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317" r:id="rId17"/>
    <p:sldId id="318" r:id="rId18"/>
  </p:sldIdLst>
  <p:sldSz cx="12192000" cy="6858000"/>
  <p:notesSz cx="6858000" cy="9144000"/>
  <p:embeddedFontLst>
    <p:embeddedFont>
      <p:font typeface="OPPOSans B" panose="00020600040101010101" pitchFamily="18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演示悠然小楷" panose="00000500000000000000" pitchFamily="2" charset="-122"/>
      <p:regular r:id="rId22"/>
    </p:embeddedFont>
    <p:embeddedFont>
      <p:font typeface="字体圈欣意冠黑体" panose="00000500000000000000" pitchFamily="2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6AFE"/>
    <a:srgbClr val="F3F5FE"/>
    <a:srgbClr val="FF6B2D"/>
    <a:srgbClr val="4E79C7"/>
    <a:srgbClr val="2148C8"/>
    <a:srgbClr val="A5A5A5"/>
    <a:srgbClr val="476CE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96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38" y="24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8" Type="http://schemas.openxmlformats.org/officeDocument/2006/relationships/chartUserShapes" Target="../drawings/drawing1.xml"/><Relationship Id="rId3" Type="http://schemas.openxmlformats.org/officeDocument/2006/relationships/image" Target="../media/image7.png"/><Relationship Id="rId7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41300" sx="102000" sy="102000" algn="ctr" rotWithShape="0">
                <a:srgbClr val="2148C8">
                  <a:alpha val="37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3月份</c:v>
                </c:pt>
                <c:pt idx="1">
                  <c:v>6月份</c:v>
                </c:pt>
                <c:pt idx="2">
                  <c:v>9月份</c:v>
                </c:pt>
                <c:pt idx="3">
                  <c:v>12月份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4C-4620-ADB1-30D0E20D27F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177800" sx="102000" sy="102000" algn="ctr" rotWithShape="0">
                <a:srgbClr val="FF6B2D">
                  <a:alpha val="37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3月份</c:v>
                </c:pt>
                <c:pt idx="1">
                  <c:v>6月份</c:v>
                </c:pt>
                <c:pt idx="2">
                  <c:v>9月份</c:v>
                </c:pt>
                <c:pt idx="3">
                  <c:v>12月份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2.2999999999999998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4C-4620-ADB1-30D0E20D27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04808927"/>
        <c:axId val="1804810175"/>
      </c:barChart>
      <c:catAx>
        <c:axId val="18048089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04810175"/>
        <c:crosses val="autoZero"/>
        <c:auto val="1"/>
        <c:lblAlgn val="ctr"/>
        <c:lblOffset val="100"/>
        <c:noMultiLvlLbl val="0"/>
      </c:catAx>
      <c:valAx>
        <c:axId val="18048101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048089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  <c:userShapes r:id="rId8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rgbClr val="2148C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072-4E51-A060-5AF5DCBB8DEB}"/>
              </c:ext>
            </c:extLst>
          </c:dPt>
          <c:dPt>
            <c:idx val="1"/>
            <c:bubble3D val="0"/>
            <c:spPr>
              <a:solidFill>
                <a:srgbClr val="FF6B2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827-402B-BCBF-D2C275E9D2B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72-4E51-A060-5AF5DCBB8D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148C8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80-440C-886C-931DFDB630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39751471"/>
        <c:axId val="2039752719"/>
      </c:areaChart>
      <c:dateAx>
        <c:axId val="2039751471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2039752719"/>
        <c:crosses val="autoZero"/>
        <c:auto val="1"/>
        <c:lblOffset val="100"/>
        <c:baseTimeUnit val="days"/>
      </c:dateAx>
      <c:valAx>
        <c:axId val="203975271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3975147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2148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8CA4-4006-AA1A-FA59F697601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>
              <a:outerShdw blurRad="241300" dist="190500" dir="5400000" algn="t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>
                <a:outerShdw blurRad="241300" dist="190500" dir="5400000" algn="t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8CA4-4006-AA1A-FA59F697601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8CA4-4006-AA1A-FA59F69760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39752303"/>
        <c:axId val="2039747727"/>
      </c:lineChart>
      <c:catAx>
        <c:axId val="20397523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39747727"/>
        <c:crosses val="autoZero"/>
        <c:auto val="1"/>
        <c:lblAlgn val="ctr"/>
        <c:lblOffset val="100"/>
        <c:noMultiLvlLbl val="0"/>
      </c:catAx>
      <c:valAx>
        <c:axId val="203974772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397523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0.10787</cdr:x>
      <cdr:y>0.12523</cdr:y>
    </cdr:from>
    <cdr:to>
      <cdr:x>0.82454</cdr:x>
      <cdr:y>0.47206</cdr:y>
    </cdr:to>
    <cdr:sp macro="" textlink="">
      <cdr:nvSpPr>
        <cdr:cNvPr id="2" name="任意多边形: 形状 1">
          <a:extLst xmlns:a="http://schemas.openxmlformats.org/drawingml/2006/main">
            <a:ext uri="{FF2B5EF4-FFF2-40B4-BE49-F238E27FC236}">
              <a16:creationId xmlns:a16="http://schemas.microsoft.com/office/drawing/2014/main" id="{2C6170B1-DD31-45D7-8147-0DDDDCDEAA52}"/>
            </a:ext>
          </a:extLst>
        </cdr:cNvPr>
        <cdr:cNvSpPr/>
      </cdr:nvSpPr>
      <cdr:spPr>
        <a:xfrm xmlns:a="http://schemas.openxmlformats.org/drawingml/2006/main">
          <a:off x="659087" y="548769"/>
          <a:ext cx="4378960" cy="1519900"/>
        </a:xfrm>
        <a:custGeom xmlns:a="http://schemas.openxmlformats.org/drawingml/2006/main">
          <a:avLst/>
          <a:gdLst>
            <a:gd name="connsiteX0" fmla="*/ 0 w 4378960"/>
            <a:gd name="connsiteY0" fmla="*/ 142240 h 1516138"/>
            <a:gd name="connsiteX1" fmla="*/ 1463040 w 4378960"/>
            <a:gd name="connsiteY1" fmla="*/ 1503680 h 1516138"/>
            <a:gd name="connsiteX2" fmla="*/ 2926080 w 4378960"/>
            <a:gd name="connsiteY2" fmla="*/ 772160 h 1516138"/>
            <a:gd name="connsiteX3" fmla="*/ 4378960 w 4378960"/>
            <a:gd name="connsiteY3" fmla="*/ 0 h 1516138"/>
            <a:gd name="connsiteX0" fmla="*/ 0 w 4378960"/>
            <a:gd name="connsiteY0" fmla="*/ 142240 h 1519900"/>
            <a:gd name="connsiteX1" fmla="*/ 1463040 w 4378960"/>
            <a:gd name="connsiteY1" fmla="*/ 1503680 h 1519900"/>
            <a:gd name="connsiteX2" fmla="*/ 2926080 w 4378960"/>
            <a:gd name="connsiteY2" fmla="*/ 772160 h 1519900"/>
            <a:gd name="connsiteX3" fmla="*/ 4378960 w 4378960"/>
            <a:gd name="connsiteY3" fmla="*/ 0 h 1519900"/>
            <a:gd name="connsiteX0" fmla="*/ 0 w 4378960"/>
            <a:gd name="connsiteY0" fmla="*/ 142240 h 1519900"/>
            <a:gd name="connsiteX1" fmla="*/ 1463040 w 4378960"/>
            <a:gd name="connsiteY1" fmla="*/ 1503680 h 1519900"/>
            <a:gd name="connsiteX2" fmla="*/ 2926080 w 4378960"/>
            <a:gd name="connsiteY2" fmla="*/ 772160 h 1519900"/>
            <a:gd name="connsiteX3" fmla="*/ 4378960 w 4378960"/>
            <a:gd name="connsiteY3" fmla="*/ 0 h 1519900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</a:cxnLst>
          <a:rect l="l" t="t" r="r" b="b"/>
          <a:pathLst>
            <a:path w="4378960" h="1519900">
              <a:moveTo>
                <a:pt x="0" y="142240"/>
              </a:moveTo>
              <a:cubicBezTo>
                <a:pt x="487680" y="770466"/>
                <a:pt x="975360" y="1398693"/>
                <a:pt x="1463040" y="1503680"/>
              </a:cubicBezTo>
              <a:cubicBezTo>
                <a:pt x="1950720" y="1608667"/>
                <a:pt x="2389293" y="1185333"/>
                <a:pt x="2926080" y="772160"/>
              </a:cubicBezTo>
              <a:cubicBezTo>
                <a:pt x="3503507" y="430107"/>
                <a:pt x="3895513" y="260773"/>
                <a:pt x="4378960" y="0"/>
              </a:cubicBezTo>
            </a:path>
          </a:pathLst>
        </a:custGeom>
        <a:noFill xmlns:a="http://schemas.openxmlformats.org/drawingml/2006/main"/>
        <a:ln xmlns:a="http://schemas.openxmlformats.org/drawingml/2006/main" w="15875">
          <a:solidFill>
            <a:srgbClr val="2148C8"/>
          </a:solidFill>
        </a:ln>
        <a:effectLst xmlns:a="http://schemas.openxmlformats.org/drawingml/2006/main">
          <a:outerShdw blurRad="127000" dist="152400" dir="5400000" algn="t" rotWithShape="0">
            <a:prstClr val="black">
              <a:alpha val="39000"/>
            </a:prstClr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949D05CC-047E-4D19-8DA9-DF28958BB02A}"/>
              </a:ext>
            </a:extLst>
          </p:cNvPr>
          <p:cNvGrpSpPr/>
          <p:nvPr userDrawn="1"/>
        </p:nvGrpSpPr>
        <p:grpSpPr>
          <a:xfrm flipH="1">
            <a:off x="9356050" y="525791"/>
            <a:ext cx="1351129" cy="3703577"/>
            <a:chOff x="6579916" y="-1656143"/>
            <a:chExt cx="1351129" cy="3703577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8AB8F74-6A35-4D61-B020-DDA12632F5F6}"/>
                </a:ext>
              </a:extLst>
            </p:cNvPr>
            <p:cNvSpPr/>
            <p:nvPr/>
          </p:nvSpPr>
          <p:spPr>
            <a:xfrm>
              <a:off x="6732960" y="-1656143"/>
              <a:ext cx="955843" cy="955844"/>
            </a:xfrm>
            <a:custGeom>
              <a:avLst/>
              <a:gdLst>
                <a:gd name="connsiteX0" fmla="*/ 951389 w 955843"/>
                <a:gd name="connsiteY0" fmla="*/ 541856 h 955844"/>
                <a:gd name="connsiteX1" fmla="*/ 413874 w 955843"/>
                <a:gd name="connsiteY1" fmla="*/ 951485 h 955844"/>
                <a:gd name="connsiteX2" fmla="*/ 4245 w 955843"/>
                <a:gd name="connsiteY2" fmla="*/ 413970 h 955844"/>
                <a:gd name="connsiteX3" fmla="*/ 537527 w 955843"/>
                <a:gd name="connsiteY3" fmla="*/ 3789 h 955844"/>
                <a:gd name="connsiteX4" fmla="*/ 541433 w 955843"/>
                <a:gd name="connsiteY4" fmla="*/ 4265 h 955844"/>
                <a:gd name="connsiteX5" fmla="*/ 951412 w 955843"/>
                <a:gd name="connsiteY5" fmla="*/ 541682 h 955844"/>
                <a:gd name="connsiteX6" fmla="*/ 951389 w 955843"/>
                <a:gd name="connsiteY6" fmla="*/ 541856 h 95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5843" h="955844">
                  <a:moveTo>
                    <a:pt x="951389" y="541856"/>
                  </a:moveTo>
                  <a:cubicBezTo>
                    <a:pt x="916074" y="803403"/>
                    <a:pt x="675420" y="986799"/>
                    <a:pt x="413874" y="951485"/>
                  </a:cubicBezTo>
                  <a:cubicBezTo>
                    <a:pt x="152327" y="916170"/>
                    <a:pt x="-31070" y="675516"/>
                    <a:pt x="4245" y="413970"/>
                  </a:cubicBezTo>
                  <a:cubicBezTo>
                    <a:pt x="39337" y="154074"/>
                    <a:pt x="277328" y="-28981"/>
                    <a:pt x="537527" y="3789"/>
                  </a:cubicBezTo>
                  <a:lnTo>
                    <a:pt x="541433" y="4265"/>
                  </a:lnTo>
                  <a:cubicBezTo>
                    <a:pt x="803049" y="39456"/>
                    <a:pt x="986603" y="280066"/>
                    <a:pt x="951412" y="541682"/>
                  </a:cubicBezTo>
                  <a:cubicBezTo>
                    <a:pt x="951404" y="541740"/>
                    <a:pt x="951396" y="541798"/>
                    <a:pt x="951389" y="54185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E1A8ACE-FF4F-4E17-A79C-E0EE00BC5E35}"/>
                </a:ext>
              </a:extLst>
            </p:cNvPr>
            <p:cNvSpPr/>
            <p:nvPr/>
          </p:nvSpPr>
          <p:spPr>
            <a:xfrm>
              <a:off x="6630313" y="-1513044"/>
              <a:ext cx="174731" cy="202547"/>
            </a:xfrm>
            <a:custGeom>
              <a:avLst/>
              <a:gdLst>
                <a:gd name="connsiteX0" fmla="*/ 7048 w 174731"/>
                <a:gd name="connsiteY0" fmla="*/ 202541 h 202547"/>
                <a:gd name="connsiteX1" fmla="*/ 6286 w 174731"/>
                <a:gd name="connsiteY1" fmla="*/ 100148 h 202547"/>
                <a:gd name="connsiteX2" fmla="*/ 59245 w 174731"/>
                <a:gd name="connsiteY2" fmla="*/ 6612 h 202547"/>
                <a:gd name="connsiteX3" fmla="*/ 132873 w 174731"/>
                <a:gd name="connsiteY3" fmla="*/ 5469 h 202547"/>
                <a:gd name="connsiteX4" fmla="*/ 123348 w 174731"/>
                <a:gd name="connsiteY4" fmla="*/ 106339 h 202547"/>
                <a:gd name="connsiteX5" fmla="*/ 170973 w 174731"/>
                <a:gd name="connsiteY5" fmla="*/ 62619 h 202547"/>
                <a:gd name="connsiteX6" fmla="*/ 115442 w 174731"/>
                <a:gd name="connsiteY6" fmla="*/ 191873 h 20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731" h="202547">
                  <a:moveTo>
                    <a:pt x="7048" y="202541"/>
                  </a:moveTo>
                  <a:cubicBezTo>
                    <a:pt x="-2228" y="169074"/>
                    <a:pt x="-2491" y="133749"/>
                    <a:pt x="6286" y="100148"/>
                  </a:cubicBezTo>
                  <a:cubicBezTo>
                    <a:pt x="16738" y="65408"/>
                    <a:pt x="34833" y="33448"/>
                    <a:pt x="59245" y="6612"/>
                  </a:cubicBezTo>
                  <a:cubicBezTo>
                    <a:pt x="59245" y="6612"/>
                    <a:pt x="99726" y="-7485"/>
                    <a:pt x="132873" y="5469"/>
                  </a:cubicBezTo>
                  <a:cubicBezTo>
                    <a:pt x="166020" y="18423"/>
                    <a:pt x="119157" y="78050"/>
                    <a:pt x="123348" y="106339"/>
                  </a:cubicBezTo>
                  <a:cubicBezTo>
                    <a:pt x="127539" y="134628"/>
                    <a:pt x="154780" y="55761"/>
                    <a:pt x="170973" y="62619"/>
                  </a:cubicBezTo>
                  <a:cubicBezTo>
                    <a:pt x="187165" y="69477"/>
                    <a:pt x="146017" y="178253"/>
                    <a:pt x="115442" y="191873"/>
                  </a:cubicBezTo>
                </a:path>
              </a:pathLst>
            </a:custGeom>
            <a:solidFill>
              <a:srgbClr val="C480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4BEFC8A-A926-4173-A7B2-83C97395ABE4}"/>
                </a:ext>
              </a:extLst>
            </p:cNvPr>
            <p:cNvSpPr/>
            <p:nvPr/>
          </p:nvSpPr>
          <p:spPr>
            <a:xfrm>
              <a:off x="6784284" y="-791647"/>
              <a:ext cx="710435" cy="1158331"/>
            </a:xfrm>
            <a:custGeom>
              <a:avLst/>
              <a:gdLst>
                <a:gd name="connsiteX0" fmla="*/ 710327 w 710435"/>
                <a:gd name="connsiteY0" fmla="*/ 1046292 h 1158331"/>
                <a:gd name="connsiteX1" fmla="*/ 505444 w 710435"/>
                <a:gd name="connsiteY1" fmla="*/ 1129731 h 1158331"/>
                <a:gd name="connsiteX2" fmla="*/ 260556 w 710435"/>
                <a:gd name="connsiteY2" fmla="*/ 1158306 h 1158331"/>
                <a:gd name="connsiteX3" fmla="*/ 141303 w 710435"/>
                <a:gd name="connsiteY3" fmla="*/ 1129731 h 1158331"/>
                <a:gd name="connsiteX4" fmla="*/ 30813 w 710435"/>
                <a:gd name="connsiteY4" fmla="*/ 307819 h 1158331"/>
                <a:gd name="connsiteX5" fmla="*/ 13478 w 710435"/>
                <a:gd name="connsiteY5" fmla="*/ 161229 h 1158331"/>
                <a:gd name="connsiteX6" fmla="*/ 1000 w 710435"/>
                <a:gd name="connsiteY6" fmla="*/ 3400 h 1158331"/>
                <a:gd name="connsiteX7" fmla="*/ 78152 w 710435"/>
                <a:gd name="connsiteY7" fmla="*/ 9210 h 1158331"/>
                <a:gd name="connsiteX8" fmla="*/ 186833 w 710435"/>
                <a:gd name="connsiteY8" fmla="*/ 37785 h 1158331"/>
                <a:gd name="connsiteX9" fmla="*/ 377333 w 710435"/>
                <a:gd name="connsiteY9" fmla="*/ 31118 h 1158331"/>
                <a:gd name="connsiteX10" fmla="*/ 564880 w 710435"/>
                <a:gd name="connsiteY10" fmla="*/ 59693 h 1158331"/>
                <a:gd name="connsiteX11" fmla="*/ 710327 w 710435"/>
                <a:gd name="connsiteY11" fmla="*/ 1046292 h 115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0435" h="1158331">
                  <a:moveTo>
                    <a:pt x="710327" y="1046292"/>
                  </a:moveTo>
                  <a:cubicBezTo>
                    <a:pt x="644791" y="1080448"/>
                    <a:pt x="576196" y="1108384"/>
                    <a:pt x="505444" y="1129731"/>
                  </a:cubicBezTo>
                  <a:cubicBezTo>
                    <a:pt x="446294" y="1146686"/>
                    <a:pt x="342185" y="1158878"/>
                    <a:pt x="260556" y="1158306"/>
                  </a:cubicBezTo>
                  <a:cubicBezTo>
                    <a:pt x="195596" y="1158306"/>
                    <a:pt x="144637" y="1149829"/>
                    <a:pt x="141303" y="1129731"/>
                  </a:cubicBezTo>
                  <a:cubicBezTo>
                    <a:pt x="136064" y="1099632"/>
                    <a:pt x="70818" y="631098"/>
                    <a:pt x="30813" y="307819"/>
                  </a:cubicBezTo>
                  <a:cubicBezTo>
                    <a:pt x="24146" y="254098"/>
                    <a:pt x="18050" y="204378"/>
                    <a:pt x="13478" y="161229"/>
                  </a:cubicBezTo>
                  <a:cubicBezTo>
                    <a:pt x="2905" y="68742"/>
                    <a:pt x="-2620" y="7115"/>
                    <a:pt x="1000" y="3400"/>
                  </a:cubicBezTo>
                  <a:cubicBezTo>
                    <a:pt x="8048" y="-3553"/>
                    <a:pt x="41386" y="1019"/>
                    <a:pt x="78152" y="9210"/>
                  </a:cubicBezTo>
                  <a:cubicBezTo>
                    <a:pt x="129397" y="20164"/>
                    <a:pt x="186833" y="37785"/>
                    <a:pt x="186833" y="37785"/>
                  </a:cubicBezTo>
                  <a:lnTo>
                    <a:pt x="377333" y="31118"/>
                  </a:lnTo>
                  <a:cubicBezTo>
                    <a:pt x="377333" y="31118"/>
                    <a:pt x="542115" y="44453"/>
                    <a:pt x="564880" y="59693"/>
                  </a:cubicBezTo>
                  <a:cubicBezTo>
                    <a:pt x="587645" y="74933"/>
                    <a:pt x="710327" y="1046292"/>
                    <a:pt x="710327" y="1046292"/>
                  </a:cubicBezTo>
                  <a:close/>
                </a:path>
              </a:pathLst>
            </a:custGeom>
            <a:solidFill>
              <a:srgbClr val="2399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209821EB-DCCB-4616-9F09-AB107E0D0919}"/>
                </a:ext>
              </a:extLst>
            </p:cNvPr>
            <p:cNvSpPr/>
            <p:nvPr/>
          </p:nvSpPr>
          <p:spPr>
            <a:xfrm>
              <a:off x="7326889" y="-742616"/>
              <a:ext cx="495892" cy="454081"/>
            </a:xfrm>
            <a:custGeom>
              <a:avLst/>
              <a:gdLst>
                <a:gd name="connsiteX0" fmla="*/ 494906 w 495892"/>
                <a:gd name="connsiteY0" fmla="*/ 389662 h 454081"/>
                <a:gd name="connsiteX1" fmla="*/ 474522 w 495892"/>
                <a:gd name="connsiteY1" fmla="*/ 435477 h 454081"/>
                <a:gd name="connsiteX2" fmla="*/ 474522 w 495892"/>
                <a:gd name="connsiteY2" fmla="*/ 435477 h 454081"/>
                <a:gd name="connsiteX3" fmla="*/ 417372 w 495892"/>
                <a:gd name="connsiteY3" fmla="*/ 453384 h 454081"/>
                <a:gd name="connsiteX4" fmla="*/ 85426 w 495892"/>
                <a:gd name="connsiteY4" fmla="*/ 369659 h 454081"/>
                <a:gd name="connsiteX5" fmla="*/ 85426 w 495892"/>
                <a:gd name="connsiteY5" fmla="*/ 369659 h 454081"/>
                <a:gd name="connsiteX6" fmla="*/ 52660 w 495892"/>
                <a:gd name="connsiteY6" fmla="*/ 348704 h 454081"/>
                <a:gd name="connsiteX7" fmla="*/ 30562 w 495892"/>
                <a:gd name="connsiteY7" fmla="*/ 317081 h 454081"/>
                <a:gd name="connsiteX8" fmla="*/ -109 w 495892"/>
                <a:gd name="connsiteY8" fmla="*/ -6 h 454081"/>
                <a:gd name="connsiteX9" fmla="*/ 67900 w 495892"/>
                <a:gd name="connsiteY9" fmla="*/ 45523 h 454081"/>
                <a:gd name="connsiteX10" fmla="*/ 494906 w 495892"/>
                <a:gd name="connsiteY10" fmla="*/ 389662 h 454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5892" h="454081">
                  <a:moveTo>
                    <a:pt x="494906" y="389662"/>
                  </a:moveTo>
                  <a:cubicBezTo>
                    <a:pt x="490709" y="405962"/>
                    <a:pt x="483820" y="421447"/>
                    <a:pt x="474522" y="435477"/>
                  </a:cubicBezTo>
                  <a:cubicBezTo>
                    <a:pt x="474522" y="435477"/>
                    <a:pt x="474522" y="435477"/>
                    <a:pt x="474522" y="435477"/>
                  </a:cubicBezTo>
                  <a:cubicBezTo>
                    <a:pt x="456615" y="459480"/>
                    <a:pt x="437470" y="453384"/>
                    <a:pt x="417372" y="453384"/>
                  </a:cubicBezTo>
                  <a:cubicBezTo>
                    <a:pt x="381272" y="453384"/>
                    <a:pt x="168198" y="404521"/>
                    <a:pt x="85426" y="369659"/>
                  </a:cubicBezTo>
                  <a:lnTo>
                    <a:pt x="85426" y="369659"/>
                  </a:lnTo>
                  <a:cubicBezTo>
                    <a:pt x="66376" y="361753"/>
                    <a:pt x="54184" y="354419"/>
                    <a:pt x="52660" y="348704"/>
                  </a:cubicBezTo>
                  <a:cubicBezTo>
                    <a:pt x="45135" y="318319"/>
                    <a:pt x="30562" y="317081"/>
                    <a:pt x="30562" y="317081"/>
                  </a:cubicBezTo>
                  <a:lnTo>
                    <a:pt x="-109" y="-6"/>
                  </a:lnTo>
                  <a:cubicBezTo>
                    <a:pt x="-109" y="-6"/>
                    <a:pt x="45421" y="15139"/>
                    <a:pt x="67900" y="45523"/>
                  </a:cubicBezTo>
                  <a:cubicBezTo>
                    <a:pt x="90379" y="75908"/>
                    <a:pt x="517670" y="313747"/>
                    <a:pt x="494906" y="389662"/>
                  </a:cubicBezTo>
                  <a:close/>
                </a:path>
              </a:pathLst>
            </a:custGeom>
            <a:solidFill>
              <a:srgbClr val="2399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35985A3-8F84-4A96-A065-06581C78C48A}"/>
                </a:ext>
              </a:extLst>
            </p:cNvPr>
            <p:cNvSpPr/>
            <p:nvPr/>
          </p:nvSpPr>
          <p:spPr>
            <a:xfrm>
              <a:off x="6579916" y="-1350751"/>
              <a:ext cx="388162" cy="955607"/>
            </a:xfrm>
            <a:custGeom>
              <a:avLst/>
              <a:gdLst>
                <a:gd name="connsiteX0" fmla="*/ 385391 w 388162"/>
                <a:gd name="connsiteY0" fmla="*/ 935503 h 955607"/>
                <a:gd name="connsiteX1" fmla="*/ 379009 w 388162"/>
                <a:gd name="connsiteY1" fmla="*/ 955601 h 955607"/>
                <a:gd name="connsiteX2" fmla="*/ 235182 w 388162"/>
                <a:gd name="connsiteY2" fmla="*/ 866923 h 955607"/>
                <a:gd name="connsiteX3" fmla="*/ 228133 w 388162"/>
                <a:gd name="connsiteY3" fmla="*/ 855684 h 955607"/>
                <a:gd name="connsiteX4" fmla="*/ 4772 w 388162"/>
                <a:gd name="connsiteY4" fmla="*/ 420868 h 955607"/>
                <a:gd name="connsiteX5" fmla="*/ 4772 w 388162"/>
                <a:gd name="connsiteY5" fmla="*/ 420201 h 955607"/>
                <a:gd name="connsiteX6" fmla="*/ -86 w 388162"/>
                <a:gd name="connsiteY6" fmla="*/ 388959 h 955607"/>
                <a:gd name="connsiteX7" fmla="*/ 48777 w 388162"/>
                <a:gd name="connsiteY7" fmla="*/ 17484 h 955607"/>
                <a:gd name="connsiteX8" fmla="*/ 108309 w 388162"/>
                <a:gd name="connsiteY8" fmla="*/ 1387 h 955607"/>
                <a:gd name="connsiteX9" fmla="*/ 156886 w 388162"/>
                <a:gd name="connsiteY9" fmla="*/ 20437 h 955607"/>
                <a:gd name="connsiteX10" fmla="*/ 156886 w 388162"/>
                <a:gd name="connsiteY10" fmla="*/ 20437 h 955607"/>
                <a:gd name="connsiteX11" fmla="*/ 171460 w 388162"/>
                <a:gd name="connsiteY11" fmla="*/ 40153 h 955607"/>
                <a:gd name="connsiteX12" fmla="*/ 176317 w 388162"/>
                <a:gd name="connsiteY12" fmla="*/ 374290 h 955607"/>
                <a:gd name="connsiteX13" fmla="*/ 182413 w 388162"/>
                <a:gd name="connsiteY13" fmla="*/ 385530 h 955607"/>
                <a:gd name="connsiteX14" fmla="*/ 282140 w 388162"/>
                <a:gd name="connsiteY14" fmla="*/ 568315 h 955607"/>
                <a:gd name="connsiteX15" fmla="*/ 344148 w 388162"/>
                <a:gd name="connsiteY15" fmla="*/ 681472 h 955607"/>
                <a:gd name="connsiteX16" fmla="*/ 385391 w 388162"/>
                <a:gd name="connsiteY16" fmla="*/ 935503 h 955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8162" h="955607">
                  <a:moveTo>
                    <a:pt x="385391" y="935503"/>
                  </a:moveTo>
                  <a:cubicBezTo>
                    <a:pt x="384405" y="942513"/>
                    <a:pt x="382248" y="949307"/>
                    <a:pt x="379009" y="955601"/>
                  </a:cubicBezTo>
                  <a:cubicBezTo>
                    <a:pt x="379009" y="955601"/>
                    <a:pt x="277377" y="928836"/>
                    <a:pt x="235182" y="866923"/>
                  </a:cubicBezTo>
                  <a:cubicBezTo>
                    <a:pt x="232545" y="863365"/>
                    <a:pt x="230189" y="859607"/>
                    <a:pt x="228133" y="855684"/>
                  </a:cubicBezTo>
                  <a:cubicBezTo>
                    <a:pt x="195081" y="792914"/>
                    <a:pt x="34585" y="529739"/>
                    <a:pt x="4772" y="420868"/>
                  </a:cubicBezTo>
                  <a:cubicBezTo>
                    <a:pt x="4772" y="420868"/>
                    <a:pt x="4772" y="420868"/>
                    <a:pt x="4772" y="420201"/>
                  </a:cubicBezTo>
                  <a:cubicBezTo>
                    <a:pt x="1318" y="410156"/>
                    <a:pt x="-326" y="399578"/>
                    <a:pt x="-86" y="388959"/>
                  </a:cubicBezTo>
                  <a:cubicBezTo>
                    <a:pt x="6582" y="302472"/>
                    <a:pt x="48777" y="17484"/>
                    <a:pt x="48777" y="17484"/>
                  </a:cubicBezTo>
                  <a:cubicBezTo>
                    <a:pt x="48777" y="17484"/>
                    <a:pt x="53349" y="-5852"/>
                    <a:pt x="108309" y="1387"/>
                  </a:cubicBezTo>
                  <a:cubicBezTo>
                    <a:pt x="125959" y="3091"/>
                    <a:pt x="142783" y="9689"/>
                    <a:pt x="156886" y="20437"/>
                  </a:cubicBezTo>
                  <a:lnTo>
                    <a:pt x="156886" y="20437"/>
                  </a:lnTo>
                  <a:cubicBezTo>
                    <a:pt x="163459" y="25549"/>
                    <a:pt x="168500" y="32370"/>
                    <a:pt x="171460" y="40153"/>
                  </a:cubicBezTo>
                  <a:lnTo>
                    <a:pt x="176317" y="374290"/>
                  </a:lnTo>
                  <a:lnTo>
                    <a:pt x="182413" y="385530"/>
                  </a:lnTo>
                  <a:lnTo>
                    <a:pt x="282140" y="568315"/>
                  </a:lnTo>
                  <a:lnTo>
                    <a:pt x="344148" y="681472"/>
                  </a:lnTo>
                  <a:cubicBezTo>
                    <a:pt x="344148" y="681472"/>
                    <a:pt x="400822" y="856922"/>
                    <a:pt x="385391" y="935503"/>
                  </a:cubicBezTo>
                  <a:close/>
                </a:path>
              </a:pathLst>
            </a:custGeom>
            <a:solidFill>
              <a:srgbClr val="2399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5B5299E-F7A4-4E79-9407-89B2D757D5F2}"/>
                </a:ext>
              </a:extLst>
            </p:cNvPr>
            <p:cNvSpPr/>
            <p:nvPr/>
          </p:nvSpPr>
          <p:spPr>
            <a:xfrm>
              <a:off x="7581492" y="1807988"/>
              <a:ext cx="166442" cy="148559"/>
            </a:xfrm>
            <a:custGeom>
              <a:avLst/>
              <a:gdLst>
                <a:gd name="connsiteX0" fmla="*/ -109 w 166442"/>
                <a:gd name="connsiteY0" fmla="*/ 16948 h 148559"/>
                <a:gd name="connsiteX1" fmla="*/ 46945 w 166442"/>
                <a:gd name="connsiteY1" fmla="*/ 146870 h 148559"/>
                <a:gd name="connsiteX2" fmla="*/ 144862 w 166442"/>
                <a:gd name="connsiteY2" fmla="*/ 105721 h 148559"/>
                <a:gd name="connsiteX3" fmla="*/ 164483 w 166442"/>
                <a:gd name="connsiteY3" fmla="*/ 36761 h 148559"/>
                <a:gd name="connsiteX4" fmla="*/ 151244 w 166442"/>
                <a:gd name="connsiteY4" fmla="*/ -6 h 148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442" h="148559">
                  <a:moveTo>
                    <a:pt x="-109" y="16948"/>
                  </a:moveTo>
                  <a:cubicBezTo>
                    <a:pt x="-109" y="16948"/>
                    <a:pt x="31991" y="138011"/>
                    <a:pt x="46945" y="146870"/>
                  </a:cubicBezTo>
                  <a:cubicBezTo>
                    <a:pt x="61899" y="155728"/>
                    <a:pt x="114477" y="127820"/>
                    <a:pt x="144862" y="105721"/>
                  </a:cubicBezTo>
                  <a:cubicBezTo>
                    <a:pt x="175247" y="83623"/>
                    <a:pt x="164483" y="36761"/>
                    <a:pt x="164483" y="36761"/>
                  </a:cubicBezTo>
                  <a:lnTo>
                    <a:pt x="151244" y="-6"/>
                  </a:lnTo>
                  <a:close/>
                </a:path>
              </a:pathLst>
            </a:custGeom>
            <a:solidFill>
              <a:srgbClr val="C480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E74EB19-91B9-45AD-B67F-932771B1C50E}"/>
                </a:ext>
              </a:extLst>
            </p:cNvPr>
            <p:cNvSpPr/>
            <p:nvPr/>
          </p:nvSpPr>
          <p:spPr>
            <a:xfrm>
              <a:off x="6722681" y="1766649"/>
              <a:ext cx="179965" cy="186753"/>
            </a:xfrm>
            <a:custGeom>
              <a:avLst/>
              <a:gdLst>
                <a:gd name="connsiteX0" fmla="*/ 52888 w 179965"/>
                <a:gd name="connsiteY0" fmla="*/ -6 h 186753"/>
                <a:gd name="connsiteX1" fmla="*/ 310 w 179965"/>
                <a:gd name="connsiteY1" fmla="*/ 180969 h 186753"/>
                <a:gd name="connsiteX2" fmla="*/ 114610 w 179965"/>
                <a:gd name="connsiteY2" fmla="*/ 175826 h 186753"/>
                <a:gd name="connsiteX3" fmla="*/ 166522 w 179965"/>
                <a:gd name="connsiteY3" fmla="*/ 120199 h 186753"/>
                <a:gd name="connsiteX4" fmla="*/ 179856 w 179965"/>
                <a:gd name="connsiteY4" fmla="*/ 83528 h 18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965" h="186753">
                  <a:moveTo>
                    <a:pt x="52888" y="-6"/>
                  </a:moveTo>
                  <a:cubicBezTo>
                    <a:pt x="52888" y="-6"/>
                    <a:pt x="-5595" y="164586"/>
                    <a:pt x="310" y="180969"/>
                  </a:cubicBezTo>
                  <a:cubicBezTo>
                    <a:pt x="6216" y="197352"/>
                    <a:pt x="77653" y="173444"/>
                    <a:pt x="114610" y="175826"/>
                  </a:cubicBezTo>
                  <a:cubicBezTo>
                    <a:pt x="151567" y="178207"/>
                    <a:pt x="166522" y="120199"/>
                    <a:pt x="166522" y="120199"/>
                  </a:cubicBezTo>
                  <a:lnTo>
                    <a:pt x="179856" y="83528"/>
                  </a:lnTo>
                  <a:close/>
                </a:path>
              </a:pathLst>
            </a:custGeom>
            <a:solidFill>
              <a:srgbClr val="C480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6D52AB2-F4C2-4BB2-A230-D0297BF35429}"/>
                </a:ext>
              </a:extLst>
            </p:cNvPr>
            <p:cNvSpPr/>
            <p:nvPr/>
          </p:nvSpPr>
          <p:spPr>
            <a:xfrm>
              <a:off x="6956081" y="-858359"/>
              <a:ext cx="220408" cy="293860"/>
            </a:xfrm>
            <a:custGeom>
              <a:avLst/>
              <a:gdLst>
                <a:gd name="connsiteX0" fmla="*/ -109 w 220408"/>
                <a:gd name="connsiteY0" fmla="*/ 13248 h 293860"/>
                <a:gd name="connsiteX1" fmla="*/ 15036 w 220408"/>
                <a:gd name="connsiteY1" fmla="*/ 149741 h 293860"/>
                <a:gd name="connsiteX2" fmla="*/ 144100 w 220408"/>
                <a:gd name="connsiteY2" fmla="*/ 293854 h 293860"/>
                <a:gd name="connsiteX3" fmla="*/ 220300 w 220408"/>
                <a:gd name="connsiteY3" fmla="*/ 149741 h 293860"/>
                <a:gd name="connsiteX4" fmla="*/ 205155 w 220408"/>
                <a:gd name="connsiteY4" fmla="*/ 89067 h 293860"/>
                <a:gd name="connsiteX5" fmla="*/ -109 w 220408"/>
                <a:gd name="connsiteY5" fmla="*/ 13248 h 293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0408" h="293860">
                  <a:moveTo>
                    <a:pt x="-109" y="13248"/>
                  </a:moveTo>
                  <a:cubicBezTo>
                    <a:pt x="-109" y="13248"/>
                    <a:pt x="22561" y="111831"/>
                    <a:pt x="15036" y="149741"/>
                  </a:cubicBezTo>
                  <a:cubicBezTo>
                    <a:pt x="7511" y="187651"/>
                    <a:pt x="67900" y="293854"/>
                    <a:pt x="144100" y="293854"/>
                  </a:cubicBezTo>
                  <a:cubicBezTo>
                    <a:pt x="220300" y="293854"/>
                    <a:pt x="220300" y="164981"/>
                    <a:pt x="220300" y="149741"/>
                  </a:cubicBezTo>
                  <a:cubicBezTo>
                    <a:pt x="220300" y="134501"/>
                    <a:pt x="197535" y="127072"/>
                    <a:pt x="205155" y="89067"/>
                  </a:cubicBezTo>
                  <a:cubicBezTo>
                    <a:pt x="212775" y="51062"/>
                    <a:pt x="7416" y="-32282"/>
                    <a:pt x="-109" y="13248"/>
                  </a:cubicBezTo>
                  <a:close/>
                </a:path>
              </a:pathLst>
            </a:custGeom>
            <a:solidFill>
              <a:srgbClr val="C480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FDA037D-1CF7-45E5-A130-60FBCB9EFDC2}"/>
                </a:ext>
              </a:extLst>
            </p:cNvPr>
            <p:cNvSpPr/>
            <p:nvPr/>
          </p:nvSpPr>
          <p:spPr>
            <a:xfrm>
              <a:off x="6956081" y="-858349"/>
              <a:ext cx="216979" cy="167835"/>
            </a:xfrm>
            <a:custGeom>
              <a:avLst/>
              <a:gdLst>
                <a:gd name="connsiteX0" fmla="*/ 204679 w 216979"/>
                <a:gd name="connsiteY0" fmla="*/ 89057 h 167835"/>
                <a:gd name="connsiteX1" fmla="*/ 216871 w 216979"/>
                <a:gd name="connsiteY1" fmla="*/ 140111 h 167835"/>
                <a:gd name="connsiteX2" fmla="*/ 154387 w 216979"/>
                <a:gd name="connsiteY2" fmla="*/ 167829 h 167835"/>
                <a:gd name="connsiteX3" fmla="*/ 10273 w 216979"/>
                <a:gd name="connsiteY3" fmla="*/ 61625 h 167835"/>
                <a:gd name="connsiteX4" fmla="*/ 8654 w 216979"/>
                <a:gd name="connsiteY4" fmla="*/ 57815 h 167835"/>
                <a:gd name="connsiteX5" fmla="*/ -109 w 216979"/>
                <a:gd name="connsiteY5" fmla="*/ 13238 h 167835"/>
                <a:gd name="connsiteX6" fmla="*/ 204679 w 216979"/>
                <a:gd name="connsiteY6" fmla="*/ 89057 h 16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979" h="167835">
                  <a:moveTo>
                    <a:pt x="204679" y="89057"/>
                  </a:moveTo>
                  <a:cubicBezTo>
                    <a:pt x="198773" y="118394"/>
                    <a:pt x="210965" y="129538"/>
                    <a:pt x="216871" y="140111"/>
                  </a:cubicBezTo>
                  <a:cubicBezTo>
                    <a:pt x="200190" y="156763"/>
                    <a:pt x="177927" y="166639"/>
                    <a:pt x="154387" y="167829"/>
                  </a:cubicBezTo>
                  <a:cubicBezTo>
                    <a:pt x="108857" y="167829"/>
                    <a:pt x="40658" y="129729"/>
                    <a:pt x="10273" y="61625"/>
                  </a:cubicBezTo>
                  <a:cubicBezTo>
                    <a:pt x="9702" y="60387"/>
                    <a:pt x="9226" y="59053"/>
                    <a:pt x="8654" y="57815"/>
                  </a:cubicBezTo>
                  <a:cubicBezTo>
                    <a:pt x="4368" y="32764"/>
                    <a:pt x="-109" y="13238"/>
                    <a:pt x="-109" y="13238"/>
                  </a:cubicBezTo>
                  <a:cubicBezTo>
                    <a:pt x="7416" y="-32291"/>
                    <a:pt x="212203" y="51148"/>
                    <a:pt x="204679" y="89057"/>
                  </a:cubicBezTo>
                  <a:close/>
                </a:path>
              </a:pathLst>
            </a:custGeom>
            <a:solidFill>
              <a:srgbClr val="B576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E85F370-E20B-4D93-912C-B0DDE2B8B5B5}"/>
                </a:ext>
              </a:extLst>
            </p:cNvPr>
            <p:cNvSpPr/>
            <p:nvPr/>
          </p:nvSpPr>
          <p:spPr>
            <a:xfrm>
              <a:off x="6931830" y="-756999"/>
              <a:ext cx="156708" cy="225835"/>
            </a:xfrm>
            <a:custGeom>
              <a:avLst/>
              <a:gdLst>
                <a:gd name="connsiteX0" fmla="*/ 40716 w 156708"/>
                <a:gd name="connsiteY0" fmla="*/ 34284 h 225835"/>
                <a:gd name="connsiteX1" fmla="*/ 153968 w 156708"/>
                <a:gd name="connsiteY1" fmla="*/ 192494 h 225835"/>
                <a:gd name="connsiteX2" fmla="*/ 130251 w 156708"/>
                <a:gd name="connsiteY2" fmla="*/ 222879 h 225835"/>
                <a:gd name="connsiteX3" fmla="*/ 1377 w 156708"/>
                <a:gd name="connsiteY3" fmla="*/ 48381 h 225835"/>
                <a:gd name="connsiteX4" fmla="*/ 39477 w 156708"/>
                <a:gd name="connsiteY4" fmla="*/ -6 h 225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708" h="225835">
                  <a:moveTo>
                    <a:pt x="40716" y="34284"/>
                  </a:moveTo>
                  <a:cubicBezTo>
                    <a:pt x="40716" y="34284"/>
                    <a:pt x="101866" y="177159"/>
                    <a:pt x="153968" y="192494"/>
                  </a:cubicBezTo>
                  <a:cubicBezTo>
                    <a:pt x="153968" y="192494"/>
                    <a:pt x="168256" y="200114"/>
                    <a:pt x="130251" y="222879"/>
                  </a:cubicBezTo>
                  <a:cubicBezTo>
                    <a:pt x="92246" y="245644"/>
                    <a:pt x="-13863" y="131820"/>
                    <a:pt x="1377" y="48381"/>
                  </a:cubicBezTo>
                  <a:cubicBezTo>
                    <a:pt x="4677" y="26671"/>
                    <a:pt x="19147" y="8294"/>
                    <a:pt x="39477" y="-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BDC9772-7E82-4CD5-A2F4-54501EE904B7}"/>
                </a:ext>
              </a:extLst>
            </p:cNvPr>
            <p:cNvSpPr/>
            <p:nvPr/>
          </p:nvSpPr>
          <p:spPr>
            <a:xfrm>
              <a:off x="7135151" y="-757166"/>
              <a:ext cx="74802" cy="207907"/>
            </a:xfrm>
            <a:custGeom>
              <a:avLst/>
              <a:gdLst>
                <a:gd name="connsiteX0" fmla="*/ 25609 w 74802"/>
                <a:gd name="connsiteY0" fmla="*/ 3114 h 207907"/>
                <a:gd name="connsiteX1" fmla="*/ -109 w 74802"/>
                <a:gd name="connsiteY1" fmla="*/ 180851 h 207907"/>
                <a:gd name="connsiteX2" fmla="*/ 33133 w 74802"/>
                <a:gd name="connsiteY2" fmla="*/ 207902 h 207907"/>
                <a:gd name="connsiteX3" fmla="*/ 71233 w 74802"/>
                <a:gd name="connsiteY3" fmla="*/ 48548 h 207907"/>
                <a:gd name="connsiteX4" fmla="*/ 25609 w 74802"/>
                <a:gd name="connsiteY4" fmla="*/ 3114 h 207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802" h="207907">
                  <a:moveTo>
                    <a:pt x="25609" y="3114"/>
                  </a:moveTo>
                  <a:cubicBezTo>
                    <a:pt x="25609" y="3114"/>
                    <a:pt x="42373" y="108365"/>
                    <a:pt x="-109" y="180851"/>
                  </a:cubicBezTo>
                  <a:cubicBezTo>
                    <a:pt x="-109" y="180851"/>
                    <a:pt x="17989" y="207902"/>
                    <a:pt x="33133" y="207902"/>
                  </a:cubicBezTo>
                  <a:cubicBezTo>
                    <a:pt x="48278" y="207902"/>
                    <a:pt x="86283" y="116843"/>
                    <a:pt x="71233" y="48548"/>
                  </a:cubicBezTo>
                  <a:cubicBezTo>
                    <a:pt x="62185" y="8734"/>
                    <a:pt x="33133" y="-7363"/>
                    <a:pt x="25609" y="31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B244325-E545-4E23-B20E-BC817BEA0A81}"/>
                </a:ext>
              </a:extLst>
            </p:cNvPr>
            <p:cNvSpPr/>
            <p:nvPr/>
          </p:nvSpPr>
          <p:spPr>
            <a:xfrm>
              <a:off x="6750627" y="254651"/>
              <a:ext cx="1009364" cy="1616701"/>
            </a:xfrm>
            <a:custGeom>
              <a:avLst/>
              <a:gdLst>
                <a:gd name="connsiteX0" fmla="*/ 174961 w 1009364"/>
                <a:gd name="connsiteY0" fmla="*/ 83528 h 1616701"/>
                <a:gd name="connsiteX1" fmla="*/ 257924 w 1009364"/>
                <a:gd name="connsiteY1" fmla="*/ 742944 h 1616701"/>
                <a:gd name="connsiteX2" fmla="*/ -109 w 1009364"/>
                <a:gd name="connsiteY2" fmla="*/ 1596384 h 1616701"/>
                <a:gd name="connsiteX3" fmla="*/ 145910 w 1009364"/>
                <a:gd name="connsiteY3" fmla="*/ 1615434 h 1616701"/>
                <a:gd name="connsiteX4" fmla="*/ 496144 w 1009364"/>
                <a:gd name="connsiteY4" fmla="*/ 771519 h 1616701"/>
                <a:gd name="connsiteX5" fmla="*/ 501097 w 1009364"/>
                <a:gd name="connsiteY5" fmla="*/ 235166 h 1616701"/>
                <a:gd name="connsiteX6" fmla="*/ 614920 w 1009364"/>
                <a:gd name="connsiteY6" fmla="*/ 697891 h 1616701"/>
                <a:gd name="connsiteX7" fmla="*/ 832948 w 1009364"/>
                <a:gd name="connsiteY7" fmla="*/ 1600194 h 1616701"/>
                <a:gd name="connsiteX8" fmla="*/ 1009256 w 1009364"/>
                <a:gd name="connsiteY8" fmla="*/ 1577524 h 1616701"/>
                <a:gd name="connsiteX9" fmla="*/ 865238 w 1009364"/>
                <a:gd name="connsiteY9" fmla="*/ 698176 h 1616701"/>
                <a:gd name="connsiteX10" fmla="*/ 743794 w 1009364"/>
                <a:gd name="connsiteY10" fmla="*/ -6 h 161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9364" h="1616701">
                  <a:moveTo>
                    <a:pt x="174961" y="83528"/>
                  </a:moveTo>
                  <a:lnTo>
                    <a:pt x="257924" y="742944"/>
                  </a:lnTo>
                  <a:lnTo>
                    <a:pt x="-109" y="1596384"/>
                  </a:lnTo>
                  <a:cubicBezTo>
                    <a:pt x="-109" y="1596384"/>
                    <a:pt x="47516" y="1622673"/>
                    <a:pt x="145910" y="1615434"/>
                  </a:cubicBezTo>
                  <a:lnTo>
                    <a:pt x="496144" y="771519"/>
                  </a:lnTo>
                  <a:lnTo>
                    <a:pt x="501097" y="235166"/>
                  </a:lnTo>
                  <a:lnTo>
                    <a:pt x="614920" y="697891"/>
                  </a:lnTo>
                  <a:lnTo>
                    <a:pt x="832948" y="1600194"/>
                  </a:lnTo>
                  <a:cubicBezTo>
                    <a:pt x="832948" y="1600194"/>
                    <a:pt x="943914" y="1624578"/>
                    <a:pt x="1009256" y="1577524"/>
                  </a:cubicBezTo>
                  <a:lnTo>
                    <a:pt x="865238" y="698176"/>
                  </a:lnTo>
                  <a:lnTo>
                    <a:pt x="743794" y="-6"/>
                  </a:lnTo>
                  <a:close/>
                </a:path>
              </a:pathLst>
            </a:custGeom>
            <a:solidFill>
              <a:srgbClr val="60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304C259-FB75-4BE5-AF52-E1F115964075}"/>
                </a:ext>
              </a:extLst>
            </p:cNvPr>
            <p:cNvSpPr/>
            <p:nvPr/>
          </p:nvSpPr>
          <p:spPr>
            <a:xfrm>
              <a:off x="6750627" y="254651"/>
              <a:ext cx="1009364" cy="1616701"/>
            </a:xfrm>
            <a:custGeom>
              <a:avLst/>
              <a:gdLst>
                <a:gd name="connsiteX0" fmla="*/ 174961 w 1009364"/>
                <a:gd name="connsiteY0" fmla="*/ 83528 h 1616701"/>
                <a:gd name="connsiteX1" fmla="*/ 257924 w 1009364"/>
                <a:gd name="connsiteY1" fmla="*/ 742944 h 1616701"/>
                <a:gd name="connsiteX2" fmla="*/ -109 w 1009364"/>
                <a:gd name="connsiteY2" fmla="*/ 1596384 h 1616701"/>
                <a:gd name="connsiteX3" fmla="*/ 145910 w 1009364"/>
                <a:gd name="connsiteY3" fmla="*/ 1615434 h 1616701"/>
                <a:gd name="connsiteX4" fmla="*/ 496144 w 1009364"/>
                <a:gd name="connsiteY4" fmla="*/ 771519 h 1616701"/>
                <a:gd name="connsiteX5" fmla="*/ 501097 w 1009364"/>
                <a:gd name="connsiteY5" fmla="*/ 235166 h 1616701"/>
                <a:gd name="connsiteX6" fmla="*/ 614920 w 1009364"/>
                <a:gd name="connsiteY6" fmla="*/ 697891 h 1616701"/>
                <a:gd name="connsiteX7" fmla="*/ 832948 w 1009364"/>
                <a:gd name="connsiteY7" fmla="*/ 1600194 h 1616701"/>
                <a:gd name="connsiteX8" fmla="*/ 1009256 w 1009364"/>
                <a:gd name="connsiteY8" fmla="*/ 1577524 h 1616701"/>
                <a:gd name="connsiteX9" fmla="*/ 865238 w 1009364"/>
                <a:gd name="connsiteY9" fmla="*/ 698176 h 1616701"/>
                <a:gd name="connsiteX10" fmla="*/ 743794 w 1009364"/>
                <a:gd name="connsiteY10" fmla="*/ -6 h 161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9364" h="1616701">
                  <a:moveTo>
                    <a:pt x="174961" y="83528"/>
                  </a:moveTo>
                  <a:lnTo>
                    <a:pt x="257924" y="742944"/>
                  </a:lnTo>
                  <a:lnTo>
                    <a:pt x="-109" y="1596384"/>
                  </a:lnTo>
                  <a:cubicBezTo>
                    <a:pt x="-109" y="1596384"/>
                    <a:pt x="47516" y="1622673"/>
                    <a:pt x="145910" y="1615434"/>
                  </a:cubicBezTo>
                  <a:lnTo>
                    <a:pt x="496144" y="771519"/>
                  </a:lnTo>
                  <a:lnTo>
                    <a:pt x="501097" y="235166"/>
                  </a:lnTo>
                  <a:lnTo>
                    <a:pt x="614920" y="697891"/>
                  </a:lnTo>
                  <a:lnTo>
                    <a:pt x="832948" y="1600194"/>
                  </a:lnTo>
                  <a:cubicBezTo>
                    <a:pt x="832948" y="1600194"/>
                    <a:pt x="943914" y="1624578"/>
                    <a:pt x="1009256" y="1577524"/>
                  </a:cubicBezTo>
                  <a:lnTo>
                    <a:pt x="865238" y="698176"/>
                  </a:lnTo>
                  <a:lnTo>
                    <a:pt x="743794" y="-6"/>
                  </a:ln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4425216-0B07-4796-A75A-22A21404CDA3}"/>
                </a:ext>
              </a:extLst>
            </p:cNvPr>
            <p:cNvSpPr/>
            <p:nvPr/>
          </p:nvSpPr>
          <p:spPr>
            <a:xfrm>
              <a:off x="6895619" y="1877295"/>
              <a:ext cx="32974" cy="32339"/>
            </a:xfrm>
            <a:custGeom>
              <a:avLst/>
              <a:gdLst>
                <a:gd name="connsiteX0" fmla="*/ 2918 w 32974"/>
                <a:gd name="connsiteY0" fmla="*/ 32319 h 32339"/>
                <a:gd name="connsiteX1" fmla="*/ 155 w 32974"/>
                <a:gd name="connsiteY1" fmla="*/ 30509 h 32339"/>
                <a:gd name="connsiteX2" fmla="*/ 1679 w 32974"/>
                <a:gd name="connsiteY2" fmla="*/ 26413 h 32339"/>
                <a:gd name="connsiteX3" fmla="*/ 26349 w 32974"/>
                <a:gd name="connsiteY3" fmla="*/ 4220 h 32339"/>
                <a:gd name="connsiteX4" fmla="*/ 28159 w 32974"/>
                <a:gd name="connsiteY4" fmla="*/ 219 h 32339"/>
                <a:gd name="connsiteX5" fmla="*/ 32064 w 32974"/>
                <a:gd name="connsiteY5" fmla="*/ 1743 h 32339"/>
                <a:gd name="connsiteX6" fmla="*/ 32064 w 32974"/>
                <a:gd name="connsiteY6" fmla="*/ 9934 h 32339"/>
                <a:gd name="connsiteX7" fmla="*/ 4537 w 32974"/>
                <a:gd name="connsiteY7" fmla="*/ 32033 h 32339"/>
                <a:gd name="connsiteX8" fmla="*/ 2918 w 32974"/>
                <a:gd name="connsiteY8" fmla="*/ 32319 h 3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74" h="32339">
                  <a:moveTo>
                    <a:pt x="2918" y="32319"/>
                  </a:moveTo>
                  <a:cubicBezTo>
                    <a:pt x="1729" y="32287"/>
                    <a:pt x="659" y="31586"/>
                    <a:pt x="155" y="30509"/>
                  </a:cubicBezTo>
                  <a:cubicBezTo>
                    <a:pt x="-524" y="28956"/>
                    <a:pt x="150" y="27144"/>
                    <a:pt x="1679" y="26413"/>
                  </a:cubicBezTo>
                  <a:cubicBezTo>
                    <a:pt x="29397" y="13935"/>
                    <a:pt x="26444" y="4315"/>
                    <a:pt x="26349" y="4220"/>
                  </a:cubicBezTo>
                  <a:cubicBezTo>
                    <a:pt x="25865" y="2621"/>
                    <a:pt x="26639" y="911"/>
                    <a:pt x="28159" y="219"/>
                  </a:cubicBezTo>
                  <a:cubicBezTo>
                    <a:pt x="29659" y="-391"/>
                    <a:pt x="31374" y="278"/>
                    <a:pt x="32064" y="1743"/>
                  </a:cubicBezTo>
                  <a:cubicBezTo>
                    <a:pt x="33134" y="4369"/>
                    <a:pt x="33134" y="7309"/>
                    <a:pt x="32064" y="9934"/>
                  </a:cubicBezTo>
                  <a:cubicBezTo>
                    <a:pt x="29111" y="17745"/>
                    <a:pt x="19872" y="25175"/>
                    <a:pt x="4537" y="32033"/>
                  </a:cubicBezTo>
                  <a:cubicBezTo>
                    <a:pt x="4034" y="32275"/>
                    <a:pt x="3473" y="32373"/>
                    <a:pt x="2918" y="3231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92F2EEE-7F93-42A0-8958-BB7B96076398}"/>
                </a:ext>
              </a:extLst>
            </p:cNvPr>
            <p:cNvSpPr/>
            <p:nvPr/>
          </p:nvSpPr>
          <p:spPr>
            <a:xfrm>
              <a:off x="6916153" y="-1164847"/>
              <a:ext cx="296923" cy="448711"/>
            </a:xfrm>
            <a:custGeom>
              <a:avLst/>
              <a:gdLst>
                <a:gd name="connsiteX0" fmla="*/ 290041 w 296923"/>
                <a:gd name="connsiteY0" fmla="*/ 99804 h 448711"/>
                <a:gd name="connsiteX1" fmla="*/ 290041 w 296923"/>
                <a:gd name="connsiteY1" fmla="*/ 350121 h 448711"/>
                <a:gd name="connsiteX2" fmla="*/ 183932 w 296923"/>
                <a:gd name="connsiteY2" fmla="*/ 448705 h 448711"/>
                <a:gd name="connsiteX3" fmla="*/ 39819 w 296923"/>
                <a:gd name="connsiteY3" fmla="*/ 342501 h 448711"/>
                <a:gd name="connsiteX4" fmla="*/ 1719 w 296923"/>
                <a:gd name="connsiteY4" fmla="*/ 84564 h 448711"/>
                <a:gd name="connsiteX5" fmla="*/ 176217 w 296923"/>
                <a:gd name="connsiteY5" fmla="*/ 1125 h 448711"/>
                <a:gd name="connsiteX6" fmla="*/ 290041 w 296923"/>
                <a:gd name="connsiteY6" fmla="*/ 99804 h 44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6923" h="448711">
                  <a:moveTo>
                    <a:pt x="290041" y="99804"/>
                  </a:moveTo>
                  <a:cubicBezTo>
                    <a:pt x="290041" y="99804"/>
                    <a:pt x="305281" y="296972"/>
                    <a:pt x="290041" y="350121"/>
                  </a:cubicBezTo>
                  <a:cubicBezTo>
                    <a:pt x="274801" y="403271"/>
                    <a:pt x="229367" y="448705"/>
                    <a:pt x="183932" y="448705"/>
                  </a:cubicBezTo>
                  <a:cubicBezTo>
                    <a:pt x="138498" y="448705"/>
                    <a:pt x="69632" y="410605"/>
                    <a:pt x="39819" y="342501"/>
                  </a:cubicBezTo>
                  <a:cubicBezTo>
                    <a:pt x="10006" y="274398"/>
                    <a:pt x="-5710" y="107329"/>
                    <a:pt x="1719" y="84564"/>
                  </a:cubicBezTo>
                  <a:cubicBezTo>
                    <a:pt x="9149" y="61800"/>
                    <a:pt x="55154" y="-9828"/>
                    <a:pt x="176217" y="1125"/>
                  </a:cubicBezTo>
                  <a:cubicBezTo>
                    <a:pt x="260228" y="8745"/>
                    <a:pt x="290041" y="69420"/>
                    <a:pt x="290041" y="99804"/>
                  </a:cubicBezTo>
                  <a:close/>
                </a:path>
              </a:pathLst>
            </a:custGeom>
            <a:solidFill>
              <a:srgbClr val="C480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0D619CE-B365-45F4-B64F-CB016168F9D2}"/>
                </a:ext>
              </a:extLst>
            </p:cNvPr>
            <p:cNvSpPr/>
            <p:nvPr/>
          </p:nvSpPr>
          <p:spPr>
            <a:xfrm>
              <a:off x="6848816" y="-1218443"/>
              <a:ext cx="354554" cy="410951"/>
            </a:xfrm>
            <a:custGeom>
              <a:avLst/>
              <a:gdLst>
                <a:gd name="connsiteX0" fmla="*/ 78390 w 354554"/>
                <a:gd name="connsiteY0" fmla="*/ 250555 h 410951"/>
                <a:gd name="connsiteX1" fmla="*/ 121729 w 354554"/>
                <a:gd name="connsiteY1" fmla="*/ 255032 h 410951"/>
                <a:gd name="connsiteX2" fmla="*/ 134112 w 354554"/>
                <a:gd name="connsiteY2" fmla="*/ 207407 h 410951"/>
                <a:gd name="connsiteX3" fmla="*/ 125158 w 354554"/>
                <a:gd name="connsiteY3" fmla="*/ 157114 h 410951"/>
                <a:gd name="connsiteX4" fmla="*/ 127825 w 354554"/>
                <a:gd name="connsiteY4" fmla="*/ 146065 h 410951"/>
                <a:gd name="connsiteX5" fmla="*/ 138779 w 354554"/>
                <a:gd name="connsiteY5" fmla="*/ 143017 h 410951"/>
                <a:gd name="connsiteX6" fmla="*/ 204597 w 354554"/>
                <a:gd name="connsiteY6" fmla="*/ 136350 h 410951"/>
                <a:gd name="connsiteX7" fmla="*/ 229838 w 354554"/>
                <a:gd name="connsiteY7" fmla="*/ 105108 h 410951"/>
                <a:gd name="connsiteX8" fmla="*/ 261556 w 354554"/>
                <a:gd name="connsiteY8" fmla="*/ 113585 h 410951"/>
                <a:gd name="connsiteX9" fmla="*/ 338804 w 354554"/>
                <a:gd name="connsiteY9" fmla="*/ 121015 h 410951"/>
                <a:gd name="connsiteX10" fmla="*/ 354401 w 354554"/>
                <a:gd name="connsiteY10" fmla="*/ 102981 h 410951"/>
                <a:gd name="connsiteX11" fmla="*/ 353853 w 354554"/>
                <a:gd name="connsiteY11" fmla="*/ 99774 h 410951"/>
                <a:gd name="connsiteX12" fmla="*/ 312324 w 354554"/>
                <a:gd name="connsiteY12" fmla="*/ 31861 h 410951"/>
                <a:gd name="connsiteX13" fmla="*/ 248888 w 354554"/>
                <a:gd name="connsiteY13" fmla="*/ 10239 h 410951"/>
                <a:gd name="connsiteX14" fmla="*/ 170973 w 354554"/>
                <a:gd name="connsiteY14" fmla="*/ 714 h 410951"/>
                <a:gd name="connsiteX15" fmla="*/ 129825 w 354554"/>
                <a:gd name="connsiteY15" fmla="*/ 5857 h 410951"/>
                <a:gd name="connsiteX16" fmla="*/ 97440 w 354554"/>
                <a:gd name="connsiteY16" fmla="*/ 34432 h 410951"/>
                <a:gd name="connsiteX17" fmla="*/ 52292 w 354554"/>
                <a:gd name="connsiteY17" fmla="*/ 74914 h 410951"/>
                <a:gd name="connsiteX18" fmla="*/ 16097 w 354554"/>
                <a:gd name="connsiteY18" fmla="*/ 121586 h 410951"/>
                <a:gd name="connsiteX19" fmla="*/ 1047 w 354554"/>
                <a:gd name="connsiteY19" fmla="*/ 209693 h 410951"/>
                <a:gd name="connsiteX20" fmla="*/ 14382 w 354554"/>
                <a:gd name="connsiteY20" fmla="*/ 298561 h 410951"/>
                <a:gd name="connsiteX21" fmla="*/ 48768 w 354554"/>
                <a:gd name="connsiteY21" fmla="*/ 379047 h 410951"/>
                <a:gd name="connsiteX22" fmla="*/ 92106 w 354554"/>
                <a:gd name="connsiteY22" fmla="*/ 406669 h 410951"/>
                <a:gd name="connsiteX23" fmla="*/ 110680 w 354554"/>
                <a:gd name="connsiteY23" fmla="*/ 410479 h 410951"/>
                <a:gd name="connsiteX24" fmla="*/ 113252 w 354554"/>
                <a:gd name="connsiteY24" fmla="*/ 395621 h 410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4554" h="410951">
                  <a:moveTo>
                    <a:pt x="78390" y="250555"/>
                  </a:moveTo>
                  <a:cubicBezTo>
                    <a:pt x="85344" y="266080"/>
                    <a:pt x="109442" y="266843"/>
                    <a:pt x="121729" y="255032"/>
                  </a:cubicBezTo>
                  <a:cubicBezTo>
                    <a:pt x="132944" y="241897"/>
                    <a:pt x="137509" y="224341"/>
                    <a:pt x="134112" y="207407"/>
                  </a:cubicBezTo>
                  <a:cubicBezTo>
                    <a:pt x="131921" y="190452"/>
                    <a:pt x="126206" y="174164"/>
                    <a:pt x="125158" y="157114"/>
                  </a:cubicBezTo>
                  <a:cubicBezTo>
                    <a:pt x="124481" y="153221"/>
                    <a:pt x="125446" y="149221"/>
                    <a:pt x="127825" y="146065"/>
                  </a:cubicBezTo>
                  <a:cubicBezTo>
                    <a:pt x="130875" y="143535"/>
                    <a:pt x="134860" y="142426"/>
                    <a:pt x="138779" y="143017"/>
                  </a:cubicBezTo>
                  <a:cubicBezTo>
                    <a:pt x="161639" y="143589"/>
                    <a:pt x="188595" y="152543"/>
                    <a:pt x="204597" y="136350"/>
                  </a:cubicBezTo>
                  <a:cubicBezTo>
                    <a:pt x="214122" y="126825"/>
                    <a:pt x="216979" y="109775"/>
                    <a:pt x="229838" y="105108"/>
                  </a:cubicBezTo>
                  <a:cubicBezTo>
                    <a:pt x="240411" y="101298"/>
                    <a:pt x="251555" y="108347"/>
                    <a:pt x="261556" y="113585"/>
                  </a:cubicBezTo>
                  <a:cubicBezTo>
                    <a:pt x="285405" y="125858"/>
                    <a:pt x="313053" y="128517"/>
                    <a:pt x="338804" y="121015"/>
                  </a:cubicBezTo>
                  <a:cubicBezTo>
                    <a:pt x="348090" y="120342"/>
                    <a:pt x="355073" y="112268"/>
                    <a:pt x="354401" y="102981"/>
                  </a:cubicBezTo>
                  <a:cubicBezTo>
                    <a:pt x="354322" y="101897"/>
                    <a:pt x="354139" y="100823"/>
                    <a:pt x="353853" y="99774"/>
                  </a:cubicBezTo>
                  <a:cubicBezTo>
                    <a:pt x="350501" y="72189"/>
                    <a:pt x="335351" y="47414"/>
                    <a:pt x="312324" y="31861"/>
                  </a:cubicBezTo>
                  <a:cubicBezTo>
                    <a:pt x="292872" y="20409"/>
                    <a:pt x="271285" y="13051"/>
                    <a:pt x="248888" y="10239"/>
                  </a:cubicBezTo>
                  <a:cubicBezTo>
                    <a:pt x="223134" y="5488"/>
                    <a:pt x="197114" y="2307"/>
                    <a:pt x="170973" y="714"/>
                  </a:cubicBezTo>
                  <a:cubicBezTo>
                    <a:pt x="157043" y="-1151"/>
                    <a:pt x="142868" y="621"/>
                    <a:pt x="129825" y="5857"/>
                  </a:cubicBezTo>
                  <a:cubicBezTo>
                    <a:pt x="116871" y="12334"/>
                    <a:pt x="108013" y="24907"/>
                    <a:pt x="97440" y="34432"/>
                  </a:cubicBezTo>
                  <a:cubicBezTo>
                    <a:pt x="82677" y="48339"/>
                    <a:pt x="63627" y="58055"/>
                    <a:pt x="52292" y="74914"/>
                  </a:cubicBezTo>
                  <a:cubicBezTo>
                    <a:pt x="42767" y="88534"/>
                    <a:pt x="23050" y="88153"/>
                    <a:pt x="16097" y="121586"/>
                  </a:cubicBezTo>
                  <a:cubicBezTo>
                    <a:pt x="10001" y="150828"/>
                    <a:pt x="6000" y="180355"/>
                    <a:pt x="1047" y="209693"/>
                  </a:cubicBezTo>
                  <a:cubicBezTo>
                    <a:pt x="-3906" y="239030"/>
                    <a:pt x="8286" y="269414"/>
                    <a:pt x="14382" y="298561"/>
                  </a:cubicBezTo>
                  <a:cubicBezTo>
                    <a:pt x="27051" y="358568"/>
                    <a:pt x="27051" y="358568"/>
                    <a:pt x="48768" y="379047"/>
                  </a:cubicBezTo>
                  <a:cubicBezTo>
                    <a:pt x="61836" y="390257"/>
                    <a:pt x="76427" y="399557"/>
                    <a:pt x="92106" y="406669"/>
                  </a:cubicBezTo>
                  <a:cubicBezTo>
                    <a:pt x="97534" y="410383"/>
                    <a:pt x="104228" y="411756"/>
                    <a:pt x="110680" y="410479"/>
                  </a:cubicBezTo>
                  <a:cubicBezTo>
                    <a:pt x="116871" y="408384"/>
                    <a:pt x="119253" y="398002"/>
                    <a:pt x="113252" y="395621"/>
                  </a:cubicBezTo>
                </a:path>
              </a:pathLst>
            </a:custGeom>
            <a:solidFill>
              <a:srgbClr val="2A2D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E0E4BE7-2E0F-41AC-BD14-57641640D8CF}"/>
                </a:ext>
              </a:extLst>
            </p:cNvPr>
            <p:cNvSpPr/>
            <p:nvPr/>
          </p:nvSpPr>
          <p:spPr>
            <a:xfrm>
              <a:off x="6903155" y="-970622"/>
              <a:ext cx="56926" cy="115706"/>
            </a:xfrm>
            <a:custGeom>
              <a:avLst/>
              <a:gdLst>
                <a:gd name="connsiteX0" fmla="*/ 49484 w 56926"/>
                <a:gd name="connsiteY0" fmla="*/ 33404 h 115706"/>
                <a:gd name="connsiteX1" fmla="*/ 11384 w 56926"/>
                <a:gd name="connsiteY1" fmla="*/ 3115 h 115706"/>
                <a:gd name="connsiteX2" fmla="*/ 34148 w 56926"/>
                <a:gd name="connsiteY2" fmla="*/ 109318 h 115706"/>
                <a:gd name="connsiteX3" fmla="*/ 56818 w 56926"/>
                <a:gd name="connsiteY3" fmla="*/ 115700 h 11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26" h="115706">
                  <a:moveTo>
                    <a:pt x="49484" y="33404"/>
                  </a:moveTo>
                  <a:cubicBezTo>
                    <a:pt x="49484" y="33404"/>
                    <a:pt x="41864" y="-12125"/>
                    <a:pt x="11384" y="3115"/>
                  </a:cubicBezTo>
                  <a:cubicBezTo>
                    <a:pt x="-19096" y="18355"/>
                    <a:pt x="19004" y="101698"/>
                    <a:pt x="34148" y="109318"/>
                  </a:cubicBezTo>
                  <a:cubicBezTo>
                    <a:pt x="40973" y="113493"/>
                    <a:pt x="48818" y="115701"/>
                    <a:pt x="56818" y="115700"/>
                  </a:cubicBezTo>
                </a:path>
              </a:pathLst>
            </a:custGeom>
            <a:solidFill>
              <a:srgbClr val="C480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243D19C-623A-4663-8C07-4D05CD7815CB}"/>
                </a:ext>
              </a:extLst>
            </p:cNvPr>
            <p:cNvSpPr/>
            <p:nvPr/>
          </p:nvSpPr>
          <p:spPr>
            <a:xfrm>
              <a:off x="7489290" y="-809079"/>
              <a:ext cx="345832" cy="508742"/>
            </a:xfrm>
            <a:custGeom>
              <a:avLst/>
              <a:gdLst>
                <a:gd name="connsiteX0" fmla="*/ 196392 w 345832"/>
                <a:gd name="connsiteY0" fmla="*/ 499654 h 508742"/>
                <a:gd name="connsiteX1" fmla="*/ -109 w 345832"/>
                <a:gd name="connsiteY1" fmla="*/ 59790 h 508742"/>
                <a:gd name="connsiteX2" fmla="*/ 132289 w 345832"/>
                <a:gd name="connsiteY2" fmla="*/ 4640 h 508742"/>
                <a:gd name="connsiteX3" fmla="*/ 343363 w 345832"/>
                <a:gd name="connsiteY3" fmla="*/ 422026 h 508742"/>
                <a:gd name="connsiteX4" fmla="*/ 196392 w 345832"/>
                <a:gd name="connsiteY4" fmla="*/ 499654 h 50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832" h="508742">
                  <a:moveTo>
                    <a:pt x="196392" y="499654"/>
                  </a:moveTo>
                  <a:lnTo>
                    <a:pt x="-109" y="59790"/>
                  </a:lnTo>
                  <a:cubicBezTo>
                    <a:pt x="-109" y="59790"/>
                    <a:pt x="33229" y="-19744"/>
                    <a:pt x="132289" y="4640"/>
                  </a:cubicBezTo>
                  <a:cubicBezTo>
                    <a:pt x="132289" y="4640"/>
                    <a:pt x="288975" y="226001"/>
                    <a:pt x="343363" y="422026"/>
                  </a:cubicBezTo>
                  <a:cubicBezTo>
                    <a:pt x="366889" y="506608"/>
                    <a:pt x="207060" y="521657"/>
                    <a:pt x="196392" y="499654"/>
                  </a:cubicBezTo>
                  <a:close/>
                </a:path>
              </a:pathLst>
            </a:custGeom>
            <a:solidFill>
              <a:srgbClr val="2399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847ED19-3E2F-4B64-931C-245F614AADA6}"/>
                </a:ext>
              </a:extLst>
            </p:cNvPr>
            <p:cNvSpPr/>
            <p:nvPr/>
          </p:nvSpPr>
          <p:spPr>
            <a:xfrm>
              <a:off x="6732815" y="-1656063"/>
              <a:ext cx="955929" cy="955929"/>
            </a:xfrm>
            <a:custGeom>
              <a:avLst/>
              <a:gdLst>
                <a:gd name="connsiteX0" fmla="*/ 955929 w 955929"/>
                <a:gd name="connsiteY0" fmla="*/ 477965 h 955929"/>
                <a:gd name="connsiteX1" fmla="*/ 477965 w 955929"/>
                <a:gd name="connsiteY1" fmla="*/ 955929 h 955929"/>
                <a:gd name="connsiteX2" fmla="*/ 0 w 955929"/>
                <a:gd name="connsiteY2" fmla="*/ 477964 h 955929"/>
                <a:gd name="connsiteX3" fmla="*/ 477965 w 955929"/>
                <a:gd name="connsiteY3" fmla="*/ 0 h 955929"/>
                <a:gd name="connsiteX4" fmla="*/ 955929 w 955929"/>
                <a:gd name="connsiteY4" fmla="*/ 477965 h 955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929" h="955929">
                  <a:moveTo>
                    <a:pt x="955929" y="477965"/>
                  </a:moveTo>
                  <a:cubicBezTo>
                    <a:pt x="955929" y="741937"/>
                    <a:pt x="741937" y="955929"/>
                    <a:pt x="477965" y="955929"/>
                  </a:cubicBezTo>
                  <a:cubicBezTo>
                    <a:pt x="213992" y="955929"/>
                    <a:pt x="0" y="741937"/>
                    <a:pt x="0" y="477964"/>
                  </a:cubicBezTo>
                  <a:cubicBezTo>
                    <a:pt x="0" y="213992"/>
                    <a:pt x="213992" y="0"/>
                    <a:pt x="477965" y="0"/>
                  </a:cubicBezTo>
                  <a:cubicBezTo>
                    <a:pt x="741937" y="0"/>
                    <a:pt x="955929" y="213992"/>
                    <a:pt x="955929" y="477965"/>
                  </a:cubicBezTo>
                  <a:close/>
                </a:path>
              </a:pathLst>
            </a:custGeom>
            <a:solidFill>
              <a:srgbClr val="2399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6D02415-F91F-4F45-A57B-471CD2419B64}"/>
                </a:ext>
              </a:extLst>
            </p:cNvPr>
            <p:cNvSpPr/>
            <p:nvPr/>
          </p:nvSpPr>
          <p:spPr>
            <a:xfrm>
              <a:off x="6857489" y="-1652253"/>
              <a:ext cx="831301" cy="947546"/>
            </a:xfrm>
            <a:custGeom>
              <a:avLst/>
              <a:gdLst>
                <a:gd name="connsiteX0" fmla="*/ 826860 w 831301"/>
                <a:gd name="connsiteY0" fmla="*/ 537966 h 947546"/>
                <a:gd name="connsiteX1" fmla="*/ 417856 w 831301"/>
                <a:gd name="connsiteY1" fmla="*/ 947541 h 947546"/>
                <a:gd name="connsiteX2" fmla="*/ 414046 w 831301"/>
                <a:gd name="connsiteY2" fmla="*/ 947541 h 947546"/>
                <a:gd name="connsiteX3" fmla="*/ 4258 w 831301"/>
                <a:gd name="connsiteY3" fmla="*/ 409640 h 947546"/>
                <a:gd name="connsiteX4" fmla="*/ 412998 w 831301"/>
                <a:gd name="connsiteY4" fmla="*/ -6 h 947546"/>
                <a:gd name="connsiteX5" fmla="*/ 416904 w 831301"/>
                <a:gd name="connsiteY5" fmla="*/ 470 h 947546"/>
                <a:gd name="connsiteX6" fmla="*/ 826869 w 831301"/>
                <a:gd name="connsiteY6" fmla="*/ 537898 h 947546"/>
                <a:gd name="connsiteX7" fmla="*/ 826860 w 831301"/>
                <a:gd name="connsiteY7" fmla="*/ 537966 h 94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1301" h="947546">
                  <a:moveTo>
                    <a:pt x="826860" y="537966"/>
                  </a:moveTo>
                  <a:cubicBezTo>
                    <a:pt x="798028" y="750876"/>
                    <a:pt x="630726" y="918412"/>
                    <a:pt x="417856" y="947541"/>
                  </a:cubicBezTo>
                  <a:lnTo>
                    <a:pt x="414046" y="947541"/>
                  </a:lnTo>
                  <a:cubicBezTo>
                    <a:pt x="152349" y="912164"/>
                    <a:pt x="-31120" y="671337"/>
                    <a:pt x="4258" y="409640"/>
                  </a:cubicBezTo>
                  <a:cubicBezTo>
                    <a:pt x="33032" y="196785"/>
                    <a:pt x="200209" y="29239"/>
                    <a:pt x="412998" y="-6"/>
                  </a:cubicBezTo>
                  <a:lnTo>
                    <a:pt x="416904" y="470"/>
                  </a:lnTo>
                  <a:cubicBezTo>
                    <a:pt x="678519" y="35668"/>
                    <a:pt x="862067" y="276283"/>
                    <a:pt x="826869" y="537898"/>
                  </a:cubicBezTo>
                  <a:cubicBezTo>
                    <a:pt x="826866" y="537921"/>
                    <a:pt x="826863" y="537943"/>
                    <a:pt x="826860" y="5379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47860F5-2006-437F-81FB-8AD8D5F7E348}"/>
                </a:ext>
              </a:extLst>
            </p:cNvPr>
            <p:cNvSpPr/>
            <p:nvPr/>
          </p:nvSpPr>
          <p:spPr>
            <a:xfrm>
              <a:off x="6984180" y="-1042177"/>
              <a:ext cx="482631" cy="189645"/>
            </a:xfrm>
            <a:custGeom>
              <a:avLst/>
              <a:gdLst>
                <a:gd name="connsiteX0" fmla="*/ -109 w 482631"/>
                <a:gd name="connsiteY0" fmla="*/ 2185 h 189645"/>
                <a:gd name="connsiteX1" fmla="*/ 482523 w 482631"/>
                <a:gd name="connsiteY1" fmla="*/ -6 h 189645"/>
                <a:gd name="connsiteX2" fmla="*/ 247541 w 482631"/>
                <a:gd name="connsiteY2" fmla="*/ 189637 h 189645"/>
                <a:gd name="connsiteX3" fmla="*/ -109 w 482631"/>
                <a:gd name="connsiteY3" fmla="*/ 2185 h 18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631" h="189645">
                  <a:moveTo>
                    <a:pt x="-109" y="2185"/>
                  </a:moveTo>
                  <a:lnTo>
                    <a:pt x="482523" y="-6"/>
                  </a:lnTo>
                  <a:cubicBezTo>
                    <a:pt x="482523" y="-6"/>
                    <a:pt x="452424" y="190494"/>
                    <a:pt x="247541" y="189637"/>
                  </a:cubicBezTo>
                  <a:cubicBezTo>
                    <a:pt x="4939" y="188684"/>
                    <a:pt x="-109" y="2185"/>
                    <a:pt x="-109" y="2185"/>
                  </a:cubicBezTo>
                  <a:close/>
                </a:path>
              </a:pathLst>
            </a:custGeom>
            <a:solidFill>
              <a:srgbClr val="2399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45E8E5A-0209-4AE8-885B-3D39D5E39B76}"/>
                </a:ext>
              </a:extLst>
            </p:cNvPr>
            <p:cNvSpPr/>
            <p:nvPr/>
          </p:nvSpPr>
          <p:spPr>
            <a:xfrm>
              <a:off x="6984180" y="-1042177"/>
              <a:ext cx="482631" cy="189645"/>
            </a:xfrm>
            <a:custGeom>
              <a:avLst/>
              <a:gdLst>
                <a:gd name="connsiteX0" fmla="*/ -109 w 482631"/>
                <a:gd name="connsiteY0" fmla="*/ 2185 h 189645"/>
                <a:gd name="connsiteX1" fmla="*/ 482523 w 482631"/>
                <a:gd name="connsiteY1" fmla="*/ -6 h 189645"/>
                <a:gd name="connsiteX2" fmla="*/ 247541 w 482631"/>
                <a:gd name="connsiteY2" fmla="*/ 189637 h 189645"/>
                <a:gd name="connsiteX3" fmla="*/ -109 w 482631"/>
                <a:gd name="connsiteY3" fmla="*/ 2185 h 18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631" h="189645">
                  <a:moveTo>
                    <a:pt x="-109" y="2185"/>
                  </a:moveTo>
                  <a:lnTo>
                    <a:pt x="482523" y="-6"/>
                  </a:lnTo>
                  <a:cubicBezTo>
                    <a:pt x="482523" y="-6"/>
                    <a:pt x="452424" y="190494"/>
                    <a:pt x="247541" y="189637"/>
                  </a:cubicBezTo>
                  <a:cubicBezTo>
                    <a:pt x="4939" y="188684"/>
                    <a:pt x="-109" y="2185"/>
                    <a:pt x="-109" y="2185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FC6ECB6-0644-44C4-AB43-4B633215D9F5}"/>
                </a:ext>
              </a:extLst>
            </p:cNvPr>
            <p:cNvSpPr/>
            <p:nvPr/>
          </p:nvSpPr>
          <p:spPr>
            <a:xfrm>
              <a:off x="6948227" y="-1361652"/>
              <a:ext cx="188354" cy="90779"/>
            </a:xfrm>
            <a:custGeom>
              <a:avLst/>
              <a:gdLst>
                <a:gd name="connsiteX0" fmla="*/ 30 w 188354"/>
                <a:gd name="connsiteY0" fmla="*/ 90774 h 90779"/>
                <a:gd name="connsiteX1" fmla="*/ 21842 w 188354"/>
                <a:gd name="connsiteY1" fmla="*/ 26385 h 90779"/>
                <a:gd name="connsiteX2" fmla="*/ 94042 w 188354"/>
                <a:gd name="connsiteY2" fmla="*/ 1 h 90779"/>
                <a:gd name="connsiteX3" fmla="*/ 167860 w 188354"/>
                <a:gd name="connsiteY3" fmla="*/ 27814 h 90779"/>
                <a:gd name="connsiteX4" fmla="*/ 188149 w 188354"/>
                <a:gd name="connsiteY4" fmla="*/ 86869 h 90779"/>
                <a:gd name="connsiteX5" fmla="*/ 163669 w 188354"/>
                <a:gd name="connsiteY5" fmla="*/ 84773 h 90779"/>
                <a:gd name="connsiteX6" fmla="*/ 149572 w 188354"/>
                <a:gd name="connsiteY6" fmla="*/ 44673 h 90779"/>
                <a:gd name="connsiteX7" fmla="*/ 93851 w 188354"/>
                <a:gd name="connsiteY7" fmla="*/ 25051 h 90779"/>
                <a:gd name="connsiteX8" fmla="*/ 39844 w 188354"/>
                <a:gd name="connsiteY8" fmla="*/ 43530 h 90779"/>
                <a:gd name="connsiteX9" fmla="*/ 24509 w 188354"/>
                <a:gd name="connsiteY9" fmla="*/ 89155 h 90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8354" h="90779">
                  <a:moveTo>
                    <a:pt x="30" y="90774"/>
                  </a:moveTo>
                  <a:cubicBezTo>
                    <a:pt x="-1265" y="67303"/>
                    <a:pt x="6549" y="44237"/>
                    <a:pt x="21842" y="26385"/>
                  </a:cubicBezTo>
                  <a:cubicBezTo>
                    <a:pt x="38416" y="8573"/>
                    <a:pt x="62895" y="-285"/>
                    <a:pt x="94042" y="1"/>
                  </a:cubicBezTo>
                  <a:cubicBezTo>
                    <a:pt x="125188" y="286"/>
                    <a:pt x="151192" y="9526"/>
                    <a:pt x="167860" y="27814"/>
                  </a:cubicBezTo>
                  <a:cubicBezTo>
                    <a:pt x="181925" y="44181"/>
                    <a:pt x="189185" y="65314"/>
                    <a:pt x="188149" y="86869"/>
                  </a:cubicBezTo>
                  <a:lnTo>
                    <a:pt x="163669" y="84773"/>
                  </a:lnTo>
                  <a:cubicBezTo>
                    <a:pt x="164029" y="70133"/>
                    <a:pt x="159014" y="55867"/>
                    <a:pt x="149572" y="44673"/>
                  </a:cubicBezTo>
                  <a:cubicBezTo>
                    <a:pt x="137761" y="31909"/>
                    <a:pt x="119092" y="25623"/>
                    <a:pt x="93851" y="25051"/>
                  </a:cubicBezTo>
                  <a:cubicBezTo>
                    <a:pt x="68610" y="24480"/>
                    <a:pt x="51465" y="31052"/>
                    <a:pt x="39844" y="43530"/>
                  </a:cubicBezTo>
                  <a:cubicBezTo>
                    <a:pt x="29302" y="56338"/>
                    <a:pt x="23843" y="72579"/>
                    <a:pt x="24509" y="89155"/>
                  </a:cubicBezTo>
                  <a:close/>
                </a:path>
              </a:pathLst>
            </a:custGeom>
            <a:solidFill>
              <a:srgbClr val="2399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E1C569A-5726-440C-9C4A-4BCF982556AA}"/>
                </a:ext>
              </a:extLst>
            </p:cNvPr>
            <p:cNvSpPr/>
            <p:nvPr/>
          </p:nvSpPr>
          <p:spPr>
            <a:xfrm>
              <a:off x="6948227" y="-1361652"/>
              <a:ext cx="188354" cy="90779"/>
            </a:xfrm>
            <a:custGeom>
              <a:avLst/>
              <a:gdLst>
                <a:gd name="connsiteX0" fmla="*/ 30 w 188354"/>
                <a:gd name="connsiteY0" fmla="*/ 90774 h 90779"/>
                <a:gd name="connsiteX1" fmla="*/ 21842 w 188354"/>
                <a:gd name="connsiteY1" fmla="*/ 26385 h 90779"/>
                <a:gd name="connsiteX2" fmla="*/ 94042 w 188354"/>
                <a:gd name="connsiteY2" fmla="*/ 1 h 90779"/>
                <a:gd name="connsiteX3" fmla="*/ 167860 w 188354"/>
                <a:gd name="connsiteY3" fmla="*/ 27814 h 90779"/>
                <a:gd name="connsiteX4" fmla="*/ 188149 w 188354"/>
                <a:gd name="connsiteY4" fmla="*/ 86869 h 90779"/>
                <a:gd name="connsiteX5" fmla="*/ 163669 w 188354"/>
                <a:gd name="connsiteY5" fmla="*/ 84773 h 90779"/>
                <a:gd name="connsiteX6" fmla="*/ 149572 w 188354"/>
                <a:gd name="connsiteY6" fmla="*/ 44673 h 90779"/>
                <a:gd name="connsiteX7" fmla="*/ 93851 w 188354"/>
                <a:gd name="connsiteY7" fmla="*/ 25051 h 90779"/>
                <a:gd name="connsiteX8" fmla="*/ 39844 w 188354"/>
                <a:gd name="connsiteY8" fmla="*/ 43530 h 90779"/>
                <a:gd name="connsiteX9" fmla="*/ 24509 w 188354"/>
                <a:gd name="connsiteY9" fmla="*/ 89155 h 90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8354" h="90779">
                  <a:moveTo>
                    <a:pt x="30" y="90774"/>
                  </a:moveTo>
                  <a:cubicBezTo>
                    <a:pt x="-1265" y="67303"/>
                    <a:pt x="6549" y="44237"/>
                    <a:pt x="21842" y="26385"/>
                  </a:cubicBezTo>
                  <a:cubicBezTo>
                    <a:pt x="38416" y="8573"/>
                    <a:pt x="62895" y="-285"/>
                    <a:pt x="94042" y="1"/>
                  </a:cubicBezTo>
                  <a:cubicBezTo>
                    <a:pt x="125188" y="286"/>
                    <a:pt x="151192" y="9526"/>
                    <a:pt x="167860" y="27814"/>
                  </a:cubicBezTo>
                  <a:cubicBezTo>
                    <a:pt x="181925" y="44181"/>
                    <a:pt x="189185" y="65314"/>
                    <a:pt x="188149" y="86869"/>
                  </a:cubicBezTo>
                  <a:lnTo>
                    <a:pt x="163669" y="84773"/>
                  </a:lnTo>
                  <a:cubicBezTo>
                    <a:pt x="164029" y="70133"/>
                    <a:pt x="159014" y="55867"/>
                    <a:pt x="149572" y="44673"/>
                  </a:cubicBezTo>
                  <a:cubicBezTo>
                    <a:pt x="137761" y="31909"/>
                    <a:pt x="119092" y="25623"/>
                    <a:pt x="93851" y="25051"/>
                  </a:cubicBezTo>
                  <a:cubicBezTo>
                    <a:pt x="68610" y="24480"/>
                    <a:pt x="51465" y="31052"/>
                    <a:pt x="39844" y="43530"/>
                  </a:cubicBezTo>
                  <a:cubicBezTo>
                    <a:pt x="29302" y="56338"/>
                    <a:pt x="23843" y="72579"/>
                    <a:pt x="24509" y="89155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A5D4CCC-C45C-44F1-BEAA-16BEF86F4151}"/>
                </a:ext>
              </a:extLst>
            </p:cNvPr>
            <p:cNvSpPr/>
            <p:nvPr/>
          </p:nvSpPr>
          <p:spPr>
            <a:xfrm>
              <a:off x="7273232" y="-1364800"/>
              <a:ext cx="188362" cy="90784"/>
            </a:xfrm>
            <a:custGeom>
              <a:avLst/>
              <a:gdLst>
                <a:gd name="connsiteX0" fmla="*/ 18 w 188362"/>
                <a:gd name="connsiteY0" fmla="*/ 90779 h 90784"/>
                <a:gd name="connsiteX1" fmla="*/ 21831 w 188362"/>
                <a:gd name="connsiteY1" fmla="*/ 26390 h 90784"/>
                <a:gd name="connsiteX2" fmla="*/ 94030 w 188362"/>
                <a:gd name="connsiteY2" fmla="*/ 6 h 90784"/>
                <a:gd name="connsiteX3" fmla="*/ 167944 w 188362"/>
                <a:gd name="connsiteY3" fmla="*/ 27819 h 90784"/>
                <a:gd name="connsiteX4" fmla="*/ 188137 w 188362"/>
                <a:gd name="connsiteY4" fmla="*/ 86874 h 90784"/>
                <a:gd name="connsiteX5" fmla="*/ 163658 w 188362"/>
                <a:gd name="connsiteY5" fmla="*/ 84778 h 90784"/>
                <a:gd name="connsiteX6" fmla="*/ 149561 w 188362"/>
                <a:gd name="connsiteY6" fmla="*/ 44201 h 90784"/>
                <a:gd name="connsiteX7" fmla="*/ 93839 w 188362"/>
                <a:gd name="connsiteY7" fmla="*/ 24580 h 90784"/>
                <a:gd name="connsiteX8" fmla="*/ 39833 w 188362"/>
                <a:gd name="connsiteY8" fmla="*/ 43059 h 90784"/>
                <a:gd name="connsiteX9" fmla="*/ 24498 w 188362"/>
                <a:gd name="connsiteY9" fmla="*/ 88683 h 9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8362" h="90784">
                  <a:moveTo>
                    <a:pt x="18" y="90779"/>
                  </a:moveTo>
                  <a:cubicBezTo>
                    <a:pt x="-1217" y="67316"/>
                    <a:pt x="6589" y="44272"/>
                    <a:pt x="21831" y="26390"/>
                  </a:cubicBezTo>
                  <a:cubicBezTo>
                    <a:pt x="38404" y="8578"/>
                    <a:pt x="62883" y="-375"/>
                    <a:pt x="94030" y="6"/>
                  </a:cubicBezTo>
                  <a:cubicBezTo>
                    <a:pt x="125177" y="386"/>
                    <a:pt x="151180" y="9531"/>
                    <a:pt x="167944" y="27819"/>
                  </a:cubicBezTo>
                  <a:cubicBezTo>
                    <a:pt x="182043" y="44160"/>
                    <a:pt x="189279" y="65320"/>
                    <a:pt x="188137" y="86874"/>
                  </a:cubicBezTo>
                  <a:lnTo>
                    <a:pt x="163658" y="84778"/>
                  </a:lnTo>
                  <a:cubicBezTo>
                    <a:pt x="164238" y="69960"/>
                    <a:pt x="159203" y="55468"/>
                    <a:pt x="149561" y="44201"/>
                  </a:cubicBezTo>
                  <a:cubicBezTo>
                    <a:pt x="137845" y="31343"/>
                    <a:pt x="119081" y="25152"/>
                    <a:pt x="93839" y="24580"/>
                  </a:cubicBezTo>
                  <a:cubicBezTo>
                    <a:pt x="68598" y="24009"/>
                    <a:pt x="51548" y="30486"/>
                    <a:pt x="39833" y="43059"/>
                  </a:cubicBezTo>
                  <a:cubicBezTo>
                    <a:pt x="29291" y="55867"/>
                    <a:pt x="23832" y="72108"/>
                    <a:pt x="24498" y="88683"/>
                  </a:cubicBezTo>
                  <a:close/>
                </a:path>
              </a:pathLst>
            </a:custGeom>
            <a:solidFill>
              <a:srgbClr val="2399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B29A0BB-26D8-491D-885B-8BA113FED92B}"/>
                </a:ext>
              </a:extLst>
            </p:cNvPr>
            <p:cNvSpPr/>
            <p:nvPr/>
          </p:nvSpPr>
          <p:spPr>
            <a:xfrm>
              <a:off x="7273232" y="-1364800"/>
              <a:ext cx="188362" cy="90784"/>
            </a:xfrm>
            <a:custGeom>
              <a:avLst/>
              <a:gdLst>
                <a:gd name="connsiteX0" fmla="*/ 18 w 188362"/>
                <a:gd name="connsiteY0" fmla="*/ 90779 h 90784"/>
                <a:gd name="connsiteX1" fmla="*/ 21831 w 188362"/>
                <a:gd name="connsiteY1" fmla="*/ 26390 h 90784"/>
                <a:gd name="connsiteX2" fmla="*/ 94030 w 188362"/>
                <a:gd name="connsiteY2" fmla="*/ 6 h 90784"/>
                <a:gd name="connsiteX3" fmla="*/ 167944 w 188362"/>
                <a:gd name="connsiteY3" fmla="*/ 27819 h 90784"/>
                <a:gd name="connsiteX4" fmla="*/ 188137 w 188362"/>
                <a:gd name="connsiteY4" fmla="*/ 86874 h 90784"/>
                <a:gd name="connsiteX5" fmla="*/ 163658 w 188362"/>
                <a:gd name="connsiteY5" fmla="*/ 84778 h 90784"/>
                <a:gd name="connsiteX6" fmla="*/ 149561 w 188362"/>
                <a:gd name="connsiteY6" fmla="*/ 44201 h 90784"/>
                <a:gd name="connsiteX7" fmla="*/ 93839 w 188362"/>
                <a:gd name="connsiteY7" fmla="*/ 24580 h 90784"/>
                <a:gd name="connsiteX8" fmla="*/ 39833 w 188362"/>
                <a:gd name="connsiteY8" fmla="*/ 43059 h 90784"/>
                <a:gd name="connsiteX9" fmla="*/ 24498 w 188362"/>
                <a:gd name="connsiteY9" fmla="*/ 88683 h 9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8362" h="90784">
                  <a:moveTo>
                    <a:pt x="18" y="90779"/>
                  </a:moveTo>
                  <a:cubicBezTo>
                    <a:pt x="-1217" y="67316"/>
                    <a:pt x="6589" y="44272"/>
                    <a:pt x="21831" y="26390"/>
                  </a:cubicBezTo>
                  <a:cubicBezTo>
                    <a:pt x="38404" y="8578"/>
                    <a:pt x="62883" y="-375"/>
                    <a:pt x="94030" y="6"/>
                  </a:cubicBezTo>
                  <a:cubicBezTo>
                    <a:pt x="125177" y="386"/>
                    <a:pt x="151180" y="9531"/>
                    <a:pt x="167944" y="27819"/>
                  </a:cubicBezTo>
                  <a:cubicBezTo>
                    <a:pt x="182043" y="44160"/>
                    <a:pt x="189279" y="65320"/>
                    <a:pt x="188137" y="86874"/>
                  </a:cubicBezTo>
                  <a:lnTo>
                    <a:pt x="163658" y="84778"/>
                  </a:lnTo>
                  <a:cubicBezTo>
                    <a:pt x="164238" y="69960"/>
                    <a:pt x="159203" y="55468"/>
                    <a:pt x="149561" y="44201"/>
                  </a:cubicBezTo>
                  <a:cubicBezTo>
                    <a:pt x="137845" y="31343"/>
                    <a:pt x="119081" y="25152"/>
                    <a:pt x="93839" y="24580"/>
                  </a:cubicBezTo>
                  <a:cubicBezTo>
                    <a:pt x="68598" y="24009"/>
                    <a:pt x="51548" y="30486"/>
                    <a:pt x="39833" y="43059"/>
                  </a:cubicBezTo>
                  <a:cubicBezTo>
                    <a:pt x="29291" y="55867"/>
                    <a:pt x="23832" y="72108"/>
                    <a:pt x="24498" y="88683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73ECE67-6B0F-4914-97C2-A5052E0E876F}"/>
                </a:ext>
              </a:extLst>
            </p:cNvPr>
            <p:cNvSpPr/>
            <p:nvPr/>
          </p:nvSpPr>
          <p:spPr>
            <a:xfrm>
              <a:off x="7431985" y="-969430"/>
              <a:ext cx="168327" cy="204501"/>
            </a:xfrm>
            <a:custGeom>
              <a:avLst/>
              <a:gdLst>
                <a:gd name="connsiteX0" fmla="*/ 121014 w 168327"/>
                <a:gd name="connsiteY0" fmla="*/ 17258 h 204501"/>
                <a:gd name="connsiteX1" fmla="*/ 104441 w 168327"/>
                <a:gd name="connsiteY1" fmla="*/ 1828 h 204501"/>
                <a:gd name="connsiteX2" fmla="*/ 78438 w 168327"/>
                <a:gd name="connsiteY2" fmla="*/ 3161 h 204501"/>
                <a:gd name="connsiteX3" fmla="*/ 26241 w 168327"/>
                <a:gd name="connsiteY3" fmla="*/ 69836 h 204501"/>
                <a:gd name="connsiteX4" fmla="*/ 30241 w 168327"/>
                <a:gd name="connsiteY4" fmla="*/ 133368 h 204501"/>
                <a:gd name="connsiteX5" fmla="*/ 28336 w 168327"/>
                <a:gd name="connsiteY5" fmla="*/ 146132 h 204501"/>
                <a:gd name="connsiteX6" fmla="*/ 11096 w 168327"/>
                <a:gd name="connsiteY6" fmla="*/ 162038 h 204501"/>
                <a:gd name="connsiteX7" fmla="*/ 237 w 168327"/>
                <a:gd name="connsiteY7" fmla="*/ 181565 h 204501"/>
                <a:gd name="connsiteX8" fmla="*/ 17573 w 168327"/>
                <a:gd name="connsiteY8" fmla="*/ 193471 h 204501"/>
                <a:gd name="connsiteX9" fmla="*/ 39099 w 168327"/>
                <a:gd name="connsiteY9" fmla="*/ 198233 h 204501"/>
                <a:gd name="connsiteX10" fmla="*/ 49291 w 168327"/>
                <a:gd name="connsiteY10" fmla="*/ 204329 h 204501"/>
                <a:gd name="connsiteX11" fmla="*/ 57673 w 168327"/>
                <a:gd name="connsiteY11" fmla="*/ 203567 h 204501"/>
                <a:gd name="connsiteX12" fmla="*/ 139779 w 168327"/>
                <a:gd name="connsiteY12" fmla="*/ 183470 h 204501"/>
                <a:gd name="connsiteX13" fmla="*/ 162924 w 168327"/>
                <a:gd name="connsiteY13" fmla="*/ 113842 h 204501"/>
                <a:gd name="connsiteX14" fmla="*/ 121014 w 168327"/>
                <a:gd name="connsiteY14" fmla="*/ 17258 h 204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327" h="204501">
                  <a:moveTo>
                    <a:pt x="121014" y="17258"/>
                  </a:moveTo>
                  <a:cubicBezTo>
                    <a:pt x="116999" y="10701"/>
                    <a:pt x="111268" y="5365"/>
                    <a:pt x="104441" y="1828"/>
                  </a:cubicBezTo>
                  <a:cubicBezTo>
                    <a:pt x="95914" y="-1015"/>
                    <a:pt x="86629" y="-539"/>
                    <a:pt x="78438" y="3161"/>
                  </a:cubicBezTo>
                  <a:cubicBezTo>
                    <a:pt x="50204" y="14234"/>
                    <a:pt x="30213" y="39770"/>
                    <a:pt x="26241" y="69836"/>
                  </a:cubicBezTo>
                  <a:cubicBezTo>
                    <a:pt x="23859" y="90982"/>
                    <a:pt x="29765" y="112127"/>
                    <a:pt x="30241" y="133368"/>
                  </a:cubicBezTo>
                  <a:cubicBezTo>
                    <a:pt x="30588" y="137712"/>
                    <a:pt x="29936" y="142078"/>
                    <a:pt x="28336" y="146132"/>
                  </a:cubicBezTo>
                  <a:cubicBezTo>
                    <a:pt x="24165" y="152921"/>
                    <a:pt x="18198" y="158426"/>
                    <a:pt x="11096" y="162038"/>
                  </a:cubicBezTo>
                  <a:cubicBezTo>
                    <a:pt x="4619" y="166610"/>
                    <a:pt x="-1668" y="173945"/>
                    <a:pt x="237" y="181565"/>
                  </a:cubicBezTo>
                  <a:cubicBezTo>
                    <a:pt x="3202" y="188572"/>
                    <a:pt x="9968" y="193219"/>
                    <a:pt x="17573" y="193471"/>
                  </a:cubicBezTo>
                  <a:cubicBezTo>
                    <a:pt x="24988" y="193661"/>
                    <a:pt x="32296" y="195278"/>
                    <a:pt x="39099" y="198233"/>
                  </a:cubicBezTo>
                  <a:cubicBezTo>
                    <a:pt x="42138" y="200813"/>
                    <a:pt x="45582" y="202872"/>
                    <a:pt x="49291" y="204329"/>
                  </a:cubicBezTo>
                  <a:cubicBezTo>
                    <a:pt x="52107" y="204703"/>
                    <a:pt x="54971" y="204443"/>
                    <a:pt x="57673" y="203567"/>
                  </a:cubicBezTo>
                  <a:lnTo>
                    <a:pt x="139779" y="183470"/>
                  </a:lnTo>
                  <a:cubicBezTo>
                    <a:pt x="177022" y="174421"/>
                    <a:pt x="169211" y="144893"/>
                    <a:pt x="162924" y="113842"/>
                  </a:cubicBezTo>
                  <a:cubicBezTo>
                    <a:pt x="155893" y="79061"/>
                    <a:pt x="141613" y="46152"/>
                    <a:pt x="121014" y="17258"/>
                  </a:cubicBezTo>
                  <a:close/>
                </a:path>
              </a:pathLst>
            </a:custGeom>
            <a:solidFill>
              <a:srgbClr val="C480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1DD23C2-8E13-4AE0-81D1-0693DF3D91DB}"/>
                </a:ext>
              </a:extLst>
            </p:cNvPr>
            <p:cNvSpPr/>
            <p:nvPr/>
          </p:nvSpPr>
          <p:spPr>
            <a:xfrm>
              <a:off x="7596267" y="1865257"/>
              <a:ext cx="334778" cy="158717"/>
            </a:xfrm>
            <a:custGeom>
              <a:avLst/>
              <a:gdLst>
                <a:gd name="connsiteX0" fmla="*/ 318016 w 334778"/>
                <a:gd name="connsiteY0" fmla="*/ 67979 h 158717"/>
                <a:gd name="connsiteX1" fmla="*/ 332494 w 334778"/>
                <a:gd name="connsiteY1" fmla="*/ 81504 h 158717"/>
                <a:gd name="connsiteX2" fmla="*/ 315444 w 334778"/>
                <a:gd name="connsiteY2" fmla="*/ 121128 h 158717"/>
                <a:gd name="connsiteX3" fmla="*/ 246007 w 334778"/>
                <a:gd name="connsiteY3" fmla="*/ 145703 h 158717"/>
                <a:gd name="connsiteX4" fmla="*/ 37791 w 334778"/>
                <a:gd name="connsiteY4" fmla="*/ 156180 h 158717"/>
                <a:gd name="connsiteX5" fmla="*/ 19693 w 334778"/>
                <a:gd name="connsiteY5" fmla="*/ 151322 h 158717"/>
                <a:gd name="connsiteX6" fmla="*/ 8930 w 334778"/>
                <a:gd name="connsiteY6" fmla="*/ 134558 h 158717"/>
                <a:gd name="connsiteX7" fmla="*/ 929 w 334778"/>
                <a:gd name="connsiteY7" fmla="*/ 64835 h 158717"/>
                <a:gd name="connsiteX8" fmla="*/ 84653 w 334778"/>
                <a:gd name="connsiteY8" fmla="*/ 49024 h 158717"/>
                <a:gd name="connsiteX9" fmla="*/ 149804 w 334778"/>
                <a:gd name="connsiteY9" fmla="*/ 637 h 158717"/>
                <a:gd name="connsiteX10" fmla="*/ 229434 w 334778"/>
                <a:gd name="connsiteY10" fmla="*/ 29212 h 158717"/>
                <a:gd name="connsiteX11" fmla="*/ 318016 w 334778"/>
                <a:gd name="connsiteY11" fmla="*/ 67979 h 158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4778" h="158717">
                  <a:moveTo>
                    <a:pt x="318016" y="67979"/>
                  </a:moveTo>
                  <a:cubicBezTo>
                    <a:pt x="323969" y="71105"/>
                    <a:pt x="328970" y="75777"/>
                    <a:pt x="332494" y="81504"/>
                  </a:cubicBezTo>
                  <a:cubicBezTo>
                    <a:pt x="339543" y="95506"/>
                    <a:pt x="328303" y="112079"/>
                    <a:pt x="315444" y="121128"/>
                  </a:cubicBezTo>
                  <a:cubicBezTo>
                    <a:pt x="294352" y="134254"/>
                    <a:pt x="270660" y="142638"/>
                    <a:pt x="246007" y="145703"/>
                  </a:cubicBezTo>
                  <a:cubicBezTo>
                    <a:pt x="177346" y="158181"/>
                    <a:pt x="107357" y="161702"/>
                    <a:pt x="37791" y="156180"/>
                  </a:cubicBezTo>
                  <a:cubicBezTo>
                    <a:pt x="31441" y="156142"/>
                    <a:pt x="25208" y="154469"/>
                    <a:pt x="19693" y="151322"/>
                  </a:cubicBezTo>
                  <a:cubicBezTo>
                    <a:pt x="14481" y="146962"/>
                    <a:pt x="10725" y="141113"/>
                    <a:pt x="8930" y="134558"/>
                  </a:cubicBezTo>
                  <a:cubicBezTo>
                    <a:pt x="916" y="112246"/>
                    <a:pt x="-1823" y="88382"/>
                    <a:pt x="929" y="64835"/>
                  </a:cubicBezTo>
                  <a:cubicBezTo>
                    <a:pt x="-24" y="72741"/>
                    <a:pt x="78367" y="52072"/>
                    <a:pt x="84653" y="49024"/>
                  </a:cubicBezTo>
                  <a:cubicBezTo>
                    <a:pt x="106180" y="38642"/>
                    <a:pt x="128278" y="5685"/>
                    <a:pt x="149804" y="637"/>
                  </a:cubicBezTo>
                  <a:cubicBezTo>
                    <a:pt x="171331" y="-4411"/>
                    <a:pt x="208669" y="21687"/>
                    <a:pt x="229434" y="29212"/>
                  </a:cubicBezTo>
                  <a:cubicBezTo>
                    <a:pt x="260172" y="39170"/>
                    <a:pt x="289845" y="52156"/>
                    <a:pt x="318016" y="67979"/>
                  </a:cubicBezTo>
                  <a:close/>
                </a:path>
              </a:pathLst>
            </a:custGeom>
            <a:solidFill>
              <a:srgbClr val="60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A23B05FB-963A-48FB-898D-761C16E7F98D}"/>
                </a:ext>
              </a:extLst>
            </p:cNvPr>
            <p:cNvSpPr/>
            <p:nvPr/>
          </p:nvSpPr>
          <p:spPr>
            <a:xfrm>
              <a:off x="6715769" y="1890077"/>
              <a:ext cx="332440" cy="157357"/>
            </a:xfrm>
            <a:custGeom>
              <a:avLst/>
              <a:gdLst>
                <a:gd name="connsiteX0" fmla="*/ 318594 w 332440"/>
                <a:gd name="connsiteY0" fmla="*/ 88592 h 157357"/>
                <a:gd name="connsiteX1" fmla="*/ 331167 w 332440"/>
                <a:gd name="connsiteY1" fmla="*/ 103833 h 157357"/>
                <a:gd name="connsiteX2" fmla="*/ 309164 w 332440"/>
                <a:gd name="connsiteY2" fmla="*/ 140885 h 157357"/>
                <a:gd name="connsiteX3" fmla="*/ 237060 w 332440"/>
                <a:gd name="connsiteY3" fmla="*/ 156315 h 157357"/>
                <a:gd name="connsiteX4" fmla="*/ 29320 w 332440"/>
                <a:gd name="connsiteY4" fmla="*/ 139742 h 157357"/>
                <a:gd name="connsiteX5" fmla="*/ 11984 w 332440"/>
                <a:gd name="connsiteY5" fmla="*/ 132693 h 157357"/>
                <a:gd name="connsiteX6" fmla="*/ 3412 w 332440"/>
                <a:gd name="connsiteY6" fmla="*/ 114691 h 157357"/>
                <a:gd name="connsiteX7" fmla="*/ 4554 w 332440"/>
                <a:gd name="connsiteY7" fmla="*/ 44492 h 157357"/>
                <a:gd name="connsiteX8" fmla="*/ 89613 w 332440"/>
                <a:gd name="connsiteY8" fmla="*/ 39634 h 157357"/>
                <a:gd name="connsiteX9" fmla="*/ 160479 w 332440"/>
                <a:gd name="connsiteY9" fmla="*/ 105 h 157357"/>
                <a:gd name="connsiteX10" fmla="*/ 235631 w 332440"/>
                <a:gd name="connsiteY10" fmla="*/ 38872 h 157357"/>
                <a:gd name="connsiteX11" fmla="*/ 318594 w 332440"/>
                <a:gd name="connsiteY11" fmla="*/ 88592 h 15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2440" h="157357">
                  <a:moveTo>
                    <a:pt x="318594" y="88592"/>
                  </a:moveTo>
                  <a:cubicBezTo>
                    <a:pt x="324124" y="92401"/>
                    <a:pt x="328479" y="97679"/>
                    <a:pt x="331167" y="103833"/>
                  </a:cubicBezTo>
                  <a:cubicBezTo>
                    <a:pt x="336406" y="118596"/>
                    <a:pt x="323071" y="133550"/>
                    <a:pt x="309164" y="140885"/>
                  </a:cubicBezTo>
                  <a:cubicBezTo>
                    <a:pt x="286527" y="151179"/>
                    <a:pt x="261927" y="156444"/>
                    <a:pt x="237060" y="156315"/>
                  </a:cubicBezTo>
                  <a:cubicBezTo>
                    <a:pt x="167387" y="159862"/>
                    <a:pt x="97549" y="154291"/>
                    <a:pt x="29320" y="139742"/>
                  </a:cubicBezTo>
                  <a:cubicBezTo>
                    <a:pt x="23020" y="138966"/>
                    <a:pt x="17038" y="136533"/>
                    <a:pt x="11984" y="132693"/>
                  </a:cubicBezTo>
                  <a:cubicBezTo>
                    <a:pt x="7367" y="127701"/>
                    <a:pt x="4377" y="121422"/>
                    <a:pt x="3412" y="114691"/>
                  </a:cubicBezTo>
                  <a:cubicBezTo>
                    <a:pt x="-1641" y="91518"/>
                    <a:pt x="-1250" y="67488"/>
                    <a:pt x="4554" y="44492"/>
                  </a:cubicBezTo>
                  <a:cubicBezTo>
                    <a:pt x="2650" y="52207"/>
                    <a:pt x="82945" y="41825"/>
                    <a:pt x="89613" y="39634"/>
                  </a:cubicBezTo>
                  <a:cubicBezTo>
                    <a:pt x="112282" y="32014"/>
                    <a:pt x="138476" y="2296"/>
                    <a:pt x="160479" y="105"/>
                  </a:cubicBezTo>
                  <a:cubicBezTo>
                    <a:pt x="182482" y="-2085"/>
                    <a:pt x="216105" y="28680"/>
                    <a:pt x="235631" y="38872"/>
                  </a:cubicBezTo>
                  <a:cubicBezTo>
                    <a:pt x="264867" y="52651"/>
                    <a:pt x="292658" y="69307"/>
                    <a:pt x="318594" y="88592"/>
                  </a:cubicBezTo>
                  <a:close/>
                </a:path>
              </a:pathLst>
            </a:custGeom>
            <a:solidFill>
              <a:srgbClr val="6061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448E86C-C5B6-4103-B91E-29EB7BE134D7}"/>
                </a:ext>
              </a:extLst>
            </p:cNvPr>
            <p:cNvSpPr/>
            <p:nvPr/>
          </p:nvSpPr>
          <p:spPr>
            <a:xfrm>
              <a:off x="7596267" y="1865257"/>
              <a:ext cx="334778" cy="158717"/>
            </a:xfrm>
            <a:custGeom>
              <a:avLst/>
              <a:gdLst>
                <a:gd name="connsiteX0" fmla="*/ 318016 w 334778"/>
                <a:gd name="connsiteY0" fmla="*/ 67979 h 158717"/>
                <a:gd name="connsiteX1" fmla="*/ 332494 w 334778"/>
                <a:gd name="connsiteY1" fmla="*/ 81504 h 158717"/>
                <a:gd name="connsiteX2" fmla="*/ 315444 w 334778"/>
                <a:gd name="connsiteY2" fmla="*/ 121128 h 158717"/>
                <a:gd name="connsiteX3" fmla="*/ 246007 w 334778"/>
                <a:gd name="connsiteY3" fmla="*/ 145703 h 158717"/>
                <a:gd name="connsiteX4" fmla="*/ 37791 w 334778"/>
                <a:gd name="connsiteY4" fmla="*/ 156180 h 158717"/>
                <a:gd name="connsiteX5" fmla="*/ 19693 w 334778"/>
                <a:gd name="connsiteY5" fmla="*/ 151322 h 158717"/>
                <a:gd name="connsiteX6" fmla="*/ 8930 w 334778"/>
                <a:gd name="connsiteY6" fmla="*/ 134558 h 158717"/>
                <a:gd name="connsiteX7" fmla="*/ 929 w 334778"/>
                <a:gd name="connsiteY7" fmla="*/ 64835 h 158717"/>
                <a:gd name="connsiteX8" fmla="*/ 84653 w 334778"/>
                <a:gd name="connsiteY8" fmla="*/ 49024 h 158717"/>
                <a:gd name="connsiteX9" fmla="*/ 149804 w 334778"/>
                <a:gd name="connsiteY9" fmla="*/ 637 h 158717"/>
                <a:gd name="connsiteX10" fmla="*/ 229434 w 334778"/>
                <a:gd name="connsiteY10" fmla="*/ 29212 h 158717"/>
                <a:gd name="connsiteX11" fmla="*/ 318016 w 334778"/>
                <a:gd name="connsiteY11" fmla="*/ 67979 h 158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4778" h="158717">
                  <a:moveTo>
                    <a:pt x="318016" y="67979"/>
                  </a:moveTo>
                  <a:cubicBezTo>
                    <a:pt x="323969" y="71105"/>
                    <a:pt x="328970" y="75777"/>
                    <a:pt x="332494" y="81504"/>
                  </a:cubicBezTo>
                  <a:cubicBezTo>
                    <a:pt x="339543" y="95506"/>
                    <a:pt x="328303" y="112079"/>
                    <a:pt x="315444" y="121128"/>
                  </a:cubicBezTo>
                  <a:cubicBezTo>
                    <a:pt x="294352" y="134254"/>
                    <a:pt x="270660" y="142638"/>
                    <a:pt x="246007" y="145703"/>
                  </a:cubicBezTo>
                  <a:cubicBezTo>
                    <a:pt x="177346" y="158181"/>
                    <a:pt x="107357" y="161702"/>
                    <a:pt x="37791" y="156180"/>
                  </a:cubicBezTo>
                  <a:cubicBezTo>
                    <a:pt x="31441" y="156142"/>
                    <a:pt x="25208" y="154469"/>
                    <a:pt x="19693" y="151322"/>
                  </a:cubicBezTo>
                  <a:cubicBezTo>
                    <a:pt x="14481" y="146962"/>
                    <a:pt x="10725" y="141113"/>
                    <a:pt x="8930" y="134558"/>
                  </a:cubicBezTo>
                  <a:cubicBezTo>
                    <a:pt x="916" y="112246"/>
                    <a:pt x="-1823" y="88382"/>
                    <a:pt x="929" y="64835"/>
                  </a:cubicBezTo>
                  <a:cubicBezTo>
                    <a:pt x="-24" y="72741"/>
                    <a:pt x="78367" y="52072"/>
                    <a:pt x="84653" y="49024"/>
                  </a:cubicBezTo>
                  <a:cubicBezTo>
                    <a:pt x="106180" y="38642"/>
                    <a:pt x="128278" y="5685"/>
                    <a:pt x="149804" y="637"/>
                  </a:cubicBezTo>
                  <a:cubicBezTo>
                    <a:pt x="171331" y="-4411"/>
                    <a:pt x="208669" y="21687"/>
                    <a:pt x="229434" y="29212"/>
                  </a:cubicBezTo>
                  <a:cubicBezTo>
                    <a:pt x="260172" y="39170"/>
                    <a:pt x="289845" y="52156"/>
                    <a:pt x="318016" y="67979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609234F-B6C2-42E5-BB2F-CCF38DC5FE2D}"/>
                </a:ext>
              </a:extLst>
            </p:cNvPr>
            <p:cNvSpPr/>
            <p:nvPr/>
          </p:nvSpPr>
          <p:spPr>
            <a:xfrm>
              <a:off x="6715769" y="1890077"/>
              <a:ext cx="332440" cy="157357"/>
            </a:xfrm>
            <a:custGeom>
              <a:avLst/>
              <a:gdLst>
                <a:gd name="connsiteX0" fmla="*/ 318594 w 332440"/>
                <a:gd name="connsiteY0" fmla="*/ 88592 h 157357"/>
                <a:gd name="connsiteX1" fmla="*/ 331167 w 332440"/>
                <a:gd name="connsiteY1" fmla="*/ 103833 h 157357"/>
                <a:gd name="connsiteX2" fmla="*/ 309164 w 332440"/>
                <a:gd name="connsiteY2" fmla="*/ 140885 h 157357"/>
                <a:gd name="connsiteX3" fmla="*/ 237060 w 332440"/>
                <a:gd name="connsiteY3" fmla="*/ 156315 h 157357"/>
                <a:gd name="connsiteX4" fmla="*/ 29320 w 332440"/>
                <a:gd name="connsiteY4" fmla="*/ 139742 h 157357"/>
                <a:gd name="connsiteX5" fmla="*/ 11984 w 332440"/>
                <a:gd name="connsiteY5" fmla="*/ 132693 h 157357"/>
                <a:gd name="connsiteX6" fmla="*/ 3412 w 332440"/>
                <a:gd name="connsiteY6" fmla="*/ 114691 h 157357"/>
                <a:gd name="connsiteX7" fmla="*/ 4554 w 332440"/>
                <a:gd name="connsiteY7" fmla="*/ 44492 h 157357"/>
                <a:gd name="connsiteX8" fmla="*/ 89613 w 332440"/>
                <a:gd name="connsiteY8" fmla="*/ 39634 h 157357"/>
                <a:gd name="connsiteX9" fmla="*/ 160479 w 332440"/>
                <a:gd name="connsiteY9" fmla="*/ 105 h 157357"/>
                <a:gd name="connsiteX10" fmla="*/ 235631 w 332440"/>
                <a:gd name="connsiteY10" fmla="*/ 38872 h 157357"/>
                <a:gd name="connsiteX11" fmla="*/ 318594 w 332440"/>
                <a:gd name="connsiteY11" fmla="*/ 88592 h 15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2440" h="157357">
                  <a:moveTo>
                    <a:pt x="318594" y="88592"/>
                  </a:moveTo>
                  <a:cubicBezTo>
                    <a:pt x="324124" y="92401"/>
                    <a:pt x="328479" y="97679"/>
                    <a:pt x="331167" y="103833"/>
                  </a:cubicBezTo>
                  <a:cubicBezTo>
                    <a:pt x="336406" y="118596"/>
                    <a:pt x="323071" y="133550"/>
                    <a:pt x="309164" y="140885"/>
                  </a:cubicBezTo>
                  <a:cubicBezTo>
                    <a:pt x="286527" y="151179"/>
                    <a:pt x="261927" y="156444"/>
                    <a:pt x="237060" y="156315"/>
                  </a:cubicBezTo>
                  <a:cubicBezTo>
                    <a:pt x="167387" y="159862"/>
                    <a:pt x="97549" y="154291"/>
                    <a:pt x="29320" y="139742"/>
                  </a:cubicBezTo>
                  <a:cubicBezTo>
                    <a:pt x="23020" y="138966"/>
                    <a:pt x="17038" y="136533"/>
                    <a:pt x="11984" y="132693"/>
                  </a:cubicBezTo>
                  <a:cubicBezTo>
                    <a:pt x="7367" y="127701"/>
                    <a:pt x="4377" y="121422"/>
                    <a:pt x="3412" y="114691"/>
                  </a:cubicBezTo>
                  <a:cubicBezTo>
                    <a:pt x="-1641" y="91518"/>
                    <a:pt x="-1250" y="67488"/>
                    <a:pt x="4554" y="44492"/>
                  </a:cubicBezTo>
                  <a:cubicBezTo>
                    <a:pt x="2650" y="52207"/>
                    <a:pt x="82945" y="41825"/>
                    <a:pt x="89613" y="39634"/>
                  </a:cubicBezTo>
                  <a:cubicBezTo>
                    <a:pt x="112282" y="32014"/>
                    <a:pt x="138476" y="2296"/>
                    <a:pt x="160479" y="105"/>
                  </a:cubicBezTo>
                  <a:cubicBezTo>
                    <a:pt x="182482" y="-2085"/>
                    <a:pt x="216105" y="28680"/>
                    <a:pt x="235631" y="38872"/>
                  </a:cubicBezTo>
                  <a:cubicBezTo>
                    <a:pt x="264867" y="52651"/>
                    <a:pt x="292658" y="69307"/>
                    <a:pt x="318594" y="88592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E2AE78E-2E99-47E2-8A70-70CB43926AE9}"/>
                </a:ext>
              </a:extLst>
            </p:cNvPr>
            <p:cNvSpPr/>
            <p:nvPr/>
          </p:nvSpPr>
          <p:spPr>
            <a:xfrm>
              <a:off x="6584797" y="-929687"/>
              <a:ext cx="468720" cy="1296542"/>
            </a:xfrm>
            <a:custGeom>
              <a:avLst/>
              <a:gdLst>
                <a:gd name="connsiteX0" fmla="*/ 460044 w 468720"/>
                <a:gd name="connsiteY0" fmla="*/ 1296537 h 1296542"/>
                <a:gd name="connsiteX1" fmla="*/ 340791 w 468720"/>
                <a:gd name="connsiteY1" fmla="*/ 1267962 h 1296542"/>
                <a:gd name="connsiteX2" fmla="*/ 230301 w 468720"/>
                <a:gd name="connsiteY2" fmla="*/ 446050 h 1296542"/>
                <a:gd name="connsiteX3" fmla="*/ 223252 w 468720"/>
                <a:gd name="connsiteY3" fmla="*/ 434810 h 1296542"/>
                <a:gd name="connsiteX4" fmla="*/ -109 w 468720"/>
                <a:gd name="connsiteY4" fmla="*/ -6 h 1296542"/>
                <a:gd name="connsiteX5" fmla="*/ 212965 w 468720"/>
                <a:gd name="connsiteY5" fmla="*/ 299460 h 1296542"/>
                <a:gd name="connsiteX6" fmla="*/ 224205 w 468720"/>
                <a:gd name="connsiteY6" fmla="*/ 310414 h 1296542"/>
                <a:gd name="connsiteX7" fmla="*/ 342886 w 468720"/>
                <a:gd name="connsiteY7" fmla="*/ 428143 h 1296542"/>
                <a:gd name="connsiteX8" fmla="*/ 380986 w 468720"/>
                <a:gd name="connsiteY8" fmla="*/ 514630 h 1296542"/>
                <a:gd name="connsiteX9" fmla="*/ 396798 w 468720"/>
                <a:gd name="connsiteY9" fmla="*/ 741420 h 1296542"/>
                <a:gd name="connsiteX10" fmla="*/ 460044 w 468720"/>
                <a:gd name="connsiteY10" fmla="*/ 1296537 h 1296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720" h="1296542">
                  <a:moveTo>
                    <a:pt x="460044" y="1296537"/>
                  </a:moveTo>
                  <a:cubicBezTo>
                    <a:pt x="395083" y="1296537"/>
                    <a:pt x="344125" y="1288060"/>
                    <a:pt x="340791" y="1267962"/>
                  </a:cubicBezTo>
                  <a:cubicBezTo>
                    <a:pt x="335552" y="1237863"/>
                    <a:pt x="270306" y="769328"/>
                    <a:pt x="230301" y="446050"/>
                  </a:cubicBezTo>
                  <a:cubicBezTo>
                    <a:pt x="227665" y="442491"/>
                    <a:pt x="225308" y="438733"/>
                    <a:pt x="223252" y="434810"/>
                  </a:cubicBezTo>
                  <a:cubicBezTo>
                    <a:pt x="190201" y="372040"/>
                    <a:pt x="29704" y="108865"/>
                    <a:pt x="-109" y="-6"/>
                  </a:cubicBezTo>
                  <a:cubicBezTo>
                    <a:pt x="58756" y="108865"/>
                    <a:pt x="124383" y="214497"/>
                    <a:pt x="212965" y="299460"/>
                  </a:cubicBezTo>
                  <a:cubicBezTo>
                    <a:pt x="216585" y="303460"/>
                    <a:pt x="220300" y="306794"/>
                    <a:pt x="224205" y="310414"/>
                  </a:cubicBezTo>
                  <a:cubicBezTo>
                    <a:pt x="265448" y="348514"/>
                    <a:pt x="311644" y="381756"/>
                    <a:pt x="342886" y="428143"/>
                  </a:cubicBezTo>
                  <a:cubicBezTo>
                    <a:pt x="360406" y="454599"/>
                    <a:pt x="373290" y="483846"/>
                    <a:pt x="380986" y="514630"/>
                  </a:cubicBezTo>
                  <a:cubicBezTo>
                    <a:pt x="399465" y="586258"/>
                    <a:pt x="396131" y="666077"/>
                    <a:pt x="396798" y="741420"/>
                  </a:cubicBezTo>
                  <a:cubicBezTo>
                    <a:pt x="397846" y="897154"/>
                    <a:pt x="497953" y="1129087"/>
                    <a:pt x="460044" y="1296537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799FEC7-18C9-4692-B010-81A69CF1F6C2}"/>
                </a:ext>
              </a:extLst>
            </p:cNvPr>
            <p:cNvSpPr/>
            <p:nvPr/>
          </p:nvSpPr>
          <p:spPr>
            <a:xfrm>
              <a:off x="7394651" y="-477725"/>
              <a:ext cx="441428" cy="189191"/>
            </a:xfrm>
            <a:custGeom>
              <a:avLst/>
              <a:gdLst>
                <a:gd name="connsiteX0" fmla="*/ 433430 w 441428"/>
                <a:gd name="connsiteY0" fmla="*/ 134296 h 189191"/>
                <a:gd name="connsiteX1" fmla="*/ 406760 w 441428"/>
                <a:gd name="connsiteY1" fmla="*/ 170587 h 189191"/>
                <a:gd name="connsiteX2" fmla="*/ 406760 w 441428"/>
                <a:gd name="connsiteY2" fmla="*/ 170587 h 189191"/>
                <a:gd name="connsiteX3" fmla="*/ 349610 w 441428"/>
                <a:gd name="connsiteY3" fmla="*/ 188494 h 189191"/>
                <a:gd name="connsiteX4" fmla="*/ 17664 w 441428"/>
                <a:gd name="connsiteY4" fmla="*/ 104769 h 189191"/>
                <a:gd name="connsiteX5" fmla="*/ 17664 w 441428"/>
                <a:gd name="connsiteY5" fmla="*/ 104769 h 189191"/>
                <a:gd name="connsiteX6" fmla="*/ 709 w 441428"/>
                <a:gd name="connsiteY6" fmla="*/ -6 h 189191"/>
                <a:gd name="connsiteX7" fmla="*/ 377899 w 441428"/>
                <a:gd name="connsiteY7" fmla="*/ 103721 h 189191"/>
                <a:gd name="connsiteX8" fmla="*/ 439907 w 441428"/>
                <a:gd name="connsiteY8" fmla="*/ 111436 h 189191"/>
                <a:gd name="connsiteX9" fmla="*/ 433430 w 441428"/>
                <a:gd name="connsiteY9" fmla="*/ 134296 h 189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1428" h="189191">
                  <a:moveTo>
                    <a:pt x="433430" y="134296"/>
                  </a:moveTo>
                  <a:cubicBezTo>
                    <a:pt x="420260" y="142574"/>
                    <a:pt x="410727" y="155546"/>
                    <a:pt x="406760" y="170587"/>
                  </a:cubicBezTo>
                  <a:cubicBezTo>
                    <a:pt x="406760" y="170587"/>
                    <a:pt x="406760" y="170587"/>
                    <a:pt x="406760" y="170587"/>
                  </a:cubicBezTo>
                  <a:cubicBezTo>
                    <a:pt x="388853" y="194590"/>
                    <a:pt x="369708" y="188494"/>
                    <a:pt x="349610" y="188494"/>
                  </a:cubicBezTo>
                  <a:cubicBezTo>
                    <a:pt x="313510" y="188494"/>
                    <a:pt x="100436" y="139630"/>
                    <a:pt x="17664" y="104769"/>
                  </a:cubicBezTo>
                  <a:lnTo>
                    <a:pt x="17664" y="104769"/>
                  </a:lnTo>
                  <a:cubicBezTo>
                    <a:pt x="3091" y="77432"/>
                    <a:pt x="-2339" y="43714"/>
                    <a:pt x="709" y="-6"/>
                  </a:cubicBezTo>
                  <a:cubicBezTo>
                    <a:pt x="123808" y="43509"/>
                    <a:pt x="249859" y="78173"/>
                    <a:pt x="377899" y="103721"/>
                  </a:cubicBezTo>
                  <a:cubicBezTo>
                    <a:pt x="388853" y="105817"/>
                    <a:pt x="433525" y="102388"/>
                    <a:pt x="439907" y="111436"/>
                  </a:cubicBezTo>
                  <a:cubicBezTo>
                    <a:pt x="443812" y="117628"/>
                    <a:pt x="438955" y="130010"/>
                    <a:pt x="433430" y="134296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A0B62BB1-66A4-4306-A890-7CE3F87F69CC}"/>
                </a:ext>
              </a:extLst>
            </p:cNvPr>
            <p:cNvSpPr/>
            <p:nvPr/>
          </p:nvSpPr>
          <p:spPr>
            <a:xfrm>
              <a:off x="7484858" y="-778481"/>
              <a:ext cx="207028" cy="310357"/>
            </a:xfrm>
            <a:custGeom>
              <a:avLst/>
              <a:gdLst>
                <a:gd name="connsiteX0" fmla="*/ 149580 w 207028"/>
                <a:gd name="connsiteY0" fmla="*/ 286748 h 310357"/>
                <a:gd name="connsiteX1" fmla="*/ 205492 w 207028"/>
                <a:gd name="connsiteY1" fmla="*/ 309894 h 310357"/>
                <a:gd name="connsiteX2" fmla="*/ 193110 w 207028"/>
                <a:gd name="connsiteY2" fmla="*/ 267031 h 310357"/>
                <a:gd name="connsiteX3" fmla="*/ 127959 w 207028"/>
                <a:gd name="connsiteY3" fmla="*/ 147302 h 310357"/>
                <a:gd name="connsiteX4" fmla="*/ 77286 w 207028"/>
                <a:gd name="connsiteY4" fmla="*/ 9951 h 310357"/>
                <a:gd name="connsiteX5" fmla="*/ 59950 w 207028"/>
                <a:gd name="connsiteY5" fmla="*/ 426 h 310357"/>
                <a:gd name="connsiteX6" fmla="*/ 11658 w 207028"/>
                <a:gd name="connsiteY6" fmla="*/ 6522 h 310357"/>
                <a:gd name="connsiteX7" fmla="*/ -57 w 207028"/>
                <a:gd name="connsiteY7" fmla="*/ 13761 h 310357"/>
                <a:gd name="connsiteX8" fmla="*/ 2610 w 207028"/>
                <a:gd name="connsiteY8" fmla="*/ 23286 h 310357"/>
                <a:gd name="connsiteX9" fmla="*/ 149580 w 207028"/>
                <a:gd name="connsiteY9" fmla="*/ 286748 h 31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028" h="310357">
                  <a:moveTo>
                    <a:pt x="149580" y="286748"/>
                  </a:moveTo>
                  <a:cubicBezTo>
                    <a:pt x="165392" y="300273"/>
                    <a:pt x="184918" y="312942"/>
                    <a:pt x="205492" y="309894"/>
                  </a:cubicBezTo>
                  <a:cubicBezTo>
                    <a:pt x="210445" y="295225"/>
                    <a:pt x="201587" y="279890"/>
                    <a:pt x="193110" y="267031"/>
                  </a:cubicBezTo>
                  <a:cubicBezTo>
                    <a:pt x="167313" y="229481"/>
                    <a:pt x="145479" y="189356"/>
                    <a:pt x="127959" y="147302"/>
                  </a:cubicBezTo>
                  <a:cubicBezTo>
                    <a:pt x="110337" y="101677"/>
                    <a:pt x="101670" y="52052"/>
                    <a:pt x="77286" y="9951"/>
                  </a:cubicBezTo>
                  <a:cubicBezTo>
                    <a:pt x="74876" y="2741"/>
                    <a:pt x="67329" y="-1407"/>
                    <a:pt x="59950" y="426"/>
                  </a:cubicBezTo>
                  <a:cubicBezTo>
                    <a:pt x="43742" y="1454"/>
                    <a:pt x="27613" y="3490"/>
                    <a:pt x="11658" y="6522"/>
                  </a:cubicBezTo>
                  <a:cubicBezTo>
                    <a:pt x="6896" y="7380"/>
                    <a:pt x="1276" y="9094"/>
                    <a:pt x="-57" y="13761"/>
                  </a:cubicBezTo>
                  <a:cubicBezTo>
                    <a:pt x="-348" y="17154"/>
                    <a:pt x="599" y="20538"/>
                    <a:pt x="2610" y="23286"/>
                  </a:cubicBezTo>
                  <a:cubicBezTo>
                    <a:pt x="53473" y="112917"/>
                    <a:pt x="69761" y="218358"/>
                    <a:pt x="149580" y="286748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80EC8C1-C310-4EC6-9307-0EE56EE3A1AD}"/>
                </a:ext>
              </a:extLst>
            </p:cNvPr>
            <p:cNvSpPr/>
            <p:nvPr/>
          </p:nvSpPr>
          <p:spPr>
            <a:xfrm>
              <a:off x="6705927" y="-1331258"/>
              <a:ext cx="68607" cy="410143"/>
            </a:xfrm>
            <a:custGeom>
              <a:avLst/>
              <a:gdLst>
                <a:gd name="connsiteX0" fmla="*/ 68499 w 68607"/>
                <a:gd name="connsiteY0" fmla="*/ 410137 h 410143"/>
                <a:gd name="connsiteX1" fmla="*/ 2586 w 68607"/>
                <a:gd name="connsiteY1" fmla="*/ 322412 h 410143"/>
                <a:gd name="connsiteX2" fmla="*/ 205 w 68607"/>
                <a:gd name="connsiteY2" fmla="*/ 278407 h 410143"/>
                <a:gd name="connsiteX3" fmla="*/ 8396 w 68607"/>
                <a:gd name="connsiteY3" fmla="*/ 79906 h 410143"/>
                <a:gd name="connsiteX4" fmla="*/ 23827 w 68607"/>
                <a:gd name="connsiteY4" fmla="*/ 86 h 410143"/>
                <a:gd name="connsiteX5" fmla="*/ 30875 w 68607"/>
                <a:gd name="connsiteY5" fmla="*/ 753 h 410143"/>
                <a:gd name="connsiteX6" fmla="*/ 30875 w 68607"/>
                <a:gd name="connsiteY6" fmla="*/ 753 h 410143"/>
                <a:gd name="connsiteX7" fmla="*/ 45449 w 68607"/>
                <a:gd name="connsiteY7" fmla="*/ 20470 h 410143"/>
                <a:gd name="connsiteX8" fmla="*/ 50306 w 68607"/>
                <a:gd name="connsiteY8" fmla="*/ 354607 h 410143"/>
                <a:gd name="connsiteX9" fmla="*/ 56402 w 68607"/>
                <a:gd name="connsiteY9" fmla="*/ 365846 h 410143"/>
                <a:gd name="connsiteX10" fmla="*/ 68499 w 68607"/>
                <a:gd name="connsiteY10" fmla="*/ 410137 h 410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607" h="410143">
                  <a:moveTo>
                    <a:pt x="68499" y="410137"/>
                  </a:moveTo>
                  <a:cubicBezTo>
                    <a:pt x="40591" y="385563"/>
                    <a:pt x="10778" y="358512"/>
                    <a:pt x="2586" y="322412"/>
                  </a:cubicBezTo>
                  <a:cubicBezTo>
                    <a:pt x="180" y="307875"/>
                    <a:pt x="-618" y="293118"/>
                    <a:pt x="205" y="278407"/>
                  </a:cubicBezTo>
                  <a:cubicBezTo>
                    <a:pt x="2300" y="212240"/>
                    <a:pt x="5031" y="146073"/>
                    <a:pt x="8396" y="79906"/>
                  </a:cubicBezTo>
                  <a:cubicBezTo>
                    <a:pt x="9254" y="63237"/>
                    <a:pt x="2967" y="3706"/>
                    <a:pt x="23827" y="86"/>
                  </a:cubicBezTo>
                  <a:cubicBezTo>
                    <a:pt x="26197" y="-153"/>
                    <a:pt x="28592" y="74"/>
                    <a:pt x="30875" y="753"/>
                  </a:cubicBezTo>
                  <a:lnTo>
                    <a:pt x="30875" y="753"/>
                  </a:lnTo>
                  <a:cubicBezTo>
                    <a:pt x="37448" y="5866"/>
                    <a:pt x="42490" y="12686"/>
                    <a:pt x="45449" y="20470"/>
                  </a:cubicBezTo>
                  <a:lnTo>
                    <a:pt x="50306" y="354607"/>
                  </a:lnTo>
                  <a:lnTo>
                    <a:pt x="56402" y="365846"/>
                  </a:lnTo>
                  <a:cubicBezTo>
                    <a:pt x="58999" y="380965"/>
                    <a:pt x="63050" y="395798"/>
                    <a:pt x="68499" y="410137"/>
                  </a:cubicBezTo>
                  <a:close/>
                </a:path>
              </a:pathLst>
            </a:custGeom>
            <a:solidFill>
              <a:srgbClr val="0101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09A9E320-250A-4BF0-8542-67883B8C496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1210172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26939 h 6858000"/>
              <a:gd name="connsiteX5" fmla="*/ 82183 w 12192000"/>
              <a:gd name="connsiteY5" fmla="*/ 6032908 h 6858000"/>
              <a:gd name="connsiteX6" fmla="*/ 4008121 w 12192000"/>
              <a:gd name="connsiteY6" fmla="*/ 5532120 h 6858000"/>
              <a:gd name="connsiteX7" fmla="*/ 11826240 w 12192000"/>
              <a:gd name="connsiteY7" fmla="*/ 1582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210172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26939"/>
                </a:lnTo>
                <a:lnTo>
                  <a:pt x="82183" y="6032908"/>
                </a:lnTo>
                <a:cubicBezTo>
                  <a:pt x="1200359" y="6109692"/>
                  <a:pt x="2537937" y="6140768"/>
                  <a:pt x="4008121" y="5532120"/>
                </a:cubicBezTo>
                <a:cubicBezTo>
                  <a:pt x="5968365" y="4720590"/>
                  <a:pt x="9530239" y="1524476"/>
                  <a:pt x="11826240" y="15823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476CE1">
                  <a:lumMod val="67000"/>
                  <a:lumOff val="3300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D3433541-CF61-4861-8B63-DCD51A59B6C2}"/>
              </a:ext>
            </a:extLst>
          </p:cNvPr>
          <p:cNvSpPr/>
          <p:nvPr userDrawn="1"/>
        </p:nvSpPr>
        <p:spPr>
          <a:xfrm>
            <a:off x="15293" y="-36512"/>
            <a:ext cx="12161414" cy="6858000"/>
          </a:xfrm>
          <a:custGeom>
            <a:avLst/>
            <a:gdLst>
              <a:gd name="connsiteX0" fmla="*/ 1210172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26939 h 6858000"/>
              <a:gd name="connsiteX5" fmla="*/ 82183 w 12192000"/>
              <a:gd name="connsiteY5" fmla="*/ 6032908 h 6858000"/>
              <a:gd name="connsiteX6" fmla="*/ 4008121 w 12192000"/>
              <a:gd name="connsiteY6" fmla="*/ 5532120 h 6858000"/>
              <a:gd name="connsiteX7" fmla="*/ 11826240 w 12192000"/>
              <a:gd name="connsiteY7" fmla="*/ 1582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210172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026939"/>
                </a:lnTo>
                <a:lnTo>
                  <a:pt x="82183" y="6032908"/>
                </a:lnTo>
                <a:cubicBezTo>
                  <a:pt x="1200359" y="6109692"/>
                  <a:pt x="2537937" y="6140768"/>
                  <a:pt x="4008121" y="5532120"/>
                </a:cubicBezTo>
                <a:cubicBezTo>
                  <a:pt x="5968365" y="4720590"/>
                  <a:pt x="9530239" y="1524476"/>
                  <a:pt x="11826240" y="158234"/>
                </a:cubicBezTo>
                <a:close/>
              </a:path>
            </a:pathLst>
          </a:custGeom>
          <a:blipFill dpi="0" rotWithShape="1">
            <a:blip r:embed="rId2">
              <a:alphaModFix amt="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3220A72-08CA-4FCD-BCB6-6E2E0532F34B}"/>
              </a:ext>
            </a:extLst>
          </p:cNvPr>
          <p:cNvSpPr/>
          <p:nvPr userDrawn="1"/>
        </p:nvSpPr>
        <p:spPr>
          <a:xfrm>
            <a:off x="0" y="0"/>
            <a:ext cx="12192000" cy="6073690"/>
          </a:xfrm>
          <a:custGeom>
            <a:avLst/>
            <a:gdLst>
              <a:gd name="connsiteX0" fmla="*/ 1210172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26939 h 6858000"/>
              <a:gd name="connsiteX5" fmla="*/ 82183 w 12192000"/>
              <a:gd name="connsiteY5" fmla="*/ 6032908 h 6858000"/>
              <a:gd name="connsiteX6" fmla="*/ 4008121 w 12192000"/>
              <a:gd name="connsiteY6" fmla="*/ 5532120 h 6858000"/>
              <a:gd name="connsiteX7" fmla="*/ 11826240 w 12192000"/>
              <a:gd name="connsiteY7" fmla="*/ 158234 h 6858000"/>
              <a:gd name="connsiteX0" fmla="*/ 12192000 w 12283440"/>
              <a:gd name="connsiteY0" fmla="*/ 6858000 h 6949440"/>
              <a:gd name="connsiteX1" fmla="*/ 0 w 12283440"/>
              <a:gd name="connsiteY1" fmla="*/ 6858000 h 6949440"/>
              <a:gd name="connsiteX2" fmla="*/ 0 w 12283440"/>
              <a:gd name="connsiteY2" fmla="*/ 6026939 h 6949440"/>
              <a:gd name="connsiteX3" fmla="*/ 82183 w 12283440"/>
              <a:gd name="connsiteY3" fmla="*/ 6032908 h 6949440"/>
              <a:gd name="connsiteX4" fmla="*/ 4008121 w 12283440"/>
              <a:gd name="connsiteY4" fmla="*/ 5532120 h 6949440"/>
              <a:gd name="connsiteX5" fmla="*/ 11826240 w 12283440"/>
              <a:gd name="connsiteY5" fmla="*/ 158234 h 6949440"/>
              <a:gd name="connsiteX6" fmla="*/ 12101720 w 12283440"/>
              <a:gd name="connsiteY6" fmla="*/ 0 h 6949440"/>
              <a:gd name="connsiteX7" fmla="*/ 12192000 w 12283440"/>
              <a:gd name="connsiteY7" fmla="*/ 0 h 6949440"/>
              <a:gd name="connsiteX8" fmla="*/ 12283440 w 12283440"/>
              <a:gd name="connsiteY8" fmla="*/ 6949440 h 6949440"/>
              <a:gd name="connsiteX0" fmla="*/ 0 w 12283440"/>
              <a:gd name="connsiteY0" fmla="*/ 6858000 h 6949440"/>
              <a:gd name="connsiteX1" fmla="*/ 0 w 12283440"/>
              <a:gd name="connsiteY1" fmla="*/ 6026939 h 6949440"/>
              <a:gd name="connsiteX2" fmla="*/ 82183 w 12283440"/>
              <a:gd name="connsiteY2" fmla="*/ 6032908 h 6949440"/>
              <a:gd name="connsiteX3" fmla="*/ 4008121 w 12283440"/>
              <a:gd name="connsiteY3" fmla="*/ 5532120 h 6949440"/>
              <a:gd name="connsiteX4" fmla="*/ 11826240 w 12283440"/>
              <a:gd name="connsiteY4" fmla="*/ 158234 h 6949440"/>
              <a:gd name="connsiteX5" fmla="*/ 12101720 w 12283440"/>
              <a:gd name="connsiteY5" fmla="*/ 0 h 6949440"/>
              <a:gd name="connsiteX6" fmla="*/ 12192000 w 12283440"/>
              <a:gd name="connsiteY6" fmla="*/ 0 h 6949440"/>
              <a:gd name="connsiteX7" fmla="*/ 12283440 w 12283440"/>
              <a:gd name="connsiteY7" fmla="*/ 6949440 h 6949440"/>
              <a:gd name="connsiteX0" fmla="*/ 0 w 12192000"/>
              <a:gd name="connsiteY0" fmla="*/ 6858000 h 6858000"/>
              <a:gd name="connsiteX1" fmla="*/ 0 w 12192000"/>
              <a:gd name="connsiteY1" fmla="*/ 6026939 h 6858000"/>
              <a:gd name="connsiteX2" fmla="*/ 82183 w 12192000"/>
              <a:gd name="connsiteY2" fmla="*/ 6032908 h 6858000"/>
              <a:gd name="connsiteX3" fmla="*/ 4008121 w 12192000"/>
              <a:gd name="connsiteY3" fmla="*/ 5532120 h 6858000"/>
              <a:gd name="connsiteX4" fmla="*/ 11826240 w 12192000"/>
              <a:gd name="connsiteY4" fmla="*/ 158234 h 6858000"/>
              <a:gd name="connsiteX5" fmla="*/ 12101720 w 12192000"/>
              <a:gd name="connsiteY5" fmla="*/ 0 h 6858000"/>
              <a:gd name="connsiteX6" fmla="*/ 12192000 w 12192000"/>
              <a:gd name="connsiteY6" fmla="*/ 0 h 6858000"/>
              <a:gd name="connsiteX0" fmla="*/ 0 w 12192000"/>
              <a:gd name="connsiteY0" fmla="*/ 6026939 h 6073690"/>
              <a:gd name="connsiteX1" fmla="*/ 82183 w 12192000"/>
              <a:gd name="connsiteY1" fmla="*/ 6032908 h 6073690"/>
              <a:gd name="connsiteX2" fmla="*/ 4008121 w 12192000"/>
              <a:gd name="connsiteY2" fmla="*/ 5532120 h 6073690"/>
              <a:gd name="connsiteX3" fmla="*/ 11826240 w 12192000"/>
              <a:gd name="connsiteY3" fmla="*/ 158234 h 6073690"/>
              <a:gd name="connsiteX4" fmla="*/ 12101720 w 12192000"/>
              <a:gd name="connsiteY4" fmla="*/ 0 h 6073690"/>
              <a:gd name="connsiteX5" fmla="*/ 12192000 w 12192000"/>
              <a:gd name="connsiteY5" fmla="*/ 0 h 6073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073690">
                <a:moveTo>
                  <a:pt x="0" y="6026939"/>
                </a:moveTo>
                <a:lnTo>
                  <a:pt x="82183" y="6032908"/>
                </a:lnTo>
                <a:cubicBezTo>
                  <a:pt x="1200359" y="6109692"/>
                  <a:pt x="2537937" y="6140768"/>
                  <a:pt x="4008121" y="5532120"/>
                </a:cubicBezTo>
                <a:cubicBezTo>
                  <a:pt x="5968365" y="4720590"/>
                  <a:pt x="9530239" y="1524476"/>
                  <a:pt x="11826240" y="158234"/>
                </a:cubicBezTo>
                <a:lnTo>
                  <a:pt x="12101720" y="0"/>
                </a:lnTo>
                <a:lnTo>
                  <a:pt x="12192000" y="0"/>
                </a:lnTo>
              </a:path>
            </a:pathLst>
          </a:custGeom>
          <a:noFill/>
          <a:ln w="28575"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215900" dist="38100" dir="2700000" algn="tl" rotWithShape="0">
              <a:schemeClr val="bg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6" name="图形 45">
            <a:extLst>
              <a:ext uri="{FF2B5EF4-FFF2-40B4-BE49-F238E27FC236}">
                <a16:creationId xmlns:a16="http://schemas.microsoft.com/office/drawing/2014/main" id="{353459E8-1964-4CB1-9229-A63F4AE8D66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96430" y="1114755"/>
            <a:ext cx="65913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234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44A52B8-DE74-4776-A3B8-25A950DE734C}"/>
              </a:ext>
            </a:extLst>
          </p:cNvPr>
          <p:cNvSpPr txBox="1"/>
          <p:nvPr userDrawn="1"/>
        </p:nvSpPr>
        <p:spPr>
          <a:xfrm>
            <a:off x="1539307" y="981547"/>
            <a:ext cx="4087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>
                <a:solidFill>
                  <a:schemeClr val="tx1">
                    <a:alpha val="11000"/>
                  </a:schemeClr>
                </a:solidFill>
                <a:latin typeface="+mj-ea"/>
                <a:ea typeface="+mj-ea"/>
              </a:rPr>
              <a:t>CONTENT</a:t>
            </a:r>
            <a:endParaRPr lang="zh-CN" altLang="en-US" sz="6600">
              <a:solidFill>
                <a:schemeClr val="tx1">
                  <a:alpha val="11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598B82F-B111-42BF-909E-94123799EC8D}"/>
              </a:ext>
            </a:extLst>
          </p:cNvPr>
          <p:cNvSpPr/>
          <p:nvPr userDrawn="1"/>
        </p:nvSpPr>
        <p:spPr>
          <a:xfrm rot="17737803">
            <a:off x="793255" y="3048636"/>
            <a:ext cx="3307629" cy="6298164"/>
          </a:xfrm>
          <a:custGeom>
            <a:avLst/>
            <a:gdLst>
              <a:gd name="connsiteX0" fmla="*/ 2598916 w 3307629"/>
              <a:gd name="connsiteY0" fmla="*/ 68693 h 6298164"/>
              <a:gd name="connsiteX1" fmla="*/ 3307629 w 3307629"/>
              <a:gd name="connsiteY1" fmla="*/ 3034747 h 6298164"/>
              <a:gd name="connsiteX2" fmla="*/ 2598917 w 3307629"/>
              <a:gd name="connsiteY2" fmla="*/ 6000801 h 6298164"/>
              <a:gd name="connsiteX3" fmla="*/ 2432294 w 3307629"/>
              <a:gd name="connsiteY3" fmla="*/ 6298164 h 6298164"/>
              <a:gd name="connsiteX4" fmla="*/ 0 w 3307629"/>
              <a:gd name="connsiteY4" fmla="*/ 1228401 h 6298164"/>
              <a:gd name="connsiteX5" fmla="*/ 2560424 w 3307629"/>
              <a:gd name="connsiteY5" fmla="*/ 0 h 6298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07629" h="6298164">
                <a:moveTo>
                  <a:pt x="2598916" y="68693"/>
                </a:moveTo>
                <a:cubicBezTo>
                  <a:pt x="3049776" y="942132"/>
                  <a:pt x="3307629" y="1954896"/>
                  <a:pt x="3307629" y="3034747"/>
                </a:cubicBezTo>
                <a:cubicBezTo>
                  <a:pt x="3307629" y="4114599"/>
                  <a:pt x="3049775" y="5127362"/>
                  <a:pt x="2598917" y="6000801"/>
                </a:cubicBezTo>
                <a:lnTo>
                  <a:pt x="2432294" y="6298164"/>
                </a:lnTo>
                <a:lnTo>
                  <a:pt x="0" y="1228401"/>
                </a:lnTo>
                <a:lnTo>
                  <a:pt x="2560424" y="0"/>
                </a:lnTo>
                <a:close/>
              </a:path>
            </a:pathLst>
          </a:custGeom>
          <a:gradFill>
            <a:gsLst>
              <a:gs pos="100000">
                <a:srgbClr val="2148C8"/>
              </a:gs>
              <a:gs pos="0">
                <a:srgbClr val="476CE1">
                  <a:lumMod val="67000"/>
                  <a:lumOff val="33000"/>
                  <a:alpha val="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4F7808-1C66-43DA-9AC2-BE80F9A1D48E}"/>
              </a:ext>
            </a:extLst>
          </p:cNvPr>
          <p:cNvSpPr txBox="1"/>
          <p:nvPr userDrawn="1"/>
        </p:nvSpPr>
        <p:spPr>
          <a:xfrm>
            <a:off x="3988366" y="1582005"/>
            <a:ext cx="162416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>
                <a:latin typeface="+mj-ea"/>
                <a:ea typeface="+mj-ea"/>
              </a:rPr>
              <a:t>目录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23117FD-4937-49D4-9FCA-094994F313B9}"/>
              </a:ext>
            </a:extLst>
          </p:cNvPr>
          <p:cNvGrpSpPr/>
          <p:nvPr userDrawn="1"/>
        </p:nvGrpSpPr>
        <p:grpSpPr>
          <a:xfrm>
            <a:off x="782421" y="2786640"/>
            <a:ext cx="3936724" cy="3896268"/>
            <a:chOff x="1288914" y="3126328"/>
            <a:chExt cx="2811093" cy="2782204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86DFA72-AAE1-4DCD-83D7-94222DAC3C36}"/>
                </a:ext>
              </a:extLst>
            </p:cNvPr>
            <p:cNvSpPr/>
            <p:nvPr/>
          </p:nvSpPr>
          <p:spPr>
            <a:xfrm>
              <a:off x="1808660" y="5667587"/>
              <a:ext cx="155668" cy="240945"/>
            </a:xfrm>
            <a:custGeom>
              <a:avLst/>
              <a:gdLst>
                <a:gd name="connsiteX0" fmla="*/ 83191 w 155668"/>
                <a:gd name="connsiteY0" fmla="*/ -22 h 240945"/>
                <a:gd name="connsiteX1" fmla="*/ 53111 w 155668"/>
                <a:gd name="connsiteY1" fmla="*/ 7595 h 240945"/>
                <a:gd name="connsiteX2" fmla="*/ 9992 w 155668"/>
                <a:gd name="connsiteY2" fmla="*/ 34964 h 240945"/>
                <a:gd name="connsiteX3" fmla="*/ 6893 w 155668"/>
                <a:gd name="connsiteY3" fmla="*/ 111003 h 240945"/>
                <a:gd name="connsiteX4" fmla="*/ 35553 w 155668"/>
                <a:gd name="connsiteY4" fmla="*/ 184718 h 240945"/>
                <a:gd name="connsiteX5" fmla="*/ 92099 w 155668"/>
                <a:gd name="connsiteY5" fmla="*/ 238553 h 240945"/>
                <a:gd name="connsiteX6" fmla="*/ 102685 w 155668"/>
                <a:gd name="connsiteY6" fmla="*/ 240876 h 240945"/>
                <a:gd name="connsiteX7" fmla="*/ 115595 w 155668"/>
                <a:gd name="connsiteY7" fmla="*/ 230161 h 240945"/>
                <a:gd name="connsiteX8" fmla="*/ 129925 w 155668"/>
                <a:gd name="connsiteY8" fmla="*/ 161739 h 240945"/>
                <a:gd name="connsiteX9" fmla="*/ 129925 w 155668"/>
                <a:gd name="connsiteY9" fmla="*/ 131917 h 240945"/>
                <a:gd name="connsiteX10" fmla="*/ 144255 w 155668"/>
                <a:gd name="connsiteY10" fmla="*/ 113456 h 240945"/>
                <a:gd name="connsiteX11" fmla="*/ 147224 w 155668"/>
                <a:gd name="connsiteY11" fmla="*/ 51747 h 240945"/>
                <a:gd name="connsiteX12" fmla="*/ 111076 w 155668"/>
                <a:gd name="connsiteY12" fmla="*/ 19343 h 240945"/>
                <a:gd name="connsiteX13" fmla="*/ 83191 w 155668"/>
                <a:gd name="connsiteY13" fmla="*/ -22 h 240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68" h="240945">
                  <a:moveTo>
                    <a:pt x="83191" y="-22"/>
                  </a:moveTo>
                  <a:cubicBezTo>
                    <a:pt x="72760" y="533"/>
                    <a:pt x="62548" y="3115"/>
                    <a:pt x="53111" y="7595"/>
                  </a:cubicBezTo>
                  <a:cubicBezTo>
                    <a:pt x="36444" y="12462"/>
                    <a:pt x="21495" y="21951"/>
                    <a:pt x="9992" y="34964"/>
                  </a:cubicBezTo>
                  <a:cubicBezTo>
                    <a:pt x="-5500" y="56136"/>
                    <a:pt x="-207" y="85700"/>
                    <a:pt x="6893" y="111003"/>
                  </a:cubicBezTo>
                  <a:cubicBezTo>
                    <a:pt x="13168" y="136732"/>
                    <a:pt x="22799" y="161519"/>
                    <a:pt x="35553" y="184718"/>
                  </a:cubicBezTo>
                  <a:cubicBezTo>
                    <a:pt x="48399" y="208072"/>
                    <a:pt x="68151" y="226869"/>
                    <a:pt x="92099" y="238553"/>
                  </a:cubicBezTo>
                  <a:cubicBezTo>
                    <a:pt x="95326" y="240321"/>
                    <a:pt x="99006" y="241134"/>
                    <a:pt x="102685" y="240876"/>
                  </a:cubicBezTo>
                  <a:cubicBezTo>
                    <a:pt x="108339" y="239353"/>
                    <a:pt x="113051" y="235442"/>
                    <a:pt x="115595" y="230161"/>
                  </a:cubicBezTo>
                  <a:cubicBezTo>
                    <a:pt x="128182" y="209712"/>
                    <a:pt x="133242" y="185519"/>
                    <a:pt x="129925" y="161739"/>
                  </a:cubicBezTo>
                  <a:cubicBezTo>
                    <a:pt x="127278" y="151979"/>
                    <a:pt x="127278" y="141677"/>
                    <a:pt x="129925" y="131917"/>
                  </a:cubicBezTo>
                  <a:cubicBezTo>
                    <a:pt x="133785" y="125113"/>
                    <a:pt x="138613" y="118891"/>
                    <a:pt x="144255" y="113456"/>
                  </a:cubicBezTo>
                  <a:cubicBezTo>
                    <a:pt x="158236" y="95602"/>
                    <a:pt x="159424" y="70866"/>
                    <a:pt x="147224" y="51747"/>
                  </a:cubicBezTo>
                  <a:cubicBezTo>
                    <a:pt x="137800" y="37546"/>
                    <a:pt x="121404" y="31608"/>
                    <a:pt x="111076" y="19343"/>
                  </a:cubicBezTo>
                  <a:cubicBezTo>
                    <a:pt x="101910" y="9531"/>
                    <a:pt x="99070" y="-22"/>
                    <a:pt x="83191" y="-22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2A4E440-AA18-43B5-A609-B66966939361}"/>
                </a:ext>
              </a:extLst>
            </p:cNvPr>
            <p:cNvSpPr/>
            <p:nvPr/>
          </p:nvSpPr>
          <p:spPr>
            <a:xfrm>
              <a:off x="1881263" y="5613784"/>
              <a:ext cx="116076" cy="126356"/>
            </a:xfrm>
            <a:custGeom>
              <a:avLst/>
              <a:gdLst>
                <a:gd name="connsiteX0" fmla="*/ 12654 w 116076"/>
                <a:gd name="connsiteY0" fmla="*/ 65400 h 126356"/>
                <a:gd name="connsiteX1" fmla="*/ 518 w 116076"/>
                <a:gd name="connsiteY1" fmla="*/ 82699 h 126356"/>
                <a:gd name="connsiteX2" fmla="*/ 1551 w 116076"/>
                <a:gd name="connsiteY2" fmla="*/ 96642 h 126356"/>
                <a:gd name="connsiteX3" fmla="*/ 19109 w 116076"/>
                <a:gd name="connsiteY3" fmla="*/ 119105 h 126356"/>
                <a:gd name="connsiteX4" fmla="*/ 38215 w 116076"/>
                <a:gd name="connsiteY4" fmla="*/ 126334 h 126356"/>
                <a:gd name="connsiteX5" fmla="*/ 52932 w 116076"/>
                <a:gd name="connsiteY5" fmla="*/ 121945 h 126356"/>
                <a:gd name="connsiteX6" fmla="*/ 100312 w 116076"/>
                <a:gd name="connsiteY6" fmla="*/ 89800 h 126356"/>
                <a:gd name="connsiteX7" fmla="*/ 115804 w 116076"/>
                <a:gd name="connsiteY7" fmla="*/ 65916 h 126356"/>
                <a:gd name="connsiteX8" fmla="*/ 114383 w 116076"/>
                <a:gd name="connsiteY8" fmla="*/ 48746 h 126356"/>
                <a:gd name="connsiteX9" fmla="*/ 110510 w 116076"/>
                <a:gd name="connsiteY9" fmla="*/ 32221 h 126356"/>
                <a:gd name="connsiteX10" fmla="*/ 108187 w 116076"/>
                <a:gd name="connsiteY10" fmla="*/ 25508 h 126356"/>
                <a:gd name="connsiteX11" fmla="*/ 103410 w 116076"/>
                <a:gd name="connsiteY11" fmla="*/ 19828 h 126356"/>
                <a:gd name="connsiteX12" fmla="*/ 77590 w 116076"/>
                <a:gd name="connsiteY12" fmla="*/ 1109 h 126356"/>
                <a:gd name="connsiteX13" fmla="*/ 60291 w 116076"/>
                <a:gd name="connsiteY13" fmla="*/ 9371 h 126356"/>
                <a:gd name="connsiteX14" fmla="*/ 12654 w 116076"/>
                <a:gd name="connsiteY14" fmla="*/ 65400 h 12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076" h="126356">
                  <a:moveTo>
                    <a:pt x="12654" y="65400"/>
                  </a:moveTo>
                  <a:cubicBezTo>
                    <a:pt x="7089" y="69931"/>
                    <a:pt x="2881" y="75921"/>
                    <a:pt x="518" y="82699"/>
                  </a:cubicBezTo>
                  <a:cubicBezTo>
                    <a:pt x="-502" y="87347"/>
                    <a:pt x="-140" y="92188"/>
                    <a:pt x="1551" y="96642"/>
                  </a:cubicBezTo>
                  <a:cubicBezTo>
                    <a:pt x="4985" y="105743"/>
                    <a:pt x="11104" y="113579"/>
                    <a:pt x="19109" y="119105"/>
                  </a:cubicBezTo>
                  <a:cubicBezTo>
                    <a:pt x="24544" y="123494"/>
                    <a:pt x="31231" y="126025"/>
                    <a:pt x="38215" y="126334"/>
                  </a:cubicBezTo>
                  <a:cubicBezTo>
                    <a:pt x="43366" y="125909"/>
                    <a:pt x="48388" y="124411"/>
                    <a:pt x="52932" y="121945"/>
                  </a:cubicBezTo>
                  <a:cubicBezTo>
                    <a:pt x="70348" y="113838"/>
                    <a:pt x="86343" y="102981"/>
                    <a:pt x="100312" y="89800"/>
                  </a:cubicBezTo>
                  <a:cubicBezTo>
                    <a:pt x="107967" y="83758"/>
                    <a:pt x="113415" y="75366"/>
                    <a:pt x="115804" y="65916"/>
                  </a:cubicBezTo>
                  <a:cubicBezTo>
                    <a:pt x="116359" y="60158"/>
                    <a:pt x="115881" y="54336"/>
                    <a:pt x="114383" y="48746"/>
                  </a:cubicBezTo>
                  <a:cubicBezTo>
                    <a:pt x="113221" y="43195"/>
                    <a:pt x="111801" y="37773"/>
                    <a:pt x="110510" y="32221"/>
                  </a:cubicBezTo>
                  <a:cubicBezTo>
                    <a:pt x="110072" y="29885"/>
                    <a:pt x="109284" y="27626"/>
                    <a:pt x="108187" y="25508"/>
                  </a:cubicBezTo>
                  <a:cubicBezTo>
                    <a:pt x="106883" y="23391"/>
                    <a:pt x="105282" y="21468"/>
                    <a:pt x="103410" y="19828"/>
                  </a:cubicBezTo>
                  <a:cubicBezTo>
                    <a:pt x="96219" y="11837"/>
                    <a:pt x="87428" y="5459"/>
                    <a:pt x="77590" y="1109"/>
                  </a:cubicBezTo>
                  <a:cubicBezTo>
                    <a:pt x="68424" y="-2248"/>
                    <a:pt x="65455" y="2271"/>
                    <a:pt x="60291" y="9371"/>
                  </a:cubicBezTo>
                  <a:cubicBezTo>
                    <a:pt x="45896" y="29265"/>
                    <a:pt x="29966" y="47997"/>
                    <a:pt x="12654" y="65400"/>
                  </a:cubicBezTo>
                  <a:close/>
                </a:path>
              </a:pathLst>
            </a:custGeom>
            <a:solidFill>
              <a:srgbClr val="F3BD8F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FE94B47-A42C-49AD-BB5C-283144AA9BC6}"/>
                </a:ext>
              </a:extLst>
            </p:cNvPr>
            <p:cNvSpPr/>
            <p:nvPr/>
          </p:nvSpPr>
          <p:spPr>
            <a:xfrm>
              <a:off x="1923690" y="4757699"/>
              <a:ext cx="579096" cy="950553"/>
            </a:xfrm>
            <a:custGeom>
              <a:avLst/>
              <a:gdLst>
                <a:gd name="connsiteX0" fmla="*/ 577636 w 579096"/>
                <a:gd name="connsiteY0" fmla="*/ 71757 h 950553"/>
                <a:gd name="connsiteX1" fmla="*/ 507019 w 579096"/>
                <a:gd name="connsiteY1" fmla="*/ 365844 h 950553"/>
                <a:gd name="connsiteX2" fmla="*/ 362299 w 579096"/>
                <a:gd name="connsiteY2" fmla="*/ 703825 h 950553"/>
                <a:gd name="connsiteX3" fmla="*/ 189694 w 579096"/>
                <a:gd name="connsiteY3" fmla="*/ 878624 h 950553"/>
                <a:gd name="connsiteX4" fmla="*/ 58917 w 579096"/>
                <a:gd name="connsiteY4" fmla="*/ 950532 h 950553"/>
                <a:gd name="connsiteX5" fmla="*/ 7278 w 579096"/>
                <a:gd name="connsiteY5" fmla="*/ 898893 h 950553"/>
                <a:gd name="connsiteX6" fmla="*/ 5470 w 579096"/>
                <a:gd name="connsiteY6" fmla="*/ 895924 h 950553"/>
                <a:gd name="connsiteX7" fmla="*/ 17347 w 579096"/>
                <a:gd name="connsiteY7" fmla="*/ 817431 h 950553"/>
                <a:gd name="connsiteX8" fmla="*/ 189694 w 579096"/>
                <a:gd name="connsiteY8" fmla="*/ 523732 h 950553"/>
                <a:gd name="connsiteX9" fmla="*/ 215514 w 579096"/>
                <a:gd name="connsiteY9" fmla="*/ 477773 h 950553"/>
                <a:gd name="connsiteX10" fmla="*/ 223905 w 579096"/>
                <a:gd name="connsiteY10" fmla="*/ 430393 h 950553"/>
                <a:gd name="connsiteX11" fmla="*/ 234233 w 579096"/>
                <a:gd name="connsiteY11" fmla="*/ 365844 h 950553"/>
                <a:gd name="connsiteX12" fmla="*/ 300848 w 579096"/>
                <a:gd name="connsiteY12" fmla="*/ 137081 h 950553"/>
                <a:gd name="connsiteX13" fmla="*/ 336479 w 579096"/>
                <a:gd name="connsiteY13" fmla="*/ 63366 h 950553"/>
                <a:gd name="connsiteX14" fmla="*/ 464287 w 579096"/>
                <a:gd name="connsiteY14" fmla="*/ 7079 h 950553"/>
                <a:gd name="connsiteX15" fmla="*/ 577636 w 579096"/>
                <a:gd name="connsiteY15" fmla="*/ 71757 h 950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9096" h="950553">
                  <a:moveTo>
                    <a:pt x="577636" y="71757"/>
                  </a:moveTo>
                  <a:cubicBezTo>
                    <a:pt x="568470" y="145602"/>
                    <a:pt x="527416" y="293936"/>
                    <a:pt x="507019" y="365844"/>
                  </a:cubicBezTo>
                  <a:cubicBezTo>
                    <a:pt x="466611" y="507853"/>
                    <a:pt x="453830" y="587507"/>
                    <a:pt x="362299" y="703825"/>
                  </a:cubicBezTo>
                  <a:cubicBezTo>
                    <a:pt x="311473" y="768348"/>
                    <a:pt x="253572" y="826984"/>
                    <a:pt x="189694" y="878624"/>
                  </a:cubicBezTo>
                  <a:cubicBezTo>
                    <a:pt x="150965" y="909995"/>
                    <a:pt x="107846" y="939430"/>
                    <a:pt x="58917" y="950532"/>
                  </a:cubicBezTo>
                  <a:cubicBezTo>
                    <a:pt x="48073" y="928327"/>
                    <a:pt x="20187" y="919419"/>
                    <a:pt x="7278" y="898893"/>
                  </a:cubicBezTo>
                  <a:cubicBezTo>
                    <a:pt x="6632" y="897860"/>
                    <a:pt x="6116" y="896827"/>
                    <a:pt x="5470" y="895924"/>
                  </a:cubicBezTo>
                  <a:cubicBezTo>
                    <a:pt x="-7440" y="871653"/>
                    <a:pt x="4696" y="841960"/>
                    <a:pt x="17347" y="817431"/>
                  </a:cubicBezTo>
                  <a:cubicBezTo>
                    <a:pt x="69284" y="716399"/>
                    <a:pt x="126823" y="618348"/>
                    <a:pt x="189694" y="523732"/>
                  </a:cubicBezTo>
                  <a:cubicBezTo>
                    <a:pt x="200216" y="509570"/>
                    <a:pt x="208891" y="494129"/>
                    <a:pt x="215514" y="477773"/>
                  </a:cubicBezTo>
                  <a:cubicBezTo>
                    <a:pt x="220058" y="462345"/>
                    <a:pt x="222873" y="446453"/>
                    <a:pt x="223905" y="430393"/>
                  </a:cubicBezTo>
                  <a:cubicBezTo>
                    <a:pt x="226487" y="408576"/>
                    <a:pt x="229973" y="387016"/>
                    <a:pt x="234233" y="365844"/>
                  </a:cubicBezTo>
                  <a:cubicBezTo>
                    <a:pt x="251507" y="288243"/>
                    <a:pt x="273750" y="211829"/>
                    <a:pt x="300848" y="137081"/>
                  </a:cubicBezTo>
                  <a:cubicBezTo>
                    <a:pt x="308103" y="110538"/>
                    <a:pt x="320187" y="85545"/>
                    <a:pt x="336479" y="63366"/>
                  </a:cubicBezTo>
                  <a:cubicBezTo>
                    <a:pt x="367076" y="26960"/>
                    <a:pt x="417166" y="13792"/>
                    <a:pt x="464287" y="7079"/>
                  </a:cubicBezTo>
                  <a:cubicBezTo>
                    <a:pt x="536841" y="-3636"/>
                    <a:pt x="588351" y="-14223"/>
                    <a:pt x="577636" y="71757"/>
                  </a:cubicBezTo>
                  <a:close/>
                </a:path>
              </a:pathLst>
            </a:custGeom>
            <a:solidFill>
              <a:srgbClr val="3E3E54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28EA481-4194-4F84-A78C-E989776724F7}"/>
                </a:ext>
              </a:extLst>
            </p:cNvPr>
            <p:cNvSpPr/>
            <p:nvPr/>
          </p:nvSpPr>
          <p:spPr>
            <a:xfrm>
              <a:off x="1288914" y="4942608"/>
              <a:ext cx="173213" cy="220058"/>
            </a:xfrm>
            <a:custGeom>
              <a:avLst/>
              <a:gdLst>
                <a:gd name="connsiteX0" fmla="*/ 158451 w 173213"/>
                <a:gd name="connsiteY0" fmla="*/ 21241 h 220058"/>
                <a:gd name="connsiteX1" fmla="*/ 130436 w 173213"/>
                <a:gd name="connsiteY1" fmla="*/ 7685 h 220058"/>
                <a:gd name="connsiteX2" fmla="*/ 79830 w 173213"/>
                <a:gd name="connsiteY2" fmla="*/ 972 h 220058"/>
                <a:gd name="connsiteX3" fmla="*/ 28190 w 173213"/>
                <a:gd name="connsiteY3" fmla="*/ 57259 h 220058"/>
                <a:gd name="connsiteX4" fmla="*/ 2370 w 173213"/>
                <a:gd name="connsiteY4" fmla="*/ 132136 h 220058"/>
                <a:gd name="connsiteX5" fmla="*/ 11149 w 173213"/>
                <a:gd name="connsiteY5" fmla="*/ 209596 h 220058"/>
                <a:gd name="connsiteX6" fmla="*/ 17733 w 173213"/>
                <a:gd name="connsiteY6" fmla="*/ 218245 h 220058"/>
                <a:gd name="connsiteX7" fmla="*/ 34387 w 173213"/>
                <a:gd name="connsiteY7" fmla="*/ 218245 h 220058"/>
                <a:gd name="connsiteX8" fmla="*/ 89254 w 173213"/>
                <a:gd name="connsiteY8" fmla="*/ 174997 h 220058"/>
                <a:gd name="connsiteX9" fmla="*/ 108102 w 173213"/>
                <a:gd name="connsiteY9" fmla="*/ 151759 h 220058"/>
                <a:gd name="connsiteX10" fmla="*/ 130953 w 173213"/>
                <a:gd name="connsiteY10" fmla="*/ 146854 h 220058"/>
                <a:gd name="connsiteX11" fmla="*/ 172910 w 173213"/>
                <a:gd name="connsiteY11" fmla="*/ 101411 h 220058"/>
                <a:gd name="connsiteX12" fmla="*/ 165938 w 173213"/>
                <a:gd name="connsiteY12" fmla="*/ 53386 h 220058"/>
                <a:gd name="connsiteX13" fmla="*/ 158451 w 173213"/>
                <a:gd name="connsiteY13" fmla="*/ 21241 h 2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3213" h="220058">
                  <a:moveTo>
                    <a:pt x="158451" y="21241"/>
                  </a:moveTo>
                  <a:cubicBezTo>
                    <a:pt x="150111" y="14902"/>
                    <a:pt x="140583" y="10293"/>
                    <a:pt x="130436" y="7685"/>
                  </a:cubicBezTo>
                  <a:cubicBezTo>
                    <a:pt x="114518" y="766"/>
                    <a:pt x="97000" y="-1558"/>
                    <a:pt x="79830" y="972"/>
                  </a:cubicBezTo>
                  <a:cubicBezTo>
                    <a:pt x="54010" y="7298"/>
                    <a:pt x="39551" y="33376"/>
                    <a:pt x="28190" y="57259"/>
                  </a:cubicBezTo>
                  <a:cubicBezTo>
                    <a:pt x="16352" y="80987"/>
                    <a:pt x="7663" y="106162"/>
                    <a:pt x="2370" y="132136"/>
                  </a:cubicBezTo>
                  <a:cubicBezTo>
                    <a:pt x="-2755" y="158240"/>
                    <a:pt x="305" y="185299"/>
                    <a:pt x="11149" y="209596"/>
                  </a:cubicBezTo>
                  <a:cubicBezTo>
                    <a:pt x="12466" y="213056"/>
                    <a:pt x="14751" y="216051"/>
                    <a:pt x="17733" y="218245"/>
                  </a:cubicBezTo>
                  <a:cubicBezTo>
                    <a:pt x="23026" y="220633"/>
                    <a:pt x="29094" y="220633"/>
                    <a:pt x="34387" y="218245"/>
                  </a:cubicBezTo>
                  <a:cubicBezTo>
                    <a:pt x="57147" y="210641"/>
                    <a:pt x="76538" y="195343"/>
                    <a:pt x="89254" y="174997"/>
                  </a:cubicBezTo>
                  <a:cubicBezTo>
                    <a:pt x="93385" y="165728"/>
                    <a:pt x="99892" y="157724"/>
                    <a:pt x="108102" y="151759"/>
                  </a:cubicBezTo>
                  <a:cubicBezTo>
                    <a:pt x="115409" y="148932"/>
                    <a:pt x="123129" y="147280"/>
                    <a:pt x="130953" y="146854"/>
                  </a:cubicBezTo>
                  <a:cubicBezTo>
                    <a:pt x="153132" y="142090"/>
                    <a:pt x="169928" y="123900"/>
                    <a:pt x="172910" y="101411"/>
                  </a:cubicBezTo>
                  <a:cubicBezTo>
                    <a:pt x="174717" y="84499"/>
                    <a:pt x="166326" y="69782"/>
                    <a:pt x="165938" y="53386"/>
                  </a:cubicBezTo>
                  <a:cubicBezTo>
                    <a:pt x="166068" y="40734"/>
                    <a:pt x="170328" y="31568"/>
                    <a:pt x="158451" y="21241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444F972-4825-40ED-B4FE-6BC4B1D556EA}"/>
                </a:ext>
              </a:extLst>
            </p:cNvPr>
            <p:cNvSpPr/>
            <p:nvPr/>
          </p:nvSpPr>
          <p:spPr>
            <a:xfrm>
              <a:off x="1808660" y="5667587"/>
              <a:ext cx="155668" cy="240945"/>
            </a:xfrm>
            <a:custGeom>
              <a:avLst/>
              <a:gdLst>
                <a:gd name="connsiteX0" fmla="*/ 83191 w 155668"/>
                <a:gd name="connsiteY0" fmla="*/ -22 h 240945"/>
                <a:gd name="connsiteX1" fmla="*/ 53111 w 155668"/>
                <a:gd name="connsiteY1" fmla="*/ 7595 h 240945"/>
                <a:gd name="connsiteX2" fmla="*/ 9992 w 155668"/>
                <a:gd name="connsiteY2" fmla="*/ 34964 h 240945"/>
                <a:gd name="connsiteX3" fmla="*/ 6893 w 155668"/>
                <a:gd name="connsiteY3" fmla="*/ 111003 h 240945"/>
                <a:gd name="connsiteX4" fmla="*/ 35553 w 155668"/>
                <a:gd name="connsiteY4" fmla="*/ 184718 h 240945"/>
                <a:gd name="connsiteX5" fmla="*/ 92099 w 155668"/>
                <a:gd name="connsiteY5" fmla="*/ 238553 h 240945"/>
                <a:gd name="connsiteX6" fmla="*/ 102685 w 155668"/>
                <a:gd name="connsiteY6" fmla="*/ 240876 h 240945"/>
                <a:gd name="connsiteX7" fmla="*/ 115595 w 155668"/>
                <a:gd name="connsiteY7" fmla="*/ 230161 h 240945"/>
                <a:gd name="connsiteX8" fmla="*/ 129925 w 155668"/>
                <a:gd name="connsiteY8" fmla="*/ 161739 h 240945"/>
                <a:gd name="connsiteX9" fmla="*/ 129925 w 155668"/>
                <a:gd name="connsiteY9" fmla="*/ 131917 h 240945"/>
                <a:gd name="connsiteX10" fmla="*/ 144255 w 155668"/>
                <a:gd name="connsiteY10" fmla="*/ 113456 h 240945"/>
                <a:gd name="connsiteX11" fmla="*/ 147224 w 155668"/>
                <a:gd name="connsiteY11" fmla="*/ 51747 h 240945"/>
                <a:gd name="connsiteX12" fmla="*/ 111076 w 155668"/>
                <a:gd name="connsiteY12" fmla="*/ 19343 h 240945"/>
                <a:gd name="connsiteX13" fmla="*/ 83191 w 155668"/>
                <a:gd name="connsiteY13" fmla="*/ -22 h 240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68" h="240945">
                  <a:moveTo>
                    <a:pt x="83191" y="-22"/>
                  </a:moveTo>
                  <a:cubicBezTo>
                    <a:pt x="72760" y="533"/>
                    <a:pt x="62548" y="3115"/>
                    <a:pt x="53111" y="7595"/>
                  </a:cubicBezTo>
                  <a:cubicBezTo>
                    <a:pt x="36444" y="12462"/>
                    <a:pt x="21495" y="21951"/>
                    <a:pt x="9992" y="34964"/>
                  </a:cubicBezTo>
                  <a:cubicBezTo>
                    <a:pt x="-5500" y="56136"/>
                    <a:pt x="-207" y="85700"/>
                    <a:pt x="6893" y="111003"/>
                  </a:cubicBezTo>
                  <a:cubicBezTo>
                    <a:pt x="13168" y="136732"/>
                    <a:pt x="22799" y="161519"/>
                    <a:pt x="35553" y="184718"/>
                  </a:cubicBezTo>
                  <a:cubicBezTo>
                    <a:pt x="48399" y="208072"/>
                    <a:pt x="68151" y="226869"/>
                    <a:pt x="92099" y="238553"/>
                  </a:cubicBezTo>
                  <a:cubicBezTo>
                    <a:pt x="95326" y="240321"/>
                    <a:pt x="99006" y="241134"/>
                    <a:pt x="102685" y="240876"/>
                  </a:cubicBezTo>
                  <a:cubicBezTo>
                    <a:pt x="108339" y="239353"/>
                    <a:pt x="113051" y="235442"/>
                    <a:pt x="115595" y="230161"/>
                  </a:cubicBezTo>
                  <a:cubicBezTo>
                    <a:pt x="128182" y="209712"/>
                    <a:pt x="133242" y="185519"/>
                    <a:pt x="129925" y="161739"/>
                  </a:cubicBezTo>
                  <a:cubicBezTo>
                    <a:pt x="127278" y="151979"/>
                    <a:pt x="127278" y="141677"/>
                    <a:pt x="129925" y="131917"/>
                  </a:cubicBezTo>
                  <a:cubicBezTo>
                    <a:pt x="133785" y="125113"/>
                    <a:pt x="138613" y="118891"/>
                    <a:pt x="144255" y="113456"/>
                  </a:cubicBezTo>
                  <a:cubicBezTo>
                    <a:pt x="158236" y="95602"/>
                    <a:pt x="159424" y="70866"/>
                    <a:pt x="147224" y="51747"/>
                  </a:cubicBezTo>
                  <a:cubicBezTo>
                    <a:pt x="137800" y="37546"/>
                    <a:pt x="121404" y="31608"/>
                    <a:pt x="111076" y="19343"/>
                  </a:cubicBezTo>
                  <a:cubicBezTo>
                    <a:pt x="101910" y="9531"/>
                    <a:pt x="99070" y="-22"/>
                    <a:pt x="83191" y="-22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6D0B250-FF8A-46E3-9FB4-81FD00B30903}"/>
                </a:ext>
              </a:extLst>
            </p:cNvPr>
            <p:cNvSpPr/>
            <p:nvPr/>
          </p:nvSpPr>
          <p:spPr>
            <a:xfrm>
              <a:off x="1288914" y="4942608"/>
              <a:ext cx="173213" cy="220058"/>
            </a:xfrm>
            <a:custGeom>
              <a:avLst/>
              <a:gdLst>
                <a:gd name="connsiteX0" fmla="*/ 158451 w 173213"/>
                <a:gd name="connsiteY0" fmla="*/ 21241 h 220058"/>
                <a:gd name="connsiteX1" fmla="*/ 130436 w 173213"/>
                <a:gd name="connsiteY1" fmla="*/ 7685 h 220058"/>
                <a:gd name="connsiteX2" fmla="*/ 79830 w 173213"/>
                <a:gd name="connsiteY2" fmla="*/ 972 h 220058"/>
                <a:gd name="connsiteX3" fmla="*/ 28190 w 173213"/>
                <a:gd name="connsiteY3" fmla="*/ 57259 h 220058"/>
                <a:gd name="connsiteX4" fmla="*/ 2370 w 173213"/>
                <a:gd name="connsiteY4" fmla="*/ 132136 h 220058"/>
                <a:gd name="connsiteX5" fmla="*/ 11149 w 173213"/>
                <a:gd name="connsiteY5" fmla="*/ 209596 h 220058"/>
                <a:gd name="connsiteX6" fmla="*/ 17733 w 173213"/>
                <a:gd name="connsiteY6" fmla="*/ 218245 h 220058"/>
                <a:gd name="connsiteX7" fmla="*/ 34387 w 173213"/>
                <a:gd name="connsiteY7" fmla="*/ 218245 h 220058"/>
                <a:gd name="connsiteX8" fmla="*/ 89254 w 173213"/>
                <a:gd name="connsiteY8" fmla="*/ 174997 h 220058"/>
                <a:gd name="connsiteX9" fmla="*/ 108102 w 173213"/>
                <a:gd name="connsiteY9" fmla="*/ 151759 h 220058"/>
                <a:gd name="connsiteX10" fmla="*/ 130953 w 173213"/>
                <a:gd name="connsiteY10" fmla="*/ 146854 h 220058"/>
                <a:gd name="connsiteX11" fmla="*/ 172910 w 173213"/>
                <a:gd name="connsiteY11" fmla="*/ 101411 h 220058"/>
                <a:gd name="connsiteX12" fmla="*/ 165938 w 173213"/>
                <a:gd name="connsiteY12" fmla="*/ 53386 h 220058"/>
                <a:gd name="connsiteX13" fmla="*/ 158451 w 173213"/>
                <a:gd name="connsiteY13" fmla="*/ 21241 h 2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3213" h="220058">
                  <a:moveTo>
                    <a:pt x="158451" y="21241"/>
                  </a:moveTo>
                  <a:cubicBezTo>
                    <a:pt x="150111" y="14902"/>
                    <a:pt x="140583" y="10293"/>
                    <a:pt x="130436" y="7685"/>
                  </a:cubicBezTo>
                  <a:cubicBezTo>
                    <a:pt x="114518" y="766"/>
                    <a:pt x="97000" y="-1558"/>
                    <a:pt x="79830" y="972"/>
                  </a:cubicBezTo>
                  <a:cubicBezTo>
                    <a:pt x="54010" y="7298"/>
                    <a:pt x="39551" y="33376"/>
                    <a:pt x="28190" y="57259"/>
                  </a:cubicBezTo>
                  <a:cubicBezTo>
                    <a:pt x="16352" y="80987"/>
                    <a:pt x="7663" y="106162"/>
                    <a:pt x="2370" y="132136"/>
                  </a:cubicBezTo>
                  <a:cubicBezTo>
                    <a:pt x="-2755" y="158240"/>
                    <a:pt x="305" y="185299"/>
                    <a:pt x="11149" y="209596"/>
                  </a:cubicBezTo>
                  <a:cubicBezTo>
                    <a:pt x="12466" y="213056"/>
                    <a:pt x="14751" y="216051"/>
                    <a:pt x="17733" y="218245"/>
                  </a:cubicBezTo>
                  <a:cubicBezTo>
                    <a:pt x="23026" y="220633"/>
                    <a:pt x="29094" y="220633"/>
                    <a:pt x="34387" y="218245"/>
                  </a:cubicBezTo>
                  <a:cubicBezTo>
                    <a:pt x="57147" y="210641"/>
                    <a:pt x="76538" y="195343"/>
                    <a:pt x="89254" y="174997"/>
                  </a:cubicBezTo>
                  <a:cubicBezTo>
                    <a:pt x="93385" y="165728"/>
                    <a:pt x="99892" y="157724"/>
                    <a:pt x="108102" y="151759"/>
                  </a:cubicBezTo>
                  <a:cubicBezTo>
                    <a:pt x="115409" y="148932"/>
                    <a:pt x="123129" y="147280"/>
                    <a:pt x="130953" y="146854"/>
                  </a:cubicBezTo>
                  <a:cubicBezTo>
                    <a:pt x="153132" y="142090"/>
                    <a:pt x="169928" y="123900"/>
                    <a:pt x="172910" y="101411"/>
                  </a:cubicBezTo>
                  <a:cubicBezTo>
                    <a:pt x="174717" y="84499"/>
                    <a:pt x="166326" y="69782"/>
                    <a:pt x="165938" y="53386"/>
                  </a:cubicBezTo>
                  <a:cubicBezTo>
                    <a:pt x="166068" y="40734"/>
                    <a:pt x="170328" y="31568"/>
                    <a:pt x="158451" y="21241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63CE3ED-E110-4B9C-B7F0-8BF997869E93}"/>
                </a:ext>
              </a:extLst>
            </p:cNvPr>
            <p:cNvSpPr/>
            <p:nvPr/>
          </p:nvSpPr>
          <p:spPr>
            <a:xfrm>
              <a:off x="1416459" y="4987226"/>
              <a:ext cx="131181" cy="84270"/>
            </a:xfrm>
            <a:custGeom>
              <a:avLst/>
              <a:gdLst>
                <a:gd name="connsiteX0" fmla="*/ 36973 w 131181"/>
                <a:gd name="connsiteY0" fmla="*/ 634 h 84270"/>
                <a:gd name="connsiteX1" fmla="*/ 15930 w 131181"/>
                <a:gd name="connsiteY1" fmla="*/ 2442 h 84270"/>
                <a:gd name="connsiteX2" fmla="*/ 5861 w 131181"/>
                <a:gd name="connsiteY2" fmla="*/ 12382 h 84270"/>
                <a:gd name="connsiteX3" fmla="*/ 180 w 131181"/>
                <a:gd name="connsiteY3" fmla="*/ 40139 h 84270"/>
                <a:gd name="connsiteX4" fmla="*/ 7022 w 131181"/>
                <a:gd name="connsiteY4" fmla="*/ 59503 h 84270"/>
                <a:gd name="connsiteX5" fmla="*/ 19932 w 131181"/>
                <a:gd name="connsiteY5" fmla="*/ 67895 h 84270"/>
                <a:gd name="connsiteX6" fmla="*/ 75058 w 131181"/>
                <a:gd name="connsiteY6" fmla="*/ 83387 h 84270"/>
                <a:gd name="connsiteX7" fmla="*/ 103330 w 131181"/>
                <a:gd name="connsiteY7" fmla="*/ 79643 h 84270"/>
                <a:gd name="connsiteX8" fmla="*/ 115466 w 131181"/>
                <a:gd name="connsiteY8" fmla="*/ 67637 h 84270"/>
                <a:gd name="connsiteX9" fmla="*/ 125535 w 131181"/>
                <a:gd name="connsiteY9" fmla="*/ 53952 h 84270"/>
                <a:gd name="connsiteX10" fmla="*/ 128892 w 131181"/>
                <a:gd name="connsiteY10" fmla="*/ 47755 h 84270"/>
                <a:gd name="connsiteX11" fmla="*/ 130054 w 131181"/>
                <a:gd name="connsiteY11" fmla="*/ 40397 h 84270"/>
                <a:gd name="connsiteX12" fmla="*/ 128892 w 131181"/>
                <a:gd name="connsiteY12" fmla="*/ 9026 h 84270"/>
                <a:gd name="connsiteX13" fmla="*/ 111334 w 131181"/>
                <a:gd name="connsiteY13" fmla="*/ 1151 h 84270"/>
                <a:gd name="connsiteX14" fmla="*/ 36973 w 131181"/>
                <a:gd name="connsiteY14" fmla="*/ 634 h 84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181" h="84270">
                  <a:moveTo>
                    <a:pt x="36973" y="634"/>
                  </a:moveTo>
                  <a:cubicBezTo>
                    <a:pt x="29925" y="-657"/>
                    <a:pt x="22656" y="-37"/>
                    <a:pt x="15930" y="2442"/>
                  </a:cubicBezTo>
                  <a:cubicBezTo>
                    <a:pt x="11709" y="4753"/>
                    <a:pt x="8223" y="8200"/>
                    <a:pt x="5861" y="12382"/>
                  </a:cubicBezTo>
                  <a:cubicBezTo>
                    <a:pt x="1213" y="20851"/>
                    <a:pt x="-762" y="30521"/>
                    <a:pt x="180" y="40139"/>
                  </a:cubicBezTo>
                  <a:cubicBezTo>
                    <a:pt x="297" y="47161"/>
                    <a:pt x="2698" y="53965"/>
                    <a:pt x="7022" y="59503"/>
                  </a:cubicBezTo>
                  <a:cubicBezTo>
                    <a:pt x="10663" y="63209"/>
                    <a:pt x="15065" y="66075"/>
                    <a:pt x="19932" y="67895"/>
                  </a:cubicBezTo>
                  <a:cubicBezTo>
                    <a:pt x="37387" y="75925"/>
                    <a:pt x="55990" y="81153"/>
                    <a:pt x="75058" y="83387"/>
                  </a:cubicBezTo>
                  <a:cubicBezTo>
                    <a:pt x="84637" y="85310"/>
                    <a:pt x="94577" y="83994"/>
                    <a:pt x="103330" y="79643"/>
                  </a:cubicBezTo>
                  <a:cubicBezTo>
                    <a:pt x="108081" y="76428"/>
                    <a:pt x="112199" y="72349"/>
                    <a:pt x="115466" y="67637"/>
                  </a:cubicBezTo>
                  <a:cubicBezTo>
                    <a:pt x="118951" y="63118"/>
                    <a:pt x="122179" y="58600"/>
                    <a:pt x="125535" y="53952"/>
                  </a:cubicBezTo>
                  <a:cubicBezTo>
                    <a:pt x="126904" y="52028"/>
                    <a:pt x="128027" y="49950"/>
                    <a:pt x="128892" y="47755"/>
                  </a:cubicBezTo>
                  <a:cubicBezTo>
                    <a:pt x="129602" y="45367"/>
                    <a:pt x="129989" y="42888"/>
                    <a:pt x="130054" y="40397"/>
                  </a:cubicBezTo>
                  <a:cubicBezTo>
                    <a:pt x="131809" y="29966"/>
                    <a:pt x="131422" y="19289"/>
                    <a:pt x="128892" y="9026"/>
                  </a:cubicBezTo>
                  <a:cubicBezTo>
                    <a:pt x="125535" y="-11"/>
                    <a:pt x="120113" y="505"/>
                    <a:pt x="111334" y="1151"/>
                  </a:cubicBezTo>
                  <a:cubicBezTo>
                    <a:pt x="86573" y="2945"/>
                    <a:pt x="61709" y="2777"/>
                    <a:pt x="36973" y="634"/>
                  </a:cubicBezTo>
                  <a:close/>
                </a:path>
              </a:pathLst>
            </a:custGeom>
            <a:solidFill>
              <a:srgbClr val="F3BD8F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F4DAFEC-4C57-416E-BAAA-33E30C7699B5}"/>
                </a:ext>
              </a:extLst>
            </p:cNvPr>
            <p:cNvSpPr/>
            <p:nvPr/>
          </p:nvSpPr>
          <p:spPr>
            <a:xfrm>
              <a:off x="1487385" y="4619134"/>
              <a:ext cx="860879" cy="557169"/>
            </a:xfrm>
            <a:custGeom>
              <a:avLst/>
              <a:gdLst>
                <a:gd name="connsiteX0" fmla="*/ 860830 w 860879"/>
                <a:gd name="connsiteY0" fmla="*/ 237692 h 557169"/>
                <a:gd name="connsiteX1" fmla="*/ 844822 w 860879"/>
                <a:gd name="connsiteY1" fmla="*/ 262221 h 557169"/>
                <a:gd name="connsiteX2" fmla="*/ 659695 w 860879"/>
                <a:gd name="connsiteY2" fmla="*/ 506346 h 557169"/>
                <a:gd name="connsiteX3" fmla="*/ 597856 w 860879"/>
                <a:gd name="connsiteY3" fmla="*/ 552047 h 557169"/>
                <a:gd name="connsiteX4" fmla="*/ 252905 w 860879"/>
                <a:gd name="connsiteY4" fmla="*/ 556049 h 557169"/>
                <a:gd name="connsiteX5" fmla="*/ 24658 w 860879"/>
                <a:gd name="connsiteY5" fmla="*/ 507250 h 557169"/>
                <a:gd name="connsiteX6" fmla="*/ 3873 w 860879"/>
                <a:gd name="connsiteY6" fmla="*/ 486852 h 557169"/>
                <a:gd name="connsiteX7" fmla="*/ 1549 w 860879"/>
                <a:gd name="connsiteY7" fmla="*/ 451092 h 557169"/>
                <a:gd name="connsiteX8" fmla="*/ 17299 w 860879"/>
                <a:gd name="connsiteY8" fmla="*/ 386543 h 557169"/>
                <a:gd name="connsiteX9" fmla="*/ 42086 w 860879"/>
                <a:gd name="connsiteY9" fmla="*/ 353752 h 557169"/>
                <a:gd name="connsiteX10" fmla="*/ 135683 w 860879"/>
                <a:gd name="connsiteY10" fmla="*/ 335420 h 557169"/>
                <a:gd name="connsiteX11" fmla="*/ 483087 w 860879"/>
                <a:gd name="connsiteY11" fmla="*/ 323413 h 557169"/>
                <a:gd name="connsiteX12" fmla="*/ 504131 w 860879"/>
                <a:gd name="connsiteY12" fmla="*/ 317604 h 557169"/>
                <a:gd name="connsiteX13" fmla="*/ 517040 w 860879"/>
                <a:gd name="connsiteY13" fmla="*/ 293075 h 557169"/>
                <a:gd name="connsiteX14" fmla="*/ 573198 w 860879"/>
                <a:gd name="connsiteY14" fmla="*/ 131831 h 557169"/>
                <a:gd name="connsiteX15" fmla="*/ 644590 w 860879"/>
                <a:gd name="connsiteY15" fmla="*/ 1054 h 557169"/>
                <a:gd name="connsiteX16" fmla="*/ 647043 w 860879"/>
                <a:gd name="connsiteY16" fmla="*/ 409 h 557169"/>
                <a:gd name="connsiteX17" fmla="*/ 760392 w 860879"/>
                <a:gd name="connsiteY17" fmla="*/ 92972 h 557169"/>
                <a:gd name="connsiteX18" fmla="*/ 852052 w 860879"/>
                <a:gd name="connsiteY18" fmla="*/ 213292 h 557169"/>
                <a:gd name="connsiteX19" fmla="*/ 860830 w 860879"/>
                <a:gd name="connsiteY19" fmla="*/ 237692 h 55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0879" h="557169">
                  <a:moveTo>
                    <a:pt x="860830" y="237692"/>
                  </a:moveTo>
                  <a:cubicBezTo>
                    <a:pt x="858597" y="247516"/>
                    <a:pt x="852917" y="256217"/>
                    <a:pt x="844822" y="262221"/>
                  </a:cubicBezTo>
                  <a:cubicBezTo>
                    <a:pt x="766072" y="335678"/>
                    <a:pt x="738316" y="432889"/>
                    <a:pt x="659695" y="506346"/>
                  </a:cubicBezTo>
                  <a:cubicBezTo>
                    <a:pt x="641827" y="524975"/>
                    <a:pt x="620913" y="540441"/>
                    <a:pt x="597856" y="552047"/>
                  </a:cubicBezTo>
                  <a:cubicBezTo>
                    <a:pt x="578879" y="560310"/>
                    <a:pt x="330880" y="556049"/>
                    <a:pt x="252905" y="556049"/>
                  </a:cubicBezTo>
                  <a:cubicBezTo>
                    <a:pt x="174929" y="556049"/>
                    <a:pt x="91015" y="549982"/>
                    <a:pt x="24658" y="507250"/>
                  </a:cubicBezTo>
                  <a:cubicBezTo>
                    <a:pt x="15983" y="502499"/>
                    <a:pt x="8779" y="495437"/>
                    <a:pt x="3873" y="486852"/>
                  </a:cubicBezTo>
                  <a:cubicBezTo>
                    <a:pt x="-387" y="475414"/>
                    <a:pt x="-1201" y="462982"/>
                    <a:pt x="1549" y="451092"/>
                  </a:cubicBezTo>
                  <a:cubicBezTo>
                    <a:pt x="3718" y="428939"/>
                    <a:pt x="9024" y="407211"/>
                    <a:pt x="17299" y="386543"/>
                  </a:cubicBezTo>
                  <a:cubicBezTo>
                    <a:pt x="22670" y="373697"/>
                    <a:pt x="31203" y="362427"/>
                    <a:pt x="42086" y="353752"/>
                  </a:cubicBezTo>
                  <a:cubicBezTo>
                    <a:pt x="67906" y="334000"/>
                    <a:pt x="103279" y="334516"/>
                    <a:pt x="135683" y="335420"/>
                  </a:cubicBezTo>
                  <a:cubicBezTo>
                    <a:pt x="251626" y="338712"/>
                    <a:pt x="367648" y="334710"/>
                    <a:pt x="483087" y="323413"/>
                  </a:cubicBezTo>
                  <a:cubicBezTo>
                    <a:pt x="490498" y="323375"/>
                    <a:pt x="497753" y="321374"/>
                    <a:pt x="504131" y="317604"/>
                  </a:cubicBezTo>
                  <a:cubicBezTo>
                    <a:pt x="511012" y="311072"/>
                    <a:pt x="515556" y="302448"/>
                    <a:pt x="517040" y="293075"/>
                  </a:cubicBezTo>
                  <a:cubicBezTo>
                    <a:pt x="532429" y="238221"/>
                    <a:pt x="551187" y="184374"/>
                    <a:pt x="573198" y="131831"/>
                  </a:cubicBezTo>
                  <a:cubicBezTo>
                    <a:pt x="584946" y="104075"/>
                    <a:pt x="611928" y="11769"/>
                    <a:pt x="644590" y="1054"/>
                  </a:cubicBezTo>
                  <a:lnTo>
                    <a:pt x="647043" y="409"/>
                  </a:lnTo>
                  <a:cubicBezTo>
                    <a:pt x="681641" y="-6434"/>
                    <a:pt x="739736" y="70251"/>
                    <a:pt x="760392" y="92972"/>
                  </a:cubicBezTo>
                  <a:cubicBezTo>
                    <a:pt x="794435" y="130295"/>
                    <a:pt x="825109" y="170561"/>
                    <a:pt x="852052" y="213292"/>
                  </a:cubicBezTo>
                  <a:cubicBezTo>
                    <a:pt x="857590" y="220225"/>
                    <a:pt x="860688" y="228810"/>
                    <a:pt x="860830" y="237692"/>
                  </a:cubicBezTo>
                  <a:close/>
                </a:path>
              </a:pathLst>
            </a:custGeom>
            <a:solidFill>
              <a:srgbClr val="3E3E54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02F9C38-43B6-4D52-804C-DCCE60A404BE}"/>
                </a:ext>
              </a:extLst>
            </p:cNvPr>
            <p:cNvSpPr/>
            <p:nvPr/>
          </p:nvSpPr>
          <p:spPr>
            <a:xfrm>
              <a:off x="1690084" y="4224909"/>
              <a:ext cx="184387" cy="225629"/>
            </a:xfrm>
            <a:custGeom>
              <a:avLst/>
              <a:gdLst>
                <a:gd name="connsiteX0" fmla="*/ -14 w 184387"/>
                <a:gd name="connsiteY0" fmla="*/ 152315 h 225629"/>
                <a:gd name="connsiteX1" fmla="*/ 11992 w 184387"/>
                <a:gd name="connsiteY1" fmla="*/ 106485 h 225629"/>
                <a:gd name="connsiteX2" fmla="*/ 143544 w 184387"/>
                <a:gd name="connsiteY2" fmla="*/ -22 h 225629"/>
                <a:gd name="connsiteX3" fmla="*/ 177367 w 184387"/>
                <a:gd name="connsiteY3" fmla="*/ 60784 h 225629"/>
                <a:gd name="connsiteX4" fmla="*/ 184339 w 184387"/>
                <a:gd name="connsiteY4" fmla="*/ 78728 h 225629"/>
                <a:gd name="connsiteX5" fmla="*/ 173494 w 184387"/>
                <a:gd name="connsiteY5" fmla="*/ 109712 h 225629"/>
                <a:gd name="connsiteX6" fmla="*/ 156712 w 184387"/>
                <a:gd name="connsiteY6" fmla="*/ 156446 h 225629"/>
                <a:gd name="connsiteX7" fmla="*/ 149353 w 184387"/>
                <a:gd name="connsiteY7" fmla="*/ 179038 h 225629"/>
                <a:gd name="connsiteX8" fmla="*/ 129253 w 184387"/>
                <a:gd name="connsiteY8" fmla="*/ 182756 h 225629"/>
                <a:gd name="connsiteX9" fmla="*/ 128568 w 184387"/>
                <a:gd name="connsiteY9" fmla="*/ 182266 h 225629"/>
                <a:gd name="connsiteX10" fmla="*/ 122113 w 184387"/>
                <a:gd name="connsiteY10" fmla="*/ 129722 h 225629"/>
                <a:gd name="connsiteX11" fmla="*/ 90226 w 184387"/>
                <a:gd name="connsiteY11" fmla="*/ 172196 h 225629"/>
                <a:gd name="connsiteX12" fmla="*/ 67117 w 184387"/>
                <a:gd name="connsiteY12" fmla="*/ 221512 h 225629"/>
                <a:gd name="connsiteX13" fmla="*/ 57306 w 184387"/>
                <a:gd name="connsiteY13" fmla="*/ 225126 h 225629"/>
                <a:gd name="connsiteX14" fmla="*/ 53562 w 184387"/>
                <a:gd name="connsiteY14" fmla="*/ 214282 h 225629"/>
                <a:gd name="connsiteX15" fmla="*/ 56144 w 184387"/>
                <a:gd name="connsiteY15" fmla="*/ 173229 h 225629"/>
                <a:gd name="connsiteX16" fmla="*/ 24773 w 184387"/>
                <a:gd name="connsiteY16" fmla="*/ 217251 h 225629"/>
                <a:gd name="connsiteX17" fmla="*/ 32002 w 184387"/>
                <a:gd name="connsiteY17" fmla="*/ 154380 h 225629"/>
                <a:gd name="connsiteX18" fmla="*/ 22191 w 184387"/>
                <a:gd name="connsiteY18" fmla="*/ 175294 h 225629"/>
                <a:gd name="connsiteX19" fmla="*/ 3472 w 184387"/>
                <a:gd name="connsiteY19" fmla="*/ 179425 h 225629"/>
                <a:gd name="connsiteX20" fmla="*/ 2697 w 184387"/>
                <a:gd name="connsiteY20" fmla="*/ 170388 h 225629"/>
                <a:gd name="connsiteX21" fmla="*/ 14445 w 184387"/>
                <a:gd name="connsiteY21" fmla="*/ 121202 h 225629"/>
                <a:gd name="connsiteX22" fmla="*/ 3988 w 184387"/>
                <a:gd name="connsiteY22" fmla="*/ 149862 h 225629"/>
                <a:gd name="connsiteX23" fmla="*/ -14 w 184387"/>
                <a:gd name="connsiteY23" fmla="*/ 152315 h 225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4387" h="225629">
                  <a:moveTo>
                    <a:pt x="-14" y="152315"/>
                  </a:moveTo>
                  <a:cubicBezTo>
                    <a:pt x="-479" y="136203"/>
                    <a:pt x="3691" y="120298"/>
                    <a:pt x="11992" y="106485"/>
                  </a:cubicBezTo>
                  <a:cubicBezTo>
                    <a:pt x="39529" y="54561"/>
                    <a:pt x="87024" y="16103"/>
                    <a:pt x="143544" y="-22"/>
                  </a:cubicBezTo>
                  <a:cubicBezTo>
                    <a:pt x="154904" y="20505"/>
                    <a:pt x="166136" y="40257"/>
                    <a:pt x="177367" y="60784"/>
                  </a:cubicBezTo>
                  <a:cubicBezTo>
                    <a:pt x="180918" y="66219"/>
                    <a:pt x="183293" y="72325"/>
                    <a:pt x="184339" y="78728"/>
                  </a:cubicBezTo>
                  <a:cubicBezTo>
                    <a:pt x="183822" y="89895"/>
                    <a:pt x="180053" y="100662"/>
                    <a:pt x="173494" y="109712"/>
                  </a:cubicBezTo>
                  <a:cubicBezTo>
                    <a:pt x="165490" y="124313"/>
                    <a:pt x="159836" y="140089"/>
                    <a:pt x="156712" y="156446"/>
                  </a:cubicBezTo>
                  <a:cubicBezTo>
                    <a:pt x="156092" y="164450"/>
                    <a:pt x="153575" y="172196"/>
                    <a:pt x="149353" y="179038"/>
                  </a:cubicBezTo>
                  <a:cubicBezTo>
                    <a:pt x="144835" y="185622"/>
                    <a:pt x="135823" y="187288"/>
                    <a:pt x="129253" y="182756"/>
                  </a:cubicBezTo>
                  <a:cubicBezTo>
                    <a:pt x="129020" y="182601"/>
                    <a:pt x="128788" y="182433"/>
                    <a:pt x="128568" y="182266"/>
                  </a:cubicBezTo>
                  <a:cubicBezTo>
                    <a:pt x="129988" y="164489"/>
                    <a:pt x="127794" y="146621"/>
                    <a:pt x="122113" y="129722"/>
                  </a:cubicBezTo>
                  <a:cubicBezTo>
                    <a:pt x="104943" y="136436"/>
                    <a:pt x="96294" y="154897"/>
                    <a:pt x="90226" y="172196"/>
                  </a:cubicBezTo>
                  <a:cubicBezTo>
                    <a:pt x="86456" y="190205"/>
                    <a:pt x="78542" y="207091"/>
                    <a:pt x="67117" y="221512"/>
                  </a:cubicBezTo>
                  <a:cubicBezTo>
                    <a:pt x="64535" y="224223"/>
                    <a:pt x="60662" y="226675"/>
                    <a:pt x="57306" y="225126"/>
                  </a:cubicBezTo>
                  <a:cubicBezTo>
                    <a:pt x="53949" y="223577"/>
                    <a:pt x="53304" y="218413"/>
                    <a:pt x="53562" y="214282"/>
                  </a:cubicBezTo>
                  <a:lnTo>
                    <a:pt x="56144" y="173229"/>
                  </a:lnTo>
                  <a:cubicBezTo>
                    <a:pt x="56131" y="193084"/>
                    <a:pt x="43544" y="210758"/>
                    <a:pt x="24773" y="217251"/>
                  </a:cubicBezTo>
                  <a:cubicBezTo>
                    <a:pt x="19622" y="196105"/>
                    <a:pt x="22178" y="173810"/>
                    <a:pt x="32002" y="154380"/>
                  </a:cubicBezTo>
                  <a:cubicBezTo>
                    <a:pt x="26709" y="160061"/>
                    <a:pt x="26064" y="168581"/>
                    <a:pt x="22191" y="175294"/>
                  </a:cubicBezTo>
                  <a:cubicBezTo>
                    <a:pt x="18318" y="182007"/>
                    <a:pt x="7474" y="186139"/>
                    <a:pt x="3472" y="179425"/>
                  </a:cubicBezTo>
                  <a:cubicBezTo>
                    <a:pt x="2129" y="176611"/>
                    <a:pt x="1858" y="173396"/>
                    <a:pt x="2697" y="170388"/>
                  </a:cubicBezTo>
                  <a:cubicBezTo>
                    <a:pt x="4995" y="153644"/>
                    <a:pt x="8919" y="137171"/>
                    <a:pt x="14445" y="121202"/>
                  </a:cubicBezTo>
                  <a:lnTo>
                    <a:pt x="3988" y="149862"/>
                  </a:lnTo>
                  <a:cubicBezTo>
                    <a:pt x="1922" y="151669"/>
                    <a:pt x="1922" y="153864"/>
                    <a:pt x="-14" y="152315"/>
                  </a:cubicBezTo>
                  <a:close/>
                </a:path>
              </a:pathLst>
            </a:custGeom>
            <a:solidFill>
              <a:srgbClr val="F3BD8F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FE50C35-7DAB-4D37-872E-EAFA8CDB22A7}"/>
                </a:ext>
              </a:extLst>
            </p:cNvPr>
            <p:cNvSpPr/>
            <p:nvPr/>
          </p:nvSpPr>
          <p:spPr>
            <a:xfrm>
              <a:off x="1819809" y="3663566"/>
              <a:ext cx="1679533" cy="1272115"/>
            </a:xfrm>
            <a:custGeom>
              <a:avLst/>
              <a:gdLst>
                <a:gd name="connsiteX0" fmla="*/ 1676610 w 1679533"/>
                <a:gd name="connsiteY0" fmla="*/ 86496 h 1272115"/>
                <a:gd name="connsiteX1" fmla="*/ 1646014 w 1679533"/>
                <a:gd name="connsiteY1" fmla="*/ 139297 h 1272115"/>
                <a:gd name="connsiteX2" fmla="*/ 1509815 w 1679533"/>
                <a:gd name="connsiteY2" fmla="*/ 247611 h 1272115"/>
                <a:gd name="connsiteX3" fmla="*/ 1126391 w 1679533"/>
                <a:gd name="connsiteY3" fmla="*/ 507358 h 1272115"/>
                <a:gd name="connsiteX4" fmla="*/ 1020143 w 1679533"/>
                <a:gd name="connsiteY4" fmla="*/ 571907 h 1272115"/>
                <a:gd name="connsiteX5" fmla="*/ 975475 w 1679533"/>
                <a:gd name="connsiteY5" fmla="*/ 630905 h 1272115"/>
                <a:gd name="connsiteX6" fmla="*/ 921383 w 1679533"/>
                <a:gd name="connsiteY6" fmla="*/ 745803 h 1272115"/>
                <a:gd name="connsiteX7" fmla="*/ 832563 w 1679533"/>
                <a:gd name="connsiteY7" fmla="*/ 955976 h 1272115"/>
                <a:gd name="connsiteX8" fmla="*/ 721022 w 1679533"/>
                <a:gd name="connsiteY8" fmla="*/ 1173249 h 1272115"/>
                <a:gd name="connsiteX9" fmla="*/ 591923 w 1679533"/>
                <a:gd name="connsiteY9" fmla="*/ 1269428 h 1272115"/>
                <a:gd name="connsiteX10" fmla="*/ 444621 w 1679533"/>
                <a:gd name="connsiteY10" fmla="*/ 1227470 h 1272115"/>
                <a:gd name="connsiteX11" fmla="*/ 341342 w 1679533"/>
                <a:gd name="connsiteY11" fmla="*/ 1110507 h 1272115"/>
                <a:gd name="connsiteX12" fmla="*/ 340568 w 1679533"/>
                <a:gd name="connsiteY12" fmla="*/ 1109603 h 1272115"/>
                <a:gd name="connsiteX13" fmla="*/ 318363 w 1679533"/>
                <a:gd name="connsiteY13" fmla="*/ 1077200 h 1272115"/>
                <a:gd name="connsiteX14" fmla="*/ 297319 w 1679533"/>
                <a:gd name="connsiteY14" fmla="*/ 1026851 h 1272115"/>
                <a:gd name="connsiteX15" fmla="*/ 295512 w 1679533"/>
                <a:gd name="connsiteY15" fmla="*/ 1007873 h 1272115"/>
                <a:gd name="connsiteX16" fmla="*/ 327399 w 1679533"/>
                <a:gd name="connsiteY16" fmla="*/ 901496 h 1272115"/>
                <a:gd name="connsiteX17" fmla="*/ 503619 w 1679533"/>
                <a:gd name="connsiteY17" fmla="*/ 530595 h 1272115"/>
                <a:gd name="connsiteX18" fmla="*/ 503619 w 1679533"/>
                <a:gd name="connsiteY18" fmla="*/ 529563 h 1272115"/>
                <a:gd name="connsiteX19" fmla="*/ 191975 w 1679533"/>
                <a:gd name="connsiteY19" fmla="*/ 615930 h 1272115"/>
                <a:gd name="connsiteX20" fmla="*/ 110126 w 1679533"/>
                <a:gd name="connsiteY20" fmla="*/ 654659 h 1272115"/>
                <a:gd name="connsiteX21" fmla="*/ 24017 w 1679533"/>
                <a:gd name="connsiteY21" fmla="*/ 640200 h 1272115"/>
                <a:gd name="connsiteX22" fmla="*/ 15755 w 1679533"/>
                <a:gd name="connsiteY22" fmla="*/ 525561 h 1272115"/>
                <a:gd name="connsiteX23" fmla="*/ 109868 w 1679533"/>
                <a:gd name="connsiteY23" fmla="*/ 445132 h 1272115"/>
                <a:gd name="connsiteX24" fmla="*/ 545189 w 1679533"/>
                <a:gd name="connsiteY24" fmla="*/ 290214 h 1272115"/>
                <a:gd name="connsiteX25" fmla="*/ 759751 w 1679533"/>
                <a:gd name="connsiteY25" fmla="*/ 285566 h 1272115"/>
                <a:gd name="connsiteX26" fmla="*/ 1118258 w 1679533"/>
                <a:gd name="connsiteY26" fmla="*/ 257552 h 1272115"/>
                <a:gd name="connsiteX27" fmla="*/ 1352702 w 1679533"/>
                <a:gd name="connsiteY27" fmla="*/ 101342 h 1272115"/>
                <a:gd name="connsiteX28" fmla="*/ 1531374 w 1679533"/>
                <a:gd name="connsiteY28" fmla="*/ 20656 h 1272115"/>
                <a:gd name="connsiteX29" fmla="*/ 1601991 w 1679533"/>
                <a:gd name="connsiteY29" fmla="*/ 387 h 1272115"/>
                <a:gd name="connsiteX30" fmla="*/ 1667573 w 1679533"/>
                <a:gd name="connsiteY30" fmla="*/ 27240 h 1272115"/>
                <a:gd name="connsiteX31" fmla="*/ 1676610 w 1679533"/>
                <a:gd name="connsiteY31" fmla="*/ 86496 h 1272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679533" h="1272115">
                  <a:moveTo>
                    <a:pt x="1676610" y="86496"/>
                  </a:moveTo>
                  <a:cubicBezTo>
                    <a:pt x="1670413" y="106132"/>
                    <a:pt x="1659956" y="124154"/>
                    <a:pt x="1646014" y="139297"/>
                  </a:cubicBezTo>
                  <a:cubicBezTo>
                    <a:pt x="1608059" y="183449"/>
                    <a:pt x="1557839" y="214820"/>
                    <a:pt x="1509815" y="247611"/>
                  </a:cubicBezTo>
                  <a:cubicBezTo>
                    <a:pt x="1382136" y="334753"/>
                    <a:pt x="1264527" y="436870"/>
                    <a:pt x="1126391" y="507358"/>
                  </a:cubicBezTo>
                  <a:cubicBezTo>
                    <a:pt x="1089340" y="526335"/>
                    <a:pt x="1050352" y="543376"/>
                    <a:pt x="1020143" y="571907"/>
                  </a:cubicBezTo>
                  <a:cubicBezTo>
                    <a:pt x="1002689" y="589490"/>
                    <a:pt x="987662" y="609333"/>
                    <a:pt x="975475" y="630905"/>
                  </a:cubicBezTo>
                  <a:cubicBezTo>
                    <a:pt x="953541" y="667247"/>
                    <a:pt x="935416" y="705744"/>
                    <a:pt x="921383" y="745803"/>
                  </a:cubicBezTo>
                  <a:cubicBezTo>
                    <a:pt x="895563" y="817711"/>
                    <a:pt x="861094" y="885359"/>
                    <a:pt x="832563" y="955976"/>
                  </a:cubicBezTo>
                  <a:cubicBezTo>
                    <a:pt x="801967" y="1031757"/>
                    <a:pt x="769305" y="1107409"/>
                    <a:pt x="721022" y="1173249"/>
                  </a:cubicBezTo>
                  <a:cubicBezTo>
                    <a:pt x="688618" y="1217401"/>
                    <a:pt x="646273" y="1258583"/>
                    <a:pt x="591923" y="1269428"/>
                  </a:cubicBezTo>
                  <a:cubicBezTo>
                    <a:pt x="540283" y="1279626"/>
                    <a:pt x="486320" y="1259487"/>
                    <a:pt x="444621" y="1227470"/>
                  </a:cubicBezTo>
                  <a:cubicBezTo>
                    <a:pt x="402922" y="1195454"/>
                    <a:pt x="371680" y="1152722"/>
                    <a:pt x="341342" y="1110507"/>
                  </a:cubicBezTo>
                  <a:lnTo>
                    <a:pt x="340568" y="1109603"/>
                  </a:lnTo>
                  <a:cubicBezTo>
                    <a:pt x="332951" y="1099146"/>
                    <a:pt x="325205" y="1088431"/>
                    <a:pt x="318363" y="1077200"/>
                  </a:cubicBezTo>
                  <a:cubicBezTo>
                    <a:pt x="308228" y="1061901"/>
                    <a:pt x="301089" y="1044809"/>
                    <a:pt x="297319" y="1026851"/>
                  </a:cubicBezTo>
                  <a:cubicBezTo>
                    <a:pt x="296274" y="1020577"/>
                    <a:pt x="295667" y="1014238"/>
                    <a:pt x="295512" y="1007873"/>
                  </a:cubicBezTo>
                  <a:cubicBezTo>
                    <a:pt x="295512" y="971209"/>
                    <a:pt x="311391" y="935191"/>
                    <a:pt x="327399" y="901496"/>
                  </a:cubicBezTo>
                  <a:cubicBezTo>
                    <a:pt x="386178" y="777820"/>
                    <a:pt x="444918" y="654182"/>
                    <a:pt x="503619" y="530595"/>
                  </a:cubicBezTo>
                  <a:cubicBezTo>
                    <a:pt x="503619" y="530595"/>
                    <a:pt x="503619" y="530595"/>
                    <a:pt x="503619" y="529563"/>
                  </a:cubicBezTo>
                  <a:cubicBezTo>
                    <a:pt x="394453" y="533862"/>
                    <a:pt x="287779" y="563425"/>
                    <a:pt x="191975" y="615930"/>
                  </a:cubicBezTo>
                  <a:cubicBezTo>
                    <a:pt x="166323" y="632028"/>
                    <a:pt x="138838" y="645029"/>
                    <a:pt x="110126" y="654659"/>
                  </a:cubicBezTo>
                  <a:cubicBezTo>
                    <a:pt x="80782" y="664096"/>
                    <a:pt x="48675" y="658700"/>
                    <a:pt x="24017" y="640200"/>
                  </a:cubicBezTo>
                  <a:cubicBezTo>
                    <a:pt x="-7224" y="612702"/>
                    <a:pt x="-5933" y="561063"/>
                    <a:pt x="15755" y="525561"/>
                  </a:cubicBezTo>
                  <a:cubicBezTo>
                    <a:pt x="37444" y="490058"/>
                    <a:pt x="74237" y="466821"/>
                    <a:pt x="109868" y="445132"/>
                  </a:cubicBezTo>
                  <a:cubicBezTo>
                    <a:pt x="243615" y="364316"/>
                    <a:pt x="388851" y="285695"/>
                    <a:pt x="545189" y="290214"/>
                  </a:cubicBezTo>
                  <a:cubicBezTo>
                    <a:pt x="607415" y="292021"/>
                    <a:pt x="697784" y="278724"/>
                    <a:pt x="759751" y="285566"/>
                  </a:cubicBezTo>
                  <a:cubicBezTo>
                    <a:pt x="890270" y="299896"/>
                    <a:pt x="1012656" y="335527"/>
                    <a:pt x="1118258" y="257552"/>
                  </a:cubicBezTo>
                  <a:cubicBezTo>
                    <a:pt x="1192555" y="199922"/>
                    <a:pt x="1270905" y="147715"/>
                    <a:pt x="1352702" y="101342"/>
                  </a:cubicBezTo>
                  <a:cubicBezTo>
                    <a:pt x="1410280" y="70617"/>
                    <a:pt x="1470956" y="45572"/>
                    <a:pt x="1531374" y="20656"/>
                  </a:cubicBezTo>
                  <a:cubicBezTo>
                    <a:pt x="1553644" y="10070"/>
                    <a:pt x="1577501" y="3214"/>
                    <a:pt x="1601991" y="387"/>
                  </a:cubicBezTo>
                  <a:cubicBezTo>
                    <a:pt x="1626972" y="-2234"/>
                    <a:pt x="1651604" y="7862"/>
                    <a:pt x="1667573" y="27240"/>
                  </a:cubicBezTo>
                  <a:cubicBezTo>
                    <a:pt x="1679218" y="44681"/>
                    <a:pt x="1682523" y="66382"/>
                    <a:pt x="1676610" y="86496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A2A3BDC5-AFEC-4FA6-8044-2B2B27B52F20}"/>
                </a:ext>
              </a:extLst>
            </p:cNvPr>
            <p:cNvSpPr/>
            <p:nvPr/>
          </p:nvSpPr>
          <p:spPr>
            <a:xfrm>
              <a:off x="2572502" y="3599549"/>
              <a:ext cx="366818" cy="468504"/>
            </a:xfrm>
            <a:custGeom>
              <a:avLst/>
              <a:gdLst>
                <a:gd name="connsiteX0" fmla="*/ 54050 w 366818"/>
                <a:gd name="connsiteY0" fmla="*/ 148448 h 468504"/>
                <a:gd name="connsiteX1" fmla="*/ 47466 w 366818"/>
                <a:gd name="connsiteY1" fmla="*/ 138765 h 468504"/>
                <a:gd name="connsiteX2" fmla="*/ 35460 w 366818"/>
                <a:gd name="connsiteY2" fmla="*/ 125081 h 468504"/>
                <a:gd name="connsiteX3" fmla="*/ 18160 w 366818"/>
                <a:gd name="connsiteY3" fmla="*/ 122628 h 468504"/>
                <a:gd name="connsiteX4" fmla="*/ -43 w 366818"/>
                <a:gd name="connsiteY4" fmla="*/ 139798 h 468504"/>
                <a:gd name="connsiteX5" fmla="*/ 13771 w 366818"/>
                <a:gd name="connsiteY5" fmla="*/ 197376 h 468504"/>
                <a:gd name="connsiteX6" fmla="*/ 27843 w 366818"/>
                <a:gd name="connsiteY6" fmla="*/ 223196 h 468504"/>
                <a:gd name="connsiteX7" fmla="*/ 27843 w 366818"/>
                <a:gd name="connsiteY7" fmla="*/ 239075 h 468504"/>
                <a:gd name="connsiteX8" fmla="*/ 30296 w 366818"/>
                <a:gd name="connsiteY8" fmla="*/ 368174 h 468504"/>
                <a:gd name="connsiteX9" fmla="*/ 17386 w 366818"/>
                <a:gd name="connsiteY9" fmla="*/ 410131 h 468504"/>
                <a:gd name="connsiteX10" fmla="*/ 31199 w 366818"/>
                <a:gd name="connsiteY10" fmla="*/ 438920 h 468504"/>
                <a:gd name="connsiteX11" fmla="*/ 59085 w 366818"/>
                <a:gd name="connsiteY11" fmla="*/ 455832 h 468504"/>
                <a:gd name="connsiteX12" fmla="*/ 108142 w 366818"/>
                <a:gd name="connsiteY12" fmla="*/ 467709 h 468504"/>
                <a:gd name="connsiteX13" fmla="*/ 144935 w 366818"/>
                <a:gd name="connsiteY13" fmla="*/ 452475 h 468504"/>
                <a:gd name="connsiteX14" fmla="*/ 176565 w 366818"/>
                <a:gd name="connsiteY14" fmla="*/ 399674 h 468504"/>
                <a:gd name="connsiteX15" fmla="*/ 250409 w 366818"/>
                <a:gd name="connsiteY15" fmla="*/ 360944 h 468504"/>
                <a:gd name="connsiteX16" fmla="*/ 364661 w 366818"/>
                <a:gd name="connsiteY16" fmla="*/ 171040 h 468504"/>
                <a:gd name="connsiteX17" fmla="*/ 351751 w 366818"/>
                <a:gd name="connsiteY17" fmla="*/ 66341 h 468504"/>
                <a:gd name="connsiteX18" fmla="*/ 241243 w 366818"/>
                <a:gd name="connsiteY18" fmla="*/ -16 h 468504"/>
                <a:gd name="connsiteX19" fmla="*/ 117825 w 366818"/>
                <a:gd name="connsiteY19" fmla="*/ 46330 h 468504"/>
                <a:gd name="connsiteX20" fmla="*/ 54050 w 366818"/>
                <a:gd name="connsiteY20" fmla="*/ 148448 h 46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6818" h="468504">
                  <a:moveTo>
                    <a:pt x="54050" y="148448"/>
                  </a:moveTo>
                  <a:lnTo>
                    <a:pt x="47466" y="138765"/>
                  </a:lnTo>
                  <a:cubicBezTo>
                    <a:pt x="44238" y="133575"/>
                    <a:pt x="40185" y="128954"/>
                    <a:pt x="35460" y="125081"/>
                  </a:cubicBezTo>
                  <a:cubicBezTo>
                    <a:pt x="30541" y="121246"/>
                    <a:pt x="23957" y="120317"/>
                    <a:pt x="18160" y="122628"/>
                  </a:cubicBezTo>
                  <a:cubicBezTo>
                    <a:pt x="10027" y="126501"/>
                    <a:pt x="603" y="130761"/>
                    <a:pt x="-43" y="139798"/>
                  </a:cubicBezTo>
                  <a:cubicBezTo>
                    <a:pt x="-249" y="159834"/>
                    <a:pt x="4502" y="179612"/>
                    <a:pt x="13771" y="197376"/>
                  </a:cubicBezTo>
                  <a:cubicBezTo>
                    <a:pt x="19722" y="205238"/>
                    <a:pt x="24473" y="213939"/>
                    <a:pt x="27843" y="223196"/>
                  </a:cubicBezTo>
                  <a:cubicBezTo>
                    <a:pt x="28553" y="228463"/>
                    <a:pt x="28553" y="233808"/>
                    <a:pt x="27843" y="239075"/>
                  </a:cubicBezTo>
                  <a:cubicBezTo>
                    <a:pt x="25648" y="282452"/>
                    <a:pt x="44884" y="327378"/>
                    <a:pt x="30296" y="368174"/>
                  </a:cubicBezTo>
                  <a:cubicBezTo>
                    <a:pt x="25261" y="382116"/>
                    <a:pt x="16482" y="395284"/>
                    <a:pt x="17386" y="410131"/>
                  </a:cubicBezTo>
                  <a:cubicBezTo>
                    <a:pt x="18199" y="421130"/>
                    <a:pt x="23131" y="431406"/>
                    <a:pt x="31199" y="438920"/>
                  </a:cubicBezTo>
                  <a:cubicBezTo>
                    <a:pt x="39320" y="446291"/>
                    <a:pt x="48795" y="452036"/>
                    <a:pt x="59085" y="455832"/>
                  </a:cubicBezTo>
                  <a:cubicBezTo>
                    <a:pt x="74770" y="462170"/>
                    <a:pt x="91295" y="466172"/>
                    <a:pt x="108142" y="467709"/>
                  </a:cubicBezTo>
                  <a:cubicBezTo>
                    <a:pt x="122382" y="470742"/>
                    <a:pt x="137009" y="464688"/>
                    <a:pt x="144935" y="452475"/>
                  </a:cubicBezTo>
                  <a:cubicBezTo>
                    <a:pt x="158245" y="436686"/>
                    <a:pt x="168922" y="418858"/>
                    <a:pt x="176565" y="399674"/>
                  </a:cubicBezTo>
                  <a:cubicBezTo>
                    <a:pt x="200435" y="385395"/>
                    <a:pt x="225093" y="372460"/>
                    <a:pt x="250409" y="360944"/>
                  </a:cubicBezTo>
                  <a:cubicBezTo>
                    <a:pt x="321801" y="330735"/>
                    <a:pt x="356141" y="248112"/>
                    <a:pt x="364661" y="171040"/>
                  </a:cubicBezTo>
                  <a:cubicBezTo>
                    <a:pt x="368663" y="135538"/>
                    <a:pt x="368276" y="97970"/>
                    <a:pt x="351751" y="66341"/>
                  </a:cubicBezTo>
                  <a:cubicBezTo>
                    <a:pt x="329108" y="26359"/>
                    <a:pt x="287176" y="1172"/>
                    <a:pt x="241243" y="-16"/>
                  </a:cubicBezTo>
                  <a:cubicBezTo>
                    <a:pt x="195787" y="-377"/>
                    <a:pt x="151803" y="16134"/>
                    <a:pt x="117825" y="46330"/>
                  </a:cubicBezTo>
                  <a:cubicBezTo>
                    <a:pt x="88261" y="71247"/>
                    <a:pt x="51339" y="109589"/>
                    <a:pt x="54050" y="148448"/>
                  </a:cubicBezTo>
                  <a:close/>
                </a:path>
              </a:pathLst>
            </a:custGeom>
            <a:solidFill>
              <a:srgbClr val="F3BD8F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8DDA2A2-177A-4B0B-9DAD-8DE42F727432}"/>
                </a:ext>
              </a:extLst>
            </p:cNvPr>
            <p:cNvSpPr/>
            <p:nvPr/>
          </p:nvSpPr>
          <p:spPr>
            <a:xfrm>
              <a:off x="2479168" y="3511807"/>
              <a:ext cx="453934" cy="395390"/>
            </a:xfrm>
            <a:custGeom>
              <a:avLst/>
              <a:gdLst>
                <a:gd name="connsiteX0" fmla="*/ 424301 w 453934"/>
                <a:gd name="connsiteY0" fmla="*/ 51450 h 395390"/>
                <a:gd name="connsiteX1" fmla="*/ 327219 w 453934"/>
                <a:gd name="connsiteY1" fmla="*/ 16335 h 395390"/>
                <a:gd name="connsiteX2" fmla="*/ 294686 w 453934"/>
                <a:gd name="connsiteY2" fmla="*/ 2651 h 395390"/>
                <a:gd name="connsiteX3" fmla="*/ 200186 w 453934"/>
                <a:gd name="connsiteY3" fmla="*/ 23823 h 395390"/>
                <a:gd name="connsiteX4" fmla="*/ 153323 w 453934"/>
                <a:gd name="connsiteY4" fmla="*/ 54677 h 395390"/>
                <a:gd name="connsiteX5" fmla="*/ 105556 w 453934"/>
                <a:gd name="connsiteY5" fmla="*/ 121034 h 395390"/>
                <a:gd name="connsiteX6" fmla="*/ 42298 w 453934"/>
                <a:gd name="connsiteY6" fmla="*/ 173448 h 395390"/>
                <a:gd name="connsiteX7" fmla="*/ 83 w 453934"/>
                <a:gd name="connsiteY7" fmla="*/ 241225 h 395390"/>
                <a:gd name="connsiteX8" fmla="*/ 50560 w 453934"/>
                <a:gd name="connsiteY8" fmla="*/ 326301 h 395390"/>
                <a:gd name="connsiteX9" fmla="*/ 126083 w 453934"/>
                <a:gd name="connsiteY9" fmla="*/ 395369 h 395390"/>
                <a:gd name="connsiteX10" fmla="*/ 133313 w 453934"/>
                <a:gd name="connsiteY10" fmla="*/ 334434 h 395390"/>
                <a:gd name="connsiteX11" fmla="*/ 133313 w 453934"/>
                <a:gd name="connsiteY11" fmla="*/ 317135 h 395390"/>
                <a:gd name="connsiteX12" fmla="*/ 122856 w 453934"/>
                <a:gd name="connsiteY12" fmla="*/ 301901 h 395390"/>
                <a:gd name="connsiteX13" fmla="*/ 98714 w 453934"/>
                <a:gd name="connsiteY13" fmla="*/ 231414 h 395390"/>
                <a:gd name="connsiteX14" fmla="*/ 107751 w 453934"/>
                <a:gd name="connsiteY14" fmla="*/ 213082 h 395390"/>
                <a:gd name="connsiteX15" fmla="*/ 129181 w 453934"/>
                <a:gd name="connsiteY15" fmla="*/ 224959 h 395390"/>
                <a:gd name="connsiteX16" fmla="*/ 162747 w 453934"/>
                <a:gd name="connsiteY16" fmla="*/ 270272 h 395390"/>
                <a:gd name="connsiteX17" fmla="*/ 203284 w 453934"/>
                <a:gd name="connsiteY17" fmla="*/ 140012 h 395390"/>
                <a:gd name="connsiteX18" fmla="*/ 333028 w 453934"/>
                <a:gd name="connsiteY18" fmla="*/ 90179 h 395390"/>
                <a:gd name="connsiteX19" fmla="*/ 404678 w 453934"/>
                <a:gd name="connsiteY19" fmla="*/ 118452 h 395390"/>
                <a:gd name="connsiteX20" fmla="*/ 452703 w 453934"/>
                <a:gd name="connsiteY20" fmla="*/ 128005 h 395390"/>
                <a:gd name="connsiteX21" fmla="*/ 424301 w 453934"/>
                <a:gd name="connsiteY21" fmla="*/ 51450 h 395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3934" h="395390">
                  <a:moveTo>
                    <a:pt x="424301" y="51450"/>
                  </a:moveTo>
                  <a:cubicBezTo>
                    <a:pt x="396803" y="30407"/>
                    <a:pt x="359752" y="29632"/>
                    <a:pt x="327219" y="16335"/>
                  </a:cubicBezTo>
                  <a:cubicBezTo>
                    <a:pt x="316659" y="11132"/>
                    <a:pt x="305789" y="6562"/>
                    <a:pt x="294686" y="2651"/>
                  </a:cubicBezTo>
                  <a:cubicBezTo>
                    <a:pt x="262799" y="-6257"/>
                    <a:pt x="230137" y="8718"/>
                    <a:pt x="200186" y="23823"/>
                  </a:cubicBezTo>
                  <a:cubicBezTo>
                    <a:pt x="183119" y="31736"/>
                    <a:pt x="167330" y="42129"/>
                    <a:pt x="153323" y="54677"/>
                  </a:cubicBezTo>
                  <a:cubicBezTo>
                    <a:pt x="133829" y="73784"/>
                    <a:pt x="123243" y="100249"/>
                    <a:pt x="105556" y="121034"/>
                  </a:cubicBezTo>
                  <a:cubicBezTo>
                    <a:pt x="87870" y="141819"/>
                    <a:pt x="63470" y="156020"/>
                    <a:pt x="42298" y="173448"/>
                  </a:cubicBezTo>
                  <a:cubicBezTo>
                    <a:pt x="21126" y="190877"/>
                    <a:pt x="1890" y="213856"/>
                    <a:pt x="83" y="241225"/>
                  </a:cubicBezTo>
                  <a:cubicBezTo>
                    <a:pt x="-2112" y="275436"/>
                    <a:pt x="23450" y="305129"/>
                    <a:pt x="50560" y="326301"/>
                  </a:cubicBezTo>
                  <a:cubicBezTo>
                    <a:pt x="77671" y="347473"/>
                    <a:pt x="108784" y="365031"/>
                    <a:pt x="126083" y="395369"/>
                  </a:cubicBezTo>
                  <a:lnTo>
                    <a:pt x="133313" y="334434"/>
                  </a:lnTo>
                  <a:cubicBezTo>
                    <a:pt x="134617" y="328741"/>
                    <a:pt x="134617" y="322828"/>
                    <a:pt x="133313" y="317135"/>
                  </a:cubicBezTo>
                  <a:cubicBezTo>
                    <a:pt x="130795" y="311455"/>
                    <a:pt x="127258" y="306291"/>
                    <a:pt x="122856" y="301901"/>
                  </a:cubicBezTo>
                  <a:cubicBezTo>
                    <a:pt x="106499" y="282123"/>
                    <a:pt x="97914" y="257065"/>
                    <a:pt x="98714" y="231414"/>
                  </a:cubicBezTo>
                  <a:cubicBezTo>
                    <a:pt x="98714" y="224184"/>
                    <a:pt x="100909" y="215663"/>
                    <a:pt x="107751" y="213082"/>
                  </a:cubicBezTo>
                  <a:cubicBezTo>
                    <a:pt x="114593" y="210500"/>
                    <a:pt x="123888" y="217858"/>
                    <a:pt x="129181" y="224959"/>
                  </a:cubicBezTo>
                  <a:lnTo>
                    <a:pt x="162747" y="270272"/>
                  </a:lnTo>
                  <a:cubicBezTo>
                    <a:pt x="152923" y="222764"/>
                    <a:pt x="168247" y="173551"/>
                    <a:pt x="203284" y="140012"/>
                  </a:cubicBezTo>
                  <a:cubicBezTo>
                    <a:pt x="238386" y="107117"/>
                    <a:pt x="284939" y="89237"/>
                    <a:pt x="333028" y="90179"/>
                  </a:cubicBezTo>
                  <a:cubicBezTo>
                    <a:pt x="359623" y="90179"/>
                    <a:pt x="388670" y="97151"/>
                    <a:pt x="404678" y="118452"/>
                  </a:cubicBezTo>
                  <a:cubicBezTo>
                    <a:pt x="420686" y="139753"/>
                    <a:pt x="443408" y="182227"/>
                    <a:pt x="452703" y="128005"/>
                  </a:cubicBezTo>
                  <a:cubicBezTo>
                    <a:pt x="457660" y="99242"/>
                    <a:pt x="446816" y="70027"/>
                    <a:pt x="424301" y="51450"/>
                  </a:cubicBezTo>
                  <a:close/>
                </a:path>
              </a:pathLst>
            </a:custGeom>
            <a:solidFill>
              <a:srgbClr val="3E3E54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FAD9050-27CD-4601-BA7B-C7405CD2880D}"/>
                </a:ext>
              </a:extLst>
            </p:cNvPr>
            <p:cNvSpPr/>
            <p:nvPr/>
          </p:nvSpPr>
          <p:spPr>
            <a:xfrm>
              <a:off x="3420660" y="3515091"/>
              <a:ext cx="315040" cy="233763"/>
            </a:xfrm>
            <a:custGeom>
              <a:avLst/>
              <a:gdLst>
                <a:gd name="connsiteX0" fmla="*/ 53813 w 315040"/>
                <a:gd name="connsiteY0" fmla="*/ 99805 h 233763"/>
                <a:gd name="connsiteX1" fmla="*/ 79632 w 315040"/>
                <a:gd name="connsiteY1" fmla="*/ 46487 h 233763"/>
                <a:gd name="connsiteX2" fmla="*/ 113585 w 315040"/>
                <a:gd name="connsiteY2" fmla="*/ 20667 h 233763"/>
                <a:gd name="connsiteX3" fmla="*/ 120428 w 315040"/>
                <a:gd name="connsiteY3" fmla="*/ 18860 h 233763"/>
                <a:gd name="connsiteX4" fmla="*/ 124688 w 315040"/>
                <a:gd name="connsiteY4" fmla="*/ 24798 h 233763"/>
                <a:gd name="connsiteX5" fmla="*/ 121331 w 315040"/>
                <a:gd name="connsiteY5" fmla="*/ 68304 h 233763"/>
                <a:gd name="connsiteX6" fmla="*/ 122751 w 315040"/>
                <a:gd name="connsiteY6" fmla="*/ 71790 h 233763"/>
                <a:gd name="connsiteX7" fmla="*/ 129206 w 315040"/>
                <a:gd name="connsiteY7" fmla="*/ 70112 h 233763"/>
                <a:gd name="connsiteX8" fmla="*/ 186655 w 315040"/>
                <a:gd name="connsiteY8" fmla="*/ 22087 h 233763"/>
                <a:gd name="connsiteX9" fmla="*/ 256885 w 315040"/>
                <a:gd name="connsiteY9" fmla="*/ 11 h 233763"/>
                <a:gd name="connsiteX10" fmla="*/ 224610 w 315040"/>
                <a:gd name="connsiteY10" fmla="*/ 47649 h 233763"/>
                <a:gd name="connsiteX11" fmla="*/ 295873 w 315040"/>
                <a:gd name="connsiteY11" fmla="*/ 15761 h 233763"/>
                <a:gd name="connsiteX12" fmla="*/ 287869 w 315040"/>
                <a:gd name="connsiteY12" fmla="*/ 38741 h 233763"/>
                <a:gd name="connsiteX13" fmla="*/ 244879 w 315040"/>
                <a:gd name="connsiteY13" fmla="*/ 82247 h 233763"/>
                <a:gd name="connsiteX14" fmla="*/ 305039 w 315040"/>
                <a:gd name="connsiteY14" fmla="*/ 58751 h 233763"/>
                <a:gd name="connsiteX15" fmla="*/ 311365 w 315040"/>
                <a:gd name="connsiteY15" fmla="*/ 58751 h 233763"/>
                <a:gd name="connsiteX16" fmla="*/ 314334 w 315040"/>
                <a:gd name="connsiteY16" fmla="*/ 68434 h 233763"/>
                <a:gd name="connsiteX17" fmla="*/ 307492 w 315040"/>
                <a:gd name="connsiteY17" fmla="*/ 77083 h 233763"/>
                <a:gd name="connsiteX18" fmla="*/ 228483 w 315040"/>
                <a:gd name="connsiteY18" fmla="*/ 134016 h 233763"/>
                <a:gd name="connsiteX19" fmla="*/ 278444 w 315040"/>
                <a:gd name="connsiteY19" fmla="*/ 118782 h 233763"/>
                <a:gd name="connsiteX20" fmla="*/ 269020 w 315040"/>
                <a:gd name="connsiteY20" fmla="*/ 142536 h 233763"/>
                <a:gd name="connsiteX21" fmla="*/ 232744 w 315040"/>
                <a:gd name="connsiteY21" fmla="*/ 166936 h 233763"/>
                <a:gd name="connsiteX22" fmla="*/ 154510 w 315040"/>
                <a:gd name="connsiteY22" fmla="*/ 198694 h 233763"/>
                <a:gd name="connsiteX23" fmla="*/ 102870 w 315040"/>
                <a:gd name="connsiteY23" fmla="*/ 208377 h 233763"/>
                <a:gd name="connsiteX24" fmla="*/ 83247 w 315040"/>
                <a:gd name="connsiteY24" fmla="*/ 223352 h 233763"/>
                <a:gd name="connsiteX25" fmla="*/ 36901 w 315040"/>
                <a:gd name="connsiteY25" fmla="*/ 232002 h 233763"/>
                <a:gd name="connsiteX26" fmla="*/ 4885 w 315040"/>
                <a:gd name="connsiteY26" fmla="*/ 204762 h 233763"/>
                <a:gd name="connsiteX27" fmla="*/ 11468 w 315040"/>
                <a:gd name="connsiteY27" fmla="*/ 154672 h 233763"/>
                <a:gd name="connsiteX28" fmla="*/ 53813 w 315040"/>
                <a:gd name="connsiteY28" fmla="*/ 99805 h 23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15040" h="233763">
                  <a:moveTo>
                    <a:pt x="53813" y="99805"/>
                  </a:moveTo>
                  <a:cubicBezTo>
                    <a:pt x="59984" y="80956"/>
                    <a:pt x="68672" y="63024"/>
                    <a:pt x="79632" y="46487"/>
                  </a:cubicBezTo>
                  <a:cubicBezTo>
                    <a:pt x="89405" y="36017"/>
                    <a:pt x="100882" y="27290"/>
                    <a:pt x="113585" y="20667"/>
                  </a:cubicBezTo>
                  <a:cubicBezTo>
                    <a:pt x="115522" y="19144"/>
                    <a:pt x="118001" y="18485"/>
                    <a:pt x="120428" y="18860"/>
                  </a:cubicBezTo>
                  <a:cubicBezTo>
                    <a:pt x="122777" y="19970"/>
                    <a:pt x="124391" y="22216"/>
                    <a:pt x="124688" y="24798"/>
                  </a:cubicBezTo>
                  <a:cubicBezTo>
                    <a:pt x="128303" y="38999"/>
                    <a:pt x="120040" y="53716"/>
                    <a:pt x="121331" y="68304"/>
                  </a:cubicBezTo>
                  <a:cubicBezTo>
                    <a:pt x="121305" y="69608"/>
                    <a:pt x="121822" y="70874"/>
                    <a:pt x="122751" y="71790"/>
                  </a:cubicBezTo>
                  <a:cubicBezTo>
                    <a:pt x="124688" y="73339"/>
                    <a:pt x="127399" y="71790"/>
                    <a:pt x="129206" y="70112"/>
                  </a:cubicBezTo>
                  <a:cubicBezTo>
                    <a:pt x="147306" y="52890"/>
                    <a:pt x="166490" y="36843"/>
                    <a:pt x="186655" y="22087"/>
                  </a:cubicBezTo>
                  <a:cubicBezTo>
                    <a:pt x="206989" y="7176"/>
                    <a:pt x="231685" y="-596"/>
                    <a:pt x="256885" y="11"/>
                  </a:cubicBezTo>
                  <a:cubicBezTo>
                    <a:pt x="256885" y="19892"/>
                    <a:pt x="240231" y="35255"/>
                    <a:pt x="224610" y="47649"/>
                  </a:cubicBezTo>
                  <a:cubicBezTo>
                    <a:pt x="245034" y="30750"/>
                    <a:pt x="269666" y="19737"/>
                    <a:pt x="295873" y="15761"/>
                  </a:cubicBezTo>
                  <a:cubicBezTo>
                    <a:pt x="300649" y="23120"/>
                    <a:pt x="294066" y="32415"/>
                    <a:pt x="287869" y="38741"/>
                  </a:cubicBezTo>
                  <a:lnTo>
                    <a:pt x="244879" y="82247"/>
                  </a:lnTo>
                  <a:cubicBezTo>
                    <a:pt x="262759" y="69699"/>
                    <a:pt x="283389" y="61643"/>
                    <a:pt x="305039" y="58751"/>
                  </a:cubicBezTo>
                  <a:cubicBezTo>
                    <a:pt x="307104" y="58106"/>
                    <a:pt x="309299" y="58106"/>
                    <a:pt x="311365" y="58751"/>
                  </a:cubicBezTo>
                  <a:cubicBezTo>
                    <a:pt x="314618" y="60791"/>
                    <a:pt x="315883" y="64922"/>
                    <a:pt x="314334" y="68434"/>
                  </a:cubicBezTo>
                  <a:cubicBezTo>
                    <a:pt x="312862" y="71868"/>
                    <a:pt x="310500" y="74863"/>
                    <a:pt x="307492" y="77083"/>
                  </a:cubicBezTo>
                  <a:cubicBezTo>
                    <a:pt x="283208" y="98759"/>
                    <a:pt x="256730" y="117840"/>
                    <a:pt x="228483" y="134016"/>
                  </a:cubicBezTo>
                  <a:cubicBezTo>
                    <a:pt x="244336" y="126618"/>
                    <a:pt x="261158" y="121493"/>
                    <a:pt x="278444" y="118782"/>
                  </a:cubicBezTo>
                  <a:cubicBezTo>
                    <a:pt x="280162" y="127858"/>
                    <a:pt x="276495" y="137101"/>
                    <a:pt x="269020" y="142536"/>
                  </a:cubicBezTo>
                  <a:cubicBezTo>
                    <a:pt x="258008" y="152167"/>
                    <a:pt x="245821" y="160365"/>
                    <a:pt x="232744" y="166936"/>
                  </a:cubicBezTo>
                  <a:cubicBezTo>
                    <a:pt x="208873" y="182299"/>
                    <a:pt x="182343" y="193078"/>
                    <a:pt x="154510" y="198694"/>
                  </a:cubicBezTo>
                  <a:cubicBezTo>
                    <a:pt x="136952" y="201018"/>
                    <a:pt x="118104" y="199598"/>
                    <a:pt x="102870" y="208377"/>
                  </a:cubicBezTo>
                  <a:cubicBezTo>
                    <a:pt x="95770" y="212508"/>
                    <a:pt x="89961" y="218705"/>
                    <a:pt x="83247" y="223352"/>
                  </a:cubicBezTo>
                  <a:cubicBezTo>
                    <a:pt x="69821" y="232905"/>
                    <a:pt x="52870" y="236081"/>
                    <a:pt x="36901" y="232002"/>
                  </a:cubicBezTo>
                  <a:cubicBezTo>
                    <a:pt x="22777" y="227999"/>
                    <a:pt x="11107" y="218059"/>
                    <a:pt x="4885" y="204762"/>
                  </a:cubicBezTo>
                  <a:cubicBezTo>
                    <a:pt x="-3597" y="188328"/>
                    <a:pt x="-977" y="168356"/>
                    <a:pt x="11468" y="154672"/>
                  </a:cubicBezTo>
                  <a:cubicBezTo>
                    <a:pt x="29129" y="139412"/>
                    <a:pt x="43524" y="120757"/>
                    <a:pt x="53813" y="99805"/>
                  </a:cubicBezTo>
                  <a:close/>
                </a:path>
              </a:pathLst>
            </a:custGeom>
            <a:solidFill>
              <a:srgbClr val="F3BD8F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6CDD858-76EA-4DF8-A368-096CA94CB9B0}"/>
                </a:ext>
              </a:extLst>
            </p:cNvPr>
            <p:cNvSpPr/>
            <p:nvPr/>
          </p:nvSpPr>
          <p:spPr>
            <a:xfrm>
              <a:off x="2115628" y="4194071"/>
              <a:ext cx="285824" cy="582993"/>
            </a:xfrm>
            <a:custGeom>
              <a:avLst/>
              <a:gdLst>
                <a:gd name="connsiteX0" fmla="*/ 251693 w 285824"/>
                <a:gd name="connsiteY0" fmla="*/ 127512 h 582993"/>
                <a:gd name="connsiteX1" fmla="*/ 116914 w 285824"/>
                <a:gd name="connsiteY1" fmla="*/ 431668 h 582993"/>
                <a:gd name="connsiteX2" fmla="*/ 45781 w 285824"/>
                <a:gd name="connsiteY2" fmla="*/ 580132 h 582993"/>
                <a:gd name="connsiteX3" fmla="*/ 43199 w 285824"/>
                <a:gd name="connsiteY3" fmla="*/ 582972 h 582993"/>
                <a:gd name="connsiteX4" fmla="*/ 22801 w 285824"/>
                <a:gd name="connsiteY4" fmla="*/ 546824 h 582993"/>
                <a:gd name="connsiteX5" fmla="*/ -49 w 285824"/>
                <a:gd name="connsiteY5" fmla="*/ 477498 h 582993"/>
                <a:gd name="connsiteX6" fmla="*/ 31838 w 285824"/>
                <a:gd name="connsiteY6" fmla="*/ 371121 h 582993"/>
                <a:gd name="connsiteX7" fmla="*/ 208058 w 285824"/>
                <a:gd name="connsiteY7" fmla="*/ 220 h 582993"/>
                <a:gd name="connsiteX8" fmla="*/ 278933 w 285824"/>
                <a:gd name="connsiteY8" fmla="*/ 37788 h 582993"/>
                <a:gd name="connsiteX9" fmla="*/ 251693 w 285824"/>
                <a:gd name="connsiteY9" fmla="*/ 127512 h 582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824" h="582993">
                  <a:moveTo>
                    <a:pt x="251693" y="127512"/>
                  </a:moveTo>
                  <a:cubicBezTo>
                    <a:pt x="197640" y="224607"/>
                    <a:pt x="152533" y="326401"/>
                    <a:pt x="116914" y="431668"/>
                  </a:cubicBezTo>
                  <a:cubicBezTo>
                    <a:pt x="99357" y="484211"/>
                    <a:pt x="82832" y="539336"/>
                    <a:pt x="45781" y="580132"/>
                  </a:cubicBezTo>
                  <a:cubicBezTo>
                    <a:pt x="45019" y="581165"/>
                    <a:pt x="44154" y="582120"/>
                    <a:pt x="43199" y="582972"/>
                  </a:cubicBezTo>
                  <a:cubicBezTo>
                    <a:pt x="35479" y="571469"/>
                    <a:pt x="28662" y="559385"/>
                    <a:pt x="22801" y="546824"/>
                  </a:cubicBezTo>
                  <a:cubicBezTo>
                    <a:pt x="12422" y="524722"/>
                    <a:pt x="4754" y="501446"/>
                    <a:pt x="-49" y="477498"/>
                  </a:cubicBezTo>
                  <a:cubicBezTo>
                    <a:pt x="-49" y="440834"/>
                    <a:pt x="15830" y="404816"/>
                    <a:pt x="31838" y="371121"/>
                  </a:cubicBezTo>
                  <a:cubicBezTo>
                    <a:pt x="90617" y="247444"/>
                    <a:pt x="149357" y="123806"/>
                    <a:pt x="208058" y="220"/>
                  </a:cubicBezTo>
                  <a:cubicBezTo>
                    <a:pt x="228972" y="-1716"/>
                    <a:pt x="252726" y="7708"/>
                    <a:pt x="278933" y="37788"/>
                  </a:cubicBezTo>
                  <a:cubicBezTo>
                    <a:pt x="299976" y="61800"/>
                    <a:pt x="267185" y="99626"/>
                    <a:pt x="251693" y="127512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FFF7881-0334-47A4-A109-5041EB7A02DB}"/>
                </a:ext>
              </a:extLst>
            </p:cNvPr>
            <p:cNvSpPr/>
            <p:nvPr/>
          </p:nvSpPr>
          <p:spPr>
            <a:xfrm>
              <a:off x="1505379" y="4620209"/>
              <a:ext cx="650399" cy="405632"/>
            </a:xfrm>
            <a:custGeom>
              <a:avLst/>
              <a:gdLst>
                <a:gd name="connsiteX0" fmla="*/ 648027 w 650399"/>
                <a:gd name="connsiteY0" fmla="*/ 143665 h 405632"/>
                <a:gd name="connsiteX1" fmla="*/ 616010 w 650399"/>
                <a:gd name="connsiteY1" fmla="*/ 208214 h 405632"/>
                <a:gd name="connsiteX2" fmla="*/ 547330 w 650399"/>
                <a:gd name="connsiteY2" fmla="*/ 358485 h 405632"/>
                <a:gd name="connsiteX3" fmla="*/ 428171 w 650399"/>
                <a:gd name="connsiteY3" fmla="*/ 397215 h 405632"/>
                <a:gd name="connsiteX4" fmla="*/ 53785 w 650399"/>
                <a:gd name="connsiteY4" fmla="*/ 403283 h 405632"/>
                <a:gd name="connsiteX5" fmla="*/ 5889 w 650399"/>
                <a:gd name="connsiteY5" fmla="*/ 391793 h 405632"/>
                <a:gd name="connsiteX6" fmla="*/ -49 w 650399"/>
                <a:gd name="connsiteY6" fmla="*/ 385854 h 405632"/>
                <a:gd name="connsiteX7" fmla="*/ 24738 w 650399"/>
                <a:gd name="connsiteY7" fmla="*/ 353063 h 405632"/>
                <a:gd name="connsiteX8" fmla="*/ 118335 w 650399"/>
                <a:gd name="connsiteY8" fmla="*/ 334731 h 405632"/>
                <a:gd name="connsiteX9" fmla="*/ 465739 w 650399"/>
                <a:gd name="connsiteY9" fmla="*/ 322725 h 405632"/>
                <a:gd name="connsiteX10" fmla="*/ 486782 w 650399"/>
                <a:gd name="connsiteY10" fmla="*/ 316916 h 405632"/>
                <a:gd name="connsiteX11" fmla="*/ 499692 w 650399"/>
                <a:gd name="connsiteY11" fmla="*/ 292387 h 405632"/>
                <a:gd name="connsiteX12" fmla="*/ 555205 w 650399"/>
                <a:gd name="connsiteY12" fmla="*/ 130755 h 405632"/>
                <a:gd name="connsiteX13" fmla="*/ 626596 w 650399"/>
                <a:gd name="connsiteY13" fmla="*/ -22 h 405632"/>
                <a:gd name="connsiteX14" fmla="*/ 639506 w 650399"/>
                <a:gd name="connsiteY14" fmla="*/ 44001 h 405632"/>
                <a:gd name="connsiteX15" fmla="*/ 648027 w 650399"/>
                <a:gd name="connsiteY15" fmla="*/ 143665 h 40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50399" h="405632">
                  <a:moveTo>
                    <a:pt x="648027" y="143665"/>
                  </a:moveTo>
                  <a:cubicBezTo>
                    <a:pt x="642604" y="166516"/>
                    <a:pt x="624918" y="186913"/>
                    <a:pt x="616010" y="208214"/>
                  </a:cubicBezTo>
                  <a:cubicBezTo>
                    <a:pt x="596516" y="255723"/>
                    <a:pt x="591610" y="325436"/>
                    <a:pt x="547330" y="358485"/>
                  </a:cubicBezTo>
                  <a:cubicBezTo>
                    <a:pt x="515571" y="386758"/>
                    <a:pt x="469870" y="393471"/>
                    <a:pt x="428171" y="397215"/>
                  </a:cubicBezTo>
                  <a:cubicBezTo>
                    <a:pt x="303591" y="408576"/>
                    <a:pt x="178107" y="405994"/>
                    <a:pt x="53785" y="403283"/>
                  </a:cubicBezTo>
                  <a:cubicBezTo>
                    <a:pt x="36989" y="404819"/>
                    <a:pt x="20155" y="400791"/>
                    <a:pt x="5889" y="391793"/>
                  </a:cubicBezTo>
                  <a:cubicBezTo>
                    <a:pt x="3695" y="390050"/>
                    <a:pt x="1694" y="388049"/>
                    <a:pt x="-49" y="385854"/>
                  </a:cubicBezTo>
                  <a:cubicBezTo>
                    <a:pt x="5321" y="373009"/>
                    <a:pt x="13855" y="361739"/>
                    <a:pt x="24738" y="353063"/>
                  </a:cubicBezTo>
                  <a:cubicBezTo>
                    <a:pt x="50558" y="333311"/>
                    <a:pt x="85931" y="333827"/>
                    <a:pt x="118335" y="334731"/>
                  </a:cubicBezTo>
                  <a:cubicBezTo>
                    <a:pt x="234278" y="338023"/>
                    <a:pt x="350299" y="334021"/>
                    <a:pt x="465739" y="322725"/>
                  </a:cubicBezTo>
                  <a:cubicBezTo>
                    <a:pt x="473149" y="322686"/>
                    <a:pt x="480405" y="320685"/>
                    <a:pt x="486782" y="316916"/>
                  </a:cubicBezTo>
                  <a:cubicBezTo>
                    <a:pt x="493663" y="310383"/>
                    <a:pt x="498207" y="301759"/>
                    <a:pt x="499692" y="292387"/>
                  </a:cubicBezTo>
                  <a:cubicBezTo>
                    <a:pt x="514861" y="237417"/>
                    <a:pt x="533400" y="183440"/>
                    <a:pt x="555205" y="130755"/>
                  </a:cubicBezTo>
                  <a:cubicBezTo>
                    <a:pt x="566953" y="102999"/>
                    <a:pt x="593934" y="10693"/>
                    <a:pt x="626596" y="-22"/>
                  </a:cubicBezTo>
                  <a:cubicBezTo>
                    <a:pt x="633903" y="13598"/>
                    <a:pt x="638292" y="28587"/>
                    <a:pt x="639506" y="44001"/>
                  </a:cubicBezTo>
                  <a:cubicBezTo>
                    <a:pt x="643250" y="74339"/>
                    <a:pt x="655385" y="112552"/>
                    <a:pt x="648027" y="143665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9E08226-FB6A-4E30-9441-527DDA9A87CF}"/>
                </a:ext>
              </a:extLst>
            </p:cNvPr>
            <p:cNvSpPr/>
            <p:nvPr/>
          </p:nvSpPr>
          <p:spPr>
            <a:xfrm>
              <a:off x="1923303" y="5059016"/>
              <a:ext cx="322973" cy="597597"/>
            </a:xfrm>
            <a:custGeom>
              <a:avLst/>
              <a:gdLst>
                <a:gd name="connsiteX0" fmla="*/ 19155 w 322973"/>
                <a:gd name="connsiteY0" fmla="*/ 588668 h 597597"/>
                <a:gd name="connsiteX1" fmla="*/ 7278 w 322973"/>
                <a:gd name="connsiteY1" fmla="*/ 597576 h 597597"/>
                <a:gd name="connsiteX2" fmla="*/ 5470 w 322973"/>
                <a:gd name="connsiteY2" fmla="*/ 594607 h 597597"/>
                <a:gd name="connsiteX3" fmla="*/ 17347 w 322973"/>
                <a:gd name="connsiteY3" fmla="*/ 516115 h 597597"/>
                <a:gd name="connsiteX4" fmla="*/ 190081 w 322973"/>
                <a:gd name="connsiteY4" fmla="*/ 222415 h 597597"/>
                <a:gd name="connsiteX5" fmla="*/ 215901 w 322973"/>
                <a:gd name="connsiteY5" fmla="*/ 176456 h 597597"/>
                <a:gd name="connsiteX6" fmla="*/ 224293 w 322973"/>
                <a:gd name="connsiteY6" fmla="*/ 129077 h 597597"/>
                <a:gd name="connsiteX7" fmla="*/ 234620 w 322973"/>
                <a:gd name="connsiteY7" fmla="*/ 64528 h 597597"/>
                <a:gd name="connsiteX8" fmla="*/ 319051 w 322973"/>
                <a:gd name="connsiteY8" fmla="*/ -22 h 597597"/>
                <a:gd name="connsiteX9" fmla="*/ 322924 w 322973"/>
                <a:gd name="connsiteY9" fmla="*/ 144698 h 597597"/>
                <a:gd name="connsiteX10" fmla="*/ 19155 w 322973"/>
                <a:gd name="connsiteY10" fmla="*/ 588668 h 59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2973" h="597597">
                  <a:moveTo>
                    <a:pt x="19155" y="588668"/>
                  </a:moveTo>
                  <a:cubicBezTo>
                    <a:pt x="15605" y="592154"/>
                    <a:pt x="11615" y="595149"/>
                    <a:pt x="7278" y="597576"/>
                  </a:cubicBezTo>
                  <a:cubicBezTo>
                    <a:pt x="6632" y="596543"/>
                    <a:pt x="6116" y="595510"/>
                    <a:pt x="5470" y="594607"/>
                  </a:cubicBezTo>
                  <a:cubicBezTo>
                    <a:pt x="-7440" y="570336"/>
                    <a:pt x="4696" y="540643"/>
                    <a:pt x="17347" y="516115"/>
                  </a:cubicBezTo>
                  <a:cubicBezTo>
                    <a:pt x="69413" y="415082"/>
                    <a:pt x="127081" y="317019"/>
                    <a:pt x="190081" y="222415"/>
                  </a:cubicBezTo>
                  <a:cubicBezTo>
                    <a:pt x="200603" y="208253"/>
                    <a:pt x="209278" y="192813"/>
                    <a:pt x="215901" y="176456"/>
                  </a:cubicBezTo>
                  <a:cubicBezTo>
                    <a:pt x="220446" y="161029"/>
                    <a:pt x="223260" y="145137"/>
                    <a:pt x="224293" y="129077"/>
                  </a:cubicBezTo>
                  <a:cubicBezTo>
                    <a:pt x="226875" y="107259"/>
                    <a:pt x="230360" y="85700"/>
                    <a:pt x="234620" y="64528"/>
                  </a:cubicBezTo>
                  <a:cubicBezTo>
                    <a:pt x="267282" y="37675"/>
                    <a:pt x="319051" y="9919"/>
                    <a:pt x="319051" y="-22"/>
                  </a:cubicBezTo>
                  <a:cubicBezTo>
                    <a:pt x="321246" y="48261"/>
                    <a:pt x="322537" y="96286"/>
                    <a:pt x="322924" y="144698"/>
                  </a:cubicBezTo>
                  <a:cubicBezTo>
                    <a:pt x="322020" y="173100"/>
                    <a:pt x="58530" y="553553"/>
                    <a:pt x="19155" y="588668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38E8E62-B625-4571-960A-4587C4995136}"/>
                </a:ext>
              </a:extLst>
            </p:cNvPr>
            <p:cNvSpPr/>
            <p:nvPr/>
          </p:nvSpPr>
          <p:spPr>
            <a:xfrm>
              <a:off x="2588925" y="3751816"/>
              <a:ext cx="36536" cy="51128"/>
            </a:xfrm>
            <a:custGeom>
              <a:avLst/>
              <a:gdLst>
                <a:gd name="connsiteX0" fmla="*/ 10259 w 36536"/>
                <a:gd name="connsiteY0" fmla="*/ 54 h 51128"/>
                <a:gd name="connsiteX1" fmla="*/ 1351 w 36536"/>
                <a:gd name="connsiteY1" fmla="*/ 4831 h 51128"/>
                <a:gd name="connsiteX2" fmla="*/ 576 w 36536"/>
                <a:gd name="connsiteY2" fmla="*/ 15546 h 51128"/>
                <a:gd name="connsiteX3" fmla="*/ 4707 w 36536"/>
                <a:gd name="connsiteY3" fmla="*/ 25616 h 51128"/>
                <a:gd name="connsiteX4" fmla="*/ 13615 w 36536"/>
                <a:gd name="connsiteY4" fmla="*/ 43560 h 51128"/>
                <a:gd name="connsiteX5" fmla="*/ 31044 w 36536"/>
                <a:gd name="connsiteY5" fmla="*/ 50790 h 51128"/>
                <a:gd name="connsiteX6" fmla="*/ 34916 w 36536"/>
                <a:gd name="connsiteY6" fmla="*/ 48337 h 51128"/>
                <a:gd name="connsiteX7" fmla="*/ 36466 w 36536"/>
                <a:gd name="connsiteY7" fmla="*/ 42527 h 51128"/>
                <a:gd name="connsiteX8" fmla="*/ 28720 w 36536"/>
                <a:gd name="connsiteY8" fmla="*/ 15417 h 51128"/>
                <a:gd name="connsiteX9" fmla="*/ 20974 w 36536"/>
                <a:gd name="connsiteY9" fmla="*/ 8704 h 51128"/>
                <a:gd name="connsiteX10" fmla="*/ 10259 w 36536"/>
                <a:gd name="connsiteY10" fmla="*/ 54 h 51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36" h="51128">
                  <a:moveTo>
                    <a:pt x="10259" y="54"/>
                  </a:moveTo>
                  <a:cubicBezTo>
                    <a:pt x="6566" y="-436"/>
                    <a:pt x="2990" y="1487"/>
                    <a:pt x="1351" y="4831"/>
                  </a:cubicBezTo>
                  <a:cubicBezTo>
                    <a:pt x="-198" y="8187"/>
                    <a:pt x="-470" y="11996"/>
                    <a:pt x="576" y="15546"/>
                  </a:cubicBezTo>
                  <a:cubicBezTo>
                    <a:pt x="1764" y="18980"/>
                    <a:pt x="3145" y="22336"/>
                    <a:pt x="4707" y="25616"/>
                  </a:cubicBezTo>
                  <a:cubicBezTo>
                    <a:pt x="6915" y="31941"/>
                    <a:pt x="9910" y="37970"/>
                    <a:pt x="13615" y="43560"/>
                  </a:cubicBezTo>
                  <a:cubicBezTo>
                    <a:pt x="17437" y="49254"/>
                    <a:pt x="24305" y="52107"/>
                    <a:pt x="31044" y="50790"/>
                  </a:cubicBezTo>
                  <a:cubicBezTo>
                    <a:pt x="32515" y="50299"/>
                    <a:pt x="33845" y="49460"/>
                    <a:pt x="34916" y="48337"/>
                  </a:cubicBezTo>
                  <a:cubicBezTo>
                    <a:pt x="35975" y="46581"/>
                    <a:pt x="36504" y="44567"/>
                    <a:pt x="36466" y="42527"/>
                  </a:cubicBezTo>
                  <a:cubicBezTo>
                    <a:pt x="36763" y="32910"/>
                    <a:pt x="34052" y="23434"/>
                    <a:pt x="28720" y="15417"/>
                  </a:cubicBezTo>
                  <a:cubicBezTo>
                    <a:pt x="26486" y="12809"/>
                    <a:pt x="23866" y="10550"/>
                    <a:pt x="20974" y="8704"/>
                  </a:cubicBezTo>
                  <a:cubicBezTo>
                    <a:pt x="17617" y="5863"/>
                    <a:pt x="15035" y="958"/>
                    <a:pt x="10259" y="54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93580B9-78E4-4DDF-8C44-E9F379F44A65}"/>
                </a:ext>
              </a:extLst>
            </p:cNvPr>
            <p:cNvSpPr/>
            <p:nvPr/>
          </p:nvSpPr>
          <p:spPr>
            <a:xfrm rot="1420199">
              <a:off x="3478310" y="3751427"/>
              <a:ext cx="305447" cy="145881"/>
            </a:xfrm>
            <a:custGeom>
              <a:avLst/>
              <a:gdLst>
                <a:gd name="connsiteX0" fmla="*/ 274931 w 305447"/>
                <a:gd name="connsiteY0" fmla="*/ -22 h 145881"/>
                <a:gd name="connsiteX1" fmla="*/ 305398 w 305447"/>
                <a:gd name="connsiteY1" fmla="*/ -22 h 145881"/>
                <a:gd name="connsiteX2" fmla="*/ 305398 w 305447"/>
                <a:gd name="connsiteY2" fmla="*/ 145860 h 145881"/>
                <a:gd name="connsiteX3" fmla="*/ 274931 w 305447"/>
                <a:gd name="connsiteY3" fmla="*/ 145860 h 145881"/>
                <a:gd name="connsiteX4" fmla="*/ 30418 w 305447"/>
                <a:gd name="connsiteY4" fmla="*/ 145860 h 145881"/>
                <a:gd name="connsiteX5" fmla="*/ -49 w 305447"/>
                <a:gd name="connsiteY5" fmla="*/ 145860 h 145881"/>
                <a:gd name="connsiteX6" fmla="*/ -49 w 305447"/>
                <a:gd name="connsiteY6" fmla="*/ -22 h 145881"/>
                <a:gd name="connsiteX7" fmla="*/ 30418 w 305447"/>
                <a:gd name="connsiteY7" fmla="*/ -22 h 14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5447" h="145881">
                  <a:moveTo>
                    <a:pt x="274931" y="-22"/>
                  </a:moveTo>
                  <a:cubicBezTo>
                    <a:pt x="291758" y="-22"/>
                    <a:pt x="305398" y="-22"/>
                    <a:pt x="305398" y="-22"/>
                  </a:cubicBezTo>
                  <a:lnTo>
                    <a:pt x="305398" y="145860"/>
                  </a:lnTo>
                  <a:cubicBezTo>
                    <a:pt x="305398" y="145860"/>
                    <a:pt x="291758" y="145860"/>
                    <a:pt x="274931" y="145860"/>
                  </a:cubicBezTo>
                  <a:lnTo>
                    <a:pt x="30418" y="145860"/>
                  </a:lnTo>
                  <a:cubicBezTo>
                    <a:pt x="13592" y="145860"/>
                    <a:pt x="-49" y="145860"/>
                    <a:pt x="-49" y="145860"/>
                  </a:cubicBezTo>
                  <a:lnTo>
                    <a:pt x="-49" y="-22"/>
                  </a:lnTo>
                  <a:cubicBezTo>
                    <a:pt x="-49" y="-22"/>
                    <a:pt x="13592" y="-22"/>
                    <a:pt x="30418" y="-22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F734B94-F6CA-4A95-A510-D26AFAA05E5E}"/>
                </a:ext>
              </a:extLst>
            </p:cNvPr>
            <p:cNvSpPr/>
            <p:nvPr/>
          </p:nvSpPr>
          <p:spPr>
            <a:xfrm rot="1420199">
              <a:off x="3460994" y="3800330"/>
              <a:ext cx="341595" cy="52930"/>
            </a:xfrm>
            <a:custGeom>
              <a:avLst/>
              <a:gdLst>
                <a:gd name="connsiteX0" fmla="*/ 315985 w 341595"/>
                <a:gd name="connsiteY0" fmla="*/ -22 h 52930"/>
                <a:gd name="connsiteX1" fmla="*/ 341546 w 341595"/>
                <a:gd name="connsiteY1" fmla="*/ -22 h 52930"/>
                <a:gd name="connsiteX2" fmla="*/ 341546 w 341595"/>
                <a:gd name="connsiteY2" fmla="*/ 52909 h 52930"/>
                <a:gd name="connsiteX3" fmla="*/ 315985 w 341595"/>
                <a:gd name="connsiteY3" fmla="*/ 52909 h 52930"/>
                <a:gd name="connsiteX4" fmla="*/ 25513 w 341595"/>
                <a:gd name="connsiteY4" fmla="*/ 52909 h 52930"/>
                <a:gd name="connsiteX5" fmla="*/ -49 w 341595"/>
                <a:gd name="connsiteY5" fmla="*/ 52909 h 52930"/>
                <a:gd name="connsiteX6" fmla="*/ -49 w 341595"/>
                <a:gd name="connsiteY6" fmla="*/ -22 h 52930"/>
                <a:gd name="connsiteX7" fmla="*/ 25513 w 341595"/>
                <a:gd name="connsiteY7" fmla="*/ -22 h 5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1595" h="52930">
                  <a:moveTo>
                    <a:pt x="315985" y="-22"/>
                  </a:moveTo>
                  <a:cubicBezTo>
                    <a:pt x="330102" y="-22"/>
                    <a:pt x="341546" y="-22"/>
                    <a:pt x="341546" y="-22"/>
                  </a:cubicBezTo>
                  <a:lnTo>
                    <a:pt x="341546" y="52909"/>
                  </a:lnTo>
                  <a:cubicBezTo>
                    <a:pt x="341546" y="52909"/>
                    <a:pt x="330102" y="52909"/>
                    <a:pt x="315985" y="52909"/>
                  </a:cubicBezTo>
                  <a:lnTo>
                    <a:pt x="25513" y="52909"/>
                  </a:lnTo>
                  <a:cubicBezTo>
                    <a:pt x="11395" y="52909"/>
                    <a:pt x="-49" y="52909"/>
                    <a:pt x="-49" y="52909"/>
                  </a:cubicBezTo>
                  <a:lnTo>
                    <a:pt x="-49" y="-22"/>
                  </a:lnTo>
                  <a:cubicBezTo>
                    <a:pt x="-49" y="-22"/>
                    <a:pt x="11395" y="-22"/>
                    <a:pt x="25513" y="-22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1666BD5-BE0F-4549-906B-19D6E3664B3C}"/>
                </a:ext>
              </a:extLst>
            </p:cNvPr>
            <p:cNvSpPr/>
            <p:nvPr/>
          </p:nvSpPr>
          <p:spPr>
            <a:xfrm>
              <a:off x="3537264" y="3126328"/>
              <a:ext cx="562743" cy="690112"/>
            </a:xfrm>
            <a:custGeom>
              <a:avLst/>
              <a:gdLst>
                <a:gd name="connsiteX0" fmla="*/ 539971 w 562743"/>
                <a:gd name="connsiteY0" fmla="*/ 378834 h 690112"/>
                <a:gd name="connsiteX1" fmla="*/ 461866 w 562743"/>
                <a:gd name="connsiteY1" fmla="*/ 480822 h 690112"/>
                <a:gd name="connsiteX2" fmla="*/ 248853 w 562743"/>
                <a:gd name="connsiteY2" fmla="*/ 690091 h 690112"/>
                <a:gd name="connsiteX3" fmla="*/ -49 w 562743"/>
                <a:gd name="connsiteY3" fmla="*/ 581003 h 690112"/>
                <a:gd name="connsiteX4" fmla="*/ 22801 w 562743"/>
                <a:gd name="connsiteY4" fmla="*/ 271166 h 690112"/>
                <a:gd name="connsiteX5" fmla="*/ 291507 w 562743"/>
                <a:gd name="connsiteY5" fmla="*/ -19 h 690112"/>
                <a:gd name="connsiteX6" fmla="*/ 562692 w 562743"/>
                <a:gd name="connsiteY6" fmla="*/ 268674 h 690112"/>
                <a:gd name="connsiteX7" fmla="*/ 539971 w 562743"/>
                <a:gd name="connsiteY7" fmla="*/ 378318 h 690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2743" h="690112">
                  <a:moveTo>
                    <a:pt x="539971" y="378834"/>
                  </a:moveTo>
                  <a:cubicBezTo>
                    <a:pt x="522581" y="418648"/>
                    <a:pt x="495768" y="453647"/>
                    <a:pt x="461866" y="480822"/>
                  </a:cubicBezTo>
                  <a:lnTo>
                    <a:pt x="248853" y="690091"/>
                  </a:lnTo>
                  <a:lnTo>
                    <a:pt x="-49" y="581003"/>
                  </a:lnTo>
                  <a:lnTo>
                    <a:pt x="22801" y="271166"/>
                  </a:lnTo>
                  <a:cubicBezTo>
                    <a:pt x="22117" y="122081"/>
                    <a:pt x="142411" y="667"/>
                    <a:pt x="291507" y="-19"/>
                  </a:cubicBezTo>
                  <a:cubicBezTo>
                    <a:pt x="440591" y="-706"/>
                    <a:pt x="561995" y="119595"/>
                    <a:pt x="562692" y="268674"/>
                  </a:cubicBezTo>
                  <a:cubicBezTo>
                    <a:pt x="562860" y="306410"/>
                    <a:pt x="555127" y="343758"/>
                    <a:pt x="539971" y="378318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0C1FB26-41DD-46A5-9B2C-6AD79FCC907E}"/>
                </a:ext>
              </a:extLst>
            </p:cNvPr>
            <p:cNvSpPr/>
            <p:nvPr/>
          </p:nvSpPr>
          <p:spPr>
            <a:xfrm>
              <a:off x="3537264" y="3126328"/>
              <a:ext cx="562743" cy="690112"/>
            </a:xfrm>
            <a:custGeom>
              <a:avLst/>
              <a:gdLst>
                <a:gd name="connsiteX0" fmla="*/ 539971 w 562743"/>
                <a:gd name="connsiteY0" fmla="*/ 378834 h 690112"/>
                <a:gd name="connsiteX1" fmla="*/ 461866 w 562743"/>
                <a:gd name="connsiteY1" fmla="*/ 480822 h 690112"/>
                <a:gd name="connsiteX2" fmla="*/ 248853 w 562743"/>
                <a:gd name="connsiteY2" fmla="*/ 690091 h 690112"/>
                <a:gd name="connsiteX3" fmla="*/ -49 w 562743"/>
                <a:gd name="connsiteY3" fmla="*/ 581003 h 690112"/>
                <a:gd name="connsiteX4" fmla="*/ 22801 w 562743"/>
                <a:gd name="connsiteY4" fmla="*/ 271166 h 690112"/>
                <a:gd name="connsiteX5" fmla="*/ 291507 w 562743"/>
                <a:gd name="connsiteY5" fmla="*/ -19 h 690112"/>
                <a:gd name="connsiteX6" fmla="*/ 562692 w 562743"/>
                <a:gd name="connsiteY6" fmla="*/ 268674 h 690112"/>
                <a:gd name="connsiteX7" fmla="*/ 539971 w 562743"/>
                <a:gd name="connsiteY7" fmla="*/ 378318 h 690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2743" h="690112">
                  <a:moveTo>
                    <a:pt x="539971" y="378834"/>
                  </a:moveTo>
                  <a:cubicBezTo>
                    <a:pt x="522581" y="418648"/>
                    <a:pt x="495768" y="453647"/>
                    <a:pt x="461866" y="480822"/>
                  </a:cubicBezTo>
                  <a:lnTo>
                    <a:pt x="248853" y="690091"/>
                  </a:lnTo>
                  <a:lnTo>
                    <a:pt x="-49" y="581003"/>
                  </a:lnTo>
                  <a:lnTo>
                    <a:pt x="22801" y="271166"/>
                  </a:lnTo>
                  <a:cubicBezTo>
                    <a:pt x="22117" y="122081"/>
                    <a:pt x="142411" y="667"/>
                    <a:pt x="291507" y="-19"/>
                  </a:cubicBezTo>
                  <a:cubicBezTo>
                    <a:pt x="440591" y="-706"/>
                    <a:pt x="561995" y="119595"/>
                    <a:pt x="562692" y="268674"/>
                  </a:cubicBezTo>
                  <a:cubicBezTo>
                    <a:pt x="562860" y="306410"/>
                    <a:pt x="555127" y="343758"/>
                    <a:pt x="539971" y="378318"/>
                  </a:cubicBezTo>
                  <a:close/>
                </a:path>
              </a:pathLst>
            </a:custGeom>
            <a:solidFill>
              <a:srgbClr val="FFFFFF">
                <a:alpha val="69000"/>
              </a:srgbClr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7049D3A-4545-4BDD-93B3-B48B2C4D4C1D}"/>
                </a:ext>
              </a:extLst>
            </p:cNvPr>
            <p:cNvSpPr/>
            <p:nvPr/>
          </p:nvSpPr>
          <p:spPr>
            <a:xfrm>
              <a:off x="3626122" y="3441791"/>
              <a:ext cx="269216" cy="333080"/>
            </a:xfrm>
            <a:custGeom>
              <a:avLst/>
              <a:gdLst>
                <a:gd name="connsiteX0" fmla="*/ 299 w 269216"/>
                <a:gd name="connsiteY0" fmla="*/ 309434 h 333080"/>
                <a:gd name="connsiteX1" fmla="*/ 50906 w 269216"/>
                <a:gd name="connsiteY1" fmla="*/ 41941 h 333080"/>
                <a:gd name="connsiteX2" fmla="*/ 92088 w 269216"/>
                <a:gd name="connsiteY2" fmla="*/ 113 h 333080"/>
                <a:gd name="connsiteX3" fmla="*/ 136757 w 269216"/>
                <a:gd name="connsiteY3" fmla="*/ 51752 h 333080"/>
                <a:gd name="connsiteX4" fmla="*/ 104353 w 269216"/>
                <a:gd name="connsiteY4" fmla="*/ 142122 h 333080"/>
                <a:gd name="connsiteX5" fmla="*/ 111324 w 269216"/>
                <a:gd name="connsiteY5" fmla="*/ 73441 h 333080"/>
                <a:gd name="connsiteX6" fmla="*/ 134562 w 269216"/>
                <a:gd name="connsiteY6" fmla="*/ 27869 h 333080"/>
                <a:gd name="connsiteX7" fmla="*/ 181554 w 269216"/>
                <a:gd name="connsiteY7" fmla="*/ 14959 h 333080"/>
                <a:gd name="connsiteX8" fmla="*/ 202080 w 269216"/>
                <a:gd name="connsiteY8" fmla="*/ 84156 h 333080"/>
                <a:gd name="connsiteX9" fmla="*/ 149538 w 269216"/>
                <a:gd name="connsiteY9" fmla="*/ 155031 h 333080"/>
                <a:gd name="connsiteX10" fmla="*/ 208535 w 269216"/>
                <a:gd name="connsiteY10" fmla="*/ 72279 h 333080"/>
                <a:gd name="connsiteX11" fmla="*/ 243650 w 269216"/>
                <a:gd name="connsiteY11" fmla="*/ 67244 h 333080"/>
                <a:gd name="connsiteX12" fmla="*/ 268695 w 269216"/>
                <a:gd name="connsiteY12" fmla="*/ 90482 h 333080"/>
                <a:gd name="connsiteX13" fmla="*/ 266759 w 269216"/>
                <a:gd name="connsiteY13" fmla="*/ 110880 h 333080"/>
                <a:gd name="connsiteX14" fmla="*/ 179359 w 269216"/>
                <a:gd name="connsiteY14" fmla="*/ 231071 h 333080"/>
                <a:gd name="connsiteX15" fmla="*/ 68722 w 269216"/>
                <a:gd name="connsiteY15" fmla="*/ 333059 h 33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9216" h="333080">
                  <a:moveTo>
                    <a:pt x="299" y="309434"/>
                  </a:moveTo>
                  <a:cubicBezTo>
                    <a:pt x="-2773" y="217631"/>
                    <a:pt x="14500" y="126281"/>
                    <a:pt x="50906" y="41941"/>
                  </a:cubicBezTo>
                  <a:cubicBezTo>
                    <a:pt x="59039" y="23093"/>
                    <a:pt x="71691" y="2049"/>
                    <a:pt x="92088" y="113"/>
                  </a:cubicBezTo>
                  <a:cubicBezTo>
                    <a:pt x="117263" y="-2211"/>
                    <a:pt x="134562" y="25933"/>
                    <a:pt x="136757" y="51752"/>
                  </a:cubicBezTo>
                  <a:cubicBezTo>
                    <a:pt x="139481" y="85137"/>
                    <a:pt x="127681" y="118083"/>
                    <a:pt x="104353" y="142122"/>
                  </a:cubicBezTo>
                  <a:cubicBezTo>
                    <a:pt x="100235" y="119026"/>
                    <a:pt x="102649" y="95233"/>
                    <a:pt x="111324" y="73441"/>
                  </a:cubicBezTo>
                  <a:cubicBezTo>
                    <a:pt x="115520" y="56684"/>
                    <a:pt x="123472" y="41102"/>
                    <a:pt x="134562" y="27869"/>
                  </a:cubicBezTo>
                  <a:cubicBezTo>
                    <a:pt x="146297" y="14650"/>
                    <a:pt x="164720" y="9589"/>
                    <a:pt x="181554" y="14959"/>
                  </a:cubicBezTo>
                  <a:cubicBezTo>
                    <a:pt x="206083" y="24771"/>
                    <a:pt x="209956" y="58853"/>
                    <a:pt x="202080" y="84156"/>
                  </a:cubicBezTo>
                  <a:cubicBezTo>
                    <a:pt x="192953" y="112984"/>
                    <a:pt x="174467" y="137926"/>
                    <a:pt x="149538" y="155031"/>
                  </a:cubicBezTo>
                  <a:cubicBezTo>
                    <a:pt x="152971" y="118871"/>
                    <a:pt x="175474" y="87319"/>
                    <a:pt x="208535" y="72279"/>
                  </a:cubicBezTo>
                  <a:cubicBezTo>
                    <a:pt x="219432" y="66986"/>
                    <a:pt x="231709" y="65217"/>
                    <a:pt x="243650" y="67244"/>
                  </a:cubicBezTo>
                  <a:cubicBezTo>
                    <a:pt x="255760" y="69542"/>
                    <a:pt x="265494" y="78579"/>
                    <a:pt x="268695" y="90482"/>
                  </a:cubicBezTo>
                  <a:cubicBezTo>
                    <a:pt x="269728" y="97337"/>
                    <a:pt x="269057" y="104334"/>
                    <a:pt x="266759" y="110880"/>
                  </a:cubicBezTo>
                  <a:cubicBezTo>
                    <a:pt x="253849" y="159292"/>
                    <a:pt x="217314" y="198021"/>
                    <a:pt x="179359" y="231071"/>
                  </a:cubicBezTo>
                  <a:cubicBezTo>
                    <a:pt x="141404" y="264120"/>
                    <a:pt x="99834" y="293554"/>
                    <a:pt x="68722" y="333059"/>
                  </a:cubicBezTo>
                </a:path>
              </a:pathLst>
            </a:custGeom>
            <a:noFill/>
            <a:ln w="1032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887E07B-C05C-43F8-95CC-4482E0066876}"/>
                </a:ext>
              </a:extLst>
            </p:cNvPr>
            <p:cNvSpPr/>
            <p:nvPr/>
          </p:nvSpPr>
          <p:spPr>
            <a:xfrm rot="1420199">
              <a:off x="3478310" y="3751427"/>
              <a:ext cx="305447" cy="145881"/>
            </a:xfrm>
            <a:custGeom>
              <a:avLst/>
              <a:gdLst>
                <a:gd name="connsiteX0" fmla="*/ 274931 w 305447"/>
                <a:gd name="connsiteY0" fmla="*/ -22 h 145881"/>
                <a:gd name="connsiteX1" fmla="*/ 305398 w 305447"/>
                <a:gd name="connsiteY1" fmla="*/ -22 h 145881"/>
                <a:gd name="connsiteX2" fmla="*/ 305398 w 305447"/>
                <a:gd name="connsiteY2" fmla="*/ 145860 h 145881"/>
                <a:gd name="connsiteX3" fmla="*/ 274931 w 305447"/>
                <a:gd name="connsiteY3" fmla="*/ 145860 h 145881"/>
                <a:gd name="connsiteX4" fmla="*/ 30418 w 305447"/>
                <a:gd name="connsiteY4" fmla="*/ 145860 h 145881"/>
                <a:gd name="connsiteX5" fmla="*/ -49 w 305447"/>
                <a:gd name="connsiteY5" fmla="*/ 145860 h 145881"/>
                <a:gd name="connsiteX6" fmla="*/ -49 w 305447"/>
                <a:gd name="connsiteY6" fmla="*/ -22 h 145881"/>
                <a:gd name="connsiteX7" fmla="*/ 30418 w 305447"/>
                <a:gd name="connsiteY7" fmla="*/ -22 h 14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5447" h="145881">
                  <a:moveTo>
                    <a:pt x="274931" y="-22"/>
                  </a:moveTo>
                  <a:cubicBezTo>
                    <a:pt x="291758" y="-22"/>
                    <a:pt x="305398" y="-22"/>
                    <a:pt x="305398" y="-22"/>
                  </a:cubicBezTo>
                  <a:lnTo>
                    <a:pt x="305398" y="145860"/>
                  </a:lnTo>
                  <a:cubicBezTo>
                    <a:pt x="305398" y="145860"/>
                    <a:pt x="291758" y="145860"/>
                    <a:pt x="274931" y="145860"/>
                  </a:cubicBezTo>
                  <a:lnTo>
                    <a:pt x="30418" y="145860"/>
                  </a:lnTo>
                  <a:cubicBezTo>
                    <a:pt x="13592" y="145860"/>
                    <a:pt x="-49" y="145860"/>
                    <a:pt x="-49" y="145860"/>
                  </a:cubicBezTo>
                  <a:lnTo>
                    <a:pt x="-49" y="-22"/>
                  </a:lnTo>
                  <a:cubicBezTo>
                    <a:pt x="-49" y="-22"/>
                    <a:pt x="13592" y="-22"/>
                    <a:pt x="30418" y="-22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CF98552-3CE2-40BF-B415-C1296A96C703}"/>
                </a:ext>
              </a:extLst>
            </p:cNvPr>
            <p:cNvSpPr/>
            <p:nvPr/>
          </p:nvSpPr>
          <p:spPr>
            <a:xfrm rot="1420199">
              <a:off x="3460994" y="3800330"/>
              <a:ext cx="341595" cy="52930"/>
            </a:xfrm>
            <a:custGeom>
              <a:avLst/>
              <a:gdLst>
                <a:gd name="connsiteX0" fmla="*/ 315985 w 341595"/>
                <a:gd name="connsiteY0" fmla="*/ -22 h 52930"/>
                <a:gd name="connsiteX1" fmla="*/ 341546 w 341595"/>
                <a:gd name="connsiteY1" fmla="*/ -22 h 52930"/>
                <a:gd name="connsiteX2" fmla="*/ 341546 w 341595"/>
                <a:gd name="connsiteY2" fmla="*/ 52909 h 52930"/>
                <a:gd name="connsiteX3" fmla="*/ 315985 w 341595"/>
                <a:gd name="connsiteY3" fmla="*/ 52909 h 52930"/>
                <a:gd name="connsiteX4" fmla="*/ 25513 w 341595"/>
                <a:gd name="connsiteY4" fmla="*/ 52909 h 52930"/>
                <a:gd name="connsiteX5" fmla="*/ -49 w 341595"/>
                <a:gd name="connsiteY5" fmla="*/ 52909 h 52930"/>
                <a:gd name="connsiteX6" fmla="*/ -49 w 341595"/>
                <a:gd name="connsiteY6" fmla="*/ -22 h 52930"/>
                <a:gd name="connsiteX7" fmla="*/ 25513 w 341595"/>
                <a:gd name="connsiteY7" fmla="*/ -22 h 5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1595" h="52930">
                  <a:moveTo>
                    <a:pt x="315985" y="-22"/>
                  </a:moveTo>
                  <a:cubicBezTo>
                    <a:pt x="330102" y="-22"/>
                    <a:pt x="341546" y="-22"/>
                    <a:pt x="341546" y="-22"/>
                  </a:cubicBezTo>
                  <a:lnTo>
                    <a:pt x="341546" y="52909"/>
                  </a:lnTo>
                  <a:cubicBezTo>
                    <a:pt x="341546" y="52909"/>
                    <a:pt x="330102" y="52909"/>
                    <a:pt x="315985" y="52909"/>
                  </a:cubicBezTo>
                  <a:lnTo>
                    <a:pt x="25513" y="52909"/>
                  </a:lnTo>
                  <a:cubicBezTo>
                    <a:pt x="11395" y="52909"/>
                    <a:pt x="-49" y="52909"/>
                    <a:pt x="-49" y="52909"/>
                  </a:cubicBezTo>
                  <a:lnTo>
                    <a:pt x="-49" y="-22"/>
                  </a:lnTo>
                  <a:cubicBezTo>
                    <a:pt x="-49" y="-22"/>
                    <a:pt x="11395" y="-22"/>
                    <a:pt x="25513" y="-22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D2FA20EE-3953-410C-B5DA-BEBF3CF1A993}"/>
              </a:ext>
            </a:extLst>
          </p:cNvPr>
          <p:cNvSpPr/>
          <p:nvPr userDrawn="1"/>
        </p:nvSpPr>
        <p:spPr>
          <a:xfrm rot="17737803" flipH="1" flipV="1">
            <a:off x="9525952" y="-1636348"/>
            <a:ext cx="2160364" cy="4113619"/>
          </a:xfrm>
          <a:custGeom>
            <a:avLst/>
            <a:gdLst>
              <a:gd name="connsiteX0" fmla="*/ 2598916 w 3307629"/>
              <a:gd name="connsiteY0" fmla="*/ 68693 h 6298164"/>
              <a:gd name="connsiteX1" fmla="*/ 3307629 w 3307629"/>
              <a:gd name="connsiteY1" fmla="*/ 3034747 h 6298164"/>
              <a:gd name="connsiteX2" fmla="*/ 2598917 w 3307629"/>
              <a:gd name="connsiteY2" fmla="*/ 6000801 h 6298164"/>
              <a:gd name="connsiteX3" fmla="*/ 2432294 w 3307629"/>
              <a:gd name="connsiteY3" fmla="*/ 6298164 h 6298164"/>
              <a:gd name="connsiteX4" fmla="*/ 0 w 3307629"/>
              <a:gd name="connsiteY4" fmla="*/ 1228401 h 6298164"/>
              <a:gd name="connsiteX5" fmla="*/ 2560424 w 3307629"/>
              <a:gd name="connsiteY5" fmla="*/ 0 h 6298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07629" h="6298164">
                <a:moveTo>
                  <a:pt x="2598916" y="68693"/>
                </a:moveTo>
                <a:cubicBezTo>
                  <a:pt x="3049776" y="942132"/>
                  <a:pt x="3307629" y="1954896"/>
                  <a:pt x="3307629" y="3034747"/>
                </a:cubicBezTo>
                <a:cubicBezTo>
                  <a:pt x="3307629" y="4114599"/>
                  <a:pt x="3049775" y="5127362"/>
                  <a:pt x="2598917" y="6000801"/>
                </a:cubicBezTo>
                <a:lnTo>
                  <a:pt x="2432294" y="6298164"/>
                </a:lnTo>
                <a:lnTo>
                  <a:pt x="0" y="1228401"/>
                </a:lnTo>
                <a:lnTo>
                  <a:pt x="2560424" y="0"/>
                </a:lnTo>
                <a:close/>
              </a:path>
            </a:pathLst>
          </a:custGeom>
          <a:gradFill>
            <a:gsLst>
              <a:gs pos="100000">
                <a:srgbClr val="2148C8"/>
              </a:gs>
              <a:gs pos="0">
                <a:srgbClr val="476CE1">
                  <a:lumMod val="67000"/>
                  <a:lumOff val="33000"/>
                  <a:alpha val="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996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3136AD0-72A9-4717-9FA6-7BD2D2531668}"/>
              </a:ext>
            </a:extLst>
          </p:cNvPr>
          <p:cNvSpPr/>
          <p:nvPr userDrawn="1"/>
        </p:nvSpPr>
        <p:spPr>
          <a:xfrm rot="3862197" flipV="1">
            <a:off x="375538" y="-1167118"/>
            <a:ext cx="1539361" cy="2942721"/>
          </a:xfrm>
          <a:custGeom>
            <a:avLst/>
            <a:gdLst>
              <a:gd name="connsiteX0" fmla="*/ 0 w 1539361"/>
              <a:gd name="connsiteY0" fmla="*/ 570428 h 2942721"/>
              <a:gd name="connsiteX1" fmla="*/ 1138142 w 1539361"/>
              <a:gd name="connsiteY1" fmla="*/ 2942721 h 2942721"/>
              <a:gd name="connsiteX2" fmla="*/ 1205809 w 1539361"/>
              <a:gd name="connsiteY2" fmla="*/ 2821960 h 2942721"/>
              <a:gd name="connsiteX3" fmla="*/ 1539361 w 1539361"/>
              <a:gd name="connsiteY3" fmla="*/ 1426000 h 2942721"/>
              <a:gd name="connsiteX4" fmla="*/ 1205809 w 1539361"/>
              <a:gd name="connsiteY4" fmla="*/ 30040 h 2942721"/>
              <a:gd name="connsiteX5" fmla="*/ 1188975 w 1539361"/>
              <a:gd name="connsiteY5" fmla="*/ 0 h 2942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39361" h="2942721">
                <a:moveTo>
                  <a:pt x="0" y="570428"/>
                </a:moveTo>
                <a:lnTo>
                  <a:pt x="1138142" y="2942721"/>
                </a:lnTo>
                <a:lnTo>
                  <a:pt x="1205809" y="2821960"/>
                </a:lnTo>
                <a:cubicBezTo>
                  <a:pt x="1418003" y="2410880"/>
                  <a:pt x="1539361" y="1934227"/>
                  <a:pt x="1539361" y="1426000"/>
                </a:cubicBezTo>
                <a:cubicBezTo>
                  <a:pt x="1539361" y="917773"/>
                  <a:pt x="1418004" y="441120"/>
                  <a:pt x="1205809" y="30040"/>
                </a:cubicBezTo>
                <a:lnTo>
                  <a:pt x="1188975" y="0"/>
                </a:lnTo>
                <a:close/>
              </a:path>
            </a:pathLst>
          </a:custGeom>
          <a:gradFill>
            <a:gsLst>
              <a:gs pos="100000">
                <a:srgbClr val="2148C8"/>
              </a:gs>
              <a:gs pos="0">
                <a:srgbClr val="476CE1">
                  <a:lumMod val="67000"/>
                  <a:lumOff val="33000"/>
                  <a:alpha val="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995710A-780E-40F0-B7D2-9C8A82844B06}"/>
              </a:ext>
            </a:extLst>
          </p:cNvPr>
          <p:cNvSpPr/>
          <p:nvPr userDrawn="1"/>
        </p:nvSpPr>
        <p:spPr>
          <a:xfrm rot="3153389" flipV="1">
            <a:off x="179579" y="-853358"/>
            <a:ext cx="1430810" cy="2820111"/>
          </a:xfrm>
          <a:custGeom>
            <a:avLst/>
            <a:gdLst>
              <a:gd name="connsiteX0" fmla="*/ 720432 w 1430810"/>
              <a:gd name="connsiteY0" fmla="*/ 2332270 h 2820111"/>
              <a:gd name="connsiteX1" fmla="*/ 1094002 w 1430810"/>
              <a:gd name="connsiteY1" fmla="*/ 2820111 h 2820111"/>
              <a:gd name="connsiteX2" fmla="*/ 1097258 w 1430810"/>
              <a:gd name="connsiteY2" fmla="*/ 2814301 h 2820111"/>
              <a:gd name="connsiteX3" fmla="*/ 1430810 w 1430810"/>
              <a:gd name="connsiteY3" fmla="*/ 1418341 h 2820111"/>
              <a:gd name="connsiteX4" fmla="*/ 1097258 w 1430810"/>
              <a:gd name="connsiteY4" fmla="*/ 22381 h 2820111"/>
              <a:gd name="connsiteX5" fmla="*/ 1084716 w 1430810"/>
              <a:gd name="connsiteY5" fmla="*/ 0 h 2820111"/>
              <a:gd name="connsiteX6" fmla="*/ 0 w 1430810"/>
              <a:gd name="connsiteY6" fmla="*/ 830635 h 2820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0810" h="2820111">
                <a:moveTo>
                  <a:pt x="720432" y="2332270"/>
                </a:moveTo>
                <a:lnTo>
                  <a:pt x="1094002" y="2820111"/>
                </a:lnTo>
                <a:lnTo>
                  <a:pt x="1097258" y="2814301"/>
                </a:lnTo>
                <a:cubicBezTo>
                  <a:pt x="1309452" y="2403221"/>
                  <a:pt x="1430810" y="1926568"/>
                  <a:pt x="1430810" y="1418341"/>
                </a:cubicBezTo>
                <a:cubicBezTo>
                  <a:pt x="1430810" y="910114"/>
                  <a:pt x="1309453" y="433461"/>
                  <a:pt x="1097258" y="22381"/>
                </a:cubicBezTo>
                <a:lnTo>
                  <a:pt x="1084716" y="0"/>
                </a:lnTo>
                <a:lnTo>
                  <a:pt x="0" y="830635"/>
                </a:lnTo>
                <a:close/>
              </a:path>
            </a:pathLst>
          </a:custGeom>
          <a:gradFill>
            <a:gsLst>
              <a:gs pos="100000">
                <a:srgbClr val="2148C8">
                  <a:alpha val="46000"/>
                </a:srgbClr>
              </a:gs>
              <a:gs pos="0">
                <a:srgbClr val="476CE1">
                  <a:lumMod val="67000"/>
                  <a:lumOff val="33000"/>
                  <a:alpha val="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432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CDECB064-65C7-4355-AA0D-7977DF44F419}"/>
              </a:ext>
            </a:extLst>
          </p:cNvPr>
          <p:cNvSpPr/>
          <p:nvPr userDrawn="1"/>
        </p:nvSpPr>
        <p:spPr>
          <a:xfrm>
            <a:off x="7419820" y="6109300"/>
            <a:ext cx="4772181" cy="748700"/>
          </a:xfrm>
          <a:custGeom>
            <a:avLst/>
            <a:gdLst>
              <a:gd name="connsiteX0" fmla="*/ 665403 w 4772181"/>
              <a:gd name="connsiteY0" fmla="*/ 498429 h 748700"/>
              <a:gd name="connsiteX1" fmla="*/ 1539167 w 4772181"/>
              <a:gd name="connsiteY1" fmla="*/ 715853 h 748700"/>
              <a:gd name="connsiteX2" fmla="*/ 1694062 w 4772181"/>
              <a:gd name="connsiteY2" fmla="*/ 748700 h 748700"/>
              <a:gd name="connsiteX3" fmla="*/ 0 w 4772181"/>
              <a:gd name="connsiteY3" fmla="*/ 748700 h 748700"/>
              <a:gd name="connsiteX4" fmla="*/ 27767 w 4772181"/>
              <a:gd name="connsiteY4" fmla="*/ 724104 h 748700"/>
              <a:gd name="connsiteX5" fmla="*/ 601437 w 4772181"/>
              <a:gd name="connsiteY5" fmla="*/ 499844 h 748700"/>
              <a:gd name="connsiteX6" fmla="*/ 665403 w 4772181"/>
              <a:gd name="connsiteY6" fmla="*/ 498429 h 748700"/>
              <a:gd name="connsiteX7" fmla="*/ 4096991 w 4772181"/>
              <a:gd name="connsiteY7" fmla="*/ 1590 h 748700"/>
              <a:gd name="connsiteX8" fmla="*/ 4630873 w 4772181"/>
              <a:gd name="connsiteY8" fmla="*/ 46985 h 748700"/>
              <a:gd name="connsiteX9" fmla="*/ 4772181 w 4772181"/>
              <a:gd name="connsiteY9" fmla="*/ 69513 h 748700"/>
              <a:gd name="connsiteX10" fmla="*/ 4772181 w 4772181"/>
              <a:gd name="connsiteY10" fmla="*/ 748700 h 748700"/>
              <a:gd name="connsiteX11" fmla="*/ 2293680 w 4772181"/>
              <a:gd name="connsiteY11" fmla="*/ 748700 h 748700"/>
              <a:gd name="connsiteX12" fmla="*/ 2359930 w 4772181"/>
              <a:gd name="connsiteY12" fmla="*/ 726241 h 748700"/>
              <a:gd name="connsiteX13" fmla="*/ 3622429 w 4772181"/>
              <a:gd name="connsiteY13" fmla="*/ 25282 h 748700"/>
              <a:gd name="connsiteX14" fmla="*/ 4096991 w 4772181"/>
              <a:gd name="connsiteY14" fmla="*/ 1590 h 74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72181" h="748700">
                <a:moveTo>
                  <a:pt x="665403" y="498429"/>
                </a:moveTo>
                <a:cubicBezTo>
                  <a:pt x="871815" y="507728"/>
                  <a:pt x="1204270" y="633078"/>
                  <a:pt x="1539167" y="715853"/>
                </a:cubicBezTo>
                <a:lnTo>
                  <a:pt x="1694062" y="748700"/>
                </a:lnTo>
                <a:lnTo>
                  <a:pt x="0" y="748700"/>
                </a:lnTo>
                <a:lnTo>
                  <a:pt x="27767" y="724104"/>
                </a:lnTo>
                <a:cubicBezTo>
                  <a:pt x="166422" y="618002"/>
                  <a:pt x="444214" y="516242"/>
                  <a:pt x="601437" y="499844"/>
                </a:cubicBezTo>
                <a:cubicBezTo>
                  <a:pt x="621090" y="497795"/>
                  <a:pt x="642469" y="497395"/>
                  <a:pt x="665403" y="498429"/>
                </a:cubicBezTo>
                <a:close/>
                <a:moveTo>
                  <a:pt x="4096991" y="1590"/>
                </a:moveTo>
                <a:cubicBezTo>
                  <a:pt x="4270973" y="6594"/>
                  <a:pt x="4454842" y="23112"/>
                  <a:pt x="4630873" y="46985"/>
                </a:cubicBezTo>
                <a:lnTo>
                  <a:pt x="4772181" y="69513"/>
                </a:lnTo>
                <a:lnTo>
                  <a:pt x="4772181" y="748700"/>
                </a:lnTo>
                <a:lnTo>
                  <a:pt x="2293680" y="748700"/>
                </a:lnTo>
                <a:lnTo>
                  <a:pt x="2359930" y="726241"/>
                </a:lnTo>
                <a:cubicBezTo>
                  <a:pt x="2780763" y="560159"/>
                  <a:pt x="3144732" y="102929"/>
                  <a:pt x="3622429" y="25282"/>
                </a:cubicBezTo>
                <a:cubicBezTo>
                  <a:pt x="3758914" y="3098"/>
                  <a:pt x="3923009" y="-3414"/>
                  <a:pt x="4096991" y="1590"/>
                </a:cubicBezTo>
                <a:close/>
              </a:path>
            </a:pathLst>
          </a:custGeom>
          <a:gradFill>
            <a:gsLst>
              <a:gs pos="0">
                <a:srgbClr val="476CE1"/>
              </a:gs>
              <a:gs pos="100000">
                <a:srgbClr val="2148C8"/>
              </a:gs>
            </a:gsLst>
            <a:lin ang="5400000" scaled="1"/>
          </a:gradFill>
          <a:ln>
            <a:noFill/>
          </a:ln>
          <a:effectLst>
            <a:outerShdw blurRad="215900" dist="38100" dir="16200000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C5D0313-6AA0-4BAF-A9C0-E31F53453595}"/>
              </a:ext>
            </a:extLst>
          </p:cNvPr>
          <p:cNvSpPr/>
          <p:nvPr userDrawn="1"/>
        </p:nvSpPr>
        <p:spPr>
          <a:xfrm>
            <a:off x="0" y="0"/>
            <a:ext cx="3875940" cy="532566"/>
          </a:xfrm>
          <a:custGeom>
            <a:avLst/>
            <a:gdLst>
              <a:gd name="connsiteX0" fmla="*/ 0 w 3875940"/>
              <a:gd name="connsiteY0" fmla="*/ 0 h 532566"/>
              <a:gd name="connsiteX1" fmla="*/ 3875940 w 3875940"/>
              <a:gd name="connsiteY1" fmla="*/ 0 h 532566"/>
              <a:gd name="connsiteX2" fmla="*/ 3821362 w 3875940"/>
              <a:gd name="connsiteY2" fmla="*/ 23206 h 532566"/>
              <a:gd name="connsiteX3" fmla="*/ 2720051 w 3875940"/>
              <a:gd name="connsiteY3" fmla="*/ 358815 h 532566"/>
              <a:gd name="connsiteX4" fmla="*/ 1932972 w 3875940"/>
              <a:gd name="connsiteY4" fmla="*/ 196770 h 532566"/>
              <a:gd name="connsiteX5" fmla="*/ 567159 w 3875940"/>
              <a:gd name="connsiteY5" fmla="*/ 532435 h 532566"/>
              <a:gd name="connsiteX6" fmla="*/ 60745 w 3875940"/>
              <a:gd name="connsiteY6" fmla="*/ 471295 h 532566"/>
              <a:gd name="connsiteX7" fmla="*/ 0 w 3875940"/>
              <a:gd name="connsiteY7" fmla="*/ 455847 h 532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75940" h="532566">
                <a:moveTo>
                  <a:pt x="0" y="0"/>
                </a:moveTo>
                <a:lnTo>
                  <a:pt x="3875940" y="0"/>
                </a:lnTo>
                <a:lnTo>
                  <a:pt x="3821362" y="23206"/>
                </a:lnTo>
                <a:cubicBezTo>
                  <a:pt x="3466619" y="165595"/>
                  <a:pt x="2917544" y="318666"/>
                  <a:pt x="2720051" y="358815"/>
                </a:cubicBezTo>
                <a:cubicBezTo>
                  <a:pt x="2368952" y="430192"/>
                  <a:pt x="2291787" y="167833"/>
                  <a:pt x="1932972" y="196770"/>
                </a:cubicBezTo>
                <a:cubicBezTo>
                  <a:pt x="1574157" y="225707"/>
                  <a:pt x="983847" y="526648"/>
                  <a:pt x="567159" y="532435"/>
                </a:cubicBezTo>
                <a:cubicBezTo>
                  <a:pt x="410901" y="534605"/>
                  <a:pt x="231313" y="509647"/>
                  <a:pt x="60745" y="471295"/>
                </a:cubicBezTo>
                <a:lnTo>
                  <a:pt x="0" y="455847"/>
                </a:lnTo>
                <a:close/>
              </a:path>
            </a:pathLst>
          </a:custGeom>
          <a:gradFill>
            <a:gsLst>
              <a:gs pos="0">
                <a:srgbClr val="476CE1"/>
              </a:gs>
              <a:gs pos="100000">
                <a:srgbClr val="2148C8"/>
              </a:gs>
            </a:gsLst>
            <a:lin ang="5400000" scaled="1"/>
          </a:gradFill>
          <a:ln>
            <a:noFill/>
          </a:ln>
          <a:effectLst>
            <a:outerShdw blurRad="2286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432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2703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5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1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7" Type="http://schemas.openxmlformats.org/officeDocument/2006/relationships/chart" Target="../charts/chart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2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jpeg"/><Relationship Id="rId4" Type="http://schemas.openxmlformats.org/officeDocument/2006/relationships/image" Target="../media/image3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sv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5" Type="http://schemas.openxmlformats.org/officeDocument/2006/relationships/image" Target="../media/image2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Relationship Id="rId1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>
            <a:extLst>
              <a:ext uri="{FF2B5EF4-FFF2-40B4-BE49-F238E27FC236}">
                <a16:creationId xmlns:a16="http://schemas.microsoft.com/office/drawing/2014/main" id="{F6BAD00B-C29C-477D-B594-A89D8D6AA2D5}"/>
              </a:ext>
            </a:extLst>
          </p:cNvPr>
          <p:cNvSpPr txBox="1"/>
          <p:nvPr/>
        </p:nvSpPr>
        <p:spPr>
          <a:xfrm>
            <a:off x="940063" y="1301717"/>
            <a:ext cx="450315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工作汇报总结</a:t>
            </a:r>
          </a:p>
        </p:txBody>
      </p:sp>
      <p:sp>
        <p:nvSpPr>
          <p:cNvPr id="120" name="平行四边形 119">
            <a:extLst>
              <a:ext uri="{FF2B5EF4-FFF2-40B4-BE49-F238E27FC236}">
                <a16:creationId xmlns:a16="http://schemas.microsoft.com/office/drawing/2014/main" id="{06CA3DF1-31FD-4ADB-824C-3A69B9E55AC0}"/>
              </a:ext>
            </a:extLst>
          </p:cNvPr>
          <p:cNvSpPr/>
          <p:nvPr/>
        </p:nvSpPr>
        <p:spPr>
          <a:xfrm>
            <a:off x="269534" y="1093346"/>
            <a:ext cx="2819400" cy="187122"/>
          </a:xfrm>
          <a:prstGeom prst="parallelogram">
            <a:avLst/>
          </a:prstGeom>
          <a:gradFill>
            <a:gsLst>
              <a:gs pos="100000">
                <a:schemeClr val="accent3"/>
              </a:gs>
              <a:gs pos="20000">
                <a:schemeClr val="accent3">
                  <a:alpha val="0"/>
                </a:scheme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平行四边形 120">
            <a:extLst>
              <a:ext uri="{FF2B5EF4-FFF2-40B4-BE49-F238E27FC236}">
                <a16:creationId xmlns:a16="http://schemas.microsoft.com/office/drawing/2014/main" id="{E90B3919-14F7-46A1-9965-5DFF15F3D682}"/>
              </a:ext>
            </a:extLst>
          </p:cNvPr>
          <p:cNvSpPr/>
          <p:nvPr/>
        </p:nvSpPr>
        <p:spPr>
          <a:xfrm>
            <a:off x="15293" y="1204773"/>
            <a:ext cx="2819400" cy="187122"/>
          </a:xfrm>
          <a:prstGeom prst="parallelogram">
            <a:avLst/>
          </a:prstGeom>
          <a:gradFill>
            <a:gsLst>
              <a:gs pos="100000">
                <a:schemeClr val="accent3"/>
              </a:gs>
              <a:gs pos="20000">
                <a:schemeClr val="accent3">
                  <a:alpha val="0"/>
                </a:scheme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平行四边形 121">
            <a:extLst>
              <a:ext uri="{FF2B5EF4-FFF2-40B4-BE49-F238E27FC236}">
                <a16:creationId xmlns:a16="http://schemas.microsoft.com/office/drawing/2014/main" id="{51C0F95F-90C5-4D77-A146-B2F692E72CD5}"/>
              </a:ext>
            </a:extLst>
          </p:cNvPr>
          <p:cNvSpPr/>
          <p:nvPr/>
        </p:nvSpPr>
        <p:spPr>
          <a:xfrm>
            <a:off x="2093924" y="2394815"/>
            <a:ext cx="2819400" cy="187122"/>
          </a:xfrm>
          <a:prstGeom prst="parallelogram">
            <a:avLst/>
          </a:prstGeom>
          <a:gradFill>
            <a:gsLst>
              <a:gs pos="100000">
                <a:schemeClr val="accent3"/>
              </a:gs>
              <a:gs pos="20000">
                <a:schemeClr val="accent3">
                  <a:alpha val="0"/>
                </a:scheme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平行四边形 122">
            <a:extLst>
              <a:ext uri="{FF2B5EF4-FFF2-40B4-BE49-F238E27FC236}">
                <a16:creationId xmlns:a16="http://schemas.microsoft.com/office/drawing/2014/main" id="{9117D04B-2823-4777-89F8-244176DEADC8}"/>
              </a:ext>
            </a:extLst>
          </p:cNvPr>
          <p:cNvSpPr/>
          <p:nvPr/>
        </p:nvSpPr>
        <p:spPr>
          <a:xfrm>
            <a:off x="2960396" y="2529252"/>
            <a:ext cx="2819400" cy="187122"/>
          </a:xfrm>
          <a:prstGeom prst="parallelogram">
            <a:avLst/>
          </a:prstGeom>
          <a:gradFill>
            <a:gsLst>
              <a:gs pos="100000">
                <a:schemeClr val="accent3"/>
              </a:gs>
              <a:gs pos="20000">
                <a:schemeClr val="accent3">
                  <a:alpha val="0"/>
                </a:scheme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0100E67D-DEA5-4F9C-9638-DE65D6A4DC21}"/>
              </a:ext>
            </a:extLst>
          </p:cNvPr>
          <p:cNvSpPr txBox="1"/>
          <p:nvPr/>
        </p:nvSpPr>
        <p:spPr>
          <a:xfrm>
            <a:off x="971178" y="2426270"/>
            <a:ext cx="45031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40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Work report </a:t>
            </a:r>
            <a:endParaRPr lang="zh-CN" altLang="en-US" sz="540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27" name="矩形: 圆角 126">
            <a:extLst>
              <a:ext uri="{FF2B5EF4-FFF2-40B4-BE49-F238E27FC236}">
                <a16:creationId xmlns:a16="http://schemas.microsoft.com/office/drawing/2014/main" id="{B75B2787-5C3A-49FA-BB52-A869280DC87E}"/>
              </a:ext>
            </a:extLst>
          </p:cNvPr>
          <p:cNvSpPr/>
          <p:nvPr/>
        </p:nvSpPr>
        <p:spPr>
          <a:xfrm>
            <a:off x="1118737" y="3750749"/>
            <a:ext cx="3411221" cy="602683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</a:rPr>
              <a:t>汇报人：</a:t>
            </a:r>
            <a:r>
              <a:rPr lang="en-US" altLang="zh-CN" sz="2400">
                <a:solidFill>
                  <a:schemeClr val="tx1"/>
                </a:solidFill>
              </a:rPr>
              <a:t>XXX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129" name="矩形: 圆角 128">
            <a:extLst>
              <a:ext uri="{FF2B5EF4-FFF2-40B4-BE49-F238E27FC236}">
                <a16:creationId xmlns:a16="http://schemas.microsoft.com/office/drawing/2014/main" id="{EA983F7E-8BBF-4D5A-AA64-479D6BCCC169}"/>
              </a:ext>
            </a:extLst>
          </p:cNvPr>
          <p:cNvSpPr/>
          <p:nvPr/>
        </p:nvSpPr>
        <p:spPr>
          <a:xfrm>
            <a:off x="1118737" y="4487869"/>
            <a:ext cx="3411221" cy="602683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</a:rPr>
              <a:t>汇报时间：</a:t>
            </a:r>
            <a:r>
              <a:rPr lang="en-US" altLang="zh-CN" sz="2400">
                <a:solidFill>
                  <a:schemeClr val="tx1"/>
                </a:solidFill>
              </a:rPr>
              <a:t>XXX</a:t>
            </a:r>
            <a:endParaRPr lang="zh-CN" alt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066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33490E8-BE17-4564-B5F2-CEDFB3225D85}"/>
              </a:ext>
            </a:extLst>
          </p:cNvPr>
          <p:cNvSpPr txBox="1"/>
          <p:nvPr/>
        </p:nvSpPr>
        <p:spPr>
          <a:xfrm>
            <a:off x="455235" y="258035"/>
            <a:ext cx="8803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>
                <a:solidFill>
                  <a:schemeClr val="bg1"/>
                </a:solidFill>
              </a:rPr>
              <a:t>03</a:t>
            </a:r>
            <a:endParaRPr lang="zh-CN" altLang="en-US" sz="4400" b="1" i="1">
              <a:solidFill>
                <a:schemeClr val="bg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C557B5-B9DD-48AD-A24E-0EB638E1B6D6}"/>
              </a:ext>
            </a:extLst>
          </p:cNvPr>
          <p:cNvSpPr txBox="1"/>
          <p:nvPr/>
        </p:nvSpPr>
        <p:spPr>
          <a:xfrm>
            <a:off x="1908969" y="677481"/>
            <a:ext cx="1755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+mj-ea"/>
                <a:ea typeface="+mj-ea"/>
              </a:rPr>
              <a:t>工作分析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FB4CC8F-2CFB-4E49-8BD5-E2D8BA952A21}"/>
              </a:ext>
            </a:extLst>
          </p:cNvPr>
          <p:cNvSpPr txBox="1"/>
          <p:nvPr/>
        </p:nvSpPr>
        <p:spPr>
          <a:xfrm>
            <a:off x="2080293" y="1237543"/>
            <a:ext cx="16687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>
                <a:latin typeface="+mj-ea"/>
                <a:ea typeface="+mj-ea"/>
              </a:rPr>
              <a:t>job analysis</a:t>
            </a:r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4DCF159-3646-4316-A606-2405BE772CD3}"/>
              </a:ext>
            </a:extLst>
          </p:cNvPr>
          <p:cNvGrpSpPr/>
          <p:nvPr/>
        </p:nvGrpSpPr>
        <p:grpSpPr>
          <a:xfrm>
            <a:off x="1336435" y="1736203"/>
            <a:ext cx="4486256" cy="4959225"/>
            <a:chOff x="1336435" y="1736203"/>
            <a:chExt cx="4486256" cy="4959225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9CAB79BD-92F8-4A9E-9299-8084100640D6}"/>
                </a:ext>
              </a:extLst>
            </p:cNvPr>
            <p:cNvGrpSpPr/>
            <p:nvPr/>
          </p:nvGrpSpPr>
          <p:grpSpPr>
            <a:xfrm>
              <a:off x="1336435" y="1736203"/>
              <a:ext cx="4143737" cy="4444316"/>
              <a:chOff x="1336435" y="1736203"/>
              <a:chExt cx="4143737" cy="4444316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62A6FD9F-433F-4CE8-B2B1-2540CC1BD206}"/>
                  </a:ext>
                </a:extLst>
              </p:cNvPr>
              <p:cNvSpPr/>
              <p:nvPr/>
            </p:nvSpPr>
            <p:spPr>
              <a:xfrm>
                <a:off x="1336435" y="1736203"/>
                <a:ext cx="4143737" cy="4444316"/>
              </a:xfrm>
              <a:prstGeom prst="roundRect">
                <a:avLst>
                  <a:gd name="adj" fmla="val 3230"/>
                </a:avLst>
              </a:prstGeom>
              <a:noFill/>
              <a:ln>
                <a:solidFill>
                  <a:srgbClr val="2148C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BFAEA2A3-C215-454D-94DE-72B149FCD292}"/>
                  </a:ext>
                </a:extLst>
              </p:cNvPr>
              <p:cNvSpPr/>
              <p:nvPr/>
            </p:nvSpPr>
            <p:spPr>
              <a:xfrm>
                <a:off x="1336435" y="1736203"/>
                <a:ext cx="4143737" cy="293952"/>
              </a:xfrm>
              <a:custGeom>
                <a:avLst/>
                <a:gdLst>
                  <a:gd name="connsiteX0" fmla="*/ 133843 w 4143737"/>
                  <a:gd name="connsiteY0" fmla="*/ 0 h 293952"/>
                  <a:gd name="connsiteX1" fmla="*/ 4009894 w 4143737"/>
                  <a:gd name="connsiteY1" fmla="*/ 0 h 293952"/>
                  <a:gd name="connsiteX2" fmla="*/ 4143737 w 4143737"/>
                  <a:gd name="connsiteY2" fmla="*/ 133843 h 293952"/>
                  <a:gd name="connsiteX3" fmla="*/ 4143737 w 4143737"/>
                  <a:gd name="connsiteY3" fmla="*/ 201159 h 293952"/>
                  <a:gd name="connsiteX4" fmla="*/ 4046043 w 4143737"/>
                  <a:gd name="connsiteY4" fmla="*/ 230685 h 293952"/>
                  <a:gd name="connsiteX5" fmla="*/ 3001885 w 4143737"/>
                  <a:gd name="connsiteY5" fmla="*/ 260237 h 293952"/>
                  <a:gd name="connsiteX6" fmla="*/ 1787765 w 4143737"/>
                  <a:gd name="connsiteY6" fmla="*/ 148477 h 293952"/>
                  <a:gd name="connsiteX7" fmla="*/ 1457565 w 4143737"/>
                  <a:gd name="connsiteY7" fmla="*/ 280557 h 293952"/>
                  <a:gd name="connsiteX8" fmla="*/ 1274685 w 4143737"/>
                  <a:gd name="connsiteY8" fmla="*/ 117997 h 293952"/>
                  <a:gd name="connsiteX9" fmla="*/ 1041005 w 4143737"/>
                  <a:gd name="connsiteY9" fmla="*/ 280557 h 293952"/>
                  <a:gd name="connsiteX10" fmla="*/ 583805 w 4143737"/>
                  <a:gd name="connsiteY10" fmla="*/ 148477 h 293952"/>
                  <a:gd name="connsiteX11" fmla="*/ 55996 w 4143737"/>
                  <a:gd name="connsiteY11" fmla="*/ 293078 h 293952"/>
                  <a:gd name="connsiteX12" fmla="*/ 0 w 4143737"/>
                  <a:gd name="connsiteY12" fmla="*/ 275600 h 293952"/>
                  <a:gd name="connsiteX13" fmla="*/ 0 w 4143737"/>
                  <a:gd name="connsiteY13" fmla="*/ 133843 h 293952"/>
                  <a:gd name="connsiteX14" fmla="*/ 133843 w 4143737"/>
                  <a:gd name="connsiteY14" fmla="*/ 0 h 29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143737" h="293952">
                    <a:moveTo>
                      <a:pt x="133843" y="0"/>
                    </a:moveTo>
                    <a:lnTo>
                      <a:pt x="4009894" y="0"/>
                    </a:lnTo>
                    <a:cubicBezTo>
                      <a:pt x="4083813" y="0"/>
                      <a:pt x="4143737" y="59924"/>
                      <a:pt x="4143737" y="133843"/>
                    </a:cubicBezTo>
                    <a:lnTo>
                      <a:pt x="4143737" y="201159"/>
                    </a:lnTo>
                    <a:lnTo>
                      <a:pt x="4046043" y="230685"/>
                    </a:lnTo>
                    <a:cubicBezTo>
                      <a:pt x="3778371" y="291260"/>
                      <a:pt x="3346373" y="267646"/>
                      <a:pt x="3001885" y="260237"/>
                    </a:cubicBezTo>
                    <a:cubicBezTo>
                      <a:pt x="2608185" y="251770"/>
                      <a:pt x="2045152" y="145090"/>
                      <a:pt x="1787765" y="148477"/>
                    </a:cubicBezTo>
                    <a:cubicBezTo>
                      <a:pt x="1530378" y="151864"/>
                      <a:pt x="1543078" y="285637"/>
                      <a:pt x="1457565" y="280557"/>
                    </a:cubicBezTo>
                    <a:cubicBezTo>
                      <a:pt x="1372052" y="275477"/>
                      <a:pt x="1344112" y="117997"/>
                      <a:pt x="1274685" y="117997"/>
                    </a:cubicBezTo>
                    <a:cubicBezTo>
                      <a:pt x="1205258" y="117997"/>
                      <a:pt x="1156152" y="275477"/>
                      <a:pt x="1041005" y="280557"/>
                    </a:cubicBezTo>
                    <a:cubicBezTo>
                      <a:pt x="925858" y="285637"/>
                      <a:pt x="757372" y="149324"/>
                      <a:pt x="583805" y="148477"/>
                    </a:cubicBezTo>
                    <a:cubicBezTo>
                      <a:pt x="431934" y="147736"/>
                      <a:pt x="200979" y="307108"/>
                      <a:pt x="55996" y="293078"/>
                    </a:cubicBezTo>
                    <a:lnTo>
                      <a:pt x="0" y="275600"/>
                    </a:lnTo>
                    <a:lnTo>
                      <a:pt x="0" y="133843"/>
                    </a:lnTo>
                    <a:cubicBezTo>
                      <a:pt x="0" y="59924"/>
                      <a:pt x="59924" y="0"/>
                      <a:pt x="133843" y="0"/>
                    </a:cubicBezTo>
                    <a:close/>
                  </a:path>
                </a:pathLst>
              </a:custGeom>
              <a:solidFill>
                <a:srgbClr val="2148C8"/>
              </a:solidFill>
              <a:ln>
                <a:noFill/>
              </a:ln>
              <a:effectLst>
                <a:outerShdw blurRad="228600" dist="38100" dir="5400000" algn="t" rotWithShape="0">
                  <a:schemeClr val="accent1">
                    <a:alpha val="3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67" name="图形 66">
              <a:extLst>
                <a:ext uri="{FF2B5EF4-FFF2-40B4-BE49-F238E27FC236}">
                  <a16:creationId xmlns:a16="http://schemas.microsoft.com/office/drawing/2014/main" id="{276F4AC6-932D-439D-8648-E4AD94CB23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530217" y="5378652"/>
              <a:ext cx="1292474" cy="1316776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AB011D4-9D61-400D-8AA7-817B01AE75B2}"/>
              </a:ext>
            </a:extLst>
          </p:cNvPr>
          <p:cNvGrpSpPr/>
          <p:nvPr/>
        </p:nvGrpSpPr>
        <p:grpSpPr>
          <a:xfrm>
            <a:off x="6859488" y="1729203"/>
            <a:ext cx="4773746" cy="4609516"/>
            <a:chOff x="6859488" y="1729203"/>
            <a:chExt cx="4773746" cy="460951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0B590BF-FBA2-4977-A9B9-F6BFED6048B5}"/>
                </a:ext>
              </a:extLst>
            </p:cNvPr>
            <p:cNvGrpSpPr/>
            <p:nvPr/>
          </p:nvGrpSpPr>
          <p:grpSpPr>
            <a:xfrm>
              <a:off x="6859488" y="1729203"/>
              <a:ext cx="4143737" cy="4451316"/>
              <a:chOff x="6859488" y="1729203"/>
              <a:chExt cx="4143737" cy="4451316"/>
            </a:xfrm>
          </p:grpSpPr>
          <p:sp>
            <p:nvSpPr>
              <p:cNvPr id="60" name="矩形: 圆角 59">
                <a:extLst>
                  <a:ext uri="{FF2B5EF4-FFF2-40B4-BE49-F238E27FC236}">
                    <a16:creationId xmlns:a16="http://schemas.microsoft.com/office/drawing/2014/main" id="{02ABA61C-F2AC-4B66-A67E-4A8A55D8D2A1}"/>
                  </a:ext>
                </a:extLst>
              </p:cNvPr>
              <p:cNvSpPr/>
              <p:nvPr/>
            </p:nvSpPr>
            <p:spPr>
              <a:xfrm>
                <a:off x="6859488" y="1736203"/>
                <a:ext cx="4143737" cy="4444316"/>
              </a:xfrm>
              <a:prstGeom prst="roundRect">
                <a:avLst>
                  <a:gd name="adj" fmla="val 3230"/>
                </a:avLst>
              </a:prstGeom>
              <a:noFill/>
              <a:ln>
                <a:solidFill>
                  <a:srgbClr val="2148C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A7CC960B-3F38-44E2-B6D0-628A703AC0AB}"/>
                  </a:ext>
                </a:extLst>
              </p:cNvPr>
              <p:cNvSpPr/>
              <p:nvPr/>
            </p:nvSpPr>
            <p:spPr>
              <a:xfrm>
                <a:off x="6859488" y="1729203"/>
                <a:ext cx="4143737" cy="293952"/>
              </a:xfrm>
              <a:custGeom>
                <a:avLst/>
                <a:gdLst>
                  <a:gd name="connsiteX0" fmla="*/ 133843 w 4143737"/>
                  <a:gd name="connsiteY0" fmla="*/ 0 h 293952"/>
                  <a:gd name="connsiteX1" fmla="*/ 4009894 w 4143737"/>
                  <a:gd name="connsiteY1" fmla="*/ 0 h 293952"/>
                  <a:gd name="connsiteX2" fmla="*/ 4143737 w 4143737"/>
                  <a:gd name="connsiteY2" fmla="*/ 133843 h 293952"/>
                  <a:gd name="connsiteX3" fmla="*/ 4143737 w 4143737"/>
                  <a:gd name="connsiteY3" fmla="*/ 201159 h 293952"/>
                  <a:gd name="connsiteX4" fmla="*/ 4046043 w 4143737"/>
                  <a:gd name="connsiteY4" fmla="*/ 230685 h 293952"/>
                  <a:gd name="connsiteX5" fmla="*/ 3001885 w 4143737"/>
                  <a:gd name="connsiteY5" fmla="*/ 260237 h 293952"/>
                  <a:gd name="connsiteX6" fmla="*/ 1787765 w 4143737"/>
                  <a:gd name="connsiteY6" fmla="*/ 148477 h 293952"/>
                  <a:gd name="connsiteX7" fmla="*/ 1457565 w 4143737"/>
                  <a:gd name="connsiteY7" fmla="*/ 280557 h 293952"/>
                  <a:gd name="connsiteX8" fmla="*/ 1274685 w 4143737"/>
                  <a:gd name="connsiteY8" fmla="*/ 117997 h 293952"/>
                  <a:gd name="connsiteX9" fmla="*/ 1041005 w 4143737"/>
                  <a:gd name="connsiteY9" fmla="*/ 280557 h 293952"/>
                  <a:gd name="connsiteX10" fmla="*/ 583805 w 4143737"/>
                  <a:gd name="connsiteY10" fmla="*/ 148477 h 293952"/>
                  <a:gd name="connsiteX11" fmla="*/ 55996 w 4143737"/>
                  <a:gd name="connsiteY11" fmla="*/ 293078 h 293952"/>
                  <a:gd name="connsiteX12" fmla="*/ 0 w 4143737"/>
                  <a:gd name="connsiteY12" fmla="*/ 275600 h 293952"/>
                  <a:gd name="connsiteX13" fmla="*/ 0 w 4143737"/>
                  <a:gd name="connsiteY13" fmla="*/ 133843 h 293952"/>
                  <a:gd name="connsiteX14" fmla="*/ 133843 w 4143737"/>
                  <a:gd name="connsiteY14" fmla="*/ 0 h 293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143737" h="293952">
                    <a:moveTo>
                      <a:pt x="133843" y="0"/>
                    </a:moveTo>
                    <a:lnTo>
                      <a:pt x="4009894" y="0"/>
                    </a:lnTo>
                    <a:cubicBezTo>
                      <a:pt x="4083813" y="0"/>
                      <a:pt x="4143737" y="59924"/>
                      <a:pt x="4143737" y="133843"/>
                    </a:cubicBezTo>
                    <a:lnTo>
                      <a:pt x="4143737" y="201159"/>
                    </a:lnTo>
                    <a:lnTo>
                      <a:pt x="4046043" y="230685"/>
                    </a:lnTo>
                    <a:cubicBezTo>
                      <a:pt x="3778371" y="291260"/>
                      <a:pt x="3346373" y="267646"/>
                      <a:pt x="3001885" y="260237"/>
                    </a:cubicBezTo>
                    <a:cubicBezTo>
                      <a:pt x="2608185" y="251770"/>
                      <a:pt x="2045152" y="145090"/>
                      <a:pt x="1787765" y="148477"/>
                    </a:cubicBezTo>
                    <a:cubicBezTo>
                      <a:pt x="1530378" y="151864"/>
                      <a:pt x="1543078" y="285637"/>
                      <a:pt x="1457565" y="280557"/>
                    </a:cubicBezTo>
                    <a:cubicBezTo>
                      <a:pt x="1372052" y="275477"/>
                      <a:pt x="1344112" y="117997"/>
                      <a:pt x="1274685" y="117997"/>
                    </a:cubicBezTo>
                    <a:cubicBezTo>
                      <a:pt x="1205258" y="117997"/>
                      <a:pt x="1156152" y="275477"/>
                      <a:pt x="1041005" y="280557"/>
                    </a:cubicBezTo>
                    <a:cubicBezTo>
                      <a:pt x="925858" y="285637"/>
                      <a:pt x="757372" y="149324"/>
                      <a:pt x="583805" y="148477"/>
                    </a:cubicBezTo>
                    <a:cubicBezTo>
                      <a:pt x="431934" y="147736"/>
                      <a:pt x="200979" y="307108"/>
                      <a:pt x="55996" y="293078"/>
                    </a:cubicBezTo>
                    <a:lnTo>
                      <a:pt x="0" y="275600"/>
                    </a:lnTo>
                    <a:lnTo>
                      <a:pt x="0" y="133843"/>
                    </a:lnTo>
                    <a:cubicBezTo>
                      <a:pt x="0" y="59924"/>
                      <a:pt x="59924" y="0"/>
                      <a:pt x="133843" y="0"/>
                    </a:cubicBezTo>
                    <a:close/>
                  </a:path>
                </a:pathLst>
              </a:custGeom>
              <a:solidFill>
                <a:srgbClr val="2148C8"/>
              </a:solidFill>
              <a:ln>
                <a:noFill/>
              </a:ln>
              <a:effectLst>
                <a:outerShdw blurRad="50800" dist="38100" dir="5400000" algn="t" rotWithShape="0">
                  <a:schemeClr val="accent1">
                    <a:alpha val="3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68" name="图形 67">
              <a:extLst>
                <a:ext uri="{FF2B5EF4-FFF2-40B4-BE49-F238E27FC236}">
                  <a16:creationId xmlns:a16="http://schemas.microsoft.com/office/drawing/2014/main" id="{CD2E1AB6-354A-421F-A41D-205F2F2BF7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73216" y="5422202"/>
              <a:ext cx="1260018" cy="916517"/>
            </a:xfrm>
            <a:prstGeom prst="rect">
              <a:avLst/>
            </a:prstGeom>
          </p:spPr>
        </p:pic>
      </p:grp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7BF782D6-432E-4D90-8E2A-CD3B883821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6087434"/>
              </p:ext>
            </p:extLst>
          </p:nvPr>
        </p:nvGraphicFramePr>
        <p:xfrm>
          <a:off x="1484960" y="2277021"/>
          <a:ext cx="3713819" cy="2475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1" name="图表 20">
            <a:extLst>
              <a:ext uri="{FF2B5EF4-FFF2-40B4-BE49-F238E27FC236}">
                <a16:creationId xmlns:a16="http://schemas.microsoft.com/office/drawing/2014/main" id="{04AA62FC-4984-4FE5-90D6-4FA0B4AA65A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0047155"/>
              </p:ext>
            </p:extLst>
          </p:nvPr>
        </p:nvGraphicFramePr>
        <p:xfrm>
          <a:off x="7333932" y="2277021"/>
          <a:ext cx="3373108" cy="227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69" name="组合 68">
            <a:extLst>
              <a:ext uri="{FF2B5EF4-FFF2-40B4-BE49-F238E27FC236}">
                <a16:creationId xmlns:a16="http://schemas.microsoft.com/office/drawing/2014/main" id="{A3E8B3A2-EBF6-495C-BCF8-4B26431BD03F}"/>
              </a:ext>
            </a:extLst>
          </p:cNvPr>
          <p:cNvGrpSpPr/>
          <p:nvPr/>
        </p:nvGrpSpPr>
        <p:grpSpPr>
          <a:xfrm>
            <a:off x="1931644" y="4612075"/>
            <a:ext cx="2953317" cy="1147967"/>
            <a:chOff x="4429181" y="3654777"/>
            <a:chExt cx="3170837" cy="1147965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E2898D3-DFA9-400E-95D9-66FF32C6A894}"/>
                </a:ext>
              </a:extLst>
            </p:cNvPr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5F20F65C-8B9F-400C-8A9F-F65343015B34}"/>
                </a:ext>
              </a:extLst>
            </p:cNvPr>
            <p:cNvSpPr txBox="1"/>
            <p:nvPr/>
          </p:nvSpPr>
          <p:spPr>
            <a:xfrm>
              <a:off x="4429181" y="4189049"/>
              <a:ext cx="3170837" cy="613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cs typeface="+mn-ea"/>
                  <a:sym typeface="+mn-lt"/>
                </a:rPr>
                <a:t>简洁生动</a:t>
              </a:r>
              <a:endParaRPr lang="en-US" altLang="zh-CN" sz="1200" b="1" kern="0">
                <a:cs typeface="+mn-ea"/>
                <a:sym typeface="+mn-lt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35E35FAB-921E-4026-AE0E-5AAAA21E24E0}"/>
              </a:ext>
            </a:extLst>
          </p:cNvPr>
          <p:cNvGrpSpPr/>
          <p:nvPr/>
        </p:nvGrpSpPr>
        <p:grpSpPr>
          <a:xfrm>
            <a:off x="7517241" y="4617453"/>
            <a:ext cx="2953317" cy="1147967"/>
            <a:chOff x="4429181" y="3654777"/>
            <a:chExt cx="3170837" cy="1147965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2427343-3F9A-4834-9BB5-7FC051610A65}"/>
                </a:ext>
              </a:extLst>
            </p:cNvPr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AC5932B8-1705-49DB-8B4A-E6FA89CCEDEA}"/>
                </a:ext>
              </a:extLst>
            </p:cNvPr>
            <p:cNvSpPr txBox="1"/>
            <p:nvPr/>
          </p:nvSpPr>
          <p:spPr>
            <a:xfrm>
              <a:off x="4429181" y="4189049"/>
              <a:ext cx="3170837" cy="613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cs typeface="+mn-ea"/>
                  <a:sym typeface="+mn-lt"/>
                </a:rPr>
                <a:t>简洁生动</a:t>
              </a:r>
              <a:endParaRPr lang="en-US" altLang="zh-CN" sz="1200" b="1" kern="0"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9CB5D3B-A6FD-4BA3-8727-403D1506F8C8}"/>
              </a:ext>
            </a:extLst>
          </p:cNvPr>
          <p:cNvGrpSpPr/>
          <p:nvPr/>
        </p:nvGrpSpPr>
        <p:grpSpPr>
          <a:xfrm>
            <a:off x="11139652" y="441960"/>
            <a:ext cx="484900" cy="323268"/>
            <a:chOff x="10705312" y="604951"/>
            <a:chExt cx="297965" cy="198644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C673D9B8-F04B-4148-A868-4636284B0CB3}"/>
                </a:ext>
              </a:extLst>
            </p:cNvPr>
            <p:cNvSpPr/>
            <p:nvPr/>
          </p:nvSpPr>
          <p:spPr>
            <a:xfrm>
              <a:off x="10705312" y="604952"/>
              <a:ext cx="198643" cy="19864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4C08F361-45EB-4344-9D80-BC3523B3D548}"/>
                </a:ext>
              </a:extLst>
            </p:cNvPr>
            <p:cNvSpPr/>
            <p:nvPr/>
          </p:nvSpPr>
          <p:spPr>
            <a:xfrm>
              <a:off x="10804634" y="604951"/>
              <a:ext cx="198643" cy="1986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78207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33490E8-BE17-4564-B5F2-CEDFB3225D85}"/>
              </a:ext>
            </a:extLst>
          </p:cNvPr>
          <p:cNvSpPr txBox="1"/>
          <p:nvPr/>
        </p:nvSpPr>
        <p:spPr>
          <a:xfrm>
            <a:off x="455235" y="258035"/>
            <a:ext cx="8803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>
                <a:solidFill>
                  <a:schemeClr val="bg1"/>
                </a:solidFill>
              </a:rPr>
              <a:t>03</a:t>
            </a:r>
            <a:endParaRPr lang="zh-CN" altLang="en-US" sz="4400" b="1" i="1">
              <a:solidFill>
                <a:schemeClr val="bg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C557B5-B9DD-48AD-A24E-0EB638E1B6D6}"/>
              </a:ext>
            </a:extLst>
          </p:cNvPr>
          <p:cNvSpPr txBox="1"/>
          <p:nvPr/>
        </p:nvSpPr>
        <p:spPr>
          <a:xfrm>
            <a:off x="1908969" y="677481"/>
            <a:ext cx="1755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+mj-ea"/>
                <a:ea typeface="+mj-ea"/>
              </a:rPr>
              <a:t>工作分析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FB4CC8F-2CFB-4E49-8BD5-E2D8BA952A21}"/>
              </a:ext>
            </a:extLst>
          </p:cNvPr>
          <p:cNvSpPr txBox="1"/>
          <p:nvPr/>
        </p:nvSpPr>
        <p:spPr>
          <a:xfrm>
            <a:off x="1999749" y="1237543"/>
            <a:ext cx="1574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>
                <a:latin typeface="+mj-ea"/>
                <a:ea typeface="+mj-ea"/>
              </a:rPr>
              <a:t>job analysis</a:t>
            </a:r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1782C84-900D-49CE-8EDF-70AD0D929A1F}"/>
              </a:ext>
            </a:extLst>
          </p:cNvPr>
          <p:cNvGrpSpPr/>
          <p:nvPr/>
        </p:nvGrpSpPr>
        <p:grpSpPr>
          <a:xfrm>
            <a:off x="5718164" y="1135498"/>
            <a:ext cx="6385633" cy="4587004"/>
            <a:chOff x="4917955" y="1333381"/>
            <a:chExt cx="6880506" cy="4587004"/>
          </a:xfrm>
        </p:grpSpPr>
        <p:sp>
          <p:nvSpPr>
            <p:cNvPr id="24" name="矩形 2">
              <a:extLst>
                <a:ext uri="{FF2B5EF4-FFF2-40B4-BE49-F238E27FC236}">
                  <a16:creationId xmlns:a16="http://schemas.microsoft.com/office/drawing/2014/main" id="{B40532BC-76C4-44C1-8290-6A032A7883FB}"/>
                </a:ext>
              </a:extLst>
            </p:cNvPr>
            <p:cNvSpPr/>
            <p:nvPr/>
          </p:nvSpPr>
          <p:spPr>
            <a:xfrm>
              <a:off x="5871198" y="2099299"/>
              <a:ext cx="4953000" cy="3383280"/>
            </a:xfrm>
            <a:custGeom>
              <a:avLst/>
              <a:gdLst>
                <a:gd name="connsiteX0" fmla="*/ 0 w 4937760"/>
                <a:gd name="connsiteY0" fmla="*/ 0 h 3726180"/>
                <a:gd name="connsiteX1" fmla="*/ 4937760 w 4937760"/>
                <a:gd name="connsiteY1" fmla="*/ 0 h 3726180"/>
                <a:gd name="connsiteX2" fmla="*/ 4937760 w 4937760"/>
                <a:gd name="connsiteY2" fmla="*/ 3726180 h 3726180"/>
                <a:gd name="connsiteX3" fmla="*/ 0 w 4937760"/>
                <a:gd name="connsiteY3" fmla="*/ 3726180 h 3726180"/>
                <a:gd name="connsiteX4" fmla="*/ 0 w 4937760"/>
                <a:gd name="connsiteY4" fmla="*/ 0 h 3726180"/>
                <a:gd name="connsiteX0" fmla="*/ 0 w 4945380"/>
                <a:gd name="connsiteY0" fmla="*/ 2293620 h 3726180"/>
                <a:gd name="connsiteX1" fmla="*/ 4945380 w 4945380"/>
                <a:gd name="connsiteY1" fmla="*/ 0 h 3726180"/>
                <a:gd name="connsiteX2" fmla="*/ 4945380 w 4945380"/>
                <a:gd name="connsiteY2" fmla="*/ 3726180 h 3726180"/>
                <a:gd name="connsiteX3" fmla="*/ 7620 w 4945380"/>
                <a:gd name="connsiteY3" fmla="*/ 3726180 h 3726180"/>
                <a:gd name="connsiteX4" fmla="*/ 0 w 4945380"/>
                <a:gd name="connsiteY4" fmla="*/ 2293620 h 3726180"/>
                <a:gd name="connsiteX0" fmla="*/ 0 w 4945380"/>
                <a:gd name="connsiteY0" fmla="*/ 2293620 h 3726180"/>
                <a:gd name="connsiteX1" fmla="*/ 1943100 w 4945380"/>
                <a:gd name="connsiteY1" fmla="*/ 1390887 h 3726180"/>
                <a:gd name="connsiteX2" fmla="*/ 4945380 w 4945380"/>
                <a:gd name="connsiteY2" fmla="*/ 0 h 3726180"/>
                <a:gd name="connsiteX3" fmla="*/ 4945380 w 4945380"/>
                <a:gd name="connsiteY3" fmla="*/ 3726180 h 3726180"/>
                <a:gd name="connsiteX4" fmla="*/ 7620 w 4945380"/>
                <a:gd name="connsiteY4" fmla="*/ 3726180 h 3726180"/>
                <a:gd name="connsiteX5" fmla="*/ 0 w 4945380"/>
                <a:gd name="connsiteY5" fmla="*/ 2293620 h 3726180"/>
                <a:gd name="connsiteX0" fmla="*/ 0 w 4945380"/>
                <a:gd name="connsiteY0" fmla="*/ 2293620 h 3726180"/>
                <a:gd name="connsiteX1" fmla="*/ 1645920 w 4945380"/>
                <a:gd name="connsiteY1" fmla="*/ 2290047 h 3726180"/>
                <a:gd name="connsiteX2" fmla="*/ 4945380 w 4945380"/>
                <a:gd name="connsiteY2" fmla="*/ 0 h 3726180"/>
                <a:gd name="connsiteX3" fmla="*/ 4945380 w 4945380"/>
                <a:gd name="connsiteY3" fmla="*/ 3726180 h 3726180"/>
                <a:gd name="connsiteX4" fmla="*/ 7620 w 4945380"/>
                <a:gd name="connsiteY4" fmla="*/ 3726180 h 3726180"/>
                <a:gd name="connsiteX5" fmla="*/ 0 w 4945380"/>
                <a:gd name="connsiteY5" fmla="*/ 2293620 h 3726180"/>
                <a:gd name="connsiteX0" fmla="*/ 0 w 4945380"/>
                <a:gd name="connsiteY0" fmla="*/ 2293620 h 3726180"/>
                <a:gd name="connsiteX1" fmla="*/ 1645920 w 4945380"/>
                <a:gd name="connsiteY1" fmla="*/ 2290047 h 3726180"/>
                <a:gd name="connsiteX2" fmla="*/ 3314700 w 4945380"/>
                <a:gd name="connsiteY2" fmla="*/ 1124187 h 3726180"/>
                <a:gd name="connsiteX3" fmla="*/ 4945380 w 4945380"/>
                <a:gd name="connsiteY3" fmla="*/ 0 h 3726180"/>
                <a:gd name="connsiteX4" fmla="*/ 4945380 w 4945380"/>
                <a:gd name="connsiteY4" fmla="*/ 3726180 h 3726180"/>
                <a:gd name="connsiteX5" fmla="*/ 7620 w 4945380"/>
                <a:gd name="connsiteY5" fmla="*/ 3726180 h 3726180"/>
                <a:gd name="connsiteX6" fmla="*/ 0 w 4945380"/>
                <a:gd name="connsiteY6" fmla="*/ 2293620 h 3726180"/>
                <a:gd name="connsiteX0" fmla="*/ 0 w 4945380"/>
                <a:gd name="connsiteY0" fmla="*/ 2293620 h 3726180"/>
                <a:gd name="connsiteX1" fmla="*/ 1645920 w 4945380"/>
                <a:gd name="connsiteY1" fmla="*/ 2290047 h 3726180"/>
                <a:gd name="connsiteX2" fmla="*/ 3322320 w 4945380"/>
                <a:gd name="connsiteY2" fmla="*/ 1642347 h 3726180"/>
                <a:gd name="connsiteX3" fmla="*/ 4945380 w 4945380"/>
                <a:gd name="connsiteY3" fmla="*/ 0 h 3726180"/>
                <a:gd name="connsiteX4" fmla="*/ 4945380 w 4945380"/>
                <a:gd name="connsiteY4" fmla="*/ 3726180 h 3726180"/>
                <a:gd name="connsiteX5" fmla="*/ 7620 w 4945380"/>
                <a:gd name="connsiteY5" fmla="*/ 3726180 h 3726180"/>
                <a:gd name="connsiteX6" fmla="*/ 0 w 4945380"/>
                <a:gd name="connsiteY6" fmla="*/ 2293620 h 3726180"/>
                <a:gd name="connsiteX0" fmla="*/ 0 w 4953000"/>
                <a:gd name="connsiteY0" fmla="*/ 1950720 h 3383280"/>
                <a:gd name="connsiteX1" fmla="*/ 1645920 w 4953000"/>
                <a:gd name="connsiteY1" fmla="*/ 1947147 h 3383280"/>
                <a:gd name="connsiteX2" fmla="*/ 3322320 w 4953000"/>
                <a:gd name="connsiteY2" fmla="*/ 1299447 h 3383280"/>
                <a:gd name="connsiteX3" fmla="*/ 4953000 w 4953000"/>
                <a:gd name="connsiteY3" fmla="*/ 0 h 3383280"/>
                <a:gd name="connsiteX4" fmla="*/ 4945380 w 4953000"/>
                <a:gd name="connsiteY4" fmla="*/ 3383280 h 3383280"/>
                <a:gd name="connsiteX5" fmla="*/ 7620 w 4953000"/>
                <a:gd name="connsiteY5" fmla="*/ 3383280 h 3383280"/>
                <a:gd name="connsiteX6" fmla="*/ 0 w 4953000"/>
                <a:gd name="connsiteY6" fmla="*/ 1950720 h 3383280"/>
                <a:gd name="connsiteX0" fmla="*/ 0 w 4953000"/>
                <a:gd name="connsiteY0" fmla="*/ 1950720 h 3383280"/>
                <a:gd name="connsiteX1" fmla="*/ 1645920 w 4953000"/>
                <a:gd name="connsiteY1" fmla="*/ 1947147 h 3383280"/>
                <a:gd name="connsiteX2" fmla="*/ 3322320 w 4953000"/>
                <a:gd name="connsiteY2" fmla="*/ 1299447 h 3383280"/>
                <a:gd name="connsiteX3" fmla="*/ 4953000 w 4953000"/>
                <a:gd name="connsiteY3" fmla="*/ 0 h 3383280"/>
                <a:gd name="connsiteX4" fmla="*/ 4945380 w 4953000"/>
                <a:gd name="connsiteY4" fmla="*/ 3383280 h 3383280"/>
                <a:gd name="connsiteX5" fmla="*/ 7620 w 4953000"/>
                <a:gd name="connsiteY5" fmla="*/ 3383280 h 3383280"/>
                <a:gd name="connsiteX6" fmla="*/ 0 w 4953000"/>
                <a:gd name="connsiteY6" fmla="*/ 1950720 h 3383280"/>
                <a:gd name="connsiteX0" fmla="*/ 0 w 4953000"/>
                <a:gd name="connsiteY0" fmla="*/ 1950720 h 3383280"/>
                <a:gd name="connsiteX1" fmla="*/ 1645920 w 4953000"/>
                <a:gd name="connsiteY1" fmla="*/ 1947147 h 3383280"/>
                <a:gd name="connsiteX2" fmla="*/ 3322320 w 4953000"/>
                <a:gd name="connsiteY2" fmla="*/ 1299447 h 3383280"/>
                <a:gd name="connsiteX3" fmla="*/ 4953000 w 4953000"/>
                <a:gd name="connsiteY3" fmla="*/ 0 h 3383280"/>
                <a:gd name="connsiteX4" fmla="*/ 4945380 w 4953000"/>
                <a:gd name="connsiteY4" fmla="*/ 3383280 h 3383280"/>
                <a:gd name="connsiteX5" fmla="*/ 7620 w 4953000"/>
                <a:gd name="connsiteY5" fmla="*/ 3383280 h 3383280"/>
                <a:gd name="connsiteX6" fmla="*/ 0 w 4953000"/>
                <a:gd name="connsiteY6" fmla="*/ 1950720 h 3383280"/>
                <a:gd name="connsiteX0" fmla="*/ 0 w 4953000"/>
                <a:gd name="connsiteY0" fmla="*/ 1950720 h 3383280"/>
                <a:gd name="connsiteX1" fmla="*/ 1645920 w 4953000"/>
                <a:gd name="connsiteY1" fmla="*/ 1947147 h 3383280"/>
                <a:gd name="connsiteX2" fmla="*/ 3322320 w 4953000"/>
                <a:gd name="connsiteY2" fmla="*/ 1299447 h 3383280"/>
                <a:gd name="connsiteX3" fmla="*/ 4953000 w 4953000"/>
                <a:gd name="connsiteY3" fmla="*/ 0 h 3383280"/>
                <a:gd name="connsiteX4" fmla="*/ 4945380 w 4953000"/>
                <a:gd name="connsiteY4" fmla="*/ 3383280 h 3383280"/>
                <a:gd name="connsiteX5" fmla="*/ 7620 w 4953000"/>
                <a:gd name="connsiteY5" fmla="*/ 3383280 h 3383280"/>
                <a:gd name="connsiteX6" fmla="*/ 0 w 4953000"/>
                <a:gd name="connsiteY6" fmla="*/ 1950720 h 3383280"/>
                <a:gd name="connsiteX0" fmla="*/ 0 w 4953000"/>
                <a:gd name="connsiteY0" fmla="*/ 1950720 h 3383280"/>
                <a:gd name="connsiteX1" fmla="*/ 1645920 w 4953000"/>
                <a:gd name="connsiteY1" fmla="*/ 1947147 h 3383280"/>
                <a:gd name="connsiteX2" fmla="*/ 3322320 w 4953000"/>
                <a:gd name="connsiteY2" fmla="*/ 1299447 h 3383280"/>
                <a:gd name="connsiteX3" fmla="*/ 4953000 w 4953000"/>
                <a:gd name="connsiteY3" fmla="*/ 0 h 3383280"/>
                <a:gd name="connsiteX4" fmla="*/ 4945380 w 4953000"/>
                <a:gd name="connsiteY4" fmla="*/ 3383280 h 3383280"/>
                <a:gd name="connsiteX5" fmla="*/ 7620 w 4953000"/>
                <a:gd name="connsiteY5" fmla="*/ 3383280 h 3383280"/>
                <a:gd name="connsiteX6" fmla="*/ 0 w 4953000"/>
                <a:gd name="connsiteY6" fmla="*/ 1950720 h 3383280"/>
                <a:gd name="connsiteX0" fmla="*/ 0 w 4953000"/>
                <a:gd name="connsiteY0" fmla="*/ 1950720 h 3383280"/>
                <a:gd name="connsiteX1" fmla="*/ 1645920 w 4953000"/>
                <a:gd name="connsiteY1" fmla="*/ 1947147 h 3383280"/>
                <a:gd name="connsiteX2" fmla="*/ 3322320 w 4953000"/>
                <a:gd name="connsiteY2" fmla="*/ 1299447 h 3383280"/>
                <a:gd name="connsiteX3" fmla="*/ 4953000 w 4953000"/>
                <a:gd name="connsiteY3" fmla="*/ 0 h 3383280"/>
                <a:gd name="connsiteX4" fmla="*/ 4945380 w 4953000"/>
                <a:gd name="connsiteY4" fmla="*/ 3383280 h 3383280"/>
                <a:gd name="connsiteX5" fmla="*/ 7620 w 4953000"/>
                <a:gd name="connsiteY5" fmla="*/ 3383280 h 3383280"/>
                <a:gd name="connsiteX6" fmla="*/ 0 w 4953000"/>
                <a:gd name="connsiteY6" fmla="*/ 1950720 h 338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53000" h="3383280">
                  <a:moveTo>
                    <a:pt x="0" y="1950720"/>
                  </a:moveTo>
                  <a:cubicBezTo>
                    <a:pt x="548640" y="1949529"/>
                    <a:pt x="1089660" y="2039778"/>
                    <a:pt x="1645920" y="1947147"/>
                  </a:cubicBezTo>
                  <a:cubicBezTo>
                    <a:pt x="2547620" y="1769347"/>
                    <a:pt x="2771140" y="1576307"/>
                    <a:pt x="3322320" y="1299447"/>
                  </a:cubicBezTo>
                  <a:cubicBezTo>
                    <a:pt x="3903980" y="896778"/>
                    <a:pt x="4371340" y="547449"/>
                    <a:pt x="4953000" y="0"/>
                  </a:cubicBezTo>
                  <a:lnTo>
                    <a:pt x="4945380" y="3383280"/>
                  </a:lnTo>
                  <a:lnTo>
                    <a:pt x="7620" y="3383280"/>
                  </a:lnTo>
                  <a:lnTo>
                    <a:pt x="0" y="195072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/>
            </a:p>
          </p:txBody>
        </p:sp>
        <p:graphicFrame>
          <p:nvGraphicFramePr>
            <p:cNvPr id="8" name="图表 7">
              <a:extLst>
                <a:ext uri="{FF2B5EF4-FFF2-40B4-BE49-F238E27FC236}">
                  <a16:creationId xmlns:a16="http://schemas.microsoft.com/office/drawing/2014/main" id="{547132A0-FFD0-48C7-A342-ED126EBBCBF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20550877"/>
                </p:ext>
              </p:extLst>
            </p:nvPr>
          </p:nvGraphicFramePr>
          <p:xfrm>
            <a:off x="4917955" y="1333381"/>
            <a:ext cx="6880506" cy="45870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318D2BBB-8DF9-4DBE-ACC6-CFE46B5A73BA}"/>
              </a:ext>
            </a:extLst>
          </p:cNvPr>
          <p:cNvSpPr txBox="1"/>
          <p:nvPr/>
        </p:nvSpPr>
        <p:spPr>
          <a:xfrm>
            <a:off x="612385" y="2682687"/>
            <a:ext cx="1776777" cy="509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dirty="0">
                <a:cs typeface="+mn-ea"/>
                <a:sym typeface="+mn-lt"/>
              </a:rPr>
              <a:t>添加标题文本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8643BDF-877C-4B6F-BC17-15A0A3D15E31}"/>
              </a:ext>
            </a:extLst>
          </p:cNvPr>
          <p:cNvSpPr txBox="1"/>
          <p:nvPr/>
        </p:nvSpPr>
        <p:spPr>
          <a:xfrm>
            <a:off x="2726023" y="2630621"/>
            <a:ext cx="295331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b="1" kern="0" dirty="0">
                <a:cs typeface="+mn-ea"/>
                <a:sym typeface="+mn-lt"/>
              </a:rPr>
              <a:t>此处添加详细文本描述，文字内容建议与标题相关尽量</a:t>
            </a:r>
            <a:r>
              <a:rPr lang="zh-CN" altLang="en-US" sz="1200" b="1" kern="0">
                <a:cs typeface="+mn-ea"/>
                <a:sym typeface="+mn-lt"/>
              </a:rPr>
              <a:t>简洁生动</a:t>
            </a:r>
            <a:endParaRPr lang="en-US" altLang="zh-CN" sz="1200" b="1" kern="0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6EF0069-9B45-42B5-B2D7-6138FCAEDD6E}"/>
              </a:ext>
            </a:extLst>
          </p:cNvPr>
          <p:cNvGrpSpPr/>
          <p:nvPr/>
        </p:nvGrpSpPr>
        <p:grpSpPr>
          <a:xfrm>
            <a:off x="707571" y="2221898"/>
            <a:ext cx="4999546" cy="227444"/>
            <a:chOff x="707571" y="2221898"/>
            <a:chExt cx="4999546" cy="227444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00968EF7-689E-4782-874A-2D5755D6AC20}"/>
                </a:ext>
              </a:extLst>
            </p:cNvPr>
            <p:cNvSpPr/>
            <p:nvPr/>
          </p:nvSpPr>
          <p:spPr>
            <a:xfrm>
              <a:off x="707571" y="2221898"/>
              <a:ext cx="1341410" cy="227444"/>
            </a:xfrm>
            <a:prstGeom prst="rect">
              <a:avLst/>
            </a:pr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45B6515-706B-4EF4-B587-7C98E880D472}"/>
                </a:ext>
              </a:extLst>
            </p:cNvPr>
            <p:cNvSpPr/>
            <p:nvPr/>
          </p:nvSpPr>
          <p:spPr>
            <a:xfrm>
              <a:off x="2060028" y="2225459"/>
              <a:ext cx="3647089" cy="191920"/>
            </a:xfrm>
            <a:custGeom>
              <a:avLst/>
              <a:gdLst>
                <a:gd name="connsiteX0" fmla="*/ 0 w 3647089"/>
                <a:gd name="connsiteY0" fmla="*/ 97327 h 191920"/>
                <a:gd name="connsiteX1" fmla="*/ 809296 w 3647089"/>
                <a:gd name="connsiteY1" fmla="*/ 2734 h 191920"/>
                <a:gd name="connsiteX2" fmla="*/ 1944413 w 3647089"/>
                <a:gd name="connsiteY2" fmla="*/ 191920 h 191920"/>
                <a:gd name="connsiteX3" fmla="*/ 3647089 w 3647089"/>
                <a:gd name="connsiteY3" fmla="*/ 2734 h 19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7089" h="191920">
                  <a:moveTo>
                    <a:pt x="0" y="97327"/>
                  </a:moveTo>
                  <a:cubicBezTo>
                    <a:pt x="242613" y="42147"/>
                    <a:pt x="485227" y="-13032"/>
                    <a:pt x="809296" y="2734"/>
                  </a:cubicBezTo>
                  <a:cubicBezTo>
                    <a:pt x="1133365" y="18499"/>
                    <a:pt x="1471448" y="191920"/>
                    <a:pt x="1944413" y="191920"/>
                  </a:cubicBezTo>
                  <a:cubicBezTo>
                    <a:pt x="2417378" y="191920"/>
                    <a:pt x="3032233" y="97327"/>
                    <a:pt x="3647089" y="2734"/>
                  </a:cubicBezTo>
                </a:path>
              </a:pathLst>
            </a:custGeom>
            <a:noFill/>
            <a:ln w="15875">
              <a:solidFill>
                <a:srgbClr val="FF6B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34BF08E-3788-4525-AD14-EFE54E2480ED}"/>
              </a:ext>
            </a:extLst>
          </p:cNvPr>
          <p:cNvGrpSpPr/>
          <p:nvPr/>
        </p:nvGrpSpPr>
        <p:grpSpPr>
          <a:xfrm>
            <a:off x="707571" y="3398783"/>
            <a:ext cx="4988499" cy="227444"/>
            <a:chOff x="707571" y="3398783"/>
            <a:chExt cx="4988499" cy="227444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3E565CA8-E1E3-4F3B-AE6B-6A0EB071A488}"/>
                </a:ext>
              </a:extLst>
            </p:cNvPr>
            <p:cNvSpPr/>
            <p:nvPr/>
          </p:nvSpPr>
          <p:spPr>
            <a:xfrm>
              <a:off x="707571" y="3398783"/>
              <a:ext cx="1341410" cy="227444"/>
            </a:xfrm>
            <a:prstGeom prst="rect">
              <a:avLst/>
            </a:prstGeom>
            <a:solidFill>
              <a:srgbClr val="214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9D4FABF-59A6-439E-8E62-5ABFFD2C807E}"/>
                </a:ext>
              </a:extLst>
            </p:cNvPr>
            <p:cNvSpPr/>
            <p:nvPr/>
          </p:nvSpPr>
          <p:spPr>
            <a:xfrm>
              <a:off x="2048981" y="3429000"/>
              <a:ext cx="3647089" cy="191920"/>
            </a:xfrm>
            <a:custGeom>
              <a:avLst/>
              <a:gdLst>
                <a:gd name="connsiteX0" fmla="*/ 0 w 3647089"/>
                <a:gd name="connsiteY0" fmla="*/ 97327 h 191920"/>
                <a:gd name="connsiteX1" fmla="*/ 809296 w 3647089"/>
                <a:gd name="connsiteY1" fmla="*/ 2734 h 191920"/>
                <a:gd name="connsiteX2" fmla="*/ 1944413 w 3647089"/>
                <a:gd name="connsiteY2" fmla="*/ 191920 h 191920"/>
                <a:gd name="connsiteX3" fmla="*/ 3647089 w 3647089"/>
                <a:gd name="connsiteY3" fmla="*/ 2734 h 19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7089" h="191920">
                  <a:moveTo>
                    <a:pt x="0" y="97327"/>
                  </a:moveTo>
                  <a:cubicBezTo>
                    <a:pt x="242613" y="42147"/>
                    <a:pt x="485227" y="-13032"/>
                    <a:pt x="809296" y="2734"/>
                  </a:cubicBezTo>
                  <a:cubicBezTo>
                    <a:pt x="1133365" y="18499"/>
                    <a:pt x="1471448" y="191920"/>
                    <a:pt x="1944413" y="191920"/>
                  </a:cubicBezTo>
                  <a:cubicBezTo>
                    <a:pt x="2417378" y="191920"/>
                    <a:pt x="3032233" y="97327"/>
                    <a:pt x="3647089" y="2734"/>
                  </a:cubicBezTo>
                </a:path>
              </a:pathLst>
            </a:custGeom>
            <a:noFill/>
            <a:ln w="15875">
              <a:solidFill>
                <a:srgbClr val="2148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6425553-1B3D-4DD3-9A3E-430EEEAFC361}"/>
              </a:ext>
            </a:extLst>
          </p:cNvPr>
          <p:cNvGrpSpPr/>
          <p:nvPr/>
        </p:nvGrpSpPr>
        <p:grpSpPr>
          <a:xfrm>
            <a:off x="707571" y="4587213"/>
            <a:ext cx="4979802" cy="227444"/>
            <a:chOff x="707571" y="4587213"/>
            <a:chExt cx="4979802" cy="227444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B53BAD6B-11F0-49FC-87B5-F7E4ACCB4603}"/>
                </a:ext>
              </a:extLst>
            </p:cNvPr>
            <p:cNvSpPr/>
            <p:nvPr/>
          </p:nvSpPr>
          <p:spPr>
            <a:xfrm>
              <a:off x="707571" y="4587213"/>
              <a:ext cx="1341410" cy="227444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445CA27-98D9-47D1-AF98-E7716D65A99B}"/>
                </a:ext>
              </a:extLst>
            </p:cNvPr>
            <p:cNvSpPr/>
            <p:nvPr/>
          </p:nvSpPr>
          <p:spPr>
            <a:xfrm>
              <a:off x="2040284" y="4608999"/>
              <a:ext cx="3647089" cy="191920"/>
            </a:xfrm>
            <a:custGeom>
              <a:avLst/>
              <a:gdLst>
                <a:gd name="connsiteX0" fmla="*/ 0 w 3647089"/>
                <a:gd name="connsiteY0" fmla="*/ 97327 h 191920"/>
                <a:gd name="connsiteX1" fmla="*/ 809296 w 3647089"/>
                <a:gd name="connsiteY1" fmla="*/ 2734 h 191920"/>
                <a:gd name="connsiteX2" fmla="*/ 1944413 w 3647089"/>
                <a:gd name="connsiteY2" fmla="*/ 191920 h 191920"/>
                <a:gd name="connsiteX3" fmla="*/ 3647089 w 3647089"/>
                <a:gd name="connsiteY3" fmla="*/ 2734 h 19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7089" h="191920">
                  <a:moveTo>
                    <a:pt x="0" y="97327"/>
                  </a:moveTo>
                  <a:cubicBezTo>
                    <a:pt x="242613" y="42147"/>
                    <a:pt x="485227" y="-13032"/>
                    <a:pt x="809296" y="2734"/>
                  </a:cubicBezTo>
                  <a:cubicBezTo>
                    <a:pt x="1133365" y="18499"/>
                    <a:pt x="1471448" y="191920"/>
                    <a:pt x="1944413" y="191920"/>
                  </a:cubicBezTo>
                  <a:cubicBezTo>
                    <a:pt x="2417378" y="191920"/>
                    <a:pt x="3032233" y="97327"/>
                    <a:pt x="3647089" y="2734"/>
                  </a:cubicBezTo>
                </a:path>
              </a:pathLst>
            </a:custGeom>
            <a:noFill/>
            <a:ln w="15875">
              <a:solidFill>
                <a:srgbClr val="A5A5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51A0B295-EBAB-41C5-BE23-E989C98A94D6}"/>
              </a:ext>
            </a:extLst>
          </p:cNvPr>
          <p:cNvSpPr txBox="1"/>
          <p:nvPr/>
        </p:nvSpPr>
        <p:spPr>
          <a:xfrm>
            <a:off x="601355" y="3815159"/>
            <a:ext cx="1776777" cy="509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dirty="0">
                <a:cs typeface="+mn-ea"/>
                <a:sym typeface="+mn-lt"/>
              </a:rPr>
              <a:t>添加标题文本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5461B5E-4BC2-424B-84BA-481C1832D541}"/>
              </a:ext>
            </a:extLst>
          </p:cNvPr>
          <p:cNvSpPr txBox="1"/>
          <p:nvPr/>
        </p:nvSpPr>
        <p:spPr>
          <a:xfrm>
            <a:off x="2714993" y="3763093"/>
            <a:ext cx="295331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b="1" kern="0" dirty="0">
                <a:cs typeface="+mn-ea"/>
                <a:sym typeface="+mn-lt"/>
              </a:rPr>
              <a:t>此处添加详细文本描述，文字内容建议与标题相关尽量</a:t>
            </a:r>
            <a:r>
              <a:rPr lang="zh-CN" altLang="en-US" sz="1200" b="1" kern="0">
                <a:cs typeface="+mn-ea"/>
                <a:sym typeface="+mn-lt"/>
              </a:rPr>
              <a:t>简洁生动</a:t>
            </a:r>
            <a:endParaRPr lang="en-US" altLang="zh-CN" sz="1200" b="1" kern="0"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23B2F40-451D-4211-8C5F-D729927A9FE5}"/>
              </a:ext>
            </a:extLst>
          </p:cNvPr>
          <p:cNvSpPr txBox="1"/>
          <p:nvPr/>
        </p:nvSpPr>
        <p:spPr>
          <a:xfrm>
            <a:off x="590325" y="4978446"/>
            <a:ext cx="1776777" cy="509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dirty="0">
                <a:cs typeface="+mn-ea"/>
                <a:sym typeface="+mn-lt"/>
              </a:rPr>
              <a:t>添加标题文本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4C98780-6EB8-4F18-9D18-143578C100EF}"/>
              </a:ext>
            </a:extLst>
          </p:cNvPr>
          <p:cNvSpPr txBox="1"/>
          <p:nvPr/>
        </p:nvSpPr>
        <p:spPr>
          <a:xfrm>
            <a:off x="2703963" y="4926380"/>
            <a:ext cx="295331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b="1" kern="0" dirty="0">
                <a:cs typeface="+mn-ea"/>
                <a:sym typeface="+mn-lt"/>
              </a:rPr>
              <a:t>此处添加详细文本描述，文字内容建议与标题相关尽量</a:t>
            </a:r>
            <a:r>
              <a:rPr lang="zh-CN" altLang="en-US" sz="1200" b="1" kern="0">
                <a:cs typeface="+mn-ea"/>
                <a:sym typeface="+mn-lt"/>
              </a:rPr>
              <a:t>简洁生动</a:t>
            </a:r>
            <a:endParaRPr lang="en-US" altLang="zh-CN" sz="1200" b="1" kern="0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2C04755-8758-4E68-8F8E-2433194469BB}"/>
              </a:ext>
            </a:extLst>
          </p:cNvPr>
          <p:cNvGrpSpPr/>
          <p:nvPr/>
        </p:nvGrpSpPr>
        <p:grpSpPr>
          <a:xfrm>
            <a:off x="11139652" y="441960"/>
            <a:ext cx="484900" cy="323268"/>
            <a:chOff x="10705312" y="604951"/>
            <a:chExt cx="297965" cy="198644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1FE68AC-05E4-4E4A-800C-F70D29063845}"/>
                </a:ext>
              </a:extLst>
            </p:cNvPr>
            <p:cNvSpPr/>
            <p:nvPr/>
          </p:nvSpPr>
          <p:spPr>
            <a:xfrm>
              <a:off x="10705312" y="604952"/>
              <a:ext cx="198643" cy="19864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B7AA3F0A-29EC-480B-BC4C-9FC7E0CEAF88}"/>
                </a:ext>
              </a:extLst>
            </p:cNvPr>
            <p:cNvSpPr/>
            <p:nvPr/>
          </p:nvSpPr>
          <p:spPr>
            <a:xfrm>
              <a:off x="10804634" y="604951"/>
              <a:ext cx="198643" cy="1986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7312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3E21395A-95C1-4DAC-89B0-7E58D814FA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2431" y="1329978"/>
            <a:ext cx="5559354" cy="4387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4253C79-F94C-44AD-9CCC-F550464D50A0}"/>
              </a:ext>
            </a:extLst>
          </p:cNvPr>
          <p:cNvSpPr txBox="1"/>
          <p:nvPr/>
        </p:nvSpPr>
        <p:spPr>
          <a:xfrm>
            <a:off x="6807351" y="2284600"/>
            <a:ext cx="47721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latin typeface="+mj-ea"/>
                <a:ea typeface="+mj-ea"/>
              </a:rPr>
              <a:t>PART  THREE</a:t>
            </a:r>
            <a:endParaRPr lang="zh-CN" altLang="en-US" sz="5400">
              <a:latin typeface="+mj-ea"/>
              <a:ea typeface="+mj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EBE6522-7637-48C3-A0C7-443620B261C1}"/>
              </a:ext>
            </a:extLst>
          </p:cNvPr>
          <p:cNvCxnSpPr>
            <a:cxnSpLocks/>
          </p:cNvCxnSpPr>
          <p:nvPr/>
        </p:nvCxnSpPr>
        <p:spPr>
          <a:xfrm>
            <a:off x="6762233" y="3334422"/>
            <a:ext cx="39035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id="{44D53443-2762-403E-877A-6D2FC5C8937B}"/>
              </a:ext>
            </a:extLst>
          </p:cNvPr>
          <p:cNvSpPr/>
          <p:nvPr/>
        </p:nvSpPr>
        <p:spPr>
          <a:xfrm>
            <a:off x="9569152" y="3268215"/>
            <a:ext cx="829056" cy="140208"/>
          </a:xfrm>
          <a:prstGeom prst="rect">
            <a:avLst/>
          </a:prstGeom>
          <a:gradFill>
            <a:gsLst>
              <a:gs pos="0">
                <a:srgbClr val="476CE1"/>
              </a:gs>
              <a:gs pos="100000">
                <a:srgbClr val="2148C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793E64D2-A98D-4B5A-91D5-6C57FE4C9619}"/>
              </a:ext>
            </a:extLst>
          </p:cNvPr>
          <p:cNvSpPr txBox="1"/>
          <p:nvPr/>
        </p:nvSpPr>
        <p:spPr>
          <a:xfrm>
            <a:off x="8086009" y="3597967"/>
            <a:ext cx="257975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>
                <a:latin typeface="+mj-ea"/>
                <a:ea typeface="+mj-ea"/>
              </a:rPr>
              <a:t>未来展望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6727111-A215-4C34-B41B-FBB88229D81B}"/>
              </a:ext>
            </a:extLst>
          </p:cNvPr>
          <p:cNvGrpSpPr/>
          <p:nvPr/>
        </p:nvGrpSpPr>
        <p:grpSpPr>
          <a:xfrm>
            <a:off x="6762233" y="3618287"/>
            <a:ext cx="943648" cy="923328"/>
            <a:chOff x="6762233" y="3618287"/>
            <a:chExt cx="943648" cy="923328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B9C9AF33-AB6A-4867-AD3B-A510336FF1E9}"/>
                </a:ext>
              </a:extLst>
            </p:cNvPr>
            <p:cNvSpPr/>
            <p:nvPr/>
          </p:nvSpPr>
          <p:spPr>
            <a:xfrm>
              <a:off x="6762233" y="3618287"/>
              <a:ext cx="923328" cy="923328"/>
            </a:xfrm>
            <a:prstGeom prst="ellipse">
              <a:avLst/>
            </a:pr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7DC1721-5C67-4D58-9E9D-F71E13677EC0}"/>
                </a:ext>
              </a:extLst>
            </p:cNvPr>
            <p:cNvSpPr txBox="1"/>
            <p:nvPr/>
          </p:nvSpPr>
          <p:spPr>
            <a:xfrm>
              <a:off x="6782553" y="3654590"/>
              <a:ext cx="923328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4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84563ECD-6711-40E6-8FA3-7F5B14F7875B}"/>
              </a:ext>
            </a:extLst>
          </p:cNvPr>
          <p:cNvSpPr/>
          <p:nvPr/>
        </p:nvSpPr>
        <p:spPr>
          <a:xfrm>
            <a:off x="7419820" y="6109300"/>
            <a:ext cx="4772181" cy="748700"/>
          </a:xfrm>
          <a:custGeom>
            <a:avLst/>
            <a:gdLst>
              <a:gd name="connsiteX0" fmla="*/ 665403 w 4772181"/>
              <a:gd name="connsiteY0" fmla="*/ 498429 h 748700"/>
              <a:gd name="connsiteX1" fmla="*/ 1539167 w 4772181"/>
              <a:gd name="connsiteY1" fmla="*/ 715853 h 748700"/>
              <a:gd name="connsiteX2" fmla="*/ 1694062 w 4772181"/>
              <a:gd name="connsiteY2" fmla="*/ 748700 h 748700"/>
              <a:gd name="connsiteX3" fmla="*/ 0 w 4772181"/>
              <a:gd name="connsiteY3" fmla="*/ 748700 h 748700"/>
              <a:gd name="connsiteX4" fmla="*/ 27767 w 4772181"/>
              <a:gd name="connsiteY4" fmla="*/ 724104 h 748700"/>
              <a:gd name="connsiteX5" fmla="*/ 601437 w 4772181"/>
              <a:gd name="connsiteY5" fmla="*/ 499844 h 748700"/>
              <a:gd name="connsiteX6" fmla="*/ 665403 w 4772181"/>
              <a:gd name="connsiteY6" fmla="*/ 498429 h 748700"/>
              <a:gd name="connsiteX7" fmla="*/ 4096991 w 4772181"/>
              <a:gd name="connsiteY7" fmla="*/ 1590 h 748700"/>
              <a:gd name="connsiteX8" fmla="*/ 4630873 w 4772181"/>
              <a:gd name="connsiteY8" fmla="*/ 46985 h 748700"/>
              <a:gd name="connsiteX9" fmla="*/ 4772181 w 4772181"/>
              <a:gd name="connsiteY9" fmla="*/ 69513 h 748700"/>
              <a:gd name="connsiteX10" fmla="*/ 4772181 w 4772181"/>
              <a:gd name="connsiteY10" fmla="*/ 748700 h 748700"/>
              <a:gd name="connsiteX11" fmla="*/ 2293680 w 4772181"/>
              <a:gd name="connsiteY11" fmla="*/ 748700 h 748700"/>
              <a:gd name="connsiteX12" fmla="*/ 2359930 w 4772181"/>
              <a:gd name="connsiteY12" fmla="*/ 726241 h 748700"/>
              <a:gd name="connsiteX13" fmla="*/ 3622429 w 4772181"/>
              <a:gd name="connsiteY13" fmla="*/ 25282 h 748700"/>
              <a:gd name="connsiteX14" fmla="*/ 4096991 w 4772181"/>
              <a:gd name="connsiteY14" fmla="*/ 1590 h 74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72181" h="748700">
                <a:moveTo>
                  <a:pt x="665403" y="498429"/>
                </a:moveTo>
                <a:cubicBezTo>
                  <a:pt x="871815" y="507728"/>
                  <a:pt x="1204270" y="633078"/>
                  <a:pt x="1539167" y="715853"/>
                </a:cubicBezTo>
                <a:lnTo>
                  <a:pt x="1694062" y="748700"/>
                </a:lnTo>
                <a:lnTo>
                  <a:pt x="0" y="748700"/>
                </a:lnTo>
                <a:lnTo>
                  <a:pt x="27767" y="724104"/>
                </a:lnTo>
                <a:cubicBezTo>
                  <a:pt x="166422" y="618002"/>
                  <a:pt x="444214" y="516242"/>
                  <a:pt x="601437" y="499844"/>
                </a:cubicBezTo>
                <a:cubicBezTo>
                  <a:pt x="621090" y="497795"/>
                  <a:pt x="642469" y="497395"/>
                  <a:pt x="665403" y="498429"/>
                </a:cubicBezTo>
                <a:close/>
                <a:moveTo>
                  <a:pt x="4096991" y="1590"/>
                </a:moveTo>
                <a:cubicBezTo>
                  <a:pt x="4270973" y="6594"/>
                  <a:pt x="4454842" y="23112"/>
                  <a:pt x="4630873" y="46985"/>
                </a:cubicBezTo>
                <a:lnTo>
                  <a:pt x="4772181" y="69513"/>
                </a:lnTo>
                <a:lnTo>
                  <a:pt x="4772181" y="748700"/>
                </a:lnTo>
                <a:lnTo>
                  <a:pt x="2293680" y="748700"/>
                </a:lnTo>
                <a:lnTo>
                  <a:pt x="2359930" y="726241"/>
                </a:lnTo>
                <a:cubicBezTo>
                  <a:pt x="2780763" y="560159"/>
                  <a:pt x="3144732" y="102929"/>
                  <a:pt x="3622429" y="25282"/>
                </a:cubicBezTo>
                <a:cubicBezTo>
                  <a:pt x="3758914" y="3098"/>
                  <a:pt x="3923009" y="-3414"/>
                  <a:pt x="4096991" y="1590"/>
                </a:cubicBezTo>
                <a:close/>
              </a:path>
            </a:pathLst>
          </a:custGeom>
          <a:gradFill>
            <a:gsLst>
              <a:gs pos="0">
                <a:srgbClr val="476CE1"/>
              </a:gs>
              <a:gs pos="100000">
                <a:srgbClr val="2148C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ADC2807-080D-4C0D-8A53-B07CFF9DDC55}"/>
              </a:ext>
            </a:extLst>
          </p:cNvPr>
          <p:cNvSpPr/>
          <p:nvPr/>
        </p:nvSpPr>
        <p:spPr>
          <a:xfrm>
            <a:off x="0" y="0"/>
            <a:ext cx="3875940" cy="532566"/>
          </a:xfrm>
          <a:custGeom>
            <a:avLst/>
            <a:gdLst>
              <a:gd name="connsiteX0" fmla="*/ 0 w 3875940"/>
              <a:gd name="connsiteY0" fmla="*/ 0 h 532566"/>
              <a:gd name="connsiteX1" fmla="*/ 3875940 w 3875940"/>
              <a:gd name="connsiteY1" fmla="*/ 0 h 532566"/>
              <a:gd name="connsiteX2" fmla="*/ 3821362 w 3875940"/>
              <a:gd name="connsiteY2" fmla="*/ 23206 h 532566"/>
              <a:gd name="connsiteX3" fmla="*/ 2720051 w 3875940"/>
              <a:gd name="connsiteY3" fmla="*/ 358815 h 532566"/>
              <a:gd name="connsiteX4" fmla="*/ 1932972 w 3875940"/>
              <a:gd name="connsiteY4" fmla="*/ 196770 h 532566"/>
              <a:gd name="connsiteX5" fmla="*/ 567159 w 3875940"/>
              <a:gd name="connsiteY5" fmla="*/ 532435 h 532566"/>
              <a:gd name="connsiteX6" fmla="*/ 60745 w 3875940"/>
              <a:gd name="connsiteY6" fmla="*/ 471295 h 532566"/>
              <a:gd name="connsiteX7" fmla="*/ 0 w 3875940"/>
              <a:gd name="connsiteY7" fmla="*/ 455847 h 532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75940" h="532566">
                <a:moveTo>
                  <a:pt x="0" y="0"/>
                </a:moveTo>
                <a:lnTo>
                  <a:pt x="3875940" y="0"/>
                </a:lnTo>
                <a:lnTo>
                  <a:pt x="3821362" y="23206"/>
                </a:lnTo>
                <a:cubicBezTo>
                  <a:pt x="3466619" y="165595"/>
                  <a:pt x="2917544" y="318666"/>
                  <a:pt x="2720051" y="358815"/>
                </a:cubicBezTo>
                <a:cubicBezTo>
                  <a:pt x="2368952" y="430192"/>
                  <a:pt x="2291787" y="167833"/>
                  <a:pt x="1932972" y="196770"/>
                </a:cubicBezTo>
                <a:cubicBezTo>
                  <a:pt x="1574157" y="225707"/>
                  <a:pt x="983847" y="526648"/>
                  <a:pt x="567159" y="532435"/>
                </a:cubicBezTo>
                <a:cubicBezTo>
                  <a:pt x="410901" y="534605"/>
                  <a:pt x="231313" y="509647"/>
                  <a:pt x="60745" y="471295"/>
                </a:cubicBezTo>
                <a:lnTo>
                  <a:pt x="0" y="455847"/>
                </a:lnTo>
                <a:close/>
              </a:path>
            </a:pathLst>
          </a:custGeom>
          <a:gradFill>
            <a:gsLst>
              <a:gs pos="0">
                <a:srgbClr val="476CE1"/>
              </a:gs>
              <a:gs pos="100000">
                <a:srgbClr val="2148C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3008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9">
            <a:extLst>
              <a:ext uri="{FF2B5EF4-FFF2-40B4-BE49-F238E27FC236}">
                <a16:creationId xmlns:a16="http://schemas.microsoft.com/office/drawing/2014/main" id="{6E7EB205-DF82-4A2C-BE31-2031A2EBF4B7}"/>
              </a:ext>
            </a:extLst>
          </p:cNvPr>
          <p:cNvSpPr>
            <a:spLocks noEditPoints="1"/>
          </p:cNvSpPr>
          <p:nvPr/>
        </p:nvSpPr>
        <p:spPr bwMode="auto">
          <a:xfrm rot="21238199">
            <a:off x="175743" y="2270853"/>
            <a:ext cx="8545533" cy="339700"/>
          </a:xfrm>
          <a:custGeom>
            <a:avLst/>
            <a:gdLst>
              <a:gd name="T0" fmla="*/ 191 w 1731"/>
              <a:gd name="T1" fmla="*/ 599 h 931"/>
              <a:gd name="T2" fmla="*/ 272 w 1731"/>
              <a:gd name="T3" fmla="*/ 643 h 931"/>
              <a:gd name="T4" fmla="*/ 595 w 1731"/>
              <a:gd name="T5" fmla="*/ 822 h 931"/>
              <a:gd name="T6" fmla="*/ 764 w 1731"/>
              <a:gd name="T7" fmla="*/ 441 h 931"/>
              <a:gd name="T8" fmla="*/ 933 w 1731"/>
              <a:gd name="T9" fmla="*/ 408 h 931"/>
              <a:gd name="T10" fmla="*/ 1011 w 1731"/>
              <a:gd name="T11" fmla="*/ 382 h 931"/>
              <a:gd name="T12" fmla="*/ 1072 w 1731"/>
              <a:gd name="T13" fmla="*/ 491 h 931"/>
              <a:gd name="T14" fmla="*/ 1101 w 1731"/>
              <a:gd name="T15" fmla="*/ 495 h 931"/>
              <a:gd name="T16" fmla="*/ 1161 w 1731"/>
              <a:gd name="T17" fmla="*/ 824 h 931"/>
              <a:gd name="T18" fmla="*/ 1280 w 1731"/>
              <a:gd name="T19" fmla="*/ 716 h 931"/>
              <a:gd name="T20" fmla="*/ 1452 w 1731"/>
              <a:gd name="T21" fmla="*/ 708 h 931"/>
              <a:gd name="T22" fmla="*/ 1531 w 1731"/>
              <a:gd name="T23" fmla="*/ 521 h 931"/>
              <a:gd name="T24" fmla="*/ 1614 w 1731"/>
              <a:gd name="T25" fmla="*/ 550 h 931"/>
              <a:gd name="T26" fmla="*/ 866 w 1731"/>
              <a:gd name="T27" fmla="*/ 769 h 931"/>
              <a:gd name="T28" fmla="*/ 1211 w 1731"/>
              <a:gd name="T29" fmla="*/ 681 h 931"/>
              <a:gd name="T30" fmla="*/ 1317 w 1731"/>
              <a:gd name="T31" fmla="*/ 717 h 931"/>
              <a:gd name="T32" fmla="*/ 1442 w 1731"/>
              <a:gd name="T33" fmla="*/ 647 h 931"/>
              <a:gd name="T34" fmla="*/ 1458 w 1731"/>
              <a:gd name="T35" fmla="*/ 528 h 931"/>
              <a:gd name="T36" fmla="*/ 1091 w 1731"/>
              <a:gd name="T37" fmla="*/ 512 h 931"/>
              <a:gd name="T38" fmla="*/ 719 w 1731"/>
              <a:gd name="T39" fmla="*/ 491 h 931"/>
              <a:gd name="T40" fmla="*/ 795 w 1731"/>
              <a:gd name="T41" fmla="*/ 402 h 931"/>
              <a:gd name="T42" fmla="*/ 1013 w 1731"/>
              <a:gd name="T43" fmla="*/ 363 h 931"/>
              <a:gd name="T44" fmla="*/ 1288 w 1731"/>
              <a:gd name="T45" fmla="*/ 309 h 931"/>
              <a:gd name="T46" fmla="*/ 1252 w 1731"/>
              <a:gd name="T47" fmla="*/ 189 h 931"/>
              <a:gd name="T48" fmla="*/ 786 w 1731"/>
              <a:gd name="T49" fmla="*/ 32 h 931"/>
              <a:gd name="T50" fmla="*/ 107 w 1731"/>
              <a:gd name="T51" fmla="*/ 145 h 931"/>
              <a:gd name="T52" fmla="*/ 103 w 1731"/>
              <a:gd name="T53" fmla="*/ 335 h 931"/>
              <a:gd name="T54" fmla="*/ 211 w 1731"/>
              <a:gd name="T55" fmla="*/ 507 h 931"/>
              <a:gd name="T56" fmla="*/ 278 w 1731"/>
              <a:gd name="T57" fmla="*/ 671 h 931"/>
              <a:gd name="T58" fmla="*/ 405 w 1731"/>
              <a:gd name="T59" fmla="*/ 772 h 931"/>
              <a:gd name="T60" fmla="*/ 764 w 1731"/>
              <a:gd name="T61" fmla="*/ 782 h 931"/>
              <a:gd name="T62" fmla="*/ 1100 w 1731"/>
              <a:gd name="T63" fmla="*/ 83 h 931"/>
              <a:gd name="T64" fmla="*/ 823 w 1731"/>
              <a:gd name="T65" fmla="*/ 96 h 931"/>
              <a:gd name="T66" fmla="*/ 942 w 1731"/>
              <a:gd name="T67" fmla="*/ 195 h 931"/>
              <a:gd name="T68" fmla="*/ 1049 w 1731"/>
              <a:gd name="T69" fmla="*/ 219 h 931"/>
              <a:gd name="T70" fmla="*/ 325 w 1731"/>
              <a:gd name="T71" fmla="*/ 251 h 931"/>
              <a:gd name="T72" fmla="*/ 1061 w 1731"/>
              <a:gd name="T73" fmla="*/ 296 h 931"/>
              <a:gd name="T74" fmla="*/ 1129 w 1731"/>
              <a:gd name="T75" fmla="*/ 266 h 931"/>
              <a:gd name="T76" fmla="*/ 638 w 1731"/>
              <a:gd name="T77" fmla="*/ 379 h 931"/>
              <a:gd name="T78" fmla="*/ 756 w 1731"/>
              <a:gd name="T79" fmla="*/ 408 h 931"/>
              <a:gd name="T80" fmla="*/ 679 w 1731"/>
              <a:gd name="T81" fmla="*/ 499 h 931"/>
              <a:gd name="T82" fmla="*/ 220 w 1731"/>
              <a:gd name="T83" fmla="*/ 521 h 931"/>
              <a:gd name="T84" fmla="*/ 1348 w 1731"/>
              <a:gd name="T85" fmla="*/ 714 h 931"/>
              <a:gd name="T86" fmla="*/ 1284 w 1731"/>
              <a:gd name="T87" fmla="*/ 673 h 931"/>
              <a:gd name="T88" fmla="*/ 650 w 1731"/>
              <a:gd name="T89" fmla="*/ 707 h 931"/>
              <a:gd name="T90" fmla="*/ 1066 w 1731"/>
              <a:gd name="T91" fmla="*/ 611 h 931"/>
              <a:gd name="T92" fmla="*/ 1246 w 1731"/>
              <a:gd name="T93" fmla="*/ 582 h 931"/>
              <a:gd name="T94" fmla="*/ 1262 w 1731"/>
              <a:gd name="T95" fmla="*/ 617 h 931"/>
              <a:gd name="T96" fmla="*/ 1110 w 1731"/>
              <a:gd name="T97" fmla="*/ 624 h 931"/>
              <a:gd name="T98" fmla="*/ 641 w 1731"/>
              <a:gd name="T99" fmla="*/ 672 h 931"/>
              <a:gd name="T100" fmla="*/ 629 w 1731"/>
              <a:gd name="T101" fmla="*/ 669 h 931"/>
              <a:gd name="T102" fmla="*/ 955 w 1731"/>
              <a:gd name="T103" fmla="*/ 729 h 931"/>
              <a:gd name="T104" fmla="*/ 870 w 1731"/>
              <a:gd name="T105" fmla="*/ 800 h 931"/>
              <a:gd name="T106" fmla="*/ 702 w 1731"/>
              <a:gd name="T107" fmla="*/ 814 h 931"/>
              <a:gd name="T108" fmla="*/ 944 w 1731"/>
              <a:gd name="T109" fmla="*/ 820 h 931"/>
              <a:gd name="T110" fmla="*/ 1050 w 1731"/>
              <a:gd name="T111" fmla="*/ 730 h 931"/>
              <a:gd name="T112" fmla="*/ 1165 w 1731"/>
              <a:gd name="T113" fmla="*/ 466 h 931"/>
              <a:gd name="T114" fmla="*/ 1142 w 1731"/>
              <a:gd name="T115" fmla="*/ 486 h 931"/>
              <a:gd name="T116" fmla="*/ 1548 w 1731"/>
              <a:gd name="T117" fmla="*/ 659 h 931"/>
              <a:gd name="T118" fmla="*/ 1564 w 1731"/>
              <a:gd name="T119" fmla="*/ 597 h 931"/>
              <a:gd name="T120" fmla="*/ 743 w 1731"/>
              <a:gd name="T121" fmla="*/ 851 h 931"/>
              <a:gd name="T122" fmla="*/ 1209 w 1731"/>
              <a:gd name="T123" fmla="*/ 724 h 931"/>
              <a:gd name="T124" fmla="*/ 1657 w 1731"/>
              <a:gd name="T125" fmla="*/ 615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31" h="931">
                <a:moveTo>
                  <a:pt x="11" y="354"/>
                </a:moveTo>
                <a:cubicBezTo>
                  <a:pt x="8" y="352"/>
                  <a:pt x="5" y="351"/>
                  <a:pt x="1" y="353"/>
                </a:cubicBezTo>
                <a:cubicBezTo>
                  <a:pt x="0" y="357"/>
                  <a:pt x="2" y="358"/>
                  <a:pt x="2" y="361"/>
                </a:cubicBezTo>
                <a:cubicBezTo>
                  <a:pt x="10" y="361"/>
                  <a:pt x="10" y="361"/>
                  <a:pt x="10" y="361"/>
                </a:cubicBezTo>
                <a:cubicBezTo>
                  <a:pt x="9" y="357"/>
                  <a:pt x="12" y="358"/>
                  <a:pt x="11" y="354"/>
                </a:cubicBezTo>
                <a:close/>
                <a:moveTo>
                  <a:pt x="30" y="520"/>
                </a:moveTo>
                <a:cubicBezTo>
                  <a:pt x="33" y="516"/>
                  <a:pt x="36" y="521"/>
                  <a:pt x="39" y="518"/>
                </a:cubicBezTo>
                <a:cubicBezTo>
                  <a:pt x="39" y="514"/>
                  <a:pt x="28" y="514"/>
                  <a:pt x="30" y="520"/>
                </a:cubicBezTo>
                <a:close/>
                <a:moveTo>
                  <a:pt x="49" y="446"/>
                </a:moveTo>
                <a:cubicBezTo>
                  <a:pt x="52" y="444"/>
                  <a:pt x="52" y="439"/>
                  <a:pt x="58" y="440"/>
                </a:cubicBezTo>
                <a:cubicBezTo>
                  <a:pt x="55" y="436"/>
                  <a:pt x="44" y="441"/>
                  <a:pt x="49" y="446"/>
                </a:cubicBezTo>
                <a:close/>
                <a:moveTo>
                  <a:pt x="61" y="331"/>
                </a:moveTo>
                <a:cubicBezTo>
                  <a:pt x="57" y="332"/>
                  <a:pt x="56" y="335"/>
                  <a:pt x="52" y="335"/>
                </a:cubicBezTo>
                <a:cubicBezTo>
                  <a:pt x="52" y="338"/>
                  <a:pt x="55" y="338"/>
                  <a:pt x="59" y="338"/>
                </a:cubicBezTo>
                <a:cubicBezTo>
                  <a:pt x="58" y="334"/>
                  <a:pt x="61" y="334"/>
                  <a:pt x="61" y="331"/>
                </a:cubicBezTo>
                <a:close/>
                <a:moveTo>
                  <a:pt x="58" y="292"/>
                </a:moveTo>
                <a:cubicBezTo>
                  <a:pt x="62" y="291"/>
                  <a:pt x="60" y="296"/>
                  <a:pt x="65" y="295"/>
                </a:cubicBezTo>
                <a:cubicBezTo>
                  <a:pt x="65" y="291"/>
                  <a:pt x="64" y="286"/>
                  <a:pt x="68" y="286"/>
                </a:cubicBezTo>
                <a:cubicBezTo>
                  <a:pt x="65" y="279"/>
                  <a:pt x="55" y="282"/>
                  <a:pt x="58" y="292"/>
                </a:cubicBezTo>
                <a:close/>
                <a:moveTo>
                  <a:pt x="62" y="414"/>
                </a:moveTo>
                <a:cubicBezTo>
                  <a:pt x="65" y="419"/>
                  <a:pt x="70" y="423"/>
                  <a:pt x="79" y="422"/>
                </a:cubicBezTo>
                <a:cubicBezTo>
                  <a:pt x="76" y="420"/>
                  <a:pt x="76" y="414"/>
                  <a:pt x="74" y="411"/>
                </a:cubicBezTo>
                <a:cubicBezTo>
                  <a:pt x="69" y="411"/>
                  <a:pt x="67" y="414"/>
                  <a:pt x="62" y="414"/>
                </a:cubicBezTo>
                <a:close/>
                <a:moveTo>
                  <a:pt x="81" y="264"/>
                </a:moveTo>
                <a:cubicBezTo>
                  <a:pt x="82" y="267"/>
                  <a:pt x="90" y="266"/>
                  <a:pt x="91" y="264"/>
                </a:cubicBezTo>
                <a:cubicBezTo>
                  <a:pt x="89" y="258"/>
                  <a:pt x="86" y="266"/>
                  <a:pt x="81" y="264"/>
                </a:cubicBezTo>
                <a:close/>
                <a:moveTo>
                  <a:pt x="123" y="218"/>
                </a:moveTo>
                <a:cubicBezTo>
                  <a:pt x="120" y="219"/>
                  <a:pt x="118" y="220"/>
                  <a:pt x="114" y="221"/>
                </a:cubicBezTo>
                <a:cubicBezTo>
                  <a:pt x="113" y="228"/>
                  <a:pt x="116" y="230"/>
                  <a:pt x="116" y="237"/>
                </a:cubicBezTo>
                <a:cubicBezTo>
                  <a:pt x="120" y="236"/>
                  <a:pt x="120" y="239"/>
                  <a:pt x="124" y="238"/>
                </a:cubicBezTo>
                <a:cubicBezTo>
                  <a:pt x="128" y="234"/>
                  <a:pt x="134" y="232"/>
                  <a:pt x="137" y="228"/>
                </a:cubicBezTo>
                <a:cubicBezTo>
                  <a:pt x="134" y="223"/>
                  <a:pt x="127" y="222"/>
                  <a:pt x="123" y="218"/>
                </a:cubicBezTo>
                <a:close/>
                <a:moveTo>
                  <a:pt x="146" y="720"/>
                </a:moveTo>
                <a:cubicBezTo>
                  <a:pt x="156" y="727"/>
                  <a:pt x="168" y="722"/>
                  <a:pt x="178" y="723"/>
                </a:cubicBezTo>
                <a:cubicBezTo>
                  <a:pt x="174" y="712"/>
                  <a:pt x="156" y="720"/>
                  <a:pt x="146" y="720"/>
                </a:cubicBezTo>
                <a:close/>
                <a:moveTo>
                  <a:pt x="191" y="599"/>
                </a:moveTo>
                <a:cubicBezTo>
                  <a:pt x="190" y="605"/>
                  <a:pt x="185" y="607"/>
                  <a:pt x="181" y="610"/>
                </a:cubicBezTo>
                <a:cubicBezTo>
                  <a:pt x="181" y="611"/>
                  <a:pt x="184" y="611"/>
                  <a:pt x="184" y="613"/>
                </a:cubicBezTo>
                <a:cubicBezTo>
                  <a:pt x="199" y="604"/>
                  <a:pt x="212" y="618"/>
                  <a:pt x="225" y="615"/>
                </a:cubicBezTo>
                <a:cubicBezTo>
                  <a:pt x="222" y="610"/>
                  <a:pt x="225" y="609"/>
                  <a:pt x="232" y="610"/>
                </a:cubicBezTo>
                <a:cubicBezTo>
                  <a:pt x="232" y="608"/>
                  <a:pt x="230" y="609"/>
                  <a:pt x="229" y="608"/>
                </a:cubicBezTo>
                <a:cubicBezTo>
                  <a:pt x="229" y="606"/>
                  <a:pt x="232" y="607"/>
                  <a:pt x="233" y="607"/>
                </a:cubicBezTo>
                <a:cubicBezTo>
                  <a:pt x="218" y="603"/>
                  <a:pt x="204" y="610"/>
                  <a:pt x="191" y="599"/>
                </a:cubicBezTo>
                <a:close/>
                <a:moveTo>
                  <a:pt x="220" y="684"/>
                </a:moveTo>
                <a:cubicBezTo>
                  <a:pt x="214" y="691"/>
                  <a:pt x="195" y="685"/>
                  <a:pt x="185" y="689"/>
                </a:cubicBezTo>
                <a:cubicBezTo>
                  <a:pt x="196" y="693"/>
                  <a:pt x="207" y="697"/>
                  <a:pt x="220" y="695"/>
                </a:cubicBezTo>
                <a:cubicBezTo>
                  <a:pt x="219" y="689"/>
                  <a:pt x="222" y="688"/>
                  <a:pt x="220" y="684"/>
                </a:cubicBezTo>
                <a:close/>
                <a:moveTo>
                  <a:pt x="197" y="888"/>
                </a:moveTo>
                <a:cubicBezTo>
                  <a:pt x="206" y="893"/>
                  <a:pt x="216" y="896"/>
                  <a:pt x="223" y="903"/>
                </a:cubicBezTo>
                <a:cubicBezTo>
                  <a:pt x="238" y="897"/>
                  <a:pt x="260" y="901"/>
                  <a:pt x="270" y="893"/>
                </a:cubicBezTo>
                <a:cubicBezTo>
                  <a:pt x="270" y="888"/>
                  <a:pt x="265" y="889"/>
                  <a:pt x="267" y="884"/>
                </a:cubicBezTo>
                <a:cubicBezTo>
                  <a:pt x="263" y="884"/>
                  <a:pt x="262" y="886"/>
                  <a:pt x="259" y="887"/>
                </a:cubicBezTo>
                <a:cubicBezTo>
                  <a:pt x="256" y="884"/>
                  <a:pt x="252" y="883"/>
                  <a:pt x="245" y="884"/>
                </a:cubicBezTo>
                <a:cubicBezTo>
                  <a:pt x="232" y="871"/>
                  <a:pt x="213" y="880"/>
                  <a:pt x="197" y="888"/>
                </a:cubicBezTo>
                <a:close/>
                <a:moveTo>
                  <a:pt x="216" y="930"/>
                </a:moveTo>
                <a:cubicBezTo>
                  <a:pt x="216" y="927"/>
                  <a:pt x="217" y="926"/>
                  <a:pt x="220" y="926"/>
                </a:cubicBezTo>
                <a:cubicBezTo>
                  <a:pt x="220" y="921"/>
                  <a:pt x="218" y="920"/>
                  <a:pt x="219" y="914"/>
                </a:cubicBezTo>
                <a:cubicBezTo>
                  <a:pt x="213" y="911"/>
                  <a:pt x="208" y="914"/>
                  <a:pt x="201" y="914"/>
                </a:cubicBezTo>
                <a:cubicBezTo>
                  <a:pt x="199" y="917"/>
                  <a:pt x="200" y="922"/>
                  <a:pt x="197" y="923"/>
                </a:cubicBezTo>
                <a:cubicBezTo>
                  <a:pt x="199" y="927"/>
                  <a:pt x="206" y="931"/>
                  <a:pt x="216" y="930"/>
                </a:cubicBezTo>
                <a:close/>
                <a:moveTo>
                  <a:pt x="200" y="509"/>
                </a:moveTo>
                <a:cubicBezTo>
                  <a:pt x="203" y="509"/>
                  <a:pt x="201" y="504"/>
                  <a:pt x="204" y="504"/>
                </a:cubicBezTo>
                <a:cubicBezTo>
                  <a:pt x="202" y="500"/>
                  <a:pt x="196" y="507"/>
                  <a:pt x="200" y="509"/>
                </a:cubicBezTo>
                <a:close/>
                <a:moveTo>
                  <a:pt x="230" y="614"/>
                </a:moveTo>
                <a:cubicBezTo>
                  <a:pt x="231" y="619"/>
                  <a:pt x="235" y="616"/>
                  <a:pt x="238" y="614"/>
                </a:cubicBezTo>
                <a:cubicBezTo>
                  <a:pt x="237" y="611"/>
                  <a:pt x="231" y="613"/>
                  <a:pt x="230" y="614"/>
                </a:cubicBezTo>
                <a:close/>
                <a:moveTo>
                  <a:pt x="240" y="682"/>
                </a:moveTo>
                <a:cubicBezTo>
                  <a:pt x="240" y="688"/>
                  <a:pt x="251" y="685"/>
                  <a:pt x="252" y="684"/>
                </a:cubicBezTo>
                <a:cubicBezTo>
                  <a:pt x="251" y="680"/>
                  <a:pt x="244" y="683"/>
                  <a:pt x="240" y="682"/>
                </a:cubicBezTo>
                <a:close/>
                <a:moveTo>
                  <a:pt x="259" y="621"/>
                </a:moveTo>
                <a:cubicBezTo>
                  <a:pt x="265" y="622"/>
                  <a:pt x="262" y="615"/>
                  <a:pt x="270" y="617"/>
                </a:cubicBezTo>
                <a:cubicBezTo>
                  <a:pt x="263" y="613"/>
                  <a:pt x="249" y="613"/>
                  <a:pt x="245" y="611"/>
                </a:cubicBezTo>
                <a:cubicBezTo>
                  <a:pt x="243" y="616"/>
                  <a:pt x="257" y="617"/>
                  <a:pt x="259" y="621"/>
                </a:cubicBezTo>
                <a:close/>
                <a:moveTo>
                  <a:pt x="268" y="623"/>
                </a:moveTo>
                <a:cubicBezTo>
                  <a:pt x="265" y="625"/>
                  <a:pt x="269" y="628"/>
                  <a:pt x="267" y="631"/>
                </a:cubicBezTo>
                <a:cubicBezTo>
                  <a:pt x="275" y="631"/>
                  <a:pt x="275" y="631"/>
                  <a:pt x="283" y="631"/>
                </a:cubicBezTo>
                <a:cubicBezTo>
                  <a:pt x="285" y="637"/>
                  <a:pt x="278" y="632"/>
                  <a:pt x="278" y="636"/>
                </a:cubicBezTo>
                <a:cubicBezTo>
                  <a:pt x="261" y="640"/>
                  <a:pt x="297" y="634"/>
                  <a:pt x="294" y="627"/>
                </a:cubicBezTo>
                <a:cubicBezTo>
                  <a:pt x="290" y="616"/>
                  <a:pt x="275" y="626"/>
                  <a:pt x="268" y="623"/>
                </a:cubicBezTo>
                <a:close/>
                <a:moveTo>
                  <a:pt x="271" y="652"/>
                </a:moveTo>
                <a:cubicBezTo>
                  <a:pt x="269" y="657"/>
                  <a:pt x="282" y="655"/>
                  <a:pt x="283" y="653"/>
                </a:cubicBezTo>
                <a:cubicBezTo>
                  <a:pt x="283" y="647"/>
                  <a:pt x="276" y="654"/>
                  <a:pt x="271" y="652"/>
                </a:cubicBezTo>
                <a:close/>
                <a:moveTo>
                  <a:pt x="272" y="643"/>
                </a:moveTo>
                <a:cubicBezTo>
                  <a:pt x="276" y="645"/>
                  <a:pt x="282" y="645"/>
                  <a:pt x="285" y="647"/>
                </a:cubicBezTo>
                <a:cubicBezTo>
                  <a:pt x="286" y="644"/>
                  <a:pt x="289" y="644"/>
                  <a:pt x="291" y="643"/>
                </a:cubicBezTo>
                <a:cubicBezTo>
                  <a:pt x="287" y="637"/>
                  <a:pt x="279" y="643"/>
                  <a:pt x="272" y="643"/>
                </a:cubicBezTo>
                <a:close/>
                <a:moveTo>
                  <a:pt x="294" y="174"/>
                </a:moveTo>
                <a:cubicBezTo>
                  <a:pt x="293" y="170"/>
                  <a:pt x="288" y="175"/>
                  <a:pt x="285" y="174"/>
                </a:cubicBezTo>
                <a:cubicBezTo>
                  <a:pt x="285" y="181"/>
                  <a:pt x="292" y="175"/>
                  <a:pt x="294" y="174"/>
                </a:cubicBezTo>
                <a:close/>
                <a:moveTo>
                  <a:pt x="357" y="22"/>
                </a:moveTo>
                <a:cubicBezTo>
                  <a:pt x="353" y="22"/>
                  <a:pt x="350" y="22"/>
                  <a:pt x="348" y="23"/>
                </a:cubicBezTo>
                <a:cubicBezTo>
                  <a:pt x="348" y="25"/>
                  <a:pt x="359" y="26"/>
                  <a:pt x="357" y="22"/>
                </a:cubicBezTo>
                <a:close/>
                <a:moveTo>
                  <a:pt x="384" y="810"/>
                </a:moveTo>
                <a:cubicBezTo>
                  <a:pt x="389" y="817"/>
                  <a:pt x="399" y="813"/>
                  <a:pt x="407" y="811"/>
                </a:cubicBezTo>
                <a:cubicBezTo>
                  <a:pt x="403" y="806"/>
                  <a:pt x="394" y="813"/>
                  <a:pt x="384" y="810"/>
                </a:cubicBezTo>
                <a:close/>
                <a:moveTo>
                  <a:pt x="435" y="761"/>
                </a:moveTo>
                <a:cubicBezTo>
                  <a:pt x="434" y="758"/>
                  <a:pt x="435" y="756"/>
                  <a:pt x="438" y="756"/>
                </a:cubicBezTo>
                <a:cubicBezTo>
                  <a:pt x="436" y="751"/>
                  <a:pt x="428" y="759"/>
                  <a:pt x="428" y="755"/>
                </a:cubicBezTo>
                <a:cubicBezTo>
                  <a:pt x="426" y="755"/>
                  <a:pt x="427" y="758"/>
                  <a:pt x="426" y="761"/>
                </a:cubicBezTo>
                <a:lnTo>
                  <a:pt x="435" y="761"/>
                </a:lnTo>
                <a:close/>
                <a:moveTo>
                  <a:pt x="450" y="759"/>
                </a:moveTo>
                <a:cubicBezTo>
                  <a:pt x="447" y="757"/>
                  <a:pt x="441" y="755"/>
                  <a:pt x="438" y="758"/>
                </a:cubicBezTo>
                <a:cubicBezTo>
                  <a:pt x="439" y="761"/>
                  <a:pt x="446" y="758"/>
                  <a:pt x="450" y="759"/>
                </a:cubicBezTo>
                <a:close/>
                <a:moveTo>
                  <a:pt x="439" y="804"/>
                </a:moveTo>
                <a:cubicBezTo>
                  <a:pt x="444" y="810"/>
                  <a:pt x="458" y="808"/>
                  <a:pt x="464" y="804"/>
                </a:cubicBezTo>
                <a:cubicBezTo>
                  <a:pt x="455" y="801"/>
                  <a:pt x="446" y="806"/>
                  <a:pt x="439" y="804"/>
                </a:cubicBezTo>
                <a:close/>
                <a:moveTo>
                  <a:pt x="477" y="843"/>
                </a:moveTo>
                <a:cubicBezTo>
                  <a:pt x="477" y="847"/>
                  <a:pt x="483" y="846"/>
                  <a:pt x="487" y="846"/>
                </a:cubicBezTo>
                <a:cubicBezTo>
                  <a:pt x="488" y="841"/>
                  <a:pt x="480" y="844"/>
                  <a:pt x="477" y="843"/>
                </a:cubicBezTo>
                <a:close/>
                <a:moveTo>
                  <a:pt x="494" y="771"/>
                </a:moveTo>
                <a:cubicBezTo>
                  <a:pt x="492" y="769"/>
                  <a:pt x="488" y="768"/>
                  <a:pt x="483" y="768"/>
                </a:cubicBezTo>
                <a:cubicBezTo>
                  <a:pt x="482" y="774"/>
                  <a:pt x="491" y="770"/>
                  <a:pt x="494" y="771"/>
                </a:cubicBezTo>
                <a:close/>
                <a:moveTo>
                  <a:pt x="500" y="840"/>
                </a:moveTo>
                <a:cubicBezTo>
                  <a:pt x="502" y="847"/>
                  <a:pt x="507" y="840"/>
                  <a:pt x="512" y="843"/>
                </a:cubicBezTo>
                <a:cubicBezTo>
                  <a:pt x="510" y="840"/>
                  <a:pt x="505" y="840"/>
                  <a:pt x="500" y="840"/>
                </a:cubicBezTo>
                <a:close/>
                <a:moveTo>
                  <a:pt x="555" y="800"/>
                </a:moveTo>
                <a:cubicBezTo>
                  <a:pt x="565" y="805"/>
                  <a:pt x="578" y="812"/>
                  <a:pt x="586" y="803"/>
                </a:cubicBezTo>
                <a:cubicBezTo>
                  <a:pt x="575" y="800"/>
                  <a:pt x="563" y="791"/>
                  <a:pt x="555" y="800"/>
                </a:cubicBezTo>
                <a:close/>
                <a:moveTo>
                  <a:pt x="576" y="849"/>
                </a:moveTo>
                <a:cubicBezTo>
                  <a:pt x="576" y="851"/>
                  <a:pt x="576" y="852"/>
                  <a:pt x="577" y="852"/>
                </a:cubicBezTo>
                <a:cubicBezTo>
                  <a:pt x="585" y="852"/>
                  <a:pt x="590" y="849"/>
                  <a:pt x="595" y="846"/>
                </a:cubicBezTo>
                <a:cubicBezTo>
                  <a:pt x="595" y="840"/>
                  <a:pt x="585" y="845"/>
                  <a:pt x="580" y="843"/>
                </a:cubicBezTo>
                <a:cubicBezTo>
                  <a:pt x="581" y="848"/>
                  <a:pt x="578" y="848"/>
                  <a:pt x="576" y="849"/>
                </a:cubicBezTo>
                <a:close/>
                <a:moveTo>
                  <a:pt x="579" y="836"/>
                </a:moveTo>
                <a:cubicBezTo>
                  <a:pt x="593" y="840"/>
                  <a:pt x="612" y="829"/>
                  <a:pt x="624" y="839"/>
                </a:cubicBezTo>
                <a:cubicBezTo>
                  <a:pt x="621" y="845"/>
                  <a:pt x="616" y="839"/>
                  <a:pt x="611" y="842"/>
                </a:cubicBezTo>
                <a:cubicBezTo>
                  <a:pt x="613" y="845"/>
                  <a:pt x="621" y="842"/>
                  <a:pt x="625" y="843"/>
                </a:cubicBezTo>
                <a:cubicBezTo>
                  <a:pt x="628" y="830"/>
                  <a:pt x="644" y="837"/>
                  <a:pt x="653" y="829"/>
                </a:cubicBezTo>
                <a:cubicBezTo>
                  <a:pt x="632" y="818"/>
                  <a:pt x="616" y="818"/>
                  <a:pt x="595" y="822"/>
                </a:cubicBezTo>
                <a:cubicBezTo>
                  <a:pt x="595" y="824"/>
                  <a:pt x="611" y="823"/>
                  <a:pt x="616" y="824"/>
                </a:cubicBezTo>
                <a:cubicBezTo>
                  <a:pt x="615" y="831"/>
                  <a:pt x="622" y="828"/>
                  <a:pt x="624" y="832"/>
                </a:cubicBezTo>
                <a:cubicBezTo>
                  <a:pt x="621" y="835"/>
                  <a:pt x="616" y="829"/>
                  <a:pt x="614" y="827"/>
                </a:cubicBezTo>
                <a:cubicBezTo>
                  <a:pt x="608" y="836"/>
                  <a:pt x="588" y="831"/>
                  <a:pt x="579" y="836"/>
                </a:cubicBezTo>
                <a:close/>
                <a:moveTo>
                  <a:pt x="627" y="827"/>
                </a:moveTo>
                <a:cubicBezTo>
                  <a:pt x="627" y="823"/>
                  <a:pt x="627" y="823"/>
                  <a:pt x="627" y="823"/>
                </a:cubicBezTo>
                <a:cubicBezTo>
                  <a:pt x="630" y="824"/>
                  <a:pt x="635" y="823"/>
                  <a:pt x="635" y="827"/>
                </a:cubicBezTo>
                <a:lnTo>
                  <a:pt x="627" y="827"/>
                </a:lnTo>
                <a:close/>
                <a:moveTo>
                  <a:pt x="621" y="874"/>
                </a:moveTo>
                <a:cubicBezTo>
                  <a:pt x="627" y="874"/>
                  <a:pt x="644" y="878"/>
                  <a:pt x="645" y="867"/>
                </a:cubicBezTo>
                <a:cubicBezTo>
                  <a:pt x="639" y="869"/>
                  <a:pt x="640" y="863"/>
                  <a:pt x="637" y="862"/>
                </a:cubicBezTo>
                <a:cubicBezTo>
                  <a:pt x="631" y="864"/>
                  <a:pt x="630" y="870"/>
                  <a:pt x="622" y="869"/>
                </a:cubicBezTo>
                <a:cubicBezTo>
                  <a:pt x="622" y="872"/>
                  <a:pt x="622" y="874"/>
                  <a:pt x="621" y="874"/>
                </a:cubicBezTo>
                <a:close/>
                <a:moveTo>
                  <a:pt x="659" y="840"/>
                </a:moveTo>
                <a:cubicBezTo>
                  <a:pt x="657" y="837"/>
                  <a:pt x="651" y="836"/>
                  <a:pt x="648" y="839"/>
                </a:cubicBezTo>
                <a:cubicBezTo>
                  <a:pt x="649" y="842"/>
                  <a:pt x="655" y="840"/>
                  <a:pt x="659" y="840"/>
                </a:cubicBezTo>
                <a:close/>
                <a:moveTo>
                  <a:pt x="659" y="823"/>
                </a:moveTo>
                <a:cubicBezTo>
                  <a:pt x="664" y="819"/>
                  <a:pt x="653" y="818"/>
                  <a:pt x="650" y="817"/>
                </a:cubicBezTo>
                <a:cubicBezTo>
                  <a:pt x="648" y="824"/>
                  <a:pt x="661" y="816"/>
                  <a:pt x="659" y="823"/>
                </a:cubicBezTo>
                <a:close/>
                <a:moveTo>
                  <a:pt x="690" y="861"/>
                </a:moveTo>
                <a:cubicBezTo>
                  <a:pt x="706" y="864"/>
                  <a:pt x="716" y="862"/>
                  <a:pt x="733" y="859"/>
                </a:cubicBezTo>
                <a:cubicBezTo>
                  <a:pt x="704" y="845"/>
                  <a:pt x="681" y="860"/>
                  <a:pt x="661" y="865"/>
                </a:cubicBezTo>
                <a:cubicBezTo>
                  <a:pt x="670" y="870"/>
                  <a:pt x="682" y="865"/>
                  <a:pt x="690" y="861"/>
                </a:cubicBezTo>
                <a:close/>
                <a:moveTo>
                  <a:pt x="680" y="785"/>
                </a:moveTo>
                <a:cubicBezTo>
                  <a:pt x="671" y="785"/>
                  <a:pt x="668" y="786"/>
                  <a:pt x="663" y="787"/>
                </a:cubicBezTo>
                <a:cubicBezTo>
                  <a:pt x="665" y="788"/>
                  <a:pt x="680" y="791"/>
                  <a:pt x="680" y="785"/>
                </a:cubicBezTo>
                <a:close/>
                <a:moveTo>
                  <a:pt x="673" y="386"/>
                </a:moveTo>
                <a:cubicBezTo>
                  <a:pt x="681" y="392"/>
                  <a:pt x="703" y="393"/>
                  <a:pt x="709" y="389"/>
                </a:cubicBezTo>
                <a:cubicBezTo>
                  <a:pt x="706" y="380"/>
                  <a:pt x="684" y="386"/>
                  <a:pt x="673" y="386"/>
                </a:cubicBezTo>
                <a:close/>
                <a:moveTo>
                  <a:pt x="731" y="475"/>
                </a:moveTo>
                <a:cubicBezTo>
                  <a:pt x="718" y="475"/>
                  <a:pt x="718" y="475"/>
                  <a:pt x="718" y="475"/>
                </a:cubicBezTo>
                <a:cubicBezTo>
                  <a:pt x="719" y="478"/>
                  <a:pt x="721" y="479"/>
                  <a:pt x="722" y="482"/>
                </a:cubicBezTo>
                <a:cubicBezTo>
                  <a:pt x="725" y="479"/>
                  <a:pt x="731" y="480"/>
                  <a:pt x="731" y="475"/>
                </a:cubicBezTo>
                <a:close/>
                <a:moveTo>
                  <a:pt x="731" y="32"/>
                </a:moveTo>
                <a:cubicBezTo>
                  <a:pt x="729" y="29"/>
                  <a:pt x="725" y="27"/>
                  <a:pt x="722" y="25"/>
                </a:cubicBezTo>
                <a:cubicBezTo>
                  <a:pt x="716" y="26"/>
                  <a:pt x="726" y="38"/>
                  <a:pt x="731" y="32"/>
                </a:cubicBezTo>
                <a:close/>
                <a:moveTo>
                  <a:pt x="728" y="462"/>
                </a:moveTo>
                <a:cubicBezTo>
                  <a:pt x="724" y="460"/>
                  <a:pt x="724" y="464"/>
                  <a:pt x="721" y="464"/>
                </a:cubicBezTo>
                <a:cubicBezTo>
                  <a:pt x="721" y="469"/>
                  <a:pt x="730" y="467"/>
                  <a:pt x="728" y="462"/>
                </a:cubicBezTo>
                <a:close/>
                <a:moveTo>
                  <a:pt x="764" y="441"/>
                </a:moveTo>
                <a:cubicBezTo>
                  <a:pt x="764" y="438"/>
                  <a:pt x="762" y="436"/>
                  <a:pt x="759" y="435"/>
                </a:cubicBezTo>
                <a:cubicBezTo>
                  <a:pt x="759" y="439"/>
                  <a:pt x="758" y="441"/>
                  <a:pt x="756" y="441"/>
                </a:cubicBezTo>
                <a:cubicBezTo>
                  <a:pt x="757" y="445"/>
                  <a:pt x="762" y="441"/>
                  <a:pt x="764" y="441"/>
                </a:cubicBezTo>
                <a:close/>
                <a:moveTo>
                  <a:pt x="766" y="810"/>
                </a:moveTo>
                <a:cubicBezTo>
                  <a:pt x="761" y="810"/>
                  <a:pt x="762" y="814"/>
                  <a:pt x="757" y="811"/>
                </a:cubicBezTo>
                <a:cubicBezTo>
                  <a:pt x="756" y="816"/>
                  <a:pt x="769" y="816"/>
                  <a:pt x="766" y="810"/>
                </a:cubicBezTo>
                <a:close/>
                <a:moveTo>
                  <a:pt x="785" y="807"/>
                </a:moveTo>
                <a:cubicBezTo>
                  <a:pt x="784" y="806"/>
                  <a:pt x="783" y="805"/>
                  <a:pt x="783" y="803"/>
                </a:cubicBezTo>
                <a:cubicBezTo>
                  <a:pt x="776" y="803"/>
                  <a:pt x="771" y="806"/>
                  <a:pt x="764" y="807"/>
                </a:cubicBezTo>
                <a:cubicBezTo>
                  <a:pt x="768" y="813"/>
                  <a:pt x="779" y="805"/>
                  <a:pt x="785" y="807"/>
                </a:cubicBezTo>
                <a:close/>
                <a:moveTo>
                  <a:pt x="795" y="475"/>
                </a:moveTo>
                <a:cubicBezTo>
                  <a:pt x="790" y="476"/>
                  <a:pt x="792" y="486"/>
                  <a:pt x="799" y="483"/>
                </a:cubicBezTo>
                <a:cubicBezTo>
                  <a:pt x="800" y="478"/>
                  <a:pt x="797" y="477"/>
                  <a:pt x="795" y="475"/>
                </a:cubicBezTo>
                <a:close/>
                <a:moveTo>
                  <a:pt x="809" y="35"/>
                </a:moveTo>
                <a:cubicBezTo>
                  <a:pt x="809" y="29"/>
                  <a:pt x="806" y="23"/>
                  <a:pt x="801" y="26"/>
                </a:cubicBezTo>
                <a:cubicBezTo>
                  <a:pt x="802" y="30"/>
                  <a:pt x="803" y="35"/>
                  <a:pt x="809" y="35"/>
                </a:cubicBezTo>
                <a:close/>
                <a:moveTo>
                  <a:pt x="808" y="473"/>
                </a:moveTo>
                <a:cubicBezTo>
                  <a:pt x="810" y="476"/>
                  <a:pt x="817" y="472"/>
                  <a:pt x="823" y="473"/>
                </a:cubicBezTo>
                <a:cubicBezTo>
                  <a:pt x="821" y="465"/>
                  <a:pt x="811" y="470"/>
                  <a:pt x="808" y="473"/>
                </a:cubicBezTo>
                <a:close/>
                <a:moveTo>
                  <a:pt x="815" y="443"/>
                </a:moveTo>
                <a:cubicBezTo>
                  <a:pt x="814" y="446"/>
                  <a:pt x="822" y="448"/>
                  <a:pt x="815" y="449"/>
                </a:cubicBezTo>
                <a:cubicBezTo>
                  <a:pt x="818" y="453"/>
                  <a:pt x="824" y="452"/>
                  <a:pt x="830" y="451"/>
                </a:cubicBezTo>
                <a:cubicBezTo>
                  <a:pt x="828" y="444"/>
                  <a:pt x="832" y="444"/>
                  <a:pt x="827" y="437"/>
                </a:cubicBezTo>
                <a:cubicBezTo>
                  <a:pt x="825" y="441"/>
                  <a:pt x="823" y="442"/>
                  <a:pt x="815" y="443"/>
                </a:cubicBezTo>
                <a:close/>
                <a:moveTo>
                  <a:pt x="830" y="29"/>
                </a:moveTo>
                <a:cubicBezTo>
                  <a:pt x="836" y="38"/>
                  <a:pt x="842" y="21"/>
                  <a:pt x="830" y="29"/>
                </a:cubicBezTo>
                <a:close/>
                <a:moveTo>
                  <a:pt x="838" y="479"/>
                </a:moveTo>
                <a:cubicBezTo>
                  <a:pt x="841" y="480"/>
                  <a:pt x="846" y="480"/>
                  <a:pt x="853" y="480"/>
                </a:cubicBezTo>
                <a:cubicBezTo>
                  <a:pt x="852" y="477"/>
                  <a:pt x="842" y="477"/>
                  <a:pt x="838" y="479"/>
                </a:cubicBezTo>
                <a:close/>
                <a:moveTo>
                  <a:pt x="894" y="819"/>
                </a:moveTo>
                <a:cubicBezTo>
                  <a:pt x="901" y="816"/>
                  <a:pt x="897" y="825"/>
                  <a:pt x="902" y="824"/>
                </a:cubicBezTo>
                <a:cubicBezTo>
                  <a:pt x="896" y="818"/>
                  <a:pt x="910" y="821"/>
                  <a:pt x="910" y="816"/>
                </a:cubicBezTo>
                <a:cubicBezTo>
                  <a:pt x="900" y="818"/>
                  <a:pt x="880" y="815"/>
                  <a:pt x="895" y="826"/>
                </a:cubicBezTo>
                <a:cubicBezTo>
                  <a:pt x="896" y="822"/>
                  <a:pt x="892" y="823"/>
                  <a:pt x="894" y="819"/>
                </a:cubicBezTo>
                <a:close/>
                <a:moveTo>
                  <a:pt x="914" y="485"/>
                </a:moveTo>
                <a:cubicBezTo>
                  <a:pt x="919" y="485"/>
                  <a:pt x="922" y="489"/>
                  <a:pt x="928" y="488"/>
                </a:cubicBezTo>
                <a:cubicBezTo>
                  <a:pt x="925" y="479"/>
                  <a:pt x="936" y="485"/>
                  <a:pt x="936" y="479"/>
                </a:cubicBezTo>
                <a:cubicBezTo>
                  <a:pt x="931" y="479"/>
                  <a:pt x="926" y="479"/>
                  <a:pt x="926" y="483"/>
                </a:cubicBezTo>
                <a:cubicBezTo>
                  <a:pt x="920" y="479"/>
                  <a:pt x="911" y="486"/>
                  <a:pt x="910" y="476"/>
                </a:cubicBezTo>
                <a:cubicBezTo>
                  <a:pt x="907" y="475"/>
                  <a:pt x="906" y="477"/>
                  <a:pt x="904" y="478"/>
                </a:cubicBezTo>
                <a:cubicBezTo>
                  <a:pt x="903" y="481"/>
                  <a:pt x="911" y="484"/>
                  <a:pt x="904" y="485"/>
                </a:cubicBezTo>
                <a:cubicBezTo>
                  <a:pt x="906" y="486"/>
                  <a:pt x="919" y="490"/>
                  <a:pt x="914" y="485"/>
                </a:cubicBezTo>
                <a:close/>
                <a:moveTo>
                  <a:pt x="921" y="414"/>
                </a:moveTo>
                <a:cubicBezTo>
                  <a:pt x="926" y="417"/>
                  <a:pt x="929" y="424"/>
                  <a:pt x="939" y="421"/>
                </a:cubicBezTo>
                <a:cubicBezTo>
                  <a:pt x="936" y="416"/>
                  <a:pt x="945" y="412"/>
                  <a:pt x="952" y="412"/>
                </a:cubicBezTo>
                <a:cubicBezTo>
                  <a:pt x="949" y="405"/>
                  <a:pt x="941" y="411"/>
                  <a:pt x="933" y="408"/>
                </a:cubicBezTo>
                <a:cubicBezTo>
                  <a:pt x="933" y="406"/>
                  <a:pt x="937" y="407"/>
                  <a:pt x="936" y="402"/>
                </a:cubicBezTo>
                <a:cubicBezTo>
                  <a:pt x="931" y="401"/>
                  <a:pt x="930" y="404"/>
                  <a:pt x="927" y="404"/>
                </a:cubicBezTo>
                <a:cubicBezTo>
                  <a:pt x="931" y="410"/>
                  <a:pt x="917" y="408"/>
                  <a:pt x="913" y="411"/>
                </a:cubicBezTo>
                <a:cubicBezTo>
                  <a:pt x="913" y="414"/>
                  <a:pt x="915" y="416"/>
                  <a:pt x="918" y="417"/>
                </a:cubicBezTo>
                <a:cubicBezTo>
                  <a:pt x="921" y="417"/>
                  <a:pt x="921" y="415"/>
                  <a:pt x="921" y="414"/>
                </a:cubicBezTo>
                <a:close/>
                <a:moveTo>
                  <a:pt x="920" y="813"/>
                </a:moveTo>
                <a:cubicBezTo>
                  <a:pt x="921" y="811"/>
                  <a:pt x="924" y="809"/>
                  <a:pt x="924" y="806"/>
                </a:cubicBezTo>
                <a:cubicBezTo>
                  <a:pt x="922" y="803"/>
                  <a:pt x="918" y="806"/>
                  <a:pt x="915" y="807"/>
                </a:cubicBezTo>
                <a:cubicBezTo>
                  <a:pt x="914" y="812"/>
                  <a:pt x="919" y="810"/>
                  <a:pt x="920" y="813"/>
                </a:cubicBezTo>
                <a:close/>
                <a:moveTo>
                  <a:pt x="928" y="444"/>
                </a:moveTo>
                <a:cubicBezTo>
                  <a:pt x="933" y="439"/>
                  <a:pt x="927" y="438"/>
                  <a:pt x="921" y="440"/>
                </a:cubicBezTo>
                <a:cubicBezTo>
                  <a:pt x="922" y="443"/>
                  <a:pt x="928" y="441"/>
                  <a:pt x="928" y="444"/>
                </a:cubicBezTo>
                <a:close/>
                <a:moveTo>
                  <a:pt x="924" y="787"/>
                </a:moveTo>
                <a:cubicBezTo>
                  <a:pt x="922" y="787"/>
                  <a:pt x="923" y="789"/>
                  <a:pt x="923" y="791"/>
                </a:cubicBezTo>
                <a:cubicBezTo>
                  <a:pt x="930" y="793"/>
                  <a:pt x="932" y="792"/>
                  <a:pt x="940" y="793"/>
                </a:cubicBezTo>
                <a:cubicBezTo>
                  <a:pt x="937" y="785"/>
                  <a:pt x="926" y="791"/>
                  <a:pt x="924" y="787"/>
                </a:cubicBezTo>
                <a:close/>
                <a:moveTo>
                  <a:pt x="937" y="451"/>
                </a:moveTo>
                <a:cubicBezTo>
                  <a:pt x="937" y="448"/>
                  <a:pt x="933" y="448"/>
                  <a:pt x="931" y="446"/>
                </a:cubicBezTo>
                <a:cubicBezTo>
                  <a:pt x="928" y="447"/>
                  <a:pt x="933" y="453"/>
                  <a:pt x="937" y="451"/>
                </a:cubicBezTo>
                <a:close/>
                <a:moveTo>
                  <a:pt x="944" y="32"/>
                </a:moveTo>
                <a:cubicBezTo>
                  <a:pt x="954" y="41"/>
                  <a:pt x="960" y="29"/>
                  <a:pt x="975" y="33"/>
                </a:cubicBezTo>
                <a:cubicBezTo>
                  <a:pt x="972" y="26"/>
                  <a:pt x="959" y="29"/>
                  <a:pt x="953" y="25"/>
                </a:cubicBezTo>
                <a:cubicBezTo>
                  <a:pt x="948" y="27"/>
                  <a:pt x="954" y="33"/>
                  <a:pt x="944" y="32"/>
                </a:cubicBezTo>
                <a:close/>
                <a:moveTo>
                  <a:pt x="962" y="782"/>
                </a:moveTo>
                <a:cubicBezTo>
                  <a:pt x="960" y="786"/>
                  <a:pt x="960" y="791"/>
                  <a:pt x="953" y="790"/>
                </a:cubicBezTo>
                <a:cubicBezTo>
                  <a:pt x="950" y="792"/>
                  <a:pt x="964" y="791"/>
                  <a:pt x="968" y="791"/>
                </a:cubicBezTo>
                <a:cubicBezTo>
                  <a:pt x="967" y="787"/>
                  <a:pt x="963" y="786"/>
                  <a:pt x="962" y="782"/>
                </a:cubicBezTo>
                <a:close/>
                <a:moveTo>
                  <a:pt x="953" y="804"/>
                </a:moveTo>
                <a:cubicBezTo>
                  <a:pt x="951" y="809"/>
                  <a:pt x="963" y="809"/>
                  <a:pt x="960" y="804"/>
                </a:cubicBezTo>
                <a:lnTo>
                  <a:pt x="953" y="804"/>
                </a:lnTo>
                <a:close/>
                <a:moveTo>
                  <a:pt x="975" y="287"/>
                </a:moveTo>
                <a:cubicBezTo>
                  <a:pt x="972" y="285"/>
                  <a:pt x="967" y="285"/>
                  <a:pt x="963" y="285"/>
                </a:cubicBezTo>
                <a:cubicBezTo>
                  <a:pt x="964" y="291"/>
                  <a:pt x="971" y="291"/>
                  <a:pt x="975" y="287"/>
                </a:cubicBezTo>
                <a:close/>
                <a:moveTo>
                  <a:pt x="994" y="794"/>
                </a:moveTo>
                <a:cubicBezTo>
                  <a:pt x="996" y="785"/>
                  <a:pt x="1008" y="791"/>
                  <a:pt x="1013" y="790"/>
                </a:cubicBezTo>
                <a:cubicBezTo>
                  <a:pt x="1009" y="783"/>
                  <a:pt x="999" y="790"/>
                  <a:pt x="995" y="782"/>
                </a:cubicBezTo>
                <a:cubicBezTo>
                  <a:pt x="991" y="785"/>
                  <a:pt x="989" y="791"/>
                  <a:pt x="994" y="794"/>
                </a:cubicBezTo>
                <a:close/>
                <a:moveTo>
                  <a:pt x="1002" y="467"/>
                </a:moveTo>
                <a:cubicBezTo>
                  <a:pt x="1008" y="467"/>
                  <a:pt x="1006" y="473"/>
                  <a:pt x="1011" y="472"/>
                </a:cubicBezTo>
                <a:cubicBezTo>
                  <a:pt x="1014" y="468"/>
                  <a:pt x="1009" y="461"/>
                  <a:pt x="1004" y="460"/>
                </a:cubicBezTo>
                <a:cubicBezTo>
                  <a:pt x="1005" y="464"/>
                  <a:pt x="1001" y="463"/>
                  <a:pt x="1002" y="467"/>
                </a:cubicBezTo>
                <a:close/>
                <a:moveTo>
                  <a:pt x="1024" y="386"/>
                </a:moveTo>
                <a:cubicBezTo>
                  <a:pt x="1021" y="383"/>
                  <a:pt x="1017" y="378"/>
                  <a:pt x="1011" y="382"/>
                </a:cubicBezTo>
                <a:cubicBezTo>
                  <a:pt x="1014" y="386"/>
                  <a:pt x="1020" y="388"/>
                  <a:pt x="1024" y="386"/>
                </a:cubicBezTo>
                <a:close/>
                <a:moveTo>
                  <a:pt x="1021" y="427"/>
                </a:moveTo>
                <a:cubicBezTo>
                  <a:pt x="1021" y="424"/>
                  <a:pt x="1019" y="423"/>
                  <a:pt x="1016" y="424"/>
                </a:cubicBezTo>
                <a:cubicBezTo>
                  <a:pt x="1016" y="428"/>
                  <a:pt x="1016" y="428"/>
                  <a:pt x="1016" y="428"/>
                </a:cubicBezTo>
                <a:cubicBezTo>
                  <a:pt x="1019" y="429"/>
                  <a:pt x="1019" y="427"/>
                  <a:pt x="1021" y="427"/>
                </a:cubicBezTo>
                <a:close/>
                <a:moveTo>
                  <a:pt x="1020" y="35"/>
                </a:moveTo>
                <a:cubicBezTo>
                  <a:pt x="1025" y="36"/>
                  <a:pt x="1022" y="29"/>
                  <a:pt x="1027" y="31"/>
                </a:cubicBezTo>
                <a:cubicBezTo>
                  <a:pt x="1027" y="27"/>
                  <a:pt x="1021" y="30"/>
                  <a:pt x="1020" y="31"/>
                </a:cubicBezTo>
                <a:lnTo>
                  <a:pt x="1020" y="35"/>
                </a:lnTo>
                <a:close/>
                <a:moveTo>
                  <a:pt x="1032" y="447"/>
                </a:moveTo>
                <a:cubicBezTo>
                  <a:pt x="1024" y="448"/>
                  <a:pt x="1028" y="446"/>
                  <a:pt x="1026" y="443"/>
                </a:cubicBezTo>
                <a:cubicBezTo>
                  <a:pt x="1024" y="444"/>
                  <a:pt x="1024" y="447"/>
                  <a:pt x="1023" y="450"/>
                </a:cubicBezTo>
                <a:cubicBezTo>
                  <a:pt x="1027" y="449"/>
                  <a:pt x="1028" y="453"/>
                  <a:pt x="1033" y="451"/>
                </a:cubicBezTo>
                <a:cubicBezTo>
                  <a:pt x="1032" y="450"/>
                  <a:pt x="1031" y="449"/>
                  <a:pt x="1032" y="447"/>
                </a:cubicBezTo>
                <a:close/>
                <a:moveTo>
                  <a:pt x="1032" y="781"/>
                </a:moveTo>
                <a:cubicBezTo>
                  <a:pt x="1028" y="783"/>
                  <a:pt x="1029" y="786"/>
                  <a:pt x="1030" y="790"/>
                </a:cubicBezTo>
                <a:cubicBezTo>
                  <a:pt x="1034" y="792"/>
                  <a:pt x="1036" y="785"/>
                  <a:pt x="1037" y="790"/>
                </a:cubicBezTo>
                <a:cubicBezTo>
                  <a:pt x="1043" y="785"/>
                  <a:pt x="1033" y="783"/>
                  <a:pt x="1032" y="781"/>
                </a:cubicBezTo>
                <a:close/>
                <a:moveTo>
                  <a:pt x="1039" y="798"/>
                </a:moveTo>
                <a:cubicBezTo>
                  <a:pt x="1036" y="800"/>
                  <a:pt x="1035" y="803"/>
                  <a:pt x="1034" y="807"/>
                </a:cubicBezTo>
                <a:cubicBezTo>
                  <a:pt x="1039" y="806"/>
                  <a:pt x="1042" y="803"/>
                  <a:pt x="1046" y="801"/>
                </a:cubicBezTo>
                <a:cubicBezTo>
                  <a:pt x="1045" y="797"/>
                  <a:pt x="1039" y="804"/>
                  <a:pt x="1039" y="798"/>
                </a:cubicBezTo>
                <a:close/>
                <a:moveTo>
                  <a:pt x="1047" y="749"/>
                </a:moveTo>
                <a:cubicBezTo>
                  <a:pt x="1047" y="745"/>
                  <a:pt x="1041" y="743"/>
                  <a:pt x="1037" y="746"/>
                </a:cubicBezTo>
                <a:cubicBezTo>
                  <a:pt x="1039" y="752"/>
                  <a:pt x="1043" y="749"/>
                  <a:pt x="1047" y="749"/>
                </a:cubicBezTo>
                <a:close/>
                <a:moveTo>
                  <a:pt x="1045" y="771"/>
                </a:moveTo>
                <a:cubicBezTo>
                  <a:pt x="1042" y="769"/>
                  <a:pt x="1044" y="762"/>
                  <a:pt x="1039" y="763"/>
                </a:cubicBezTo>
                <a:cubicBezTo>
                  <a:pt x="1040" y="767"/>
                  <a:pt x="1041" y="770"/>
                  <a:pt x="1045" y="771"/>
                </a:cubicBezTo>
                <a:close/>
                <a:moveTo>
                  <a:pt x="1055" y="698"/>
                </a:moveTo>
                <a:cubicBezTo>
                  <a:pt x="1054" y="691"/>
                  <a:pt x="1048" y="698"/>
                  <a:pt x="1047" y="692"/>
                </a:cubicBezTo>
                <a:cubicBezTo>
                  <a:pt x="1041" y="694"/>
                  <a:pt x="1039" y="702"/>
                  <a:pt x="1042" y="705"/>
                </a:cubicBezTo>
                <a:cubicBezTo>
                  <a:pt x="1050" y="706"/>
                  <a:pt x="1045" y="696"/>
                  <a:pt x="1055" y="698"/>
                </a:cubicBezTo>
                <a:close/>
                <a:moveTo>
                  <a:pt x="1042" y="279"/>
                </a:moveTo>
                <a:cubicBezTo>
                  <a:pt x="1043" y="281"/>
                  <a:pt x="1045" y="283"/>
                  <a:pt x="1046" y="286"/>
                </a:cubicBezTo>
                <a:cubicBezTo>
                  <a:pt x="1049" y="285"/>
                  <a:pt x="1052" y="283"/>
                  <a:pt x="1056" y="283"/>
                </a:cubicBezTo>
                <a:cubicBezTo>
                  <a:pt x="1055" y="278"/>
                  <a:pt x="1048" y="278"/>
                  <a:pt x="1042" y="279"/>
                </a:cubicBezTo>
                <a:close/>
                <a:moveTo>
                  <a:pt x="1056" y="390"/>
                </a:moveTo>
                <a:cubicBezTo>
                  <a:pt x="1050" y="392"/>
                  <a:pt x="1049" y="391"/>
                  <a:pt x="1042" y="392"/>
                </a:cubicBezTo>
                <a:cubicBezTo>
                  <a:pt x="1043" y="397"/>
                  <a:pt x="1050" y="394"/>
                  <a:pt x="1058" y="395"/>
                </a:cubicBezTo>
                <a:cubicBezTo>
                  <a:pt x="1058" y="394"/>
                  <a:pt x="1057" y="393"/>
                  <a:pt x="1056" y="393"/>
                </a:cubicBezTo>
                <a:lnTo>
                  <a:pt x="1056" y="390"/>
                </a:lnTo>
                <a:close/>
                <a:moveTo>
                  <a:pt x="1055" y="485"/>
                </a:moveTo>
                <a:cubicBezTo>
                  <a:pt x="1058" y="489"/>
                  <a:pt x="1067" y="485"/>
                  <a:pt x="1072" y="491"/>
                </a:cubicBezTo>
                <a:cubicBezTo>
                  <a:pt x="1077" y="482"/>
                  <a:pt x="1061" y="481"/>
                  <a:pt x="1055" y="485"/>
                </a:cubicBezTo>
                <a:close/>
                <a:moveTo>
                  <a:pt x="1061" y="295"/>
                </a:moveTo>
                <a:cubicBezTo>
                  <a:pt x="1066" y="294"/>
                  <a:pt x="1068" y="289"/>
                  <a:pt x="1075" y="289"/>
                </a:cubicBezTo>
                <a:cubicBezTo>
                  <a:pt x="1068" y="289"/>
                  <a:pt x="1063" y="279"/>
                  <a:pt x="1058" y="282"/>
                </a:cubicBezTo>
                <a:cubicBezTo>
                  <a:pt x="1061" y="284"/>
                  <a:pt x="1065" y="290"/>
                  <a:pt x="1056" y="289"/>
                </a:cubicBezTo>
                <a:cubicBezTo>
                  <a:pt x="1056" y="293"/>
                  <a:pt x="1062" y="290"/>
                  <a:pt x="1061" y="295"/>
                </a:cubicBezTo>
                <a:close/>
                <a:moveTo>
                  <a:pt x="1059" y="450"/>
                </a:moveTo>
                <a:cubicBezTo>
                  <a:pt x="1061" y="452"/>
                  <a:pt x="1062" y="456"/>
                  <a:pt x="1066" y="456"/>
                </a:cubicBezTo>
                <a:cubicBezTo>
                  <a:pt x="1068" y="454"/>
                  <a:pt x="1069" y="453"/>
                  <a:pt x="1071" y="451"/>
                </a:cubicBezTo>
                <a:cubicBezTo>
                  <a:pt x="1069" y="446"/>
                  <a:pt x="1064" y="448"/>
                  <a:pt x="1059" y="450"/>
                </a:cubicBezTo>
                <a:close/>
                <a:moveTo>
                  <a:pt x="1082" y="427"/>
                </a:moveTo>
                <a:cubicBezTo>
                  <a:pt x="1079" y="429"/>
                  <a:pt x="1080" y="427"/>
                  <a:pt x="1077" y="427"/>
                </a:cubicBezTo>
                <a:cubicBezTo>
                  <a:pt x="1085" y="425"/>
                  <a:pt x="1076" y="421"/>
                  <a:pt x="1072" y="424"/>
                </a:cubicBezTo>
                <a:cubicBezTo>
                  <a:pt x="1071" y="426"/>
                  <a:pt x="1078" y="427"/>
                  <a:pt x="1074" y="428"/>
                </a:cubicBezTo>
                <a:cubicBezTo>
                  <a:pt x="1075" y="431"/>
                  <a:pt x="1079" y="431"/>
                  <a:pt x="1084" y="431"/>
                </a:cubicBezTo>
                <a:cubicBezTo>
                  <a:pt x="1083" y="430"/>
                  <a:pt x="1082" y="429"/>
                  <a:pt x="1082" y="427"/>
                </a:cubicBezTo>
                <a:close/>
                <a:moveTo>
                  <a:pt x="1075" y="761"/>
                </a:moveTo>
                <a:cubicBezTo>
                  <a:pt x="1076" y="764"/>
                  <a:pt x="1078" y="770"/>
                  <a:pt x="1072" y="769"/>
                </a:cubicBezTo>
                <a:cubicBezTo>
                  <a:pt x="1075" y="774"/>
                  <a:pt x="1087" y="768"/>
                  <a:pt x="1092" y="774"/>
                </a:cubicBezTo>
                <a:cubicBezTo>
                  <a:pt x="1087" y="769"/>
                  <a:pt x="1084" y="762"/>
                  <a:pt x="1075" y="761"/>
                </a:cubicBezTo>
                <a:close/>
                <a:moveTo>
                  <a:pt x="1072" y="803"/>
                </a:moveTo>
                <a:cubicBezTo>
                  <a:pt x="1076" y="803"/>
                  <a:pt x="1078" y="802"/>
                  <a:pt x="1079" y="801"/>
                </a:cubicBezTo>
                <a:cubicBezTo>
                  <a:pt x="1079" y="797"/>
                  <a:pt x="1071" y="797"/>
                  <a:pt x="1072" y="803"/>
                </a:cubicBezTo>
                <a:close/>
                <a:moveTo>
                  <a:pt x="1094" y="682"/>
                </a:moveTo>
                <a:cubicBezTo>
                  <a:pt x="1092" y="675"/>
                  <a:pt x="1083" y="677"/>
                  <a:pt x="1077" y="678"/>
                </a:cubicBezTo>
                <a:cubicBezTo>
                  <a:pt x="1081" y="684"/>
                  <a:pt x="1087" y="683"/>
                  <a:pt x="1094" y="682"/>
                </a:cubicBezTo>
                <a:close/>
                <a:moveTo>
                  <a:pt x="1090" y="311"/>
                </a:moveTo>
                <a:cubicBezTo>
                  <a:pt x="1088" y="306"/>
                  <a:pt x="1084" y="303"/>
                  <a:pt x="1078" y="302"/>
                </a:cubicBezTo>
                <a:cubicBezTo>
                  <a:pt x="1079" y="307"/>
                  <a:pt x="1083" y="310"/>
                  <a:pt x="1090" y="311"/>
                </a:cubicBezTo>
                <a:close/>
                <a:moveTo>
                  <a:pt x="1092" y="289"/>
                </a:moveTo>
                <a:cubicBezTo>
                  <a:pt x="1090" y="288"/>
                  <a:pt x="1093" y="282"/>
                  <a:pt x="1088" y="283"/>
                </a:cubicBezTo>
                <a:cubicBezTo>
                  <a:pt x="1085" y="286"/>
                  <a:pt x="1087" y="290"/>
                  <a:pt x="1092" y="289"/>
                </a:cubicBezTo>
                <a:close/>
                <a:moveTo>
                  <a:pt x="1091" y="797"/>
                </a:moveTo>
                <a:cubicBezTo>
                  <a:pt x="1091" y="800"/>
                  <a:pt x="1095" y="800"/>
                  <a:pt x="1098" y="800"/>
                </a:cubicBezTo>
                <a:cubicBezTo>
                  <a:pt x="1098" y="797"/>
                  <a:pt x="1094" y="797"/>
                  <a:pt x="1094" y="794"/>
                </a:cubicBezTo>
                <a:cubicBezTo>
                  <a:pt x="1092" y="794"/>
                  <a:pt x="1093" y="797"/>
                  <a:pt x="1091" y="797"/>
                </a:cubicBezTo>
                <a:close/>
                <a:moveTo>
                  <a:pt x="1101" y="495"/>
                </a:moveTo>
                <a:cubicBezTo>
                  <a:pt x="1103" y="493"/>
                  <a:pt x="1105" y="489"/>
                  <a:pt x="1103" y="486"/>
                </a:cubicBezTo>
                <a:cubicBezTo>
                  <a:pt x="1104" y="483"/>
                  <a:pt x="1109" y="482"/>
                  <a:pt x="1113" y="480"/>
                </a:cubicBezTo>
                <a:cubicBezTo>
                  <a:pt x="1111" y="474"/>
                  <a:pt x="1107" y="482"/>
                  <a:pt x="1101" y="480"/>
                </a:cubicBezTo>
                <a:cubicBezTo>
                  <a:pt x="1098" y="484"/>
                  <a:pt x="1099" y="491"/>
                  <a:pt x="1094" y="492"/>
                </a:cubicBezTo>
                <a:cubicBezTo>
                  <a:pt x="1097" y="495"/>
                  <a:pt x="1092" y="496"/>
                  <a:pt x="1095" y="499"/>
                </a:cubicBezTo>
                <a:cubicBezTo>
                  <a:pt x="1101" y="502"/>
                  <a:pt x="1099" y="491"/>
                  <a:pt x="1101" y="495"/>
                </a:cubicBezTo>
                <a:close/>
                <a:moveTo>
                  <a:pt x="1107" y="676"/>
                </a:moveTo>
                <a:cubicBezTo>
                  <a:pt x="1104" y="674"/>
                  <a:pt x="1103" y="676"/>
                  <a:pt x="1100" y="676"/>
                </a:cubicBezTo>
                <a:cubicBezTo>
                  <a:pt x="1098" y="682"/>
                  <a:pt x="1108" y="682"/>
                  <a:pt x="1107" y="676"/>
                </a:cubicBezTo>
                <a:close/>
                <a:moveTo>
                  <a:pt x="1117" y="739"/>
                </a:moveTo>
                <a:cubicBezTo>
                  <a:pt x="1117" y="744"/>
                  <a:pt x="1122" y="748"/>
                  <a:pt x="1124" y="755"/>
                </a:cubicBezTo>
                <a:cubicBezTo>
                  <a:pt x="1123" y="758"/>
                  <a:pt x="1118" y="757"/>
                  <a:pt x="1116" y="759"/>
                </a:cubicBezTo>
                <a:cubicBezTo>
                  <a:pt x="1116" y="766"/>
                  <a:pt x="1124" y="763"/>
                  <a:pt x="1119" y="769"/>
                </a:cubicBezTo>
                <a:cubicBezTo>
                  <a:pt x="1123" y="769"/>
                  <a:pt x="1126" y="776"/>
                  <a:pt x="1130" y="772"/>
                </a:cubicBezTo>
                <a:cubicBezTo>
                  <a:pt x="1131" y="768"/>
                  <a:pt x="1127" y="768"/>
                  <a:pt x="1124" y="768"/>
                </a:cubicBezTo>
                <a:cubicBezTo>
                  <a:pt x="1122" y="762"/>
                  <a:pt x="1135" y="758"/>
                  <a:pt x="1127" y="756"/>
                </a:cubicBezTo>
                <a:cubicBezTo>
                  <a:pt x="1130" y="753"/>
                  <a:pt x="1137" y="756"/>
                  <a:pt x="1137" y="753"/>
                </a:cubicBezTo>
                <a:cubicBezTo>
                  <a:pt x="1138" y="747"/>
                  <a:pt x="1135" y="754"/>
                  <a:pt x="1132" y="752"/>
                </a:cubicBezTo>
                <a:cubicBezTo>
                  <a:pt x="1134" y="748"/>
                  <a:pt x="1135" y="744"/>
                  <a:pt x="1142" y="745"/>
                </a:cubicBezTo>
                <a:cubicBezTo>
                  <a:pt x="1142" y="740"/>
                  <a:pt x="1137" y="740"/>
                  <a:pt x="1136" y="736"/>
                </a:cubicBezTo>
                <a:cubicBezTo>
                  <a:pt x="1137" y="730"/>
                  <a:pt x="1141" y="736"/>
                  <a:pt x="1143" y="733"/>
                </a:cubicBezTo>
                <a:cubicBezTo>
                  <a:pt x="1138" y="729"/>
                  <a:pt x="1141" y="726"/>
                  <a:pt x="1139" y="720"/>
                </a:cubicBezTo>
                <a:cubicBezTo>
                  <a:pt x="1133" y="723"/>
                  <a:pt x="1119" y="721"/>
                  <a:pt x="1114" y="723"/>
                </a:cubicBezTo>
                <a:cubicBezTo>
                  <a:pt x="1109" y="729"/>
                  <a:pt x="1119" y="732"/>
                  <a:pt x="1123" y="733"/>
                </a:cubicBezTo>
                <a:cubicBezTo>
                  <a:pt x="1123" y="737"/>
                  <a:pt x="1121" y="739"/>
                  <a:pt x="1117" y="739"/>
                </a:cubicBezTo>
                <a:close/>
                <a:moveTo>
                  <a:pt x="1129" y="761"/>
                </a:moveTo>
                <a:cubicBezTo>
                  <a:pt x="1130" y="764"/>
                  <a:pt x="1132" y="766"/>
                  <a:pt x="1137" y="765"/>
                </a:cubicBezTo>
                <a:cubicBezTo>
                  <a:pt x="1137" y="764"/>
                  <a:pt x="1136" y="762"/>
                  <a:pt x="1137" y="762"/>
                </a:cubicBezTo>
                <a:cubicBezTo>
                  <a:pt x="1134" y="759"/>
                  <a:pt x="1132" y="759"/>
                  <a:pt x="1129" y="761"/>
                </a:cubicBezTo>
                <a:close/>
                <a:moveTo>
                  <a:pt x="1130" y="795"/>
                </a:moveTo>
                <a:cubicBezTo>
                  <a:pt x="1138" y="798"/>
                  <a:pt x="1143" y="795"/>
                  <a:pt x="1149" y="800"/>
                </a:cubicBezTo>
                <a:cubicBezTo>
                  <a:pt x="1148" y="795"/>
                  <a:pt x="1143" y="796"/>
                  <a:pt x="1142" y="791"/>
                </a:cubicBezTo>
                <a:cubicBezTo>
                  <a:pt x="1139" y="795"/>
                  <a:pt x="1135" y="792"/>
                  <a:pt x="1130" y="795"/>
                </a:cubicBezTo>
                <a:close/>
                <a:moveTo>
                  <a:pt x="1148" y="710"/>
                </a:moveTo>
                <a:cubicBezTo>
                  <a:pt x="1149" y="700"/>
                  <a:pt x="1152" y="699"/>
                  <a:pt x="1155" y="691"/>
                </a:cubicBezTo>
                <a:cubicBezTo>
                  <a:pt x="1151" y="689"/>
                  <a:pt x="1143" y="688"/>
                  <a:pt x="1137" y="689"/>
                </a:cubicBezTo>
                <a:cubicBezTo>
                  <a:pt x="1137" y="691"/>
                  <a:pt x="1138" y="691"/>
                  <a:pt x="1139" y="691"/>
                </a:cubicBezTo>
                <a:cubicBezTo>
                  <a:pt x="1138" y="693"/>
                  <a:pt x="1137" y="711"/>
                  <a:pt x="1148" y="710"/>
                </a:cubicBezTo>
                <a:close/>
                <a:moveTo>
                  <a:pt x="1177" y="678"/>
                </a:moveTo>
                <a:cubicBezTo>
                  <a:pt x="1172" y="668"/>
                  <a:pt x="1163" y="672"/>
                  <a:pt x="1152" y="673"/>
                </a:cubicBezTo>
                <a:cubicBezTo>
                  <a:pt x="1155" y="680"/>
                  <a:pt x="1164" y="673"/>
                  <a:pt x="1168" y="681"/>
                </a:cubicBezTo>
                <a:cubicBezTo>
                  <a:pt x="1173" y="682"/>
                  <a:pt x="1172" y="677"/>
                  <a:pt x="1177" y="678"/>
                </a:cubicBezTo>
                <a:close/>
                <a:moveTo>
                  <a:pt x="1159" y="682"/>
                </a:moveTo>
                <a:cubicBezTo>
                  <a:pt x="1161" y="686"/>
                  <a:pt x="1162" y="689"/>
                  <a:pt x="1162" y="694"/>
                </a:cubicBezTo>
                <a:cubicBezTo>
                  <a:pt x="1164" y="692"/>
                  <a:pt x="1168" y="691"/>
                  <a:pt x="1171" y="689"/>
                </a:cubicBezTo>
                <a:cubicBezTo>
                  <a:pt x="1171" y="687"/>
                  <a:pt x="1171" y="685"/>
                  <a:pt x="1172" y="685"/>
                </a:cubicBezTo>
                <a:cubicBezTo>
                  <a:pt x="1170" y="681"/>
                  <a:pt x="1165" y="684"/>
                  <a:pt x="1159" y="682"/>
                </a:cubicBezTo>
                <a:close/>
                <a:moveTo>
                  <a:pt x="1161" y="820"/>
                </a:moveTo>
                <a:cubicBezTo>
                  <a:pt x="1161" y="824"/>
                  <a:pt x="1161" y="824"/>
                  <a:pt x="1161" y="824"/>
                </a:cubicBezTo>
                <a:cubicBezTo>
                  <a:pt x="1164" y="824"/>
                  <a:pt x="1166" y="822"/>
                  <a:pt x="1166" y="819"/>
                </a:cubicBezTo>
                <a:cubicBezTo>
                  <a:pt x="1165" y="820"/>
                  <a:pt x="1163" y="820"/>
                  <a:pt x="1161" y="820"/>
                </a:cubicBezTo>
                <a:close/>
                <a:moveTo>
                  <a:pt x="1175" y="396"/>
                </a:moveTo>
                <a:cubicBezTo>
                  <a:pt x="1176" y="402"/>
                  <a:pt x="1188" y="402"/>
                  <a:pt x="1188" y="396"/>
                </a:cubicBezTo>
                <a:lnTo>
                  <a:pt x="1175" y="396"/>
                </a:lnTo>
                <a:close/>
                <a:moveTo>
                  <a:pt x="1191" y="290"/>
                </a:moveTo>
                <a:cubicBezTo>
                  <a:pt x="1186" y="294"/>
                  <a:pt x="1180" y="284"/>
                  <a:pt x="1177" y="290"/>
                </a:cubicBezTo>
                <a:cubicBezTo>
                  <a:pt x="1178" y="292"/>
                  <a:pt x="1181" y="293"/>
                  <a:pt x="1181" y="296"/>
                </a:cubicBezTo>
                <a:cubicBezTo>
                  <a:pt x="1183" y="293"/>
                  <a:pt x="1193" y="297"/>
                  <a:pt x="1191" y="290"/>
                </a:cubicBezTo>
                <a:close/>
                <a:moveTo>
                  <a:pt x="1216" y="512"/>
                </a:moveTo>
                <a:cubicBezTo>
                  <a:pt x="1217" y="517"/>
                  <a:pt x="1214" y="519"/>
                  <a:pt x="1211" y="520"/>
                </a:cubicBezTo>
                <a:cubicBezTo>
                  <a:pt x="1212" y="523"/>
                  <a:pt x="1218" y="520"/>
                  <a:pt x="1220" y="521"/>
                </a:cubicBezTo>
                <a:cubicBezTo>
                  <a:pt x="1222" y="515"/>
                  <a:pt x="1220" y="515"/>
                  <a:pt x="1220" y="508"/>
                </a:cubicBezTo>
                <a:cubicBezTo>
                  <a:pt x="1217" y="505"/>
                  <a:pt x="1213" y="504"/>
                  <a:pt x="1210" y="508"/>
                </a:cubicBezTo>
                <a:cubicBezTo>
                  <a:pt x="1211" y="511"/>
                  <a:pt x="1213" y="515"/>
                  <a:pt x="1216" y="512"/>
                </a:cubicBezTo>
                <a:close/>
                <a:moveTo>
                  <a:pt x="1216" y="724"/>
                </a:moveTo>
                <a:cubicBezTo>
                  <a:pt x="1215" y="728"/>
                  <a:pt x="1210" y="734"/>
                  <a:pt x="1213" y="737"/>
                </a:cubicBezTo>
                <a:cubicBezTo>
                  <a:pt x="1217" y="736"/>
                  <a:pt x="1220" y="733"/>
                  <a:pt x="1220" y="727"/>
                </a:cubicBezTo>
                <a:cubicBezTo>
                  <a:pt x="1219" y="726"/>
                  <a:pt x="1216" y="726"/>
                  <a:pt x="1216" y="724"/>
                </a:cubicBezTo>
                <a:close/>
                <a:moveTo>
                  <a:pt x="1213" y="774"/>
                </a:moveTo>
                <a:cubicBezTo>
                  <a:pt x="1213" y="778"/>
                  <a:pt x="1213" y="778"/>
                  <a:pt x="1213" y="778"/>
                </a:cubicBezTo>
                <a:cubicBezTo>
                  <a:pt x="1228" y="778"/>
                  <a:pt x="1236" y="772"/>
                  <a:pt x="1252" y="774"/>
                </a:cubicBezTo>
                <a:cubicBezTo>
                  <a:pt x="1236" y="769"/>
                  <a:pt x="1226" y="769"/>
                  <a:pt x="1213" y="774"/>
                </a:cubicBezTo>
                <a:close/>
                <a:moveTo>
                  <a:pt x="1217" y="414"/>
                </a:moveTo>
                <a:cubicBezTo>
                  <a:pt x="1222" y="415"/>
                  <a:pt x="1224" y="418"/>
                  <a:pt x="1229" y="419"/>
                </a:cubicBezTo>
                <a:cubicBezTo>
                  <a:pt x="1231" y="417"/>
                  <a:pt x="1231" y="412"/>
                  <a:pt x="1236" y="414"/>
                </a:cubicBezTo>
                <a:cubicBezTo>
                  <a:pt x="1236" y="412"/>
                  <a:pt x="1228" y="409"/>
                  <a:pt x="1235" y="409"/>
                </a:cubicBezTo>
                <a:cubicBezTo>
                  <a:pt x="1228" y="405"/>
                  <a:pt x="1220" y="410"/>
                  <a:pt x="1217" y="414"/>
                </a:cubicBezTo>
                <a:close/>
                <a:moveTo>
                  <a:pt x="1233" y="739"/>
                </a:moveTo>
                <a:cubicBezTo>
                  <a:pt x="1229" y="735"/>
                  <a:pt x="1226" y="738"/>
                  <a:pt x="1220" y="734"/>
                </a:cubicBezTo>
                <a:cubicBezTo>
                  <a:pt x="1220" y="739"/>
                  <a:pt x="1226" y="738"/>
                  <a:pt x="1226" y="742"/>
                </a:cubicBezTo>
                <a:cubicBezTo>
                  <a:pt x="1229" y="741"/>
                  <a:pt x="1230" y="739"/>
                  <a:pt x="1233" y="739"/>
                </a:cubicBezTo>
                <a:close/>
                <a:moveTo>
                  <a:pt x="1236" y="524"/>
                </a:moveTo>
                <a:cubicBezTo>
                  <a:pt x="1237" y="521"/>
                  <a:pt x="1240" y="521"/>
                  <a:pt x="1242" y="520"/>
                </a:cubicBezTo>
                <a:cubicBezTo>
                  <a:pt x="1237" y="517"/>
                  <a:pt x="1230" y="516"/>
                  <a:pt x="1226" y="512"/>
                </a:cubicBezTo>
                <a:cubicBezTo>
                  <a:pt x="1226" y="515"/>
                  <a:pt x="1227" y="518"/>
                  <a:pt x="1225" y="518"/>
                </a:cubicBezTo>
                <a:cubicBezTo>
                  <a:pt x="1227" y="522"/>
                  <a:pt x="1233" y="522"/>
                  <a:pt x="1236" y="524"/>
                </a:cubicBezTo>
                <a:close/>
                <a:moveTo>
                  <a:pt x="1236" y="795"/>
                </a:moveTo>
                <a:cubicBezTo>
                  <a:pt x="1241" y="794"/>
                  <a:pt x="1247" y="794"/>
                  <a:pt x="1248" y="788"/>
                </a:cubicBezTo>
                <a:cubicBezTo>
                  <a:pt x="1240" y="789"/>
                  <a:pt x="1239" y="784"/>
                  <a:pt x="1232" y="784"/>
                </a:cubicBezTo>
                <a:cubicBezTo>
                  <a:pt x="1235" y="787"/>
                  <a:pt x="1232" y="787"/>
                  <a:pt x="1232" y="791"/>
                </a:cubicBezTo>
                <a:cubicBezTo>
                  <a:pt x="1235" y="791"/>
                  <a:pt x="1236" y="792"/>
                  <a:pt x="1236" y="795"/>
                </a:cubicBezTo>
                <a:close/>
                <a:moveTo>
                  <a:pt x="1280" y="716"/>
                </a:moveTo>
                <a:cubicBezTo>
                  <a:pt x="1280" y="713"/>
                  <a:pt x="1281" y="713"/>
                  <a:pt x="1281" y="710"/>
                </a:cubicBezTo>
                <a:cubicBezTo>
                  <a:pt x="1273" y="705"/>
                  <a:pt x="1270" y="712"/>
                  <a:pt x="1264" y="713"/>
                </a:cubicBezTo>
                <a:cubicBezTo>
                  <a:pt x="1265" y="716"/>
                  <a:pt x="1267" y="720"/>
                  <a:pt x="1270" y="723"/>
                </a:cubicBezTo>
                <a:cubicBezTo>
                  <a:pt x="1274" y="721"/>
                  <a:pt x="1272" y="717"/>
                  <a:pt x="1270" y="714"/>
                </a:cubicBezTo>
                <a:cubicBezTo>
                  <a:pt x="1271" y="711"/>
                  <a:pt x="1275" y="717"/>
                  <a:pt x="1280" y="716"/>
                </a:cubicBezTo>
                <a:close/>
                <a:moveTo>
                  <a:pt x="1319" y="759"/>
                </a:moveTo>
                <a:cubicBezTo>
                  <a:pt x="1314" y="754"/>
                  <a:pt x="1303" y="750"/>
                  <a:pt x="1294" y="753"/>
                </a:cubicBezTo>
                <a:cubicBezTo>
                  <a:pt x="1295" y="754"/>
                  <a:pt x="1296" y="756"/>
                  <a:pt x="1296" y="758"/>
                </a:cubicBezTo>
                <a:cubicBezTo>
                  <a:pt x="1290" y="758"/>
                  <a:pt x="1296" y="755"/>
                  <a:pt x="1293" y="753"/>
                </a:cubicBezTo>
                <a:cubicBezTo>
                  <a:pt x="1289" y="756"/>
                  <a:pt x="1288" y="753"/>
                  <a:pt x="1284" y="755"/>
                </a:cubicBezTo>
                <a:cubicBezTo>
                  <a:pt x="1288" y="764"/>
                  <a:pt x="1308" y="757"/>
                  <a:pt x="1319" y="759"/>
                </a:cubicBezTo>
                <a:close/>
                <a:moveTo>
                  <a:pt x="1313" y="459"/>
                </a:moveTo>
                <a:cubicBezTo>
                  <a:pt x="1319" y="465"/>
                  <a:pt x="1329" y="467"/>
                  <a:pt x="1342" y="466"/>
                </a:cubicBezTo>
                <a:cubicBezTo>
                  <a:pt x="1342" y="461"/>
                  <a:pt x="1334" y="464"/>
                  <a:pt x="1329" y="463"/>
                </a:cubicBezTo>
                <a:cubicBezTo>
                  <a:pt x="1327" y="457"/>
                  <a:pt x="1334" y="458"/>
                  <a:pt x="1330" y="454"/>
                </a:cubicBezTo>
                <a:cubicBezTo>
                  <a:pt x="1326" y="453"/>
                  <a:pt x="1310" y="459"/>
                  <a:pt x="1306" y="453"/>
                </a:cubicBezTo>
                <a:cubicBezTo>
                  <a:pt x="1297" y="458"/>
                  <a:pt x="1301" y="469"/>
                  <a:pt x="1312" y="464"/>
                </a:cubicBezTo>
                <a:cubicBezTo>
                  <a:pt x="1308" y="461"/>
                  <a:pt x="1314" y="463"/>
                  <a:pt x="1313" y="459"/>
                </a:cubicBezTo>
                <a:close/>
                <a:moveTo>
                  <a:pt x="1344" y="804"/>
                </a:moveTo>
                <a:cubicBezTo>
                  <a:pt x="1340" y="800"/>
                  <a:pt x="1338" y="803"/>
                  <a:pt x="1333" y="804"/>
                </a:cubicBezTo>
                <a:cubicBezTo>
                  <a:pt x="1334" y="807"/>
                  <a:pt x="1342" y="805"/>
                  <a:pt x="1344" y="804"/>
                </a:cubicBezTo>
                <a:close/>
                <a:moveTo>
                  <a:pt x="1352" y="763"/>
                </a:moveTo>
                <a:cubicBezTo>
                  <a:pt x="1352" y="766"/>
                  <a:pt x="1354" y="766"/>
                  <a:pt x="1354" y="768"/>
                </a:cubicBezTo>
                <a:cubicBezTo>
                  <a:pt x="1357" y="767"/>
                  <a:pt x="1358" y="765"/>
                  <a:pt x="1361" y="763"/>
                </a:cubicBezTo>
                <a:cubicBezTo>
                  <a:pt x="1360" y="760"/>
                  <a:pt x="1353" y="762"/>
                  <a:pt x="1352" y="763"/>
                </a:cubicBezTo>
                <a:close/>
                <a:moveTo>
                  <a:pt x="1418" y="797"/>
                </a:moveTo>
                <a:cubicBezTo>
                  <a:pt x="1414" y="796"/>
                  <a:pt x="1409" y="795"/>
                  <a:pt x="1405" y="798"/>
                </a:cubicBezTo>
                <a:cubicBezTo>
                  <a:pt x="1406" y="802"/>
                  <a:pt x="1418" y="803"/>
                  <a:pt x="1418" y="797"/>
                </a:cubicBezTo>
                <a:close/>
                <a:moveTo>
                  <a:pt x="1438" y="813"/>
                </a:moveTo>
                <a:cubicBezTo>
                  <a:pt x="1438" y="808"/>
                  <a:pt x="1433" y="809"/>
                  <a:pt x="1428" y="808"/>
                </a:cubicBezTo>
                <a:cubicBezTo>
                  <a:pt x="1426" y="816"/>
                  <a:pt x="1434" y="814"/>
                  <a:pt x="1438" y="813"/>
                </a:cubicBezTo>
                <a:close/>
                <a:moveTo>
                  <a:pt x="1444" y="718"/>
                </a:moveTo>
                <a:cubicBezTo>
                  <a:pt x="1439" y="719"/>
                  <a:pt x="1437" y="718"/>
                  <a:pt x="1434" y="717"/>
                </a:cubicBezTo>
                <a:cubicBezTo>
                  <a:pt x="1438" y="721"/>
                  <a:pt x="1436" y="723"/>
                  <a:pt x="1439" y="726"/>
                </a:cubicBezTo>
                <a:cubicBezTo>
                  <a:pt x="1445" y="727"/>
                  <a:pt x="1446" y="723"/>
                  <a:pt x="1451" y="724"/>
                </a:cubicBezTo>
                <a:cubicBezTo>
                  <a:pt x="1453" y="727"/>
                  <a:pt x="1451" y="731"/>
                  <a:pt x="1458" y="730"/>
                </a:cubicBezTo>
                <a:cubicBezTo>
                  <a:pt x="1458" y="721"/>
                  <a:pt x="1472" y="725"/>
                  <a:pt x="1481" y="723"/>
                </a:cubicBezTo>
                <a:cubicBezTo>
                  <a:pt x="1479" y="720"/>
                  <a:pt x="1481" y="719"/>
                  <a:pt x="1481" y="716"/>
                </a:cubicBezTo>
                <a:cubicBezTo>
                  <a:pt x="1474" y="717"/>
                  <a:pt x="1470" y="715"/>
                  <a:pt x="1465" y="713"/>
                </a:cubicBezTo>
                <a:cubicBezTo>
                  <a:pt x="1465" y="718"/>
                  <a:pt x="1465" y="718"/>
                  <a:pt x="1465" y="718"/>
                </a:cubicBezTo>
                <a:cubicBezTo>
                  <a:pt x="1461" y="717"/>
                  <a:pt x="1461" y="711"/>
                  <a:pt x="1455" y="714"/>
                </a:cubicBezTo>
                <a:cubicBezTo>
                  <a:pt x="1456" y="712"/>
                  <a:pt x="1457" y="711"/>
                  <a:pt x="1460" y="711"/>
                </a:cubicBezTo>
                <a:cubicBezTo>
                  <a:pt x="1459" y="708"/>
                  <a:pt x="1456" y="708"/>
                  <a:pt x="1452" y="708"/>
                </a:cubicBezTo>
                <a:cubicBezTo>
                  <a:pt x="1454" y="716"/>
                  <a:pt x="1443" y="712"/>
                  <a:pt x="1444" y="718"/>
                </a:cubicBezTo>
                <a:close/>
                <a:moveTo>
                  <a:pt x="1444" y="581"/>
                </a:moveTo>
                <a:cubicBezTo>
                  <a:pt x="1445" y="576"/>
                  <a:pt x="1442" y="577"/>
                  <a:pt x="1442" y="573"/>
                </a:cubicBezTo>
                <a:cubicBezTo>
                  <a:pt x="1435" y="573"/>
                  <a:pt x="1435" y="582"/>
                  <a:pt x="1444" y="581"/>
                </a:cubicBezTo>
                <a:close/>
                <a:moveTo>
                  <a:pt x="1444" y="598"/>
                </a:moveTo>
                <a:cubicBezTo>
                  <a:pt x="1449" y="598"/>
                  <a:pt x="1446" y="590"/>
                  <a:pt x="1447" y="585"/>
                </a:cubicBezTo>
                <a:cubicBezTo>
                  <a:pt x="1443" y="585"/>
                  <a:pt x="1440" y="585"/>
                  <a:pt x="1438" y="586"/>
                </a:cubicBezTo>
                <a:cubicBezTo>
                  <a:pt x="1444" y="588"/>
                  <a:pt x="1445" y="590"/>
                  <a:pt x="1441" y="595"/>
                </a:cubicBezTo>
                <a:cubicBezTo>
                  <a:pt x="1442" y="596"/>
                  <a:pt x="1443" y="596"/>
                  <a:pt x="1444" y="598"/>
                </a:cubicBezTo>
                <a:close/>
                <a:moveTo>
                  <a:pt x="1442" y="758"/>
                </a:moveTo>
                <a:cubicBezTo>
                  <a:pt x="1448" y="757"/>
                  <a:pt x="1447" y="757"/>
                  <a:pt x="1454" y="756"/>
                </a:cubicBezTo>
                <a:cubicBezTo>
                  <a:pt x="1453" y="751"/>
                  <a:pt x="1441" y="750"/>
                  <a:pt x="1442" y="758"/>
                </a:cubicBezTo>
                <a:close/>
                <a:moveTo>
                  <a:pt x="1454" y="663"/>
                </a:moveTo>
                <a:cubicBezTo>
                  <a:pt x="1453" y="669"/>
                  <a:pt x="1457" y="669"/>
                  <a:pt x="1461" y="669"/>
                </a:cubicBezTo>
                <a:cubicBezTo>
                  <a:pt x="1462" y="664"/>
                  <a:pt x="1459" y="663"/>
                  <a:pt x="1454" y="663"/>
                </a:cubicBezTo>
                <a:close/>
                <a:moveTo>
                  <a:pt x="1473" y="756"/>
                </a:moveTo>
                <a:cubicBezTo>
                  <a:pt x="1473" y="750"/>
                  <a:pt x="1466" y="750"/>
                  <a:pt x="1461" y="752"/>
                </a:cubicBezTo>
                <a:cubicBezTo>
                  <a:pt x="1460" y="758"/>
                  <a:pt x="1468" y="756"/>
                  <a:pt x="1473" y="756"/>
                </a:cubicBezTo>
                <a:close/>
                <a:moveTo>
                  <a:pt x="1496" y="621"/>
                </a:moveTo>
                <a:cubicBezTo>
                  <a:pt x="1495" y="616"/>
                  <a:pt x="1491" y="617"/>
                  <a:pt x="1489" y="620"/>
                </a:cubicBezTo>
                <a:cubicBezTo>
                  <a:pt x="1488" y="623"/>
                  <a:pt x="1494" y="620"/>
                  <a:pt x="1496" y="621"/>
                </a:cubicBezTo>
                <a:close/>
                <a:moveTo>
                  <a:pt x="1497" y="808"/>
                </a:moveTo>
                <a:cubicBezTo>
                  <a:pt x="1502" y="808"/>
                  <a:pt x="1505" y="806"/>
                  <a:pt x="1510" y="807"/>
                </a:cubicBezTo>
                <a:cubicBezTo>
                  <a:pt x="1506" y="803"/>
                  <a:pt x="1503" y="805"/>
                  <a:pt x="1496" y="803"/>
                </a:cubicBezTo>
                <a:cubicBezTo>
                  <a:pt x="1495" y="806"/>
                  <a:pt x="1497" y="807"/>
                  <a:pt x="1497" y="808"/>
                </a:cubicBezTo>
                <a:close/>
                <a:moveTo>
                  <a:pt x="1509" y="597"/>
                </a:moveTo>
                <a:cubicBezTo>
                  <a:pt x="1511" y="605"/>
                  <a:pt x="1506" y="606"/>
                  <a:pt x="1500" y="607"/>
                </a:cubicBezTo>
                <a:cubicBezTo>
                  <a:pt x="1502" y="612"/>
                  <a:pt x="1511" y="610"/>
                  <a:pt x="1515" y="613"/>
                </a:cubicBezTo>
                <a:cubicBezTo>
                  <a:pt x="1515" y="607"/>
                  <a:pt x="1521" y="606"/>
                  <a:pt x="1525" y="604"/>
                </a:cubicBezTo>
                <a:cubicBezTo>
                  <a:pt x="1520" y="601"/>
                  <a:pt x="1519" y="594"/>
                  <a:pt x="1509" y="597"/>
                </a:cubicBezTo>
                <a:close/>
                <a:moveTo>
                  <a:pt x="1505" y="659"/>
                </a:moveTo>
                <a:cubicBezTo>
                  <a:pt x="1503" y="660"/>
                  <a:pt x="1504" y="663"/>
                  <a:pt x="1502" y="663"/>
                </a:cubicBezTo>
                <a:cubicBezTo>
                  <a:pt x="1501" y="668"/>
                  <a:pt x="1511" y="662"/>
                  <a:pt x="1515" y="662"/>
                </a:cubicBezTo>
                <a:cubicBezTo>
                  <a:pt x="1516" y="656"/>
                  <a:pt x="1508" y="660"/>
                  <a:pt x="1505" y="659"/>
                </a:cubicBezTo>
                <a:close/>
                <a:moveTo>
                  <a:pt x="1516" y="687"/>
                </a:moveTo>
                <a:cubicBezTo>
                  <a:pt x="1517" y="680"/>
                  <a:pt x="1509" y="685"/>
                  <a:pt x="1506" y="685"/>
                </a:cubicBezTo>
                <a:cubicBezTo>
                  <a:pt x="1508" y="687"/>
                  <a:pt x="1515" y="690"/>
                  <a:pt x="1516" y="687"/>
                </a:cubicBezTo>
                <a:close/>
                <a:moveTo>
                  <a:pt x="1506" y="713"/>
                </a:moveTo>
                <a:cubicBezTo>
                  <a:pt x="1509" y="716"/>
                  <a:pt x="1520" y="714"/>
                  <a:pt x="1524" y="713"/>
                </a:cubicBezTo>
                <a:cubicBezTo>
                  <a:pt x="1518" y="710"/>
                  <a:pt x="1512" y="711"/>
                  <a:pt x="1506" y="713"/>
                </a:cubicBezTo>
                <a:close/>
                <a:moveTo>
                  <a:pt x="1535" y="525"/>
                </a:moveTo>
                <a:cubicBezTo>
                  <a:pt x="1531" y="524"/>
                  <a:pt x="1536" y="520"/>
                  <a:pt x="1529" y="520"/>
                </a:cubicBezTo>
                <a:cubicBezTo>
                  <a:pt x="1529" y="521"/>
                  <a:pt x="1530" y="521"/>
                  <a:pt x="1531" y="521"/>
                </a:cubicBezTo>
                <a:cubicBezTo>
                  <a:pt x="1530" y="523"/>
                  <a:pt x="1529" y="524"/>
                  <a:pt x="1526" y="524"/>
                </a:cubicBezTo>
                <a:cubicBezTo>
                  <a:pt x="1525" y="529"/>
                  <a:pt x="1534" y="527"/>
                  <a:pt x="1535" y="525"/>
                </a:cubicBezTo>
                <a:close/>
                <a:moveTo>
                  <a:pt x="1553" y="581"/>
                </a:moveTo>
                <a:cubicBezTo>
                  <a:pt x="1554" y="576"/>
                  <a:pt x="1547" y="575"/>
                  <a:pt x="1545" y="578"/>
                </a:cubicBezTo>
                <a:cubicBezTo>
                  <a:pt x="1544" y="583"/>
                  <a:pt x="1550" y="580"/>
                  <a:pt x="1553" y="581"/>
                </a:cubicBezTo>
                <a:close/>
                <a:moveTo>
                  <a:pt x="1587" y="729"/>
                </a:moveTo>
                <a:cubicBezTo>
                  <a:pt x="1590" y="735"/>
                  <a:pt x="1595" y="733"/>
                  <a:pt x="1600" y="730"/>
                </a:cubicBezTo>
                <a:cubicBezTo>
                  <a:pt x="1600" y="726"/>
                  <a:pt x="1590" y="727"/>
                  <a:pt x="1587" y="729"/>
                </a:cubicBezTo>
                <a:close/>
                <a:moveTo>
                  <a:pt x="1592" y="576"/>
                </a:moveTo>
                <a:cubicBezTo>
                  <a:pt x="1593" y="581"/>
                  <a:pt x="1597" y="581"/>
                  <a:pt x="1602" y="582"/>
                </a:cubicBezTo>
                <a:cubicBezTo>
                  <a:pt x="1599" y="580"/>
                  <a:pt x="1597" y="577"/>
                  <a:pt x="1592" y="576"/>
                </a:cubicBezTo>
                <a:close/>
                <a:moveTo>
                  <a:pt x="1606" y="568"/>
                </a:moveTo>
                <a:cubicBezTo>
                  <a:pt x="1606" y="563"/>
                  <a:pt x="1602" y="560"/>
                  <a:pt x="1600" y="556"/>
                </a:cubicBezTo>
                <a:cubicBezTo>
                  <a:pt x="1595" y="556"/>
                  <a:pt x="1598" y="564"/>
                  <a:pt x="1596" y="568"/>
                </a:cubicBezTo>
                <a:cubicBezTo>
                  <a:pt x="1601" y="569"/>
                  <a:pt x="1600" y="567"/>
                  <a:pt x="1606" y="568"/>
                </a:cubicBezTo>
                <a:close/>
                <a:moveTo>
                  <a:pt x="1609" y="617"/>
                </a:moveTo>
                <a:cubicBezTo>
                  <a:pt x="1617" y="615"/>
                  <a:pt x="1623" y="612"/>
                  <a:pt x="1627" y="607"/>
                </a:cubicBezTo>
                <a:cubicBezTo>
                  <a:pt x="1625" y="605"/>
                  <a:pt x="1620" y="601"/>
                  <a:pt x="1624" y="599"/>
                </a:cubicBezTo>
                <a:cubicBezTo>
                  <a:pt x="1618" y="596"/>
                  <a:pt x="1606" y="599"/>
                  <a:pt x="1609" y="586"/>
                </a:cubicBezTo>
                <a:cubicBezTo>
                  <a:pt x="1605" y="588"/>
                  <a:pt x="1599" y="584"/>
                  <a:pt x="1599" y="586"/>
                </a:cubicBezTo>
                <a:cubicBezTo>
                  <a:pt x="1596" y="590"/>
                  <a:pt x="1600" y="591"/>
                  <a:pt x="1598" y="595"/>
                </a:cubicBezTo>
                <a:cubicBezTo>
                  <a:pt x="1609" y="595"/>
                  <a:pt x="1609" y="595"/>
                  <a:pt x="1609" y="595"/>
                </a:cubicBezTo>
                <a:cubicBezTo>
                  <a:pt x="1606" y="599"/>
                  <a:pt x="1601" y="603"/>
                  <a:pt x="1603" y="613"/>
                </a:cubicBezTo>
                <a:cubicBezTo>
                  <a:pt x="1607" y="612"/>
                  <a:pt x="1608" y="615"/>
                  <a:pt x="1609" y="617"/>
                </a:cubicBezTo>
                <a:close/>
                <a:moveTo>
                  <a:pt x="1602" y="550"/>
                </a:moveTo>
                <a:cubicBezTo>
                  <a:pt x="1603" y="555"/>
                  <a:pt x="1609" y="552"/>
                  <a:pt x="1612" y="552"/>
                </a:cubicBezTo>
                <a:cubicBezTo>
                  <a:pt x="1611" y="548"/>
                  <a:pt x="1605" y="551"/>
                  <a:pt x="1602" y="550"/>
                </a:cubicBezTo>
                <a:close/>
                <a:moveTo>
                  <a:pt x="1627" y="720"/>
                </a:moveTo>
                <a:cubicBezTo>
                  <a:pt x="1624" y="714"/>
                  <a:pt x="1617" y="719"/>
                  <a:pt x="1615" y="714"/>
                </a:cubicBezTo>
                <a:cubicBezTo>
                  <a:pt x="1610" y="716"/>
                  <a:pt x="1607" y="716"/>
                  <a:pt x="1603" y="717"/>
                </a:cubicBezTo>
                <a:cubicBezTo>
                  <a:pt x="1607" y="722"/>
                  <a:pt x="1619" y="719"/>
                  <a:pt x="1627" y="720"/>
                </a:cubicBezTo>
                <a:close/>
                <a:moveTo>
                  <a:pt x="1609" y="514"/>
                </a:moveTo>
                <a:cubicBezTo>
                  <a:pt x="1612" y="518"/>
                  <a:pt x="1618" y="513"/>
                  <a:pt x="1622" y="514"/>
                </a:cubicBezTo>
                <a:cubicBezTo>
                  <a:pt x="1618" y="510"/>
                  <a:pt x="1621" y="508"/>
                  <a:pt x="1619" y="504"/>
                </a:cubicBezTo>
                <a:cubicBezTo>
                  <a:pt x="1614" y="505"/>
                  <a:pt x="1610" y="508"/>
                  <a:pt x="1605" y="505"/>
                </a:cubicBezTo>
                <a:cubicBezTo>
                  <a:pt x="1607" y="508"/>
                  <a:pt x="1605" y="507"/>
                  <a:pt x="1605" y="511"/>
                </a:cubicBezTo>
                <a:cubicBezTo>
                  <a:pt x="1607" y="511"/>
                  <a:pt x="1613" y="513"/>
                  <a:pt x="1609" y="514"/>
                </a:cubicBezTo>
                <a:close/>
                <a:moveTo>
                  <a:pt x="1635" y="486"/>
                </a:moveTo>
                <a:cubicBezTo>
                  <a:pt x="1626" y="485"/>
                  <a:pt x="1623" y="491"/>
                  <a:pt x="1614" y="489"/>
                </a:cubicBezTo>
                <a:cubicBezTo>
                  <a:pt x="1613" y="491"/>
                  <a:pt x="1635" y="492"/>
                  <a:pt x="1635" y="486"/>
                </a:cubicBezTo>
                <a:close/>
                <a:moveTo>
                  <a:pt x="1614" y="550"/>
                </a:moveTo>
                <a:cubicBezTo>
                  <a:pt x="1617" y="554"/>
                  <a:pt x="1619" y="552"/>
                  <a:pt x="1624" y="552"/>
                </a:cubicBezTo>
                <a:cubicBezTo>
                  <a:pt x="1622" y="548"/>
                  <a:pt x="1617" y="549"/>
                  <a:pt x="1614" y="550"/>
                </a:cubicBezTo>
                <a:close/>
                <a:moveTo>
                  <a:pt x="1647" y="556"/>
                </a:moveTo>
                <a:cubicBezTo>
                  <a:pt x="1659" y="557"/>
                  <a:pt x="1665" y="561"/>
                  <a:pt x="1683" y="559"/>
                </a:cubicBezTo>
                <a:cubicBezTo>
                  <a:pt x="1680" y="557"/>
                  <a:pt x="1673" y="550"/>
                  <a:pt x="1683" y="550"/>
                </a:cubicBezTo>
                <a:cubicBezTo>
                  <a:pt x="1684" y="546"/>
                  <a:pt x="1675" y="551"/>
                  <a:pt x="1676" y="547"/>
                </a:cubicBezTo>
                <a:cubicBezTo>
                  <a:pt x="1676" y="544"/>
                  <a:pt x="1682" y="547"/>
                  <a:pt x="1685" y="546"/>
                </a:cubicBezTo>
                <a:cubicBezTo>
                  <a:pt x="1675" y="536"/>
                  <a:pt x="1653" y="541"/>
                  <a:pt x="1640" y="543"/>
                </a:cubicBezTo>
                <a:cubicBezTo>
                  <a:pt x="1640" y="549"/>
                  <a:pt x="1647" y="549"/>
                  <a:pt x="1647" y="556"/>
                </a:cubicBezTo>
                <a:close/>
                <a:moveTo>
                  <a:pt x="1656" y="553"/>
                </a:moveTo>
                <a:cubicBezTo>
                  <a:pt x="1655" y="551"/>
                  <a:pt x="1653" y="549"/>
                  <a:pt x="1653" y="547"/>
                </a:cubicBezTo>
                <a:cubicBezTo>
                  <a:pt x="1659" y="546"/>
                  <a:pt x="1672" y="541"/>
                  <a:pt x="1674" y="549"/>
                </a:cubicBezTo>
                <a:cubicBezTo>
                  <a:pt x="1666" y="548"/>
                  <a:pt x="1661" y="550"/>
                  <a:pt x="1656" y="553"/>
                </a:cubicBezTo>
                <a:close/>
                <a:moveTo>
                  <a:pt x="1686" y="736"/>
                </a:moveTo>
                <a:cubicBezTo>
                  <a:pt x="1690" y="737"/>
                  <a:pt x="1699" y="742"/>
                  <a:pt x="1704" y="734"/>
                </a:cubicBezTo>
                <a:cubicBezTo>
                  <a:pt x="1698" y="735"/>
                  <a:pt x="1690" y="733"/>
                  <a:pt x="1686" y="736"/>
                </a:cubicBezTo>
                <a:close/>
                <a:moveTo>
                  <a:pt x="1715" y="772"/>
                </a:moveTo>
                <a:cubicBezTo>
                  <a:pt x="1714" y="768"/>
                  <a:pt x="1711" y="770"/>
                  <a:pt x="1708" y="771"/>
                </a:cubicBezTo>
                <a:cubicBezTo>
                  <a:pt x="1706" y="776"/>
                  <a:pt x="1714" y="773"/>
                  <a:pt x="1715" y="772"/>
                </a:cubicBezTo>
                <a:close/>
                <a:moveTo>
                  <a:pt x="1731" y="822"/>
                </a:moveTo>
                <a:cubicBezTo>
                  <a:pt x="1728" y="818"/>
                  <a:pt x="1723" y="819"/>
                  <a:pt x="1718" y="820"/>
                </a:cubicBezTo>
                <a:cubicBezTo>
                  <a:pt x="1720" y="823"/>
                  <a:pt x="1727" y="821"/>
                  <a:pt x="1731" y="822"/>
                </a:cubicBezTo>
                <a:close/>
                <a:moveTo>
                  <a:pt x="850" y="418"/>
                </a:moveTo>
                <a:cubicBezTo>
                  <a:pt x="850" y="417"/>
                  <a:pt x="849" y="416"/>
                  <a:pt x="849" y="416"/>
                </a:cubicBezTo>
                <a:cubicBezTo>
                  <a:pt x="848" y="417"/>
                  <a:pt x="846" y="419"/>
                  <a:pt x="850" y="418"/>
                </a:cubicBezTo>
                <a:close/>
                <a:moveTo>
                  <a:pt x="847" y="414"/>
                </a:moveTo>
                <a:cubicBezTo>
                  <a:pt x="847" y="414"/>
                  <a:pt x="847" y="414"/>
                  <a:pt x="846" y="414"/>
                </a:cubicBezTo>
                <a:cubicBezTo>
                  <a:pt x="847" y="415"/>
                  <a:pt x="848" y="415"/>
                  <a:pt x="849" y="416"/>
                </a:cubicBezTo>
                <a:cubicBezTo>
                  <a:pt x="849" y="415"/>
                  <a:pt x="849" y="414"/>
                  <a:pt x="847" y="414"/>
                </a:cubicBezTo>
                <a:close/>
                <a:moveTo>
                  <a:pt x="860" y="835"/>
                </a:moveTo>
                <a:cubicBezTo>
                  <a:pt x="863" y="832"/>
                  <a:pt x="866" y="829"/>
                  <a:pt x="862" y="827"/>
                </a:cubicBezTo>
                <a:cubicBezTo>
                  <a:pt x="864" y="827"/>
                  <a:pt x="872" y="821"/>
                  <a:pt x="870" y="826"/>
                </a:cubicBezTo>
                <a:cubicBezTo>
                  <a:pt x="874" y="821"/>
                  <a:pt x="870" y="818"/>
                  <a:pt x="870" y="813"/>
                </a:cubicBezTo>
                <a:cubicBezTo>
                  <a:pt x="876" y="814"/>
                  <a:pt x="871" y="818"/>
                  <a:pt x="876" y="820"/>
                </a:cubicBezTo>
                <a:cubicBezTo>
                  <a:pt x="878" y="825"/>
                  <a:pt x="872" y="821"/>
                  <a:pt x="873" y="826"/>
                </a:cubicBezTo>
                <a:cubicBezTo>
                  <a:pt x="876" y="827"/>
                  <a:pt x="877" y="829"/>
                  <a:pt x="881" y="829"/>
                </a:cubicBezTo>
                <a:cubicBezTo>
                  <a:pt x="883" y="828"/>
                  <a:pt x="881" y="823"/>
                  <a:pt x="883" y="823"/>
                </a:cubicBezTo>
                <a:cubicBezTo>
                  <a:pt x="883" y="821"/>
                  <a:pt x="882" y="824"/>
                  <a:pt x="879" y="823"/>
                </a:cubicBezTo>
                <a:cubicBezTo>
                  <a:pt x="887" y="820"/>
                  <a:pt x="884" y="811"/>
                  <a:pt x="891" y="810"/>
                </a:cubicBezTo>
                <a:cubicBezTo>
                  <a:pt x="890" y="806"/>
                  <a:pt x="893" y="799"/>
                  <a:pt x="886" y="801"/>
                </a:cubicBezTo>
                <a:cubicBezTo>
                  <a:pt x="888" y="799"/>
                  <a:pt x="890" y="798"/>
                  <a:pt x="889" y="793"/>
                </a:cubicBezTo>
                <a:cubicBezTo>
                  <a:pt x="882" y="799"/>
                  <a:pt x="876" y="791"/>
                  <a:pt x="873" y="798"/>
                </a:cubicBezTo>
                <a:cubicBezTo>
                  <a:pt x="870" y="799"/>
                  <a:pt x="873" y="793"/>
                  <a:pt x="872" y="791"/>
                </a:cubicBezTo>
                <a:cubicBezTo>
                  <a:pt x="868" y="789"/>
                  <a:pt x="864" y="792"/>
                  <a:pt x="857" y="791"/>
                </a:cubicBezTo>
                <a:cubicBezTo>
                  <a:pt x="850" y="784"/>
                  <a:pt x="861" y="774"/>
                  <a:pt x="866" y="769"/>
                </a:cubicBezTo>
                <a:cubicBezTo>
                  <a:pt x="871" y="768"/>
                  <a:pt x="869" y="773"/>
                  <a:pt x="873" y="772"/>
                </a:cubicBezTo>
                <a:cubicBezTo>
                  <a:pt x="871" y="770"/>
                  <a:pt x="869" y="769"/>
                  <a:pt x="868" y="766"/>
                </a:cubicBezTo>
                <a:cubicBezTo>
                  <a:pt x="863" y="765"/>
                  <a:pt x="864" y="770"/>
                  <a:pt x="862" y="771"/>
                </a:cubicBezTo>
                <a:cubicBezTo>
                  <a:pt x="855" y="766"/>
                  <a:pt x="865" y="766"/>
                  <a:pt x="863" y="758"/>
                </a:cubicBezTo>
                <a:cubicBezTo>
                  <a:pt x="861" y="757"/>
                  <a:pt x="860" y="759"/>
                  <a:pt x="857" y="759"/>
                </a:cubicBezTo>
                <a:cubicBezTo>
                  <a:pt x="857" y="754"/>
                  <a:pt x="864" y="757"/>
                  <a:pt x="866" y="755"/>
                </a:cubicBezTo>
                <a:cubicBezTo>
                  <a:pt x="861" y="751"/>
                  <a:pt x="863" y="748"/>
                  <a:pt x="857" y="743"/>
                </a:cubicBezTo>
                <a:cubicBezTo>
                  <a:pt x="879" y="742"/>
                  <a:pt x="897" y="736"/>
                  <a:pt x="907" y="749"/>
                </a:cubicBezTo>
                <a:cubicBezTo>
                  <a:pt x="907" y="754"/>
                  <a:pt x="900" y="752"/>
                  <a:pt x="898" y="755"/>
                </a:cubicBezTo>
                <a:cubicBezTo>
                  <a:pt x="900" y="758"/>
                  <a:pt x="900" y="762"/>
                  <a:pt x="904" y="763"/>
                </a:cubicBezTo>
                <a:cubicBezTo>
                  <a:pt x="910" y="763"/>
                  <a:pt x="905" y="758"/>
                  <a:pt x="913" y="758"/>
                </a:cubicBezTo>
                <a:cubicBezTo>
                  <a:pt x="909" y="754"/>
                  <a:pt x="912" y="749"/>
                  <a:pt x="917" y="752"/>
                </a:cubicBezTo>
                <a:cubicBezTo>
                  <a:pt x="911" y="749"/>
                  <a:pt x="919" y="741"/>
                  <a:pt x="914" y="736"/>
                </a:cubicBezTo>
                <a:cubicBezTo>
                  <a:pt x="914" y="734"/>
                  <a:pt x="917" y="735"/>
                  <a:pt x="917" y="733"/>
                </a:cubicBezTo>
                <a:cubicBezTo>
                  <a:pt x="926" y="741"/>
                  <a:pt x="939" y="742"/>
                  <a:pt x="950" y="740"/>
                </a:cubicBezTo>
                <a:cubicBezTo>
                  <a:pt x="950" y="734"/>
                  <a:pt x="950" y="734"/>
                  <a:pt x="950" y="734"/>
                </a:cubicBezTo>
                <a:cubicBezTo>
                  <a:pt x="957" y="734"/>
                  <a:pt x="957" y="737"/>
                  <a:pt x="960" y="733"/>
                </a:cubicBezTo>
                <a:cubicBezTo>
                  <a:pt x="967" y="741"/>
                  <a:pt x="982" y="734"/>
                  <a:pt x="987" y="743"/>
                </a:cubicBezTo>
                <a:cubicBezTo>
                  <a:pt x="991" y="739"/>
                  <a:pt x="999" y="738"/>
                  <a:pt x="1004" y="742"/>
                </a:cubicBezTo>
                <a:cubicBezTo>
                  <a:pt x="1006" y="740"/>
                  <a:pt x="1010" y="732"/>
                  <a:pt x="1013" y="736"/>
                </a:cubicBezTo>
                <a:cubicBezTo>
                  <a:pt x="1013" y="734"/>
                  <a:pt x="1014" y="731"/>
                  <a:pt x="1016" y="727"/>
                </a:cubicBezTo>
                <a:cubicBezTo>
                  <a:pt x="1010" y="726"/>
                  <a:pt x="1009" y="713"/>
                  <a:pt x="1017" y="714"/>
                </a:cubicBezTo>
                <a:cubicBezTo>
                  <a:pt x="1013" y="713"/>
                  <a:pt x="1013" y="708"/>
                  <a:pt x="1010" y="707"/>
                </a:cubicBezTo>
                <a:cubicBezTo>
                  <a:pt x="1009" y="703"/>
                  <a:pt x="1022" y="700"/>
                  <a:pt x="1013" y="700"/>
                </a:cubicBezTo>
                <a:cubicBezTo>
                  <a:pt x="1021" y="696"/>
                  <a:pt x="1026" y="709"/>
                  <a:pt x="1036" y="708"/>
                </a:cubicBezTo>
                <a:cubicBezTo>
                  <a:pt x="1034" y="705"/>
                  <a:pt x="1031" y="699"/>
                  <a:pt x="1037" y="698"/>
                </a:cubicBezTo>
                <a:cubicBezTo>
                  <a:pt x="1033" y="696"/>
                  <a:pt x="1037" y="693"/>
                  <a:pt x="1034" y="691"/>
                </a:cubicBezTo>
                <a:cubicBezTo>
                  <a:pt x="1041" y="688"/>
                  <a:pt x="1050" y="681"/>
                  <a:pt x="1052" y="692"/>
                </a:cubicBezTo>
                <a:cubicBezTo>
                  <a:pt x="1055" y="692"/>
                  <a:pt x="1052" y="687"/>
                  <a:pt x="1052" y="687"/>
                </a:cubicBezTo>
                <a:cubicBezTo>
                  <a:pt x="1060" y="685"/>
                  <a:pt x="1070" y="691"/>
                  <a:pt x="1072" y="679"/>
                </a:cubicBezTo>
                <a:cubicBezTo>
                  <a:pt x="1063" y="679"/>
                  <a:pt x="1060" y="670"/>
                  <a:pt x="1065" y="663"/>
                </a:cubicBezTo>
                <a:cubicBezTo>
                  <a:pt x="1082" y="665"/>
                  <a:pt x="1102" y="665"/>
                  <a:pt x="1119" y="666"/>
                </a:cubicBezTo>
                <a:cubicBezTo>
                  <a:pt x="1116" y="671"/>
                  <a:pt x="1117" y="671"/>
                  <a:pt x="1116" y="678"/>
                </a:cubicBezTo>
                <a:cubicBezTo>
                  <a:pt x="1126" y="683"/>
                  <a:pt x="1136" y="676"/>
                  <a:pt x="1142" y="685"/>
                </a:cubicBezTo>
                <a:cubicBezTo>
                  <a:pt x="1144" y="682"/>
                  <a:pt x="1147" y="682"/>
                  <a:pt x="1149" y="679"/>
                </a:cubicBezTo>
                <a:cubicBezTo>
                  <a:pt x="1146" y="676"/>
                  <a:pt x="1142" y="668"/>
                  <a:pt x="1137" y="671"/>
                </a:cubicBezTo>
                <a:cubicBezTo>
                  <a:pt x="1135" y="661"/>
                  <a:pt x="1149" y="669"/>
                  <a:pt x="1148" y="660"/>
                </a:cubicBezTo>
                <a:cubicBezTo>
                  <a:pt x="1162" y="662"/>
                  <a:pt x="1170" y="668"/>
                  <a:pt x="1181" y="659"/>
                </a:cubicBezTo>
                <a:cubicBezTo>
                  <a:pt x="1188" y="664"/>
                  <a:pt x="1196" y="660"/>
                  <a:pt x="1203" y="665"/>
                </a:cubicBezTo>
                <a:cubicBezTo>
                  <a:pt x="1204" y="670"/>
                  <a:pt x="1197" y="667"/>
                  <a:pt x="1197" y="671"/>
                </a:cubicBezTo>
                <a:cubicBezTo>
                  <a:pt x="1198" y="676"/>
                  <a:pt x="1203" y="673"/>
                  <a:pt x="1200" y="679"/>
                </a:cubicBezTo>
                <a:cubicBezTo>
                  <a:pt x="1199" y="680"/>
                  <a:pt x="1191" y="682"/>
                  <a:pt x="1194" y="687"/>
                </a:cubicBezTo>
                <a:cubicBezTo>
                  <a:pt x="1199" y="684"/>
                  <a:pt x="1205" y="682"/>
                  <a:pt x="1211" y="681"/>
                </a:cubicBezTo>
                <a:cubicBezTo>
                  <a:pt x="1211" y="679"/>
                  <a:pt x="1209" y="678"/>
                  <a:pt x="1209" y="676"/>
                </a:cubicBezTo>
                <a:cubicBezTo>
                  <a:pt x="1213" y="676"/>
                  <a:pt x="1213" y="676"/>
                  <a:pt x="1213" y="676"/>
                </a:cubicBezTo>
                <a:cubicBezTo>
                  <a:pt x="1216" y="676"/>
                  <a:pt x="1214" y="682"/>
                  <a:pt x="1214" y="684"/>
                </a:cubicBezTo>
                <a:cubicBezTo>
                  <a:pt x="1215" y="679"/>
                  <a:pt x="1222" y="685"/>
                  <a:pt x="1226" y="681"/>
                </a:cubicBezTo>
                <a:cubicBezTo>
                  <a:pt x="1227" y="675"/>
                  <a:pt x="1223" y="674"/>
                  <a:pt x="1225" y="668"/>
                </a:cubicBezTo>
                <a:cubicBezTo>
                  <a:pt x="1220" y="664"/>
                  <a:pt x="1216" y="670"/>
                  <a:pt x="1211" y="666"/>
                </a:cubicBezTo>
                <a:cubicBezTo>
                  <a:pt x="1213" y="664"/>
                  <a:pt x="1217" y="663"/>
                  <a:pt x="1219" y="660"/>
                </a:cubicBezTo>
                <a:cubicBezTo>
                  <a:pt x="1217" y="658"/>
                  <a:pt x="1200" y="642"/>
                  <a:pt x="1216" y="644"/>
                </a:cubicBezTo>
                <a:cubicBezTo>
                  <a:pt x="1220" y="648"/>
                  <a:pt x="1219" y="652"/>
                  <a:pt x="1220" y="655"/>
                </a:cubicBezTo>
                <a:cubicBezTo>
                  <a:pt x="1226" y="654"/>
                  <a:pt x="1236" y="663"/>
                  <a:pt x="1238" y="653"/>
                </a:cubicBezTo>
                <a:cubicBezTo>
                  <a:pt x="1236" y="654"/>
                  <a:pt x="1234" y="655"/>
                  <a:pt x="1230" y="655"/>
                </a:cubicBezTo>
                <a:cubicBezTo>
                  <a:pt x="1233" y="647"/>
                  <a:pt x="1226" y="622"/>
                  <a:pt x="1243" y="624"/>
                </a:cubicBezTo>
                <a:cubicBezTo>
                  <a:pt x="1243" y="627"/>
                  <a:pt x="1240" y="627"/>
                  <a:pt x="1238" y="628"/>
                </a:cubicBezTo>
                <a:cubicBezTo>
                  <a:pt x="1240" y="633"/>
                  <a:pt x="1243" y="629"/>
                  <a:pt x="1245" y="633"/>
                </a:cubicBezTo>
                <a:cubicBezTo>
                  <a:pt x="1243" y="637"/>
                  <a:pt x="1242" y="641"/>
                  <a:pt x="1239" y="644"/>
                </a:cubicBezTo>
                <a:cubicBezTo>
                  <a:pt x="1239" y="652"/>
                  <a:pt x="1249" y="652"/>
                  <a:pt x="1243" y="660"/>
                </a:cubicBezTo>
                <a:cubicBezTo>
                  <a:pt x="1246" y="660"/>
                  <a:pt x="1251" y="662"/>
                  <a:pt x="1249" y="658"/>
                </a:cubicBezTo>
                <a:cubicBezTo>
                  <a:pt x="1251" y="659"/>
                  <a:pt x="1252" y="661"/>
                  <a:pt x="1254" y="663"/>
                </a:cubicBezTo>
                <a:cubicBezTo>
                  <a:pt x="1254" y="668"/>
                  <a:pt x="1246" y="664"/>
                  <a:pt x="1248" y="669"/>
                </a:cubicBezTo>
                <a:cubicBezTo>
                  <a:pt x="1258" y="671"/>
                  <a:pt x="1256" y="660"/>
                  <a:pt x="1265" y="660"/>
                </a:cubicBezTo>
                <a:cubicBezTo>
                  <a:pt x="1262" y="657"/>
                  <a:pt x="1262" y="655"/>
                  <a:pt x="1265" y="652"/>
                </a:cubicBezTo>
                <a:cubicBezTo>
                  <a:pt x="1268" y="655"/>
                  <a:pt x="1273" y="657"/>
                  <a:pt x="1278" y="658"/>
                </a:cubicBezTo>
                <a:cubicBezTo>
                  <a:pt x="1279" y="653"/>
                  <a:pt x="1282" y="650"/>
                  <a:pt x="1284" y="647"/>
                </a:cubicBezTo>
                <a:cubicBezTo>
                  <a:pt x="1287" y="654"/>
                  <a:pt x="1294" y="655"/>
                  <a:pt x="1300" y="655"/>
                </a:cubicBezTo>
                <a:cubicBezTo>
                  <a:pt x="1301" y="660"/>
                  <a:pt x="1291" y="659"/>
                  <a:pt x="1296" y="663"/>
                </a:cubicBezTo>
                <a:cubicBezTo>
                  <a:pt x="1290" y="661"/>
                  <a:pt x="1282" y="662"/>
                  <a:pt x="1280" y="658"/>
                </a:cubicBezTo>
                <a:cubicBezTo>
                  <a:pt x="1278" y="660"/>
                  <a:pt x="1276" y="662"/>
                  <a:pt x="1274" y="663"/>
                </a:cubicBezTo>
                <a:cubicBezTo>
                  <a:pt x="1274" y="670"/>
                  <a:pt x="1279" y="672"/>
                  <a:pt x="1283" y="675"/>
                </a:cubicBezTo>
                <a:cubicBezTo>
                  <a:pt x="1278" y="678"/>
                  <a:pt x="1280" y="686"/>
                  <a:pt x="1286" y="685"/>
                </a:cubicBezTo>
                <a:cubicBezTo>
                  <a:pt x="1285" y="691"/>
                  <a:pt x="1277" y="685"/>
                  <a:pt x="1275" y="688"/>
                </a:cubicBezTo>
                <a:cubicBezTo>
                  <a:pt x="1273" y="692"/>
                  <a:pt x="1280" y="700"/>
                  <a:pt x="1270" y="697"/>
                </a:cubicBezTo>
                <a:cubicBezTo>
                  <a:pt x="1276" y="704"/>
                  <a:pt x="1283" y="702"/>
                  <a:pt x="1290" y="708"/>
                </a:cubicBezTo>
                <a:cubicBezTo>
                  <a:pt x="1288" y="705"/>
                  <a:pt x="1286" y="700"/>
                  <a:pt x="1290" y="705"/>
                </a:cubicBezTo>
                <a:cubicBezTo>
                  <a:pt x="1294" y="702"/>
                  <a:pt x="1289" y="697"/>
                  <a:pt x="1287" y="695"/>
                </a:cubicBezTo>
                <a:cubicBezTo>
                  <a:pt x="1296" y="690"/>
                  <a:pt x="1304" y="695"/>
                  <a:pt x="1317" y="691"/>
                </a:cubicBezTo>
                <a:cubicBezTo>
                  <a:pt x="1314" y="695"/>
                  <a:pt x="1316" y="697"/>
                  <a:pt x="1319" y="701"/>
                </a:cubicBezTo>
                <a:cubicBezTo>
                  <a:pt x="1307" y="707"/>
                  <a:pt x="1308" y="697"/>
                  <a:pt x="1299" y="695"/>
                </a:cubicBezTo>
                <a:cubicBezTo>
                  <a:pt x="1302" y="699"/>
                  <a:pt x="1300" y="702"/>
                  <a:pt x="1301" y="705"/>
                </a:cubicBezTo>
                <a:cubicBezTo>
                  <a:pt x="1309" y="704"/>
                  <a:pt x="1313" y="706"/>
                  <a:pt x="1323" y="705"/>
                </a:cubicBezTo>
                <a:cubicBezTo>
                  <a:pt x="1318" y="712"/>
                  <a:pt x="1313" y="709"/>
                  <a:pt x="1304" y="710"/>
                </a:cubicBezTo>
                <a:cubicBezTo>
                  <a:pt x="1306" y="714"/>
                  <a:pt x="1302" y="717"/>
                  <a:pt x="1307" y="720"/>
                </a:cubicBezTo>
                <a:cubicBezTo>
                  <a:pt x="1310" y="719"/>
                  <a:pt x="1310" y="718"/>
                  <a:pt x="1309" y="716"/>
                </a:cubicBezTo>
                <a:cubicBezTo>
                  <a:pt x="1313" y="717"/>
                  <a:pt x="1313" y="719"/>
                  <a:pt x="1317" y="717"/>
                </a:cubicBezTo>
                <a:cubicBezTo>
                  <a:pt x="1317" y="724"/>
                  <a:pt x="1317" y="724"/>
                  <a:pt x="1317" y="724"/>
                </a:cubicBezTo>
                <a:cubicBezTo>
                  <a:pt x="1314" y="725"/>
                  <a:pt x="1314" y="729"/>
                  <a:pt x="1309" y="729"/>
                </a:cubicBezTo>
                <a:cubicBezTo>
                  <a:pt x="1313" y="732"/>
                  <a:pt x="1326" y="734"/>
                  <a:pt x="1335" y="733"/>
                </a:cubicBezTo>
                <a:cubicBezTo>
                  <a:pt x="1338" y="733"/>
                  <a:pt x="1336" y="738"/>
                  <a:pt x="1336" y="740"/>
                </a:cubicBezTo>
                <a:cubicBezTo>
                  <a:pt x="1341" y="742"/>
                  <a:pt x="1340" y="740"/>
                  <a:pt x="1345" y="742"/>
                </a:cubicBezTo>
                <a:cubicBezTo>
                  <a:pt x="1342" y="748"/>
                  <a:pt x="1328" y="737"/>
                  <a:pt x="1323" y="745"/>
                </a:cubicBezTo>
                <a:cubicBezTo>
                  <a:pt x="1323" y="753"/>
                  <a:pt x="1340" y="748"/>
                  <a:pt x="1335" y="756"/>
                </a:cubicBezTo>
                <a:cubicBezTo>
                  <a:pt x="1357" y="756"/>
                  <a:pt x="1381" y="754"/>
                  <a:pt x="1394" y="750"/>
                </a:cubicBezTo>
                <a:cubicBezTo>
                  <a:pt x="1393" y="746"/>
                  <a:pt x="1386" y="746"/>
                  <a:pt x="1387" y="739"/>
                </a:cubicBezTo>
                <a:cubicBezTo>
                  <a:pt x="1383" y="739"/>
                  <a:pt x="1383" y="743"/>
                  <a:pt x="1378" y="743"/>
                </a:cubicBezTo>
                <a:cubicBezTo>
                  <a:pt x="1375" y="740"/>
                  <a:pt x="1371" y="733"/>
                  <a:pt x="1367" y="736"/>
                </a:cubicBezTo>
                <a:cubicBezTo>
                  <a:pt x="1367" y="739"/>
                  <a:pt x="1369" y="739"/>
                  <a:pt x="1368" y="742"/>
                </a:cubicBezTo>
                <a:cubicBezTo>
                  <a:pt x="1368" y="746"/>
                  <a:pt x="1361" y="744"/>
                  <a:pt x="1357" y="745"/>
                </a:cubicBezTo>
                <a:cubicBezTo>
                  <a:pt x="1358" y="741"/>
                  <a:pt x="1366" y="745"/>
                  <a:pt x="1365" y="739"/>
                </a:cubicBezTo>
                <a:cubicBezTo>
                  <a:pt x="1355" y="737"/>
                  <a:pt x="1354" y="739"/>
                  <a:pt x="1341" y="739"/>
                </a:cubicBezTo>
                <a:cubicBezTo>
                  <a:pt x="1341" y="733"/>
                  <a:pt x="1341" y="733"/>
                  <a:pt x="1341" y="733"/>
                </a:cubicBezTo>
                <a:cubicBezTo>
                  <a:pt x="1351" y="737"/>
                  <a:pt x="1367" y="729"/>
                  <a:pt x="1375" y="734"/>
                </a:cubicBezTo>
                <a:cubicBezTo>
                  <a:pt x="1397" y="726"/>
                  <a:pt x="1413" y="733"/>
                  <a:pt x="1431" y="724"/>
                </a:cubicBezTo>
                <a:cubicBezTo>
                  <a:pt x="1428" y="719"/>
                  <a:pt x="1417" y="716"/>
                  <a:pt x="1413" y="720"/>
                </a:cubicBezTo>
                <a:cubicBezTo>
                  <a:pt x="1411" y="720"/>
                  <a:pt x="1410" y="717"/>
                  <a:pt x="1410" y="714"/>
                </a:cubicBezTo>
                <a:cubicBezTo>
                  <a:pt x="1405" y="714"/>
                  <a:pt x="1411" y="716"/>
                  <a:pt x="1407" y="718"/>
                </a:cubicBezTo>
                <a:cubicBezTo>
                  <a:pt x="1405" y="717"/>
                  <a:pt x="1405" y="713"/>
                  <a:pt x="1405" y="710"/>
                </a:cubicBezTo>
                <a:cubicBezTo>
                  <a:pt x="1416" y="704"/>
                  <a:pt x="1422" y="706"/>
                  <a:pt x="1435" y="708"/>
                </a:cubicBezTo>
                <a:cubicBezTo>
                  <a:pt x="1434" y="707"/>
                  <a:pt x="1433" y="705"/>
                  <a:pt x="1431" y="705"/>
                </a:cubicBezTo>
                <a:cubicBezTo>
                  <a:pt x="1438" y="699"/>
                  <a:pt x="1450" y="704"/>
                  <a:pt x="1454" y="695"/>
                </a:cubicBezTo>
                <a:cubicBezTo>
                  <a:pt x="1458" y="696"/>
                  <a:pt x="1466" y="701"/>
                  <a:pt x="1467" y="694"/>
                </a:cubicBezTo>
                <a:cubicBezTo>
                  <a:pt x="1472" y="698"/>
                  <a:pt x="1476" y="695"/>
                  <a:pt x="1481" y="697"/>
                </a:cubicBezTo>
                <a:cubicBezTo>
                  <a:pt x="1482" y="692"/>
                  <a:pt x="1487" y="692"/>
                  <a:pt x="1490" y="691"/>
                </a:cubicBezTo>
                <a:cubicBezTo>
                  <a:pt x="1492" y="691"/>
                  <a:pt x="1490" y="693"/>
                  <a:pt x="1489" y="694"/>
                </a:cubicBezTo>
                <a:cubicBezTo>
                  <a:pt x="1491" y="695"/>
                  <a:pt x="1497" y="689"/>
                  <a:pt x="1502" y="688"/>
                </a:cubicBezTo>
                <a:cubicBezTo>
                  <a:pt x="1487" y="687"/>
                  <a:pt x="1462" y="684"/>
                  <a:pt x="1451" y="695"/>
                </a:cubicBezTo>
                <a:cubicBezTo>
                  <a:pt x="1444" y="687"/>
                  <a:pt x="1436" y="693"/>
                  <a:pt x="1429" y="689"/>
                </a:cubicBezTo>
                <a:cubicBezTo>
                  <a:pt x="1429" y="686"/>
                  <a:pt x="1432" y="686"/>
                  <a:pt x="1431" y="682"/>
                </a:cubicBezTo>
                <a:cubicBezTo>
                  <a:pt x="1437" y="683"/>
                  <a:pt x="1439" y="680"/>
                  <a:pt x="1445" y="681"/>
                </a:cubicBezTo>
                <a:cubicBezTo>
                  <a:pt x="1442" y="673"/>
                  <a:pt x="1433" y="679"/>
                  <a:pt x="1425" y="676"/>
                </a:cubicBezTo>
                <a:cubicBezTo>
                  <a:pt x="1428" y="667"/>
                  <a:pt x="1446" y="679"/>
                  <a:pt x="1450" y="665"/>
                </a:cubicBezTo>
                <a:cubicBezTo>
                  <a:pt x="1444" y="665"/>
                  <a:pt x="1444" y="665"/>
                  <a:pt x="1444" y="665"/>
                </a:cubicBezTo>
                <a:cubicBezTo>
                  <a:pt x="1443" y="660"/>
                  <a:pt x="1446" y="659"/>
                  <a:pt x="1445" y="655"/>
                </a:cubicBezTo>
                <a:cubicBezTo>
                  <a:pt x="1448" y="661"/>
                  <a:pt x="1449" y="651"/>
                  <a:pt x="1457" y="653"/>
                </a:cubicBezTo>
                <a:cubicBezTo>
                  <a:pt x="1456" y="657"/>
                  <a:pt x="1460" y="660"/>
                  <a:pt x="1465" y="656"/>
                </a:cubicBezTo>
                <a:cubicBezTo>
                  <a:pt x="1460" y="654"/>
                  <a:pt x="1465" y="651"/>
                  <a:pt x="1457" y="652"/>
                </a:cubicBezTo>
                <a:cubicBezTo>
                  <a:pt x="1461" y="639"/>
                  <a:pt x="1442" y="639"/>
                  <a:pt x="1435" y="633"/>
                </a:cubicBezTo>
                <a:cubicBezTo>
                  <a:pt x="1437" y="639"/>
                  <a:pt x="1437" y="642"/>
                  <a:pt x="1442" y="647"/>
                </a:cubicBezTo>
                <a:cubicBezTo>
                  <a:pt x="1441" y="651"/>
                  <a:pt x="1434" y="649"/>
                  <a:pt x="1435" y="655"/>
                </a:cubicBezTo>
                <a:cubicBezTo>
                  <a:pt x="1438" y="657"/>
                  <a:pt x="1436" y="657"/>
                  <a:pt x="1441" y="656"/>
                </a:cubicBezTo>
                <a:cubicBezTo>
                  <a:pt x="1438" y="662"/>
                  <a:pt x="1431" y="660"/>
                  <a:pt x="1426" y="658"/>
                </a:cubicBezTo>
                <a:cubicBezTo>
                  <a:pt x="1430" y="651"/>
                  <a:pt x="1422" y="652"/>
                  <a:pt x="1421" y="647"/>
                </a:cubicBezTo>
                <a:cubicBezTo>
                  <a:pt x="1422" y="643"/>
                  <a:pt x="1423" y="644"/>
                  <a:pt x="1423" y="642"/>
                </a:cubicBezTo>
                <a:cubicBezTo>
                  <a:pt x="1419" y="643"/>
                  <a:pt x="1417" y="636"/>
                  <a:pt x="1416" y="630"/>
                </a:cubicBezTo>
                <a:cubicBezTo>
                  <a:pt x="1418" y="626"/>
                  <a:pt x="1424" y="630"/>
                  <a:pt x="1423" y="633"/>
                </a:cubicBezTo>
                <a:cubicBezTo>
                  <a:pt x="1423" y="628"/>
                  <a:pt x="1432" y="626"/>
                  <a:pt x="1432" y="618"/>
                </a:cubicBezTo>
                <a:cubicBezTo>
                  <a:pt x="1434" y="619"/>
                  <a:pt x="1436" y="621"/>
                  <a:pt x="1436" y="623"/>
                </a:cubicBezTo>
                <a:cubicBezTo>
                  <a:pt x="1438" y="622"/>
                  <a:pt x="1437" y="613"/>
                  <a:pt x="1435" y="611"/>
                </a:cubicBezTo>
                <a:cubicBezTo>
                  <a:pt x="1435" y="608"/>
                  <a:pt x="1439" y="608"/>
                  <a:pt x="1441" y="607"/>
                </a:cubicBezTo>
                <a:cubicBezTo>
                  <a:pt x="1443" y="608"/>
                  <a:pt x="1444" y="610"/>
                  <a:pt x="1444" y="613"/>
                </a:cubicBezTo>
                <a:cubicBezTo>
                  <a:pt x="1446" y="611"/>
                  <a:pt x="1446" y="608"/>
                  <a:pt x="1447" y="605"/>
                </a:cubicBezTo>
                <a:cubicBezTo>
                  <a:pt x="1449" y="605"/>
                  <a:pt x="1451" y="606"/>
                  <a:pt x="1451" y="604"/>
                </a:cubicBezTo>
                <a:cubicBezTo>
                  <a:pt x="1455" y="606"/>
                  <a:pt x="1457" y="603"/>
                  <a:pt x="1464" y="604"/>
                </a:cubicBezTo>
                <a:cubicBezTo>
                  <a:pt x="1462" y="600"/>
                  <a:pt x="1449" y="605"/>
                  <a:pt x="1447" y="601"/>
                </a:cubicBezTo>
                <a:cubicBezTo>
                  <a:pt x="1444" y="601"/>
                  <a:pt x="1442" y="602"/>
                  <a:pt x="1441" y="604"/>
                </a:cubicBezTo>
                <a:cubicBezTo>
                  <a:pt x="1433" y="602"/>
                  <a:pt x="1432" y="595"/>
                  <a:pt x="1429" y="588"/>
                </a:cubicBezTo>
                <a:cubicBezTo>
                  <a:pt x="1424" y="590"/>
                  <a:pt x="1417" y="588"/>
                  <a:pt x="1415" y="595"/>
                </a:cubicBezTo>
                <a:cubicBezTo>
                  <a:pt x="1413" y="591"/>
                  <a:pt x="1409" y="592"/>
                  <a:pt x="1407" y="585"/>
                </a:cubicBezTo>
                <a:cubicBezTo>
                  <a:pt x="1410" y="583"/>
                  <a:pt x="1414" y="582"/>
                  <a:pt x="1419" y="582"/>
                </a:cubicBezTo>
                <a:cubicBezTo>
                  <a:pt x="1414" y="575"/>
                  <a:pt x="1425" y="572"/>
                  <a:pt x="1421" y="565"/>
                </a:cubicBezTo>
                <a:cubicBezTo>
                  <a:pt x="1425" y="568"/>
                  <a:pt x="1440" y="563"/>
                  <a:pt x="1441" y="569"/>
                </a:cubicBezTo>
                <a:cubicBezTo>
                  <a:pt x="1443" y="572"/>
                  <a:pt x="1446" y="563"/>
                  <a:pt x="1448" y="562"/>
                </a:cubicBezTo>
                <a:cubicBezTo>
                  <a:pt x="1452" y="567"/>
                  <a:pt x="1457" y="562"/>
                  <a:pt x="1463" y="562"/>
                </a:cubicBezTo>
                <a:cubicBezTo>
                  <a:pt x="1463" y="559"/>
                  <a:pt x="1459" y="560"/>
                  <a:pt x="1460" y="556"/>
                </a:cubicBezTo>
                <a:cubicBezTo>
                  <a:pt x="1462" y="554"/>
                  <a:pt x="1464" y="556"/>
                  <a:pt x="1470" y="554"/>
                </a:cubicBezTo>
                <a:cubicBezTo>
                  <a:pt x="1471" y="560"/>
                  <a:pt x="1464" y="557"/>
                  <a:pt x="1465" y="562"/>
                </a:cubicBezTo>
                <a:cubicBezTo>
                  <a:pt x="1471" y="565"/>
                  <a:pt x="1470" y="557"/>
                  <a:pt x="1477" y="559"/>
                </a:cubicBezTo>
                <a:cubicBezTo>
                  <a:pt x="1468" y="558"/>
                  <a:pt x="1475" y="548"/>
                  <a:pt x="1470" y="543"/>
                </a:cubicBezTo>
                <a:cubicBezTo>
                  <a:pt x="1472" y="541"/>
                  <a:pt x="1474" y="546"/>
                  <a:pt x="1477" y="541"/>
                </a:cubicBezTo>
                <a:cubicBezTo>
                  <a:pt x="1483" y="544"/>
                  <a:pt x="1480" y="545"/>
                  <a:pt x="1480" y="552"/>
                </a:cubicBezTo>
                <a:cubicBezTo>
                  <a:pt x="1485" y="550"/>
                  <a:pt x="1483" y="551"/>
                  <a:pt x="1489" y="552"/>
                </a:cubicBezTo>
                <a:cubicBezTo>
                  <a:pt x="1484" y="547"/>
                  <a:pt x="1491" y="541"/>
                  <a:pt x="1486" y="536"/>
                </a:cubicBezTo>
                <a:cubicBezTo>
                  <a:pt x="1485" y="542"/>
                  <a:pt x="1482" y="533"/>
                  <a:pt x="1477" y="534"/>
                </a:cubicBezTo>
                <a:cubicBezTo>
                  <a:pt x="1479" y="532"/>
                  <a:pt x="1479" y="530"/>
                  <a:pt x="1477" y="528"/>
                </a:cubicBezTo>
                <a:cubicBezTo>
                  <a:pt x="1472" y="530"/>
                  <a:pt x="1477" y="532"/>
                  <a:pt x="1473" y="534"/>
                </a:cubicBezTo>
                <a:cubicBezTo>
                  <a:pt x="1466" y="535"/>
                  <a:pt x="1469" y="526"/>
                  <a:pt x="1463" y="527"/>
                </a:cubicBezTo>
                <a:cubicBezTo>
                  <a:pt x="1463" y="528"/>
                  <a:pt x="1464" y="529"/>
                  <a:pt x="1464" y="531"/>
                </a:cubicBezTo>
                <a:cubicBezTo>
                  <a:pt x="1463" y="530"/>
                  <a:pt x="1461" y="530"/>
                  <a:pt x="1458" y="530"/>
                </a:cubicBezTo>
                <a:cubicBezTo>
                  <a:pt x="1460" y="527"/>
                  <a:pt x="1461" y="522"/>
                  <a:pt x="1464" y="520"/>
                </a:cubicBezTo>
                <a:cubicBezTo>
                  <a:pt x="1463" y="518"/>
                  <a:pt x="1461" y="517"/>
                  <a:pt x="1458" y="517"/>
                </a:cubicBezTo>
                <a:cubicBezTo>
                  <a:pt x="1463" y="522"/>
                  <a:pt x="1459" y="522"/>
                  <a:pt x="1458" y="528"/>
                </a:cubicBezTo>
                <a:cubicBezTo>
                  <a:pt x="1455" y="529"/>
                  <a:pt x="1453" y="521"/>
                  <a:pt x="1452" y="528"/>
                </a:cubicBezTo>
                <a:cubicBezTo>
                  <a:pt x="1449" y="528"/>
                  <a:pt x="1450" y="523"/>
                  <a:pt x="1445" y="524"/>
                </a:cubicBezTo>
                <a:cubicBezTo>
                  <a:pt x="1443" y="531"/>
                  <a:pt x="1434" y="527"/>
                  <a:pt x="1429" y="524"/>
                </a:cubicBezTo>
                <a:cubicBezTo>
                  <a:pt x="1427" y="525"/>
                  <a:pt x="1417" y="529"/>
                  <a:pt x="1407" y="527"/>
                </a:cubicBezTo>
                <a:cubicBezTo>
                  <a:pt x="1411" y="521"/>
                  <a:pt x="1405" y="514"/>
                  <a:pt x="1413" y="511"/>
                </a:cubicBezTo>
                <a:cubicBezTo>
                  <a:pt x="1411" y="507"/>
                  <a:pt x="1405" y="512"/>
                  <a:pt x="1403" y="512"/>
                </a:cubicBezTo>
                <a:cubicBezTo>
                  <a:pt x="1403" y="511"/>
                  <a:pt x="1403" y="510"/>
                  <a:pt x="1405" y="509"/>
                </a:cubicBezTo>
                <a:cubicBezTo>
                  <a:pt x="1386" y="494"/>
                  <a:pt x="1383" y="524"/>
                  <a:pt x="1368" y="520"/>
                </a:cubicBezTo>
                <a:cubicBezTo>
                  <a:pt x="1367" y="522"/>
                  <a:pt x="1366" y="523"/>
                  <a:pt x="1364" y="524"/>
                </a:cubicBezTo>
                <a:cubicBezTo>
                  <a:pt x="1359" y="520"/>
                  <a:pt x="1356" y="512"/>
                  <a:pt x="1348" y="511"/>
                </a:cubicBezTo>
                <a:cubicBezTo>
                  <a:pt x="1349" y="507"/>
                  <a:pt x="1361" y="512"/>
                  <a:pt x="1362" y="508"/>
                </a:cubicBezTo>
                <a:cubicBezTo>
                  <a:pt x="1367" y="508"/>
                  <a:pt x="1366" y="514"/>
                  <a:pt x="1371" y="514"/>
                </a:cubicBezTo>
                <a:cubicBezTo>
                  <a:pt x="1377" y="508"/>
                  <a:pt x="1360" y="509"/>
                  <a:pt x="1364" y="505"/>
                </a:cubicBezTo>
                <a:cubicBezTo>
                  <a:pt x="1361" y="503"/>
                  <a:pt x="1358" y="505"/>
                  <a:pt x="1352" y="505"/>
                </a:cubicBezTo>
                <a:cubicBezTo>
                  <a:pt x="1356" y="497"/>
                  <a:pt x="1351" y="494"/>
                  <a:pt x="1357" y="489"/>
                </a:cubicBezTo>
                <a:cubicBezTo>
                  <a:pt x="1353" y="487"/>
                  <a:pt x="1348" y="487"/>
                  <a:pt x="1345" y="488"/>
                </a:cubicBezTo>
                <a:cubicBezTo>
                  <a:pt x="1345" y="503"/>
                  <a:pt x="1329" y="501"/>
                  <a:pt x="1320" y="504"/>
                </a:cubicBezTo>
                <a:cubicBezTo>
                  <a:pt x="1312" y="495"/>
                  <a:pt x="1302" y="487"/>
                  <a:pt x="1290" y="482"/>
                </a:cubicBezTo>
                <a:cubicBezTo>
                  <a:pt x="1286" y="486"/>
                  <a:pt x="1285" y="493"/>
                  <a:pt x="1278" y="495"/>
                </a:cubicBezTo>
                <a:cubicBezTo>
                  <a:pt x="1274" y="492"/>
                  <a:pt x="1270" y="487"/>
                  <a:pt x="1267" y="483"/>
                </a:cubicBezTo>
                <a:cubicBezTo>
                  <a:pt x="1268" y="481"/>
                  <a:pt x="1271" y="480"/>
                  <a:pt x="1272" y="479"/>
                </a:cubicBezTo>
                <a:cubicBezTo>
                  <a:pt x="1269" y="477"/>
                  <a:pt x="1267" y="475"/>
                  <a:pt x="1270" y="470"/>
                </a:cubicBezTo>
                <a:cubicBezTo>
                  <a:pt x="1255" y="472"/>
                  <a:pt x="1248" y="477"/>
                  <a:pt x="1236" y="478"/>
                </a:cubicBezTo>
                <a:cubicBezTo>
                  <a:pt x="1240" y="483"/>
                  <a:pt x="1251" y="484"/>
                  <a:pt x="1256" y="485"/>
                </a:cubicBezTo>
                <a:cubicBezTo>
                  <a:pt x="1255" y="487"/>
                  <a:pt x="1251" y="487"/>
                  <a:pt x="1249" y="489"/>
                </a:cubicBezTo>
                <a:cubicBezTo>
                  <a:pt x="1250" y="492"/>
                  <a:pt x="1256" y="490"/>
                  <a:pt x="1255" y="494"/>
                </a:cubicBezTo>
                <a:cubicBezTo>
                  <a:pt x="1248" y="492"/>
                  <a:pt x="1239" y="501"/>
                  <a:pt x="1233" y="495"/>
                </a:cubicBezTo>
                <a:cubicBezTo>
                  <a:pt x="1231" y="507"/>
                  <a:pt x="1256" y="495"/>
                  <a:pt x="1261" y="505"/>
                </a:cubicBezTo>
                <a:cubicBezTo>
                  <a:pt x="1257" y="509"/>
                  <a:pt x="1253" y="507"/>
                  <a:pt x="1252" y="515"/>
                </a:cubicBezTo>
                <a:cubicBezTo>
                  <a:pt x="1249" y="516"/>
                  <a:pt x="1248" y="514"/>
                  <a:pt x="1248" y="511"/>
                </a:cubicBezTo>
                <a:cubicBezTo>
                  <a:pt x="1245" y="512"/>
                  <a:pt x="1244" y="515"/>
                  <a:pt x="1243" y="518"/>
                </a:cubicBezTo>
                <a:cubicBezTo>
                  <a:pt x="1246" y="520"/>
                  <a:pt x="1247" y="520"/>
                  <a:pt x="1249" y="518"/>
                </a:cubicBezTo>
                <a:cubicBezTo>
                  <a:pt x="1249" y="521"/>
                  <a:pt x="1250" y="524"/>
                  <a:pt x="1252" y="524"/>
                </a:cubicBezTo>
                <a:cubicBezTo>
                  <a:pt x="1245" y="525"/>
                  <a:pt x="1252" y="531"/>
                  <a:pt x="1246" y="533"/>
                </a:cubicBezTo>
                <a:cubicBezTo>
                  <a:pt x="1241" y="534"/>
                  <a:pt x="1243" y="528"/>
                  <a:pt x="1241" y="525"/>
                </a:cubicBezTo>
                <a:cubicBezTo>
                  <a:pt x="1236" y="532"/>
                  <a:pt x="1227" y="533"/>
                  <a:pt x="1227" y="544"/>
                </a:cubicBezTo>
                <a:cubicBezTo>
                  <a:pt x="1223" y="539"/>
                  <a:pt x="1225" y="532"/>
                  <a:pt x="1225" y="525"/>
                </a:cubicBezTo>
                <a:cubicBezTo>
                  <a:pt x="1224" y="529"/>
                  <a:pt x="1218" y="528"/>
                  <a:pt x="1217" y="531"/>
                </a:cubicBezTo>
                <a:cubicBezTo>
                  <a:pt x="1211" y="529"/>
                  <a:pt x="1205" y="522"/>
                  <a:pt x="1209" y="515"/>
                </a:cubicBezTo>
                <a:cubicBezTo>
                  <a:pt x="1197" y="515"/>
                  <a:pt x="1197" y="515"/>
                  <a:pt x="1197" y="515"/>
                </a:cubicBezTo>
                <a:cubicBezTo>
                  <a:pt x="1193" y="513"/>
                  <a:pt x="1194" y="510"/>
                  <a:pt x="1196" y="507"/>
                </a:cubicBezTo>
                <a:cubicBezTo>
                  <a:pt x="1176" y="507"/>
                  <a:pt x="1148" y="527"/>
                  <a:pt x="1130" y="511"/>
                </a:cubicBezTo>
                <a:cubicBezTo>
                  <a:pt x="1119" y="510"/>
                  <a:pt x="1105" y="502"/>
                  <a:pt x="1091" y="512"/>
                </a:cubicBezTo>
                <a:cubicBezTo>
                  <a:pt x="1089" y="511"/>
                  <a:pt x="1088" y="509"/>
                  <a:pt x="1088" y="507"/>
                </a:cubicBezTo>
                <a:cubicBezTo>
                  <a:pt x="1082" y="508"/>
                  <a:pt x="1077" y="510"/>
                  <a:pt x="1072" y="507"/>
                </a:cubicBezTo>
                <a:cubicBezTo>
                  <a:pt x="1070" y="514"/>
                  <a:pt x="1064" y="509"/>
                  <a:pt x="1058" y="511"/>
                </a:cubicBezTo>
                <a:cubicBezTo>
                  <a:pt x="1057" y="507"/>
                  <a:pt x="1061" y="508"/>
                  <a:pt x="1062" y="507"/>
                </a:cubicBezTo>
                <a:cubicBezTo>
                  <a:pt x="1055" y="509"/>
                  <a:pt x="1042" y="504"/>
                  <a:pt x="1036" y="504"/>
                </a:cubicBezTo>
                <a:cubicBezTo>
                  <a:pt x="1037" y="511"/>
                  <a:pt x="1039" y="517"/>
                  <a:pt x="1029" y="515"/>
                </a:cubicBezTo>
                <a:cubicBezTo>
                  <a:pt x="1029" y="517"/>
                  <a:pt x="1031" y="518"/>
                  <a:pt x="1032" y="520"/>
                </a:cubicBezTo>
                <a:cubicBezTo>
                  <a:pt x="1030" y="524"/>
                  <a:pt x="1027" y="524"/>
                  <a:pt x="1023" y="523"/>
                </a:cubicBezTo>
                <a:cubicBezTo>
                  <a:pt x="1023" y="517"/>
                  <a:pt x="1023" y="517"/>
                  <a:pt x="1023" y="517"/>
                </a:cubicBezTo>
                <a:cubicBezTo>
                  <a:pt x="1022" y="513"/>
                  <a:pt x="1029" y="518"/>
                  <a:pt x="1027" y="512"/>
                </a:cubicBezTo>
                <a:cubicBezTo>
                  <a:pt x="1018" y="517"/>
                  <a:pt x="1014" y="505"/>
                  <a:pt x="1004" y="511"/>
                </a:cubicBezTo>
                <a:cubicBezTo>
                  <a:pt x="1002" y="509"/>
                  <a:pt x="1002" y="505"/>
                  <a:pt x="1000" y="504"/>
                </a:cubicBezTo>
                <a:cubicBezTo>
                  <a:pt x="971" y="513"/>
                  <a:pt x="947" y="502"/>
                  <a:pt x="924" y="505"/>
                </a:cubicBezTo>
                <a:cubicBezTo>
                  <a:pt x="922" y="504"/>
                  <a:pt x="921" y="501"/>
                  <a:pt x="920" y="499"/>
                </a:cubicBezTo>
                <a:cubicBezTo>
                  <a:pt x="916" y="501"/>
                  <a:pt x="915" y="503"/>
                  <a:pt x="911" y="501"/>
                </a:cubicBezTo>
                <a:cubicBezTo>
                  <a:pt x="909" y="497"/>
                  <a:pt x="908" y="493"/>
                  <a:pt x="904" y="492"/>
                </a:cubicBezTo>
                <a:cubicBezTo>
                  <a:pt x="900" y="494"/>
                  <a:pt x="905" y="498"/>
                  <a:pt x="908" y="498"/>
                </a:cubicBezTo>
                <a:cubicBezTo>
                  <a:pt x="895" y="500"/>
                  <a:pt x="862" y="500"/>
                  <a:pt x="850" y="491"/>
                </a:cubicBezTo>
                <a:cubicBezTo>
                  <a:pt x="842" y="493"/>
                  <a:pt x="830" y="488"/>
                  <a:pt x="820" y="486"/>
                </a:cubicBezTo>
                <a:cubicBezTo>
                  <a:pt x="818" y="488"/>
                  <a:pt x="815" y="490"/>
                  <a:pt x="815" y="494"/>
                </a:cubicBezTo>
                <a:cubicBezTo>
                  <a:pt x="826" y="491"/>
                  <a:pt x="839" y="487"/>
                  <a:pt x="843" y="498"/>
                </a:cubicBezTo>
                <a:cubicBezTo>
                  <a:pt x="834" y="500"/>
                  <a:pt x="811" y="501"/>
                  <a:pt x="812" y="489"/>
                </a:cubicBezTo>
                <a:cubicBezTo>
                  <a:pt x="805" y="491"/>
                  <a:pt x="800" y="497"/>
                  <a:pt x="791" y="492"/>
                </a:cubicBezTo>
                <a:cubicBezTo>
                  <a:pt x="792" y="495"/>
                  <a:pt x="792" y="499"/>
                  <a:pt x="796" y="499"/>
                </a:cubicBezTo>
                <a:cubicBezTo>
                  <a:pt x="792" y="505"/>
                  <a:pt x="788" y="499"/>
                  <a:pt x="785" y="499"/>
                </a:cubicBezTo>
                <a:cubicBezTo>
                  <a:pt x="783" y="496"/>
                  <a:pt x="791" y="495"/>
                  <a:pt x="786" y="494"/>
                </a:cubicBezTo>
                <a:cubicBezTo>
                  <a:pt x="782" y="493"/>
                  <a:pt x="781" y="496"/>
                  <a:pt x="783" y="498"/>
                </a:cubicBezTo>
                <a:cubicBezTo>
                  <a:pt x="777" y="499"/>
                  <a:pt x="779" y="491"/>
                  <a:pt x="780" y="488"/>
                </a:cubicBezTo>
                <a:cubicBezTo>
                  <a:pt x="777" y="484"/>
                  <a:pt x="777" y="490"/>
                  <a:pt x="773" y="491"/>
                </a:cubicBezTo>
                <a:cubicBezTo>
                  <a:pt x="773" y="487"/>
                  <a:pt x="766" y="489"/>
                  <a:pt x="759" y="488"/>
                </a:cubicBezTo>
                <a:cubicBezTo>
                  <a:pt x="760" y="493"/>
                  <a:pt x="770" y="489"/>
                  <a:pt x="770" y="495"/>
                </a:cubicBezTo>
                <a:cubicBezTo>
                  <a:pt x="767" y="498"/>
                  <a:pt x="767" y="506"/>
                  <a:pt x="762" y="507"/>
                </a:cubicBezTo>
                <a:cubicBezTo>
                  <a:pt x="758" y="506"/>
                  <a:pt x="761" y="502"/>
                  <a:pt x="763" y="502"/>
                </a:cubicBezTo>
                <a:cubicBezTo>
                  <a:pt x="758" y="497"/>
                  <a:pt x="744" y="501"/>
                  <a:pt x="748" y="508"/>
                </a:cubicBezTo>
                <a:cubicBezTo>
                  <a:pt x="739" y="511"/>
                  <a:pt x="732" y="508"/>
                  <a:pt x="719" y="509"/>
                </a:cubicBezTo>
                <a:cubicBezTo>
                  <a:pt x="717" y="503"/>
                  <a:pt x="712" y="501"/>
                  <a:pt x="706" y="505"/>
                </a:cubicBezTo>
                <a:cubicBezTo>
                  <a:pt x="707" y="508"/>
                  <a:pt x="711" y="506"/>
                  <a:pt x="712" y="508"/>
                </a:cubicBezTo>
                <a:cubicBezTo>
                  <a:pt x="706" y="520"/>
                  <a:pt x="689" y="519"/>
                  <a:pt x="685" y="507"/>
                </a:cubicBezTo>
                <a:cubicBezTo>
                  <a:pt x="680" y="507"/>
                  <a:pt x="675" y="510"/>
                  <a:pt x="673" y="505"/>
                </a:cubicBezTo>
                <a:cubicBezTo>
                  <a:pt x="673" y="503"/>
                  <a:pt x="683" y="503"/>
                  <a:pt x="683" y="505"/>
                </a:cubicBezTo>
                <a:cubicBezTo>
                  <a:pt x="686" y="505"/>
                  <a:pt x="684" y="498"/>
                  <a:pt x="685" y="495"/>
                </a:cubicBezTo>
                <a:cubicBezTo>
                  <a:pt x="684" y="493"/>
                  <a:pt x="679" y="495"/>
                  <a:pt x="679" y="492"/>
                </a:cubicBezTo>
                <a:cubicBezTo>
                  <a:pt x="689" y="488"/>
                  <a:pt x="710" y="500"/>
                  <a:pt x="719" y="491"/>
                </a:cubicBezTo>
                <a:cubicBezTo>
                  <a:pt x="723" y="491"/>
                  <a:pt x="726" y="493"/>
                  <a:pt x="731" y="492"/>
                </a:cubicBezTo>
                <a:cubicBezTo>
                  <a:pt x="732" y="488"/>
                  <a:pt x="729" y="488"/>
                  <a:pt x="730" y="483"/>
                </a:cubicBezTo>
                <a:cubicBezTo>
                  <a:pt x="724" y="486"/>
                  <a:pt x="723" y="483"/>
                  <a:pt x="715" y="483"/>
                </a:cubicBezTo>
                <a:cubicBezTo>
                  <a:pt x="712" y="482"/>
                  <a:pt x="712" y="477"/>
                  <a:pt x="709" y="475"/>
                </a:cubicBezTo>
                <a:cubicBezTo>
                  <a:pt x="703" y="474"/>
                  <a:pt x="710" y="480"/>
                  <a:pt x="711" y="482"/>
                </a:cubicBezTo>
                <a:cubicBezTo>
                  <a:pt x="706" y="486"/>
                  <a:pt x="699" y="485"/>
                  <a:pt x="688" y="485"/>
                </a:cubicBezTo>
                <a:cubicBezTo>
                  <a:pt x="686" y="484"/>
                  <a:pt x="685" y="482"/>
                  <a:pt x="685" y="480"/>
                </a:cubicBezTo>
                <a:cubicBezTo>
                  <a:pt x="684" y="476"/>
                  <a:pt x="688" y="478"/>
                  <a:pt x="688" y="475"/>
                </a:cubicBezTo>
                <a:cubicBezTo>
                  <a:pt x="693" y="476"/>
                  <a:pt x="695" y="478"/>
                  <a:pt x="701" y="476"/>
                </a:cubicBezTo>
                <a:cubicBezTo>
                  <a:pt x="698" y="470"/>
                  <a:pt x="692" y="474"/>
                  <a:pt x="686" y="470"/>
                </a:cubicBezTo>
                <a:cubicBezTo>
                  <a:pt x="686" y="463"/>
                  <a:pt x="686" y="463"/>
                  <a:pt x="686" y="463"/>
                </a:cubicBezTo>
                <a:cubicBezTo>
                  <a:pt x="674" y="465"/>
                  <a:pt x="671" y="457"/>
                  <a:pt x="663" y="454"/>
                </a:cubicBezTo>
                <a:cubicBezTo>
                  <a:pt x="669" y="452"/>
                  <a:pt x="677" y="451"/>
                  <a:pt x="686" y="451"/>
                </a:cubicBezTo>
                <a:cubicBezTo>
                  <a:pt x="685" y="453"/>
                  <a:pt x="683" y="453"/>
                  <a:pt x="683" y="456"/>
                </a:cubicBezTo>
                <a:cubicBezTo>
                  <a:pt x="684" y="458"/>
                  <a:pt x="690" y="455"/>
                  <a:pt x="689" y="460"/>
                </a:cubicBezTo>
                <a:cubicBezTo>
                  <a:pt x="691" y="458"/>
                  <a:pt x="687" y="452"/>
                  <a:pt x="692" y="450"/>
                </a:cubicBezTo>
                <a:cubicBezTo>
                  <a:pt x="698" y="452"/>
                  <a:pt x="708" y="451"/>
                  <a:pt x="714" y="454"/>
                </a:cubicBezTo>
                <a:cubicBezTo>
                  <a:pt x="719" y="445"/>
                  <a:pt x="730" y="455"/>
                  <a:pt x="735" y="453"/>
                </a:cubicBezTo>
                <a:cubicBezTo>
                  <a:pt x="738" y="450"/>
                  <a:pt x="735" y="450"/>
                  <a:pt x="734" y="447"/>
                </a:cubicBezTo>
                <a:cubicBezTo>
                  <a:pt x="738" y="446"/>
                  <a:pt x="742" y="444"/>
                  <a:pt x="747" y="444"/>
                </a:cubicBezTo>
                <a:cubicBezTo>
                  <a:pt x="740" y="440"/>
                  <a:pt x="725" y="440"/>
                  <a:pt x="718" y="440"/>
                </a:cubicBezTo>
                <a:cubicBezTo>
                  <a:pt x="715" y="440"/>
                  <a:pt x="720" y="436"/>
                  <a:pt x="718" y="433"/>
                </a:cubicBezTo>
                <a:cubicBezTo>
                  <a:pt x="714" y="433"/>
                  <a:pt x="711" y="433"/>
                  <a:pt x="709" y="431"/>
                </a:cubicBezTo>
                <a:cubicBezTo>
                  <a:pt x="712" y="422"/>
                  <a:pt x="706" y="420"/>
                  <a:pt x="721" y="419"/>
                </a:cubicBezTo>
                <a:cubicBezTo>
                  <a:pt x="721" y="418"/>
                  <a:pt x="720" y="418"/>
                  <a:pt x="719" y="418"/>
                </a:cubicBezTo>
                <a:cubicBezTo>
                  <a:pt x="719" y="415"/>
                  <a:pt x="719" y="415"/>
                  <a:pt x="719" y="415"/>
                </a:cubicBezTo>
                <a:cubicBezTo>
                  <a:pt x="715" y="414"/>
                  <a:pt x="714" y="417"/>
                  <a:pt x="711" y="418"/>
                </a:cubicBezTo>
                <a:cubicBezTo>
                  <a:pt x="707" y="418"/>
                  <a:pt x="706" y="416"/>
                  <a:pt x="705" y="414"/>
                </a:cubicBezTo>
                <a:cubicBezTo>
                  <a:pt x="706" y="413"/>
                  <a:pt x="706" y="411"/>
                  <a:pt x="706" y="409"/>
                </a:cubicBezTo>
                <a:cubicBezTo>
                  <a:pt x="722" y="420"/>
                  <a:pt x="751" y="405"/>
                  <a:pt x="763" y="417"/>
                </a:cubicBezTo>
                <a:cubicBezTo>
                  <a:pt x="763" y="421"/>
                  <a:pt x="755" y="418"/>
                  <a:pt x="753" y="421"/>
                </a:cubicBezTo>
                <a:cubicBezTo>
                  <a:pt x="753" y="430"/>
                  <a:pt x="753" y="430"/>
                  <a:pt x="753" y="430"/>
                </a:cubicBezTo>
                <a:cubicBezTo>
                  <a:pt x="748" y="430"/>
                  <a:pt x="748" y="430"/>
                  <a:pt x="748" y="430"/>
                </a:cubicBezTo>
                <a:cubicBezTo>
                  <a:pt x="755" y="431"/>
                  <a:pt x="762" y="426"/>
                  <a:pt x="767" y="434"/>
                </a:cubicBezTo>
                <a:cubicBezTo>
                  <a:pt x="769" y="429"/>
                  <a:pt x="773" y="428"/>
                  <a:pt x="776" y="425"/>
                </a:cubicBezTo>
                <a:cubicBezTo>
                  <a:pt x="776" y="420"/>
                  <a:pt x="768" y="422"/>
                  <a:pt x="767" y="418"/>
                </a:cubicBezTo>
                <a:cubicBezTo>
                  <a:pt x="769" y="408"/>
                  <a:pt x="783" y="419"/>
                  <a:pt x="789" y="414"/>
                </a:cubicBezTo>
                <a:cubicBezTo>
                  <a:pt x="787" y="409"/>
                  <a:pt x="781" y="413"/>
                  <a:pt x="775" y="411"/>
                </a:cubicBezTo>
                <a:cubicBezTo>
                  <a:pt x="774" y="405"/>
                  <a:pt x="777" y="403"/>
                  <a:pt x="779" y="399"/>
                </a:cubicBezTo>
                <a:cubicBezTo>
                  <a:pt x="782" y="398"/>
                  <a:pt x="782" y="401"/>
                  <a:pt x="782" y="404"/>
                </a:cubicBezTo>
                <a:cubicBezTo>
                  <a:pt x="785" y="398"/>
                  <a:pt x="789" y="401"/>
                  <a:pt x="795" y="399"/>
                </a:cubicBezTo>
                <a:cubicBezTo>
                  <a:pt x="794" y="402"/>
                  <a:pt x="792" y="404"/>
                  <a:pt x="789" y="405"/>
                </a:cubicBezTo>
                <a:cubicBezTo>
                  <a:pt x="789" y="407"/>
                  <a:pt x="799" y="407"/>
                  <a:pt x="795" y="402"/>
                </a:cubicBezTo>
                <a:cubicBezTo>
                  <a:pt x="800" y="401"/>
                  <a:pt x="798" y="409"/>
                  <a:pt x="802" y="405"/>
                </a:cubicBezTo>
                <a:cubicBezTo>
                  <a:pt x="806" y="408"/>
                  <a:pt x="805" y="417"/>
                  <a:pt x="811" y="418"/>
                </a:cubicBezTo>
                <a:cubicBezTo>
                  <a:pt x="807" y="421"/>
                  <a:pt x="810" y="422"/>
                  <a:pt x="805" y="425"/>
                </a:cubicBezTo>
                <a:cubicBezTo>
                  <a:pt x="806" y="431"/>
                  <a:pt x="806" y="429"/>
                  <a:pt x="808" y="434"/>
                </a:cubicBezTo>
                <a:cubicBezTo>
                  <a:pt x="805" y="436"/>
                  <a:pt x="801" y="436"/>
                  <a:pt x="801" y="440"/>
                </a:cubicBezTo>
                <a:cubicBezTo>
                  <a:pt x="806" y="447"/>
                  <a:pt x="810" y="433"/>
                  <a:pt x="814" y="438"/>
                </a:cubicBezTo>
                <a:cubicBezTo>
                  <a:pt x="817" y="436"/>
                  <a:pt x="812" y="434"/>
                  <a:pt x="812" y="433"/>
                </a:cubicBezTo>
                <a:cubicBezTo>
                  <a:pt x="817" y="431"/>
                  <a:pt x="821" y="428"/>
                  <a:pt x="827" y="428"/>
                </a:cubicBezTo>
                <a:cubicBezTo>
                  <a:pt x="824" y="422"/>
                  <a:pt x="836" y="421"/>
                  <a:pt x="833" y="415"/>
                </a:cubicBezTo>
                <a:cubicBezTo>
                  <a:pt x="839" y="415"/>
                  <a:pt x="839" y="420"/>
                  <a:pt x="846" y="418"/>
                </a:cubicBezTo>
                <a:cubicBezTo>
                  <a:pt x="842" y="416"/>
                  <a:pt x="843" y="415"/>
                  <a:pt x="846" y="414"/>
                </a:cubicBezTo>
                <a:cubicBezTo>
                  <a:pt x="839" y="410"/>
                  <a:pt x="822" y="411"/>
                  <a:pt x="811" y="412"/>
                </a:cubicBezTo>
                <a:cubicBezTo>
                  <a:pt x="807" y="411"/>
                  <a:pt x="811" y="406"/>
                  <a:pt x="811" y="404"/>
                </a:cubicBezTo>
                <a:cubicBezTo>
                  <a:pt x="828" y="407"/>
                  <a:pt x="846" y="400"/>
                  <a:pt x="859" y="402"/>
                </a:cubicBezTo>
                <a:cubicBezTo>
                  <a:pt x="850" y="395"/>
                  <a:pt x="834" y="403"/>
                  <a:pt x="833" y="388"/>
                </a:cubicBezTo>
                <a:cubicBezTo>
                  <a:pt x="840" y="386"/>
                  <a:pt x="849" y="388"/>
                  <a:pt x="856" y="383"/>
                </a:cubicBezTo>
                <a:cubicBezTo>
                  <a:pt x="836" y="376"/>
                  <a:pt x="821" y="398"/>
                  <a:pt x="801" y="390"/>
                </a:cubicBezTo>
                <a:cubicBezTo>
                  <a:pt x="793" y="400"/>
                  <a:pt x="780" y="395"/>
                  <a:pt x="772" y="390"/>
                </a:cubicBezTo>
                <a:cubicBezTo>
                  <a:pt x="767" y="391"/>
                  <a:pt x="765" y="395"/>
                  <a:pt x="760" y="395"/>
                </a:cubicBezTo>
                <a:cubicBezTo>
                  <a:pt x="758" y="394"/>
                  <a:pt x="758" y="392"/>
                  <a:pt x="756" y="392"/>
                </a:cubicBezTo>
                <a:cubicBezTo>
                  <a:pt x="764" y="388"/>
                  <a:pt x="755" y="383"/>
                  <a:pt x="759" y="376"/>
                </a:cubicBezTo>
                <a:cubicBezTo>
                  <a:pt x="765" y="378"/>
                  <a:pt x="767" y="379"/>
                  <a:pt x="776" y="380"/>
                </a:cubicBezTo>
                <a:cubicBezTo>
                  <a:pt x="778" y="374"/>
                  <a:pt x="769" y="380"/>
                  <a:pt x="769" y="376"/>
                </a:cubicBezTo>
                <a:cubicBezTo>
                  <a:pt x="773" y="371"/>
                  <a:pt x="782" y="379"/>
                  <a:pt x="786" y="374"/>
                </a:cubicBezTo>
                <a:cubicBezTo>
                  <a:pt x="787" y="371"/>
                  <a:pt x="786" y="369"/>
                  <a:pt x="783" y="369"/>
                </a:cubicBezTo>
                <a:cubicBezTo>
                  <a:pt x="789" y="363"/>
                  <a:pt x="801" y="362"/>
                  <a:pt x="809" y="366"/>
                </a:cubicBezTo>
                <a:cubicBezTo>
                  <a:pt x="815" y="357"/>
                  <a:pt x="830" y="356"/>
                  <a:pt x="834" y="366"/>
                </a:cubicBezTo>
                <a:cubicBezTo>
                  <a:pt x="840" y="362"/>
                  <a:pt x="845" y="366"/>
                  <a:pt x="849" y="369"/>
                </a:cubicBezTo>
                <a:cubicBezTo>
                  <a:pt x="844" y="364"/>
                  <a:pt x="853" y="367"/>
                  <a:pt x="854" y="364"/>
                </a:cubicBezTo>
                <a:cubicBezTo>
                  <a:pt x="855" y="360"/>
                  <a:pt x="845" y="366"/>
                  <a:pt x="847" y="360"/>
                </a:cubicBezTo>
                <a:cubicBezTo>
                  <a:pt x="859" y="356"/>
                  <a:pt x="874" y="371"/>
                  <a:pt x="881" y="357"/>
                </a:cubicBezTo>
                <a:cubicBezTo>
                  <a:pt x="885" y="359"/>
                  <a:pt x="890" y="360"/>
                  <a:pt x="894" y="363"/>
                </a:cubicBezTo>
                <a:cubicBezTo>
                  <a:pt x="895" y="362"/>
                  <a:pt x="897" y="361"/>
                  <a:pt x="897" y="359"/>
                </a:cubicBezTo>
                <a:cubicBezTo>
                  <a:pt x="901" y="360"/>
                  <a:pt x="906" y="362"/>
                  <a:pt x="911" y="363"/>
                </a:cubicBezTo>
                <a:cubicBezTo>
                  <a:pt x="914" y="360"/>
                  <a:pt x="909" y="359"/>
                  <a:pt x="913" y="356"/>
                </a:cubicBezTo>
                <a:cubicBezTo>
                  <a:pt x="921" y="355"/>
                  <a:pt x="921" y="359"/>
                  <a:pt x="921" y="363"/>
                </a:cubicBezTo>
                <a:cubicBezTo>
                  <a:pt x="929" y="357"/>
                  <a:pt x="937" y="369"/>
                  <a:pt x="940" y="360"/>
                </a:cubicBezTo>
                <a:cubicBezTo>
                  <a:pt x="943" y="360"/>
                  <a:pt x="948" y="367"/>
                  <a:pt x="950" y="363"/>
                </a:cubicBezTo>
                <a:cubicBezTo>
                  <a:pt x="951" y="357"/>
                  <a:pt x="954" y="358"/>
                  <a:pt x="962" y="364"/>
                </a:cubicBezTo>
                <a:cubicBezTo>
                  <a:pt x="969" y="360"/>
                  <a:pt x="976" y="364"/>
                  <a:pt x="982" y="366"/>
                </a:cubicBezTo>
                <a:cubicBezTo>
                  <a:pt x="984" y="359"/>
                  <a:pt x="982" y="361"/>
                  <a:pt x="981" y="356"/>
                </a:cubicBezTo>
                <a:cubicBezTo>
                  <a:pt x="987" y="354"/>
                  <a:pt x="985" y="360"/>
                  <a:pt x="988" y="361"/>
                </a:cubicBezTo>
                <a:cubicBezTo>
                  <a:pt x="993" y="354"/>
                  <a:pt x="1009" y="354"/>
                  <a:pt x="1013" y="363"/>
                </a:cubicBezTo>
                <a:cubicBezTo>
                  <a:pt x="1017" y="361"/>
                  <a:pt x="1011" y="359"/>
                  <a:pt x="1014" y="357"/>
                </a:cubicBezTo>
                <a:cubicBezTo>
                  <a:pt x="1021" y="361"/>
                  <a:pt x="1024" y="359"/>
                  <a:pt x="1030" y="364"/>
                </a:cubicBezTo>
                <a:cubicBezTo>
                  <a:pt x="1030" y="368"/>
                  <a:pt x="1023" y="365"/>
                  <a:pt x="1024" y="370"/>
                </a:cubicBezTo>
                <a:cubicBezTo>
                  <a:pt x="1028" y="369"/>
                  <a:pt x="1031" y="372"/>
                  <a:pt x="1026" y="372"/>
                </a:cubicBezTo>
                <a:cubicBezTo>
                  <a:pt x="1032" y="376"/>
                  <a:pt x="1042" y="373"/>
                  <a:pt x="1047" y="372"/>
                </a:cubicBezTo>
                <a:cubicBezTo>
                  <a:pt x="1045" y="369"/>
                  <a:pt x="1038" y="370"/>
                  <a:pt x="1036" y="367"/>
                </a:cubicBezTo>
                <a:cubicBezTo>
                  <a:pt x="1036" y="365"/>
                  <a:pt x="1038" y="365"/>
                  <a:pt x="1039" y="363"/>
                </a:cubicBezTo>
                <a:cubicBezTo>
                  <a:pt x="1043" y="363"/>
                  <a:pt x="1047" y="364"/>
                  <a:pt x="1049" y="366"/>
                </a:cubicBezTo>
                <a:cubicBezTo>
                  <a:pt x="1053" y="366"/>
                  <a:pt x="1051" y="360"/>
                  <a:pt x="1055" y="360"/>
                </a:cubicBezTo>
                <a:cubicBezTo>
                  <a:pt x="1061" y="363"/>
                  <a:pt x="1067" y="365"/>
                  <a:pt x="1075" y="366"/>
                </a:cubicBezTo>
                <a:cubicBezTo>
                  <a:pt x="1075" y="369"/>
                  <a:pt x="1071" y="368"/>
                  <a:pt x="1072" y="372"/>
                </a:cubicBezTo>
                <a:cubicBezTo>
                  <a:pt x="1084" y="373"/>
                  <a:pt x="1096" y="376"/>
                  <a:pt x="1104" y="377"/>
                </a:cubicBezTo>
                <a:cubicBezTo>
                  <a:pt x="1101" y="383"/>
                  <a:pt x="1099" y="389"/>
                  <a:pt x="1092" y="390"/>
                </a:cubicBezTo>
                <a:cubicBezTo>
                  <a:pt x="1106" y="394"/>
                  <a:pt x="1111" y="391"/>
                  <a:pt x="1127" y="395"/>
                </a:cubicBezTo>
                <a:cubicBezTo>
                  <a:pt x="1127" y="398"/>
                  <a:pt x="1132" y="403"/>
                  <a:pt x="1137" y="399"/>
                </a:cubicBezTo>
                <a:cubicBezTo>
                  <a:pt x="1135" y="406"/>
                  <a:pt x="1159" y="410"/>
                  <a:pt x="1164" y="405"/>
                </a:cubicBezTo>
                <a:cubicBezTo>
                  <a:pt x="1159" y="399"/>
                  <a:pt x="1149" y="394"/>
                  <a:pt x="1143" y="402"/>
                </a:cubicBezTo>
                <a:cubicBezTo>
                  <a:pt x="1139" y="401"/>
                  <a:pt x="1145" y="397"/>
                  <a:pt x="1145" y="395"/>
                </a:cubicBezTo>
                <a:cubicBezTo>
                  <a:pt x="1162" y="398"/>
                  <a:pt x="1183" y="390"/>
                  <a:pt x="1193" y="389"/>
                </a:cubicBezTo>
                <a:cubicBezTo>
                  <a:pt x="1193" y="383"/>
                  <a:pt x="1183" y="391"/>
                  <a:pt x="1180" y="386"/>
                </a:cubicBezTo>
                <a:cubicBezTo>
                  <a:pt x="1179" y="381"/>
                  <a:pt x="1196" y="381"/>
                  <a:pt x="1196" y="386"/>
                </a:cubicBezTo>
                <a:cubicBezTo>
                  <a:pt x="1201" y="385"/>
                  <a:pt x="1206" y="384"/>
                  <a:pt x="1210" y="382"/>
                </a:cubicBezTo>
                <a:cubicBezTo>
                  <a:pt x="1214" y="381"/>
                  <a:pt x="1213" y="385"/>
                  <a:pt x="1216" y="385"/>
                </a:cubicBezTo>
                <a:cubicBezTo>
                  <a:pt x="1210" y="387"/>
                  <a:pt x="1205" y="389"/>
                  <a:pt x="1206" y="398"/>
                </a:cubicBezTo>
                <a:cubicBezTo>
                  <a:pt x="1220" y="399"/>
                  <a:pt x="1231" y="398"/>
                  <a:pt x="1227" y="386"/>
                </a:cubicBezTo>
                <a:cubicBezTo>
                  <a:pt x="1226" y="386"/>
                  <a:pt x="1226" y="389"/>
                  <a:pt x="1225" y="389"/>
                </a:cubicBezTo>
                <a:cubicBezTo>
                  <a:pt x="1221" y="389"/>
                  <a:pt x="1224" y="384"/>
                  <a:pt x="1223" y="382"/>
                </a:cubicBezTo>
                <a:cubicBezTo>
                  <a:pt x="1234" y="381"/>
                  <a:pt x="1244" y="382"/>
                  <a:pt x="1248" y="389"/>
                </a:cubicBezTo>
                <a:cubicBezTo>
                  <a:pt x="1258" y="381"/>
                  <a:pt x="1271" y="383"/>
                  <a:pt x="1288" y="380"/>
                </a:cubicBezTo>
                <a:cubicBezTo>
                  <a:pt x="1290" y="376"/>
                  <a:pt x="1286" y="377"/>
                  <a:pt x="1287" y="373"/>
                </a:cubicBezTo>
                <a:cubicBezTo>
                  <a:pt x="1290" y="373"/>
                  <a:pt x="1291" y="376"/>
                  <a:pt x="1296" y="374"/>
                </a:cubicBezTo>
                <a:cubicBezTo>
                  <a:pt x="1292" y="366"/>
                  <a:pt x="1303" y="371"/>
                  <a:pt x="1307" y="369"/>
                </a:cubicBezTo>
                <a:cubicBezTo>
                  <a:pt x="1305" y="365"/>
                  <a:pt x="1301" y="365"/>
                  <a:pt x="1304" y="360"/>
                </a:cubicBezTo>
                <a:cubicBezTo>
                  <a:pt x="1291" y="355"/>
                  <a:pt x="1281" y="355"/>
                  <a:pt x="1267" y="353"/>
                </a:cubicBezTo>
                <a:cubicBezTo>
                  <a:pt x="1271" y="346"/>
                  <a:pt x="1266" y="348"/>
                  <a:pt x="1262" y="344"/>
                </a:cubicBezTo>
                <a:cubicBezTo>
                  <a:pt x="1264" y="339"/>
                  <a:pt x="1271" y="340"/>
                  <a:pt x="1278" y="340"/>
                </a:cubicBezTo>
                <a:cubicBezTo>
                  <a:pt x="1277" y="336"/>
                  <a:pt x="1277" y="335"/>
                  <a:pt x="1275" y="331"/>
                </a:cubicBezTo>
                <a:cubicBezTo>
                  <a:pt x="1285" y="323"/>
                  <a:pt x="1286" y="336"/>
                  <a:pt x="1287" y="343"/>
                </a:cubicBezTo>
                <a:cubicBezTo>
                  <a:pt x="1294" y="343"/>
                  <a:pt x="1300" y="345"/>
                  <a:pt x="1306" y="344"/>
                </a:cubicBezTo>
                <a:cubicBezTo>
                  <a:pt x="1297" y="340"/>
                  <a:pt x="1306" y="337"/>
                  <a:pt x="1297" y="332"/>
                </a:cubicBezTo>
                <a:cubicBezTo>
                  <a:pt x="1297" y="328"/>
                  <a:pt x="1305" y="332"/>
                  <a:pt x="1304" y="327"/>
                </a:cubicBezTo>
                <a:cubicBezTo>
                  <a:pt x="1298" y="327"/>
                  <a:pt x="1291" y="322"/>
                  <a:pt x="1283" y="319"/>
                </a:cubicBezTo>
                <a:cubicBezTo>
                  <a:pt x="1283" y="314"/>
                  <a:pt x="1284" y="310"/>
                  <a:pt x="1288" y="309"/>
                </a:cubicBezTo>
                <a:cubicBezTo>
                  <a:pt x="1282" y="308"/>
                  <a:pt x="1269" y="299"/>
                  <a:pt x="1268" y="302"/>
                </a:cubicBezTo>
                <a:cubicBezTo>
                  <a:pt x="1263" y="297"/>
                  <a:pt x="1272" y="296"/>
                  <a:pt x="1268" y="292"/>
                </a:cubicBezTo>
                <a:cubicBezTo>
                  <a:pt x="1263" y="291"/>
                  <a:pt x="1261" y="293"/>
                  <a:pt x="1259" y="296"/>
                </a:cubicBezTo>
                <a:cubicBezTo>
                  <a:pt x="1259" y="299"/>
                  <a:pt x="1261" y="299"/>
                  <a:pt x="1264" y="299"/>
                </a:cubicBezTo>
                <a:cubicBezTo>
                  <a:pt x="1258" y="300"/>
                  <a:pt x="1243" y="306"/>
                  <a:pt x="1238" y="298"/>
                </a:cubicBezTo>
                <a:cubicBezTo>
                  <a:pt x="1237" y="307"/>
                  <a:pt x="1258" y="306"/>
                  <a:pt x="1261" y="316"/>
                </a:cubicBezTo>
                <a:cubicBezTo>
                  <a:pt x="1258" y="318"/>
                  <a:pt x="1253" y="316"/>
                  <a:pt x="1249" y="319"/>
                </a:cubicBezTo>
                <a:cubicBezTo>
                  <a:pt x="1245" y="314"/>
                  <a:pt x="1237" y="317"/>
                  <a:pt x="1235" y="308"/>
                </a:cubicBezTo>
                <a:cubicBezTo>
                  <a:pt x="1231" y="308"/>
                  <a:pt x="1229" y="310"/>
                  <a:pt x="1225" y="309"/>
                </a:cubicBezTo>
                <a:cubicBezTo>
                  <a:pt x="1219" y="308"/>
                  <a:pt x="1232" y="311"/>
                  <a:pt x="1232" y="314"/>
                </a:cubicBezTo>
                <a:cubicBezTo>
                  <a:pt x="1227" y="326"/>
                  <a:pt x="1222" y="310"/>
                  <a:pt x="1213" y="312"/>
                </a:cubicBezTo>
                <a:cubicBezTo>
                  <a:pt x="1216" y="306"/>
                  <a:pt x="1209" y="310"/>
                  <a:pt x="1206" y="305"/>
                </a:cubicBezTo>
                <a:cubicBezTo>
                  <a:pt x="1207" y="300"/>
                  <a:pt x="1210" y="305"/>
                  <a:pt x="1216" y="303"/>
                </a:cubicBezTo>
                <a:cubicBezTo>
                  <a:pt x="1213" y="298"/>
                  <a:pt x="1192" y="301"/>
                  <a:pt x="1184" y="300"/>
                </a:cubicBezTo>
                <a:cubicBezTo>
                  <a:pt x="1182" y="301"/>
                  <a:pt x="1183" y="303"/>
                  <a:pt x="1182" y="305"/>
                </a:cubicBezTo>
                <a:cubicBezTo>
                  <a:pt x="1175" y="304"/>
                  <a:pt x="1176" y="304"/>
                  <a:pt x="1171" y="306"/>
                </a:cubicBezTo>
                <a:cubicBezTo>
                  <a:pt x="1168" y="303"/>
                  <a:pt x="1168" y="303"/>
                  <a:pt x="1165" y="299"/>
                </a:cubicBezTo>
                <a:cubicBezTo>
                  <a:pt x="1167" y="298"/>
                  <a:pt x="1172" y="296"/>
                  <a:pt x="1174" y="300"/>
                </a:cubicBezTo>
                <a:cubicBezTo>
                  <a:pt x="1175" y="295"/>
                  <a:pt x="1161" y="293"/>
                  <a:pt x="1159" y="286"/>
                </a:cubicBezTo>
                <a:cubicBezTo>
                  <a:pt x="1158" y="283"/>
                  <a:pt x="1165" y="285"/>
                  <a:pt x="1165" y="285"/>
                </a:cubicBezTo>
                <a:cubicBezTo>
                  <a:pt x="1166" y="283"/>
                  <a:pt x="1161" y="283"/>
                  <a:pt x="1161" y="283"/>
                </a:cubicBezTo>
                <a:cubicBezTo>
                  <a:pt x="1165" y="272"/>
                  <a:pt x="1186" y="287"/>
                  <a:pt x="1188" y="274"/>
                </a:cubicBezTo>
                <a:cubicBezTo>
                  <a:pt x="1196" y="277"/>
                  <a:pt x="1204" y="277"/>
                  <a:pt x="1209" y="283"/>
                </a:cubicBezTo>
                <a:cubicBezTo>
                  <a:pt x="1214" y="281"/>
                  <a:pt x="1222" y="280"/>
                  <a:pt x="1226" y="276"/>
                </a:cubicBezTo>
                <a:cubicBezTo>
                  <a:pt x="1225" y="272"/>
                  <a:pt x="1223" y="280"/>
                  <a:pt x="1219" y="277"/>
                </a:cubicBezTo>
                <a:cubicBezTo>
                  <a:pt x="1217" y="272"/>
                  <a:pt x="1221" y="271"/>
                  <a:pt x="1223" y="269"/>
                </a:cubicBezTo>
                <a:cubicBezTo>
                  <a:pt x="1228" y="273"/>
                  <a:pt x="1232" y="278"/>
                  <a:pt x="1236" y="283"/>
                </a:cubicBezTo>
                <a:cubicBezTo>
                  <a:pt x="1240" y="282"/>
                  <a:pt x="1241" y="280"/>
                  <a:pt x="1243" y="277"/>
                </a:cubicBezTo>
                <a:cubicBezTo>
                  <a:pt x="1245" y="279"/>
                  <a:pt x="1247" y="281"/>
                  <a:pt x="1249" y="283"/>
                </a:cubicBezTo>
                <a:cubicBezTo>
                  <a:pt x="1251" y="281"/>
                  <a:pt x="1257" y="283"/>
                  <a:pt x="1255" y="277"/>
                </a:cubicBezTo>
                <a:cubicBezTo>
                  <a:pt x="1265" y="290"/>
                  <a:pt x="1280" y="281"/>
                  <a:pt x="1294" y="287"/>
                </a:cubicBezTo>
                <a:cubicBezTo>
                  <a:pt x="1290" y="279"/>
                  <a:pt x="1286" y="270"/>
                  <a:pt x="1301" y="269"/>
                </a:cubicBezTo>
                <a:cubicBezTo>
                  <a:pt x="1300" y="262"/>
                  <a:pt x="1288" y="265"/>
                  <a:pt x="1286" y="260"/>
                </a:cubicBezTo>
                <a:cubicBezTo>
                  <a:pt x="1291" y="251"/>
                  <a:pt x="1315" y="257"/>
                  <a:pt x="1323" y="255"/>
                </a:cubicBezTo>
                <a:cubicBezTo>
                  <a:pt x="1315" y="250"/>
                  <a:pt x="1302" y="241"/>
                  <a:pt x="1288" y="245"/>
                </a:cubicBezTo>
                <a:cubicBezTo>
                  <a:pt x="1281" y="238"/>
                  <a:pt x="1277" y="242"/>
                  <a:pt x="1265" y="237"/>
                </a:cubicBezTo>
                <a:cubicBezTo>
                  <a:pt x="1263" y="231"/>
                  <a:pt x="1272" y="236"/>
                  <a:pt x="1270" y="231"/>
                </a:cubicBezTo>
                <a:cubicBezTo>
                  <a:pt x="1261" y="226"/>
                  <a:pt x="1249" y="225"/>
                  <a:pt x="1243" y="218"/>
                </a:cubicBezTo>
                <a:cubicBezTo>
                  <a:pt x="1249" y="210"/>
                  <a:pt x="1259" y="225"/>
                  <a:pt x="1268" y="218"/>
                </a:cubicBezTo>
                <a:cubicBezTo>
                  <a:pt x="1263" y="213"/>
                  <a:pt x="1265" y="214"/>
                  <a:pt x="1268" y="209"/>
                </a:cubicBezTo>
                <a:cubicBezTo>
                  <a:pt x="1263" y="210"/>
                  <a:pt x="1262" y="207"/>
                  <a:pt x="1256" y="208"/>
                </a:cubicBezTo>
                <a:cubicBezTo>
                  <a:pt x="1258" y="204"/>
                  <a:pt x="1259" y="201"/>
                  <a:pt x="1259" y="199"/>
                </a:cubicBezTo>
                <a:cubicBezTo>
                  <a:pt x="1256" y="197"/>
                  <a:pt x="1251" y="195"/>
                  <a:pt x="1252" y="189"/>
                </a:cubicBezTo>
                <a:cubicBezTo>
                  <a:pt x="1254" y="186"/>
                  <a:pt x="1258" y="187"/>
                  <a:pt x="1261" y="186"/>
                </a:cubicBezTo>
                <a:cubicBezTo>
                  <a:pt x="1256" y="180"/>
                  <a:pt x="1245" y="181"/>
                  <a:pt x="1239" y="176"/>
                </a:cubicBezTo>
                <a:cubicBezTo>
                  <a:pt x="1236" y="170"/>
                  <a:pt x="1239" y="160"/>
                  <a:pt x="1233" y="158"/>
                </a:cubicBezTo>
                <a:cubicBezTo>
                  <a:pt x="1233" y="157"/>
                  <a:pt x="1236" y="157"/>
                  <a:pt x="1238" y="157"/>
                </a:cubicBezTo>
                <a:cubicBezTo>
                  <a:pt x="1228" y="148"/>
                  <a:pt x="1217" y="140"/>
                  <a:pt x="1204" y="135"/>
                </a:cubicBezTo>
                <a:cubicBezTo>
                  <a:pt x="1213" y="135"/>
                  <a:pt x="1219" y="128"/>
                  <a:pt x="1226" y="131"/>
                </a:cubicBezTo>
                <a:cubicBezTo>
                  <a:pt x="1222" y="126"/>
                  <a:pt x="1227" y="124"/>
                  <a:pt x="1233" y="125"/>
                </a:cubicBezTo>
                <a:cubicBezTo>
                  <a:pt x="1226" y="120"/>
                  <a:pt x="1218" y="117"/>
                  <a:pt x="1209" y="115"/>
                </a:cubicBezTo>
                <a:cubicBezTo>
                  <a:pt x="1200" y="100"/>
                  <a:pt x="1186" y="85"/>
                  <a:pt x="1162" y="90"/>
                </a:cubicBezTo>
                <a:cubicBezTo>
                  <a:pt x="1164" y="84"/>
                  <a:pt x="1175" y="87"/>
                  <a:pt x="1177" y="77"/>
                </a:cubicBezTo>
                <a:cubicBezTo>
                  <a:pt x="1170" y="76"/>
                  <a:pt x="1166" y="72"/>
                  <a:pt x="1164" y="67"/>
                </a:cubicBezTo>
                <a:cubicBezTo>
                  <a:pt x="1156" y="69"/>
                  <a:pt x="1152" y="68"/>
                  <a:pt x="1146" y="64"/>
                </a:cubicBezTo>
                <a:cubicBezTo>
                  <a:pt x="1142" y="65"/>
                  <a:pt x="1148" y="68"/>
                  <a:pt x="1145" y="70"/>
                </a:cubicBezTo>
                <a:cubicBezTo>
                  <a:pt x="1133" y="71"/>
                  <a:pt x="1141" y="64"/>
                  <a:pt x="1139" y="61"/>
                </a:cubicBezTo>
                <a:cubicBezTo>
                  <a:pt x="1114" y="71"/>
                  <a:pt x="1094" y="42"/>
                  <a:pt x="1069" y="60"/>
                </a:cubicBezTo>
                <a:cubicBezTo>
                  <a:pt x="1063" y="58"/>
                  <a:pt x="1061" y="53"/>
                  <a:pt x="1061" y="49"/>
                </a:cubicBezTo>
                <a:cubicBezTo>
                  <a:pt x="1048" y="48"/>
                  <a:pt x="1042" y="41"/>
                  <a:pt x="1032" y="41"/>
                </a:cubicBezTo>
                <a:cubicBezTo>
                  <a:pt x="1024" y="40"/>
                  <a:pt x="1019" y="45"/>
                  <a:pt x="1011" y="44"/>
                </a:cubicBezTo>
                <a:cubicBezTo>
                  <a:pt x="1006" y="44"/>
                  <a:pt x="1007" y="37"/>
                  <a:pt x="1000" y="39"/>
                </a:cubicBezTo>
                <a:cubicBezTo>
                  <a:pt x="995" y="46"/>
                  <a:pt x="1001" y="54"/>
                  <a:pt x="994" y="57"/>
                </a:cubicBezTo>
                <a:cubicBezTo>
                  <a:pt x="996" y="59"/>
                  <a:pt x="1002" y="58"/>
                  <a:pt x="1004" y="61"/>
                </a:cubicBezTo>
                <a:cubicBezTo>
                  <a:pt x="1001" y="68"/>
                  <a:pt x="996" y="72"/>
                  <a:pt x="987" y="73"/>
                </a:cubicBezTo>
                <a:cubicBezTo>
                  <a:pt x="989" y="77"/>
                  <a:pt x="986" y="78"/>
                  <a:pt x="987" y="84"/>
                </a:cubicBezTo>
                <a:cubicBezTo>
                  <a:pt x="975" y="84"/>
                  <a:pt x="978" y="70"/>
                  <a:pt x="969" y="68"/>
                </a:cubicBezTo>
                <a:cubicBezTo>
                  <a:pt x="969" y="66"/>
                  <a:pt x="970" y="66"/>
                  <a:pt x="972" y="65"/>
                </a:cubicBezTo>
                <a:cubicBezTo>
                  <a:pt x="964" y="56"/>
                  <a:pt x="951" y="44"/>
                  <a:pt x="939" y="44"/>
                </a:cubicBezTo>
                <a:cubicBezTo>
                  <a:pt x="936" y="39"/>
                  <a:pt x="939" y="36"/>
                  <a:pt x="943" y="33"/>
                </a:cubicBezTo>
                <a:cubicBezTo>
                  <a:pt x="933" y="26"/>
                  <a:pt x="911" y="30"/>
                  <a:pt x="905" y="17"/>
                </a:cubicBezTo>
                <a:cubicBezTo>
                  <a:pt x="901" y="18"/>
                  <a:pt x="899" y="21"/>
                  <a:pt x="899" y="26"/>
                </a:cubicBezTo>
                <a:cubicBezTo>
                  <a:pt x="903" y="26"/>
                  <a:pt x="906" y="27"/>
                  <a:pt x="905" y="31"/>
                </a:cubicBezTo>
                <a:cubicBezTo>
                  <a:pt x="901" y="32"/>
                  <a:pt x="896" y="30"/>
                  <a:pt x="891" y="33"/>
                </a:cubicBezTo>
                <a:cubicBezTo>
                  <a:pt x="890" y="37"/>
                  <a:pt x="890" y="42"/>
                  <a:pt x="888" y="45"/>
                </a:cubicBezTo>
                <a:cubicBezTo>
                  <a:pt x="901" y="49"/>
                  <a:pt x="909" y="58"/>
                  <a:pt x="904" y="77"/>
                </a:cubicBezTo>
                <a:cubicBezTo>
                  <a:pt x="911" y="80"/>
                  <a:pt x="914" y="87"/>
                  <a:pt x="918" y="93"/>
                </a:cubicBezTo>
                <a:cubicBezTo>
                  <a:pt x="919" y="95"/>
                  <a:pt x="917" y="95"/>
                  <a:pt x="917" y="97"/>
                </a:cubicBezTo>
                <a:cubicBezTo>
                  <a:pt x="906" y="98"/>
                  <a:pt x="899" y="95"/>
                  <a:pt x="894" y="90"/>
                </a:cubicBezTo>
                <a:cubicBezTo>
                  <a:pt x="894" y="85"/>
                  <a:pt x="896" y="84"/>
                  <a:pt x="894" y="80"/>
                </a:cubicBezTo>
                <a:cubicBezTo>
                  <a:pt x="887" y="83"/>
                  <a:pt x="883" y="73"/>
                  <a:pt x="876" y="71"/>
                </a:cubicBezTo>
                <a:cubicBezTo>
                  <a:pt x="876" y="67"/>
                  <a:pt x="876" y="62"/>
                  <a:pt x="879" y="61"/>
                </a:cubicBezTo>
                <a:cubicBezTo>
                  <a:pt x="864" y="43"/>
                  <a:pt x="845" y="29"/>
                  <a:pt x="815" y="42"/>
                </a:cubicBezTo>
                <a:cubicBezTo>
                  <a:pt x="815" y="49"/>
                  <a:pt x="819" y="51"/>
                  <a:pt x="817" y="58"/>
                </a:cubicBezTo>
                <a:cubicBezTo>
                  <a:pt x="799" y="71"/>
                  <a:pt x="797" y="46"/>
                  <a:pt x="780" y="45"/>
                </a:cubicBezTo>
                <a:cubicBezTo>
                  <a:pt x="778" y="37"/>
                  <a:pt x="785" y="37"/>
                  <a:pt x="786" y="32"/>
                </a:cubicBezTo>
                <a:cubicBezTo>
                  <a:pt x="783" y="32"/>
                  <a:pt x="781" y="32"/>
                  <a:pt x="779" y="31"/>
                </a:cubicBezTo>
                <a:cubicBezTo>
                  <a:pt x="781" y="29"/>
                  <a:pt x="781" y="25"/>
                  <a:pt x="780" y="22"/>
                </a:cubicBezTo>
                <a:cubicBezTo>
                  <a:pt x="776" y="21"/>
                  <a:pt x="772" y="19"/>
                  <a:pt x="766" y="20"/>
                </a:cubicBezTo>
                <a:cubicBezTo>
                  <a:pt x="766" y="24"/>
                  <a:pt x="765" y="25"/>
                  <a:pt x="762" y="25"/>
                </a:cubicBezTo>
                <a:cubicBezTo>
                  <a:pt x="760" y="29"/>
                  <a:pt x="766" y="28"/>
                  <a:pt x="764" y="32"/>
                </a:cubicBezTo>
                <a:cubicBezTo>
                  <a:pt x="759" y="35"/>
                  <a:pt x="756" y="42"/>
                  <a:pt x="754" y="49"/>
                </a:cubicBezTo>
                <a:cubicBezTo>
                  <a:pt x="739" y="40"/>
                  <a:pt x="717" y="55"/>
                  <a:pt x="712" y="38"/>
                </a:cubicBezTo>
                <a:cubicBezTo>
                  <a:pt x="710" y="37"/>
                  <a:pt x="705" y="39"/>
                  <a:pt x="705" y="36"/>
                </a:cubicBezTo>
                <a:cubicBezTo>
                  <a:pt x="704" y="32"/>
                  <a:pt x="710" y="34"/>
                  <a:pt x="711" y="31"/>
                </a:cubicBezTo>
                <a:cubicBezTo>
                  <a:pt x="698" y="0"/>
                  <a:pt x="676" y="46"/>
                  <a:pt x="663" y="20"/>
                </a:cubicBezTo>
                <a:cubicBezTo>
                  <a:pt x="655" y="28"/>
                  <a:pt x="634" y="15"/>
                  <a:pt x="632" y="29"/>
                </a:cubicBezTo>
                <a:cubicBezTo>
                  <a:pt x="624" y="29"/>
                  <a:pt x="617" y="32"/>
                  <a:pt x="609" y="32"/>
                </a:cubicBezTo>
                <a:cubicBezTo>
                  <a:pt x="607" y="31"/>
                  <a:pt x="607" y="29"/>
                  <a:pt x="605" y="29"/>
                </a:cubicBezTo>
                <a:cubicBezTo>
                  <a:pt x="604" y="25"/>
                  <a:pt x="607" y="25"/>
                  <a:pt x="606" y="22"/>
                </a:cubicBezTo>
                <a:cubicBezTo>
                  <a:pt x="603" y="22"/>
                  <a:pt x="602" y="20"/>
                  <a:pt x="600" y="17"/>
                </a:cubicBezTo>
                <a:cubicBezTo>
                  <a:pt x="595" y="20"/>
                  <a:pt x="590" y="22"/>
                  <a:pt x="583" y="23"/>
                </a:cubicBezTo>
                <a:cubicBezTo>
                  <a:pt x="583" y="30"/>
                  <a:pt x="589" y="31"/>
                  <a:pt x="593" y="33"/>
                </a:cubicBezTo>
                <a:cubicBezTo>
                  <a:pt x="594" y="38"/>
                  <a:pt x="589" y="36"/>
                  <a:pt x="590" y="41"/>
                </a:cubicBezTo>
                <a:cubicBezTo>
                  <a:pt x="583" y="38"/>
                  <a:pt x="579" y="42"/>
                  <a:pt x="574" y="38"/>
                </a:cubicBezTo>
                <a:cubicBezTo>
                  <a:pt x="581" y="31"/>
                  <a:pt x="570" y="29"/>
                  <a:pt x="567" y="23"/>
                </a:cubicBezTo>
                <a:cubicBezTo>
                  <a:pt x="564" y="25"/>
                  <a:pt x="569" y="30"/>
                  <a:pt x="567" y="35"/>
                </a:cubicBezTo>
                <a:cubicBezTo>
                  <a:pt x="573" y="35"/>
                  <a:pt x="573" y="35"/>
                  <a:pt x="573" y="35"/>
                </a:cubicBezTo>
                <a:cubicBezTo>
                  <a:pt x="573" y="37"/>
                  <a:pt x="573" y="39"/>
                  <a:pt x="574" y="39"/>
                </a:cubicBezTo>
                <a:cubicBezTo>
                  <a:pt x="569" y="44"/>
                  <a:pt x="556" y="50"/>
                  <a:pt x="548" y="44"/>
                </a:cubicBezTo>
                <a:cubicBezTo>
                  <a:pt x="550" y="38"/>
                  <a:pt x="550" y="31"/>
                  <a:pt x="550" y="23"/>
                </a:cubicBezTo>
                <a:cubicBezTo>
                  <a:pt x="537" y="21"/>
                  <a:pt x="507" y="14"/>
                  <a:pt x="506" y="35"/>
                </a:cubicBezTo>
                <a:cubicBezTo>
                  <a:pt x="501" y="37"/>
                  <a:pt x="495" y="38"/>
                  <a:pt x="494" y="44"/>
                </a:cubicBezTo>
                <a:cubicBezTo>
                  <a:pt x="490" y="41"/>
                  <a:pt x="486" y="36"/>
                  <a:pt x="480" y="35"/>
                </a:cubicBezTo>
                <a:cubicBezTo>
                  <a:pt x="480" y="30"/>
                  <a:pt x="485" y="30"/>
                  <a:pt x="484" y="25"/>
                </a:cubicBezTo>
                <a:cubicBezTo>
                  <a:pt x="477" y="23"/>
                  <a:pt x="469" y="24"/>
                  <a:pt x="461" y="22"/>
                </a:cubicBezTo>
                <a:cubicBezTo>
                  <a:pt x="442" y="34"/>
                  <a:pt x="419" y="24"/>
                  <a:pt x="394" y="22"/>
                </a:cubicBezTo>
                <a:cubicBezTo>
                  <a:pt x="393" y="33"/>
                  <a:pt x="378" y="28"/>
                  <a:pt x="370" y="28"/>
                </a:cubicBezTo>
                <a:cubicBezTo>
                  <a:pt x="334" y="28"/>
                  <a:pt x="292" y="36"/>
                  <a:pt x="256" y="42"/>
                </a:cubicBezTo>
                <a:cubicBezTo>
                  <a:pt x="251" y="48"/>
                  <a:pt x="240" y="51"/>
                  <a:pt x="230" y="48"/>
                </a:cubicBezTo>
                <a:cubicBezTo>
                  <a:pt x="226" y="47"/>
                  <a:pt x="226" y="52"/>
                  <a:pt x="223" y="52"/>
                </a:cubicBezTo>
                <a:cubicBezTo>
                  <a:pt x="215" y="47"/>
                  <a:pt x="221" y="36"/>
                  <a:pt x="225" y="31"/>
                </a:cubicBezTo>
                <a:cubicBezTo>
                  <a:pt x="207" y="31"/>
                  <a:pt x="188" y="32"/>
                  <a:pt x="171" y="33"/>
                </a:cubicBezTo>
                <a:cubicBezTo>
                  <a:pt x="170" y="36"/>
                  <a:pt x="169" y="40"/>
                  <a:pt x="166" y="42"/>
                </a:cubicBezTo>
                <a:cubicBezTo>
                  <a:pt x="137" y="47"/>
                  <a:pt x="122" y="66"/>
                  <a:pt x="110" y="87"/>
                </a:cubicBezTo>
                <a:cubicBezTo>
                  <a:pt x="105" y="87"/>
                  <a:pt x="99" y="86"/>
                  <a:pt x="97" y="89"/>
                </a:cubicBezTo>
                <a:cubicBezTo>
                  <a:pt x="97" y="91"/>
                  <a:pt x="99" y="92"/>
                  <a:pt x="103" y="91"/>
                </a:cubicBezTo>
                <a:cubicBezTo>
                  <a:pt x="104" y="100"/>
                  <a:pt x="99" y="103"/>
                  <a:pt x="95" y="107"/>
                </a:cubicBezTo>
                <a:cubicBezTo>
                  <a:pt x="92" y="127"/>
                  <a:pt x="106" y="130"/>
                  <a:pt x="107" y="145"/>
                </a:cubicBezTo>
                <a:cubicBezTo>
                  <a:pt x="112" y="147"/>
                  <a:pt x="116" y="150"/>
                  <a:pt x="120" y="152"/>
                </a:cubicBezTo>
                <a:cubicBezTo>
                  <a:pt x="120" y="154"/>
                  <a:pt x="119" y="154"/>
                  <a:pt x="119" y="155"/>
                </a:cubicBezTo>
                <a:cubicBezTo>
                  <a:pt x="119" y="158"/>
                  <a:pt x="113" y="156"/>
                  <a:pt x="111" y="157"/>
                </a:cubicBezTo>
                <a:cubicBezTo>
                  <a:pt x="115" y="166"/>
                  <a:pt x="123" y="175"/>
                  <a:pt x="133" y="173"/>
                </a:cubicBezTo>
                <a:cubicBezTo>
                  <a:pt x="136" y="173"/>
                  <a:pt x="131" y="176"/>
                  <a:pt x="133" y="180"/>
                </a:cubicBezTo>
                <a:cubicBezTo>
                  <a:pt x="139" y="177"/>
                  <a:pt x="143" y="182"/>
                  <a:pt x="146" y="186"/>
                </a:cubicBezTo>
                <a:cubicBezTo>
                  <a:pt x="145" y="187"/>
                  <a:pt x="143" y="189"/>
                  <a:pt x="142" y="190"/>
                </a:cubicBezTo>
                <a:cubicBezTo>
                  <a:pt x="145" y="194"/>
                  <a:pt x="154" y="193"/>
                  <a:pt x="155" y="200"/>
                </a:cubicBezTo>
                <a:cubicBezTo>
                  <a:pt x="151" y="206"/>
                  <a:pt x="140" y="217"/>
                  <a:pt x="151" y="224"/>
                </a:cubicBezTo>
                <a:cubicBezTo>
                  <a:pt x="149" y="227"/>
                  <a:pt x="144" y="226"/>
                  <a:pt x="142" y="228"/>
                </a:cubicBezTo>
                <a:cubicBezTo>
                  <a:pt x="143" y="234"/>
                  <a:pt x="139" y="236"/>
                  <a:pt x="140" y="242"/>
                </a:cubicBezTo>
                <a:cubicBezTo>
                  <a:pt x="137" y="253"/>
                  <a:pt x="119" y="239"/>
                  <a:pt x="119" y="251"/>
                </a:cubicBezTo>
                <a:cubicBezTo>
                  <a:pt x="110" y="250"/>
                  <a:pt x="109" y="252"/>
                  <a:pt x="103" y="250"/>
                </a:cubicBezTo>
                <a:cubicBezTo>
                  <a:pt x="102" y="245"/>
                  <a:pt x="107" y="246"/>
                  <a:pt x="106" y="240"/>
                </a:cubicBezTo>
                <a:cubicBezTo>
                  <a:pt x="94" y="240"/>
                  <a:pt x="78" y="238"/>
                  <a:pt x="65" y="240"/>
                </a:cubicBezTo>
                <a:cubicBezTo>
                  <a:pt x="72" y="262"/>
                  <a:pt x="100" y="259"/>
                  <a:pt x="120" y="257"/>
                </a:cubicBezTo>
                <a:cubicBezTo>
                  <a:pt x="123" y="260"/>
                  <a:pt x="114" y="262"/>
                  <a:pt x="111" y="264"/>
                </a:cubicBezTo>
                <a:cubicBezTo>
                  <a:pt x="120" y="271"/>
                  <a:pt x="130" y="273"/>
                  <a:pt x="140" y="276"/>
                </a:cubicBezTo>
                <a:cubicBezTo>
                  <a:pt x="136" y="271"/>
                  <a:pt x="141" y="270"/>
                  <a:pt x="143" y="274"/>
                </a:cubicBezTo>
                <a:cubicBezTo>
                  <a:pt x="148" y="272"/>
                  <a:pt x="142" y="269"/>
                  <a:pt x="137" y="270"/>
                </a:cubicBezTo>
                <a:cubicBezTo>
                  <a:pt x="138" y="261"/>
                  <a:pt x="151" y="267"/>
                  <a:pt x="151" y="273"/>
                </a:cubicBezTo>
                <a:cubicBezTo>
                  <a:pt x="151" y="276"/>
                  <a:pt x="144" y="272"/>
                  <a:pt x="146" y="277"/>
                </a:cubicBezTo>
                <a:cubicBezTo>
                  <a:pt x="154" y="279"/>
                  <a:pt x="156" y="274"/>
                  <a:pt x="162" y="274"/>
                </a:cubicBezTo>
                <a:cubicBezTo>
                  <a:pt x="164" y="275"/>
                  <a:pt x="163" y="277"/>
                  <a:pt x="164" y="279"/>
                </a:cubicBezTo>
                <a:cubicBezTo>
                  <a:pt x="159" y="282"/>
                  <a:pt x="153" y="283"/>
                  <a:pt x="146" y="285"/>
                </a:cubicBezTo>
                <a:cubicBezTo>
                  <a:pt x="146" y="287"/>
                  <a:pt x="147" y="287"/>
                  <a:pt x="149" y="287"/>
                </a:cubicBezTo>
                <a:cubicBezTo>
                  <a:pt x="149" y="289"/>
                  <a:pt x="148" y="289"/>
                  <a:pt x="148" y="290"/>
                </a:cubicBezTo>
                <a:cubicBezTo>
                  <a:pt x="142" y="291"/>
                  <a:pt x="148" y="288"/>
                  <a:pt x="145" y="286"/>
                </a:cubicBezTo>
                <a:cubicBezTo>
                  <a:pt x="129" y="290"/>
                  <a:pt x="118" y="289"/>
                  <a:pt x="103" y="290"/>
                </a:cubicBezTo>
                <a:cubicBezTo>
                  <a:pt x="103" y="301"/>
                  <a:pt x="113" y="293"/>
                  <a:pt x="120" y="293"/>
                </a:cubicBezTo>
                <a:cubicBezTo>
                  <a:pt x="133" y="293"/>
                  <a:pt x="149" y="298"/>
                  <a:pt x="158" y="300"/>
                </a:cubicBezTo>
                <a:cubicBezTo>
                  <a:pt x="157" y="302"/>
                  <a:pt x="156" y="303"/>
                  <a:pt x="155" y="303"/>
                </a:cubicBezTo>
                <a:cubicBezTo>
                  <a:pt x="155" y="308"/>
                  <a:pt x="164" y="304"/>
                  <a:pt x="164" y="309"/>
                </a:cubicBezTo>
                <a:cubicBezTo>
                  <a:pt x="168" y="308"/>
                  <a:pt x="173" y="307"/>
                  <a:pt x="177" y="305"/>
                </a:cubicBezTo>
                <a:cubicBezTo>
                  <a:pt x="181" y="304"/>
                  <a:pt x="180" y="308"/>
                  <a:pt x="182" y="308"/>
                </a:cubicBezTo>
                <a:cubicBezTo>
                  <a:pt x="161" y="311"/>
                  <a:pt x="145" y="317"/>
                  <a:pt x="119" y="318"/>
                </a:cubicBezTo>
                <a:cubicBezTo>
                  <a:pt x="125" y="313"/>
                  <a:pt x="132" y="310"/>
                  <a:pt x="140" y="308"/>
                </a:cubicBezTo>
                <a:cubicBezTo>
                  <a:pt x="135" y="297"/>
                  <a:pt x="120" y="308"/>
                  <a:pt x="108" y="306"/>
                </a:cubicBezTo>
                <a:cubicBezTo>
                  <a:pt x="115" y="320"/>
                  <a:pt x="83" y="315"/>
                  <a:pt x="74" y="316"/>
                </a:cubicBezTo>
                <a:cubicBezTo>
                  <a:pt x="70" y="319"/>
                  <a:pt x="68" y="323"/>
                  <a:pt x="71" y="328"/>
                </a:cubicBezTo>
                <a:cubicBezTo>
                  <a:pt x="75" y="327"/>
                  <a:pt x="80" y="326"/>
                  <a:pt x="84" y="325"/>
                </a:cubicBezTo>
                <a:cubicBezTo>
                  <a:pt x="84" y="331"/>
                  <a:pt x="78" y="329"/>
                  <a:pt x="79" y="335"/>
                </a:cubicBezTo>
                <a:cubicBezTo>
                  <a:pt x="91" y="334"/>
                  <a:pt x="95" y="336"/>
                  <a:pt x="103" y="335"/>
                </a:cubicBezTo>
                <a:cubicBezTo>
                  <a:pt x="80" y="352"/>
                  <a:pt x="35" y="347"/>
                  <a:pt x="36" y="388"/>
                </a:cubicBezTo>
                <a:cubicBezTo>
                  <a:pt x="40" y="390"/>
                  <a:pt x="44" y="391"/>
                  <a:pt x="45" y="396"/>
                </a:cubicBezTo>
                <a:cubicBezTo>
                  <a:pt x="40" y="401"/>
                  <a:pt x="31" y="401"/>
                  <a:pt x="33" y="412"/>
                </a:cubicBezTo>
                <a:cubicBezTo>
                  <a:pt x="37" y="413"/>
                  <a:pt x="37" y="417"/>
                  <a:pt x="42" y="417"/>
                </a:cubicBezTo>
                <a:cubicBezTo>
                  <a:pt x="50" y="410"/>
                  <a:pt x="63" y="408"/>
                  <a:pt x="75" y="405"/>
                </a:cubicBezTo>
                <a:cubicBezTo>
                  <a:pt x="73" y="403"/>
                  <a:pt x="72" y="399"/>
                  <a:pt x="71" y="396"/>
                </a:cubicBezTo>
                <a:cubicBezTo>
                  <a:pt x="64" y="395"/>
                  <a:pt x="58" y="400"/>
                  <a:pt x="55" y="395"/>
                </a:cubicBezTo>
                <a:cubicBezTo>
                  <a:pt x="64" y="392"/>
                  <a:pt x="71" y="386"/>
                  <a:pt x="79" y="383"/>
                </a:cubicBezTo>
                <a:cubicBezTo>
                  <a:pt x="81" y="383"/>
                  <a:pt x="81" y="385"/>
                  <a:pt x="82" y="385"/>
                </a:cubicBezTo>
                <a:cubicBezTo>
                  <a:pt x="84" y="389"/>
                  <a:pt x="78" y="386"/>
                  <a:pt x="79" y="390"/>
                </a:cubicBezTo>
                <a:cubicBezTo>
                  <a:pt x="81" y="391"/>
                  <a:pt x="81" y="392"/>
                  <a:pt x="81" y="393"/>
                </a:cubicBezTo>
                <a:cubicBezTo>
                  <a:pt x="98" y="386"/>
                  <a:pt x="102" y="402"/>
                  <a:pt x="116" y="404"/>
                </a:cubicBezTo>
                <a:cubicBezTo>
                  <a:pt x="119" y="408"/>
                  <a:pt x="120" y="410"/>
                  <a:pt x="117" y="415"/>
                </a:cubicBezTo>
                <a:cubicBezTo>
                  <a:pt x="158" y="420"/>
                  <a:pt x="206" y="411"/>
                  <a:pt x="239" y="405"/>
                </a:cubicBezTo>
                <a:cubicBezTo>
                  <a:pt x="237" y="400"/>
                  <a:pt x="239" y="402"/>
                  <a:pt x="239" y="396"/>
                </a:cubicBezTo>
                <a:cubicBezTo>
                  <a:pt x="246" y="396"/>
                  <a:pt x="264" y="389"/>
                  <a:pt x="268" y="401"/>
                </a:cubicBezTo>
                <a:cubicBezTo>
                  <a:pt x="262" y="401"/>
                  <a:pt x="251" y="400"/>
                  <a:pt x="243" y="404"/>
                </a:cubicBezTo>
                <a:cubicBezTo>
                  <a:pt x="248" y="406"/>
                  <a:pt x="244" y="407"/>
                  <a:pt x="242" y="409"/>
                </a:cubicBezTo>
                <a:cubicBezTo>
                  <a:pt x="220" y="409"/>
                  <a:pt x="206" y="424"/>
                  <a:pt x="182" y="425"/>
                </a:cubicBezTo>
                <a:cubicBezTo>
                  <a:pt x="153" y="427"/>
                  <a:pt x="115" y="427"/>
                  <a:pt x="94" y="430"/>
                </a:cubicBezTo>
                <a:cubicBezTo>
                  <a:pt x="95" y="435"/>
                  <a:pt x="119" y="431"/>
                  <a:pt x="124" y="437"/>
                </a:cubicBezTo>
                <a:cubicBezTo>
                  <a:pt x="124" y="441"/>
                  <a:pt x="122" y="441"/>
                  <a:pt x="126" y="443"/>
                </a:cubicBezTo>
                <a:cubicBezTo>
                  <a:pt x="125" y="445"/>
                  <a:pt x="121" y="445"/>
                  <a:pt x="119" y="447"/>
                </a:cubicBezTo>
                <a:cubicBezTo>
                  <a:pt x="123" y="453"/>
                  <a:pt x="124" y="458"/>
                  <a:pt x="123" y="463"/>
                </a:cubicBezTo>
                <a:cubicBezTo>
                  <a:pt x="135" y="463"/>
                  <a:pt x="143" y="460"/>
                  <a:pt x="149" y="467"/>
                </a:cubicBezTo>
                <a:cubicBezTo>
                  <a:pt x="138" y="471"/>
                  <a:pt x="118" y="472"/>
                  <a:pt x="103" y="475"/>
                </a:cubicBezTo>
                <a:cubicBezTo>
                  <a:pt x="128" y="481"/>
                  <a:pt x="153" y="476"/>
                  <a:pt x="181" y="479"/>
                </a:cubicBezTo>
                <a:cubicBezTo>
                  <a:pt x="175" y="488"/>
                  <a:pt x="153" y="481"/>
                  <a:pt x="142" y="485"/>
                </a:cubicBezTo>
                <a:cubicBezTo>
                  <a:pt x="141" y="489"/>
                  <a:pt x="145" y="488"/>
                  <a:pt x="145" y="491"/>
                </a:cubicBezTo>
                <a:cubicBezTo>
                  <a:pt x="140" y="495"/>
                  <a:pt x="123" y="487"/>
                  <a:pt x="126" y="499"/>
                </a:cubicBezTo>
                <a:cubicBezTo>
                  <a:pt x="146" y="503"/>
                  <a:pt x="162" y="499"/>
                  <a:pt x="180" y="501"/>
                </a:cubicBezTo>
                <a:cubicBezTo>
                  <a:pt x="183" y="502"/>
                  <a:pt x="175" y="504"/>
                  <a:pt x="180" y="507"/>
                </a:cubicBezTo>
                <a:cubicBezTo>
                  <a:pt x="182" y="506"/>
                  <a:pt x="183" y="508"/>
                  <a:pt x="185" y="508"/>
                </a:cubicBezTo>
                <a:cubicBezTo>
                  <a:pt x="180" y="494"/>
                  <a:pt x="209" y="497"/>
                  <a:pt x="217" y="501"/>
                </a:cubicBezTo>
                <a:cubicBezTo>
                  <a:pt x="228" y="495"/>
                  <a:pt x="250" y="511"/>
                  <a:pt x="261" y="498"/>
                </a:cubicBezTo>
                <a:cubicBezTo>
                  <a:pt x="266" y="497"/>
                  <a:pt x="264" y="503"/>
                  <a:pt x="267" y="505"/>
                </a:cubicBezTo>
                <a:cubicBezTo>
                  <a:pt x="264" y="495"/>
                  <a:pt x="282" y="500"/>
                  <a:pt x="293" y="501"/>
                </a:cubicBezTo>
                <a:cubicBezTo>
                  <a:pt x="288" y="508"/>
                  <a:pt x="287" y="511"/>
                  <a:pt x="270" y="509"/>
                </a:cubicBezTo>
                <a:cubicBezTo>
                  <a:pt x="273" y="513"/>
                  <a:pt x="268" y="513"/>
                  <a:pt x="267" y="515"/>
                </a:cubicBezTo>
                <a:cubicBezTo>
                  <a:pt x="264" y="515"/>
                  <a:pt x="263" y="513"/>
                  <a:pt x="264" y="509"/>
                </a:cubicBezTo>
                <a:cubicBezTo>
                  <a:pt x="250" y="511"/>
                  <a:pt x="240" y="507"/>
                  <a:pt x="226" y="511"/>
                </a:cubicBezTo>
                <a:cubicBezTo>
                  <a:pt x="223" y="509"/>
                  <a:pt x="221" y="507"/>
                  <a:pt x="220" y="502"/>
                </a:cubicBezTo>
                <a:cubicBezTo>
                  <a:pt x="216" y="502"/>
                  <a:pt x="217" y="507"/>
                  <a:pt x="211" y="507"/>
                </a:cubicBezTo>
                <a:cubicBezTo>
                  <a:pt x="212" y="510"/>
                  <a:pt x="217" y="508"/>
                  <a:pt x="217" y="511"/>
                </a:cubicBezTo>
                <a:cubicBezTo>
                  <a:pt x="217" y="514"/>
                  <a:pt x="212" y="512"/>
                  <a:pt x="211" y="514"/>
                </a:cubicBezTo>
                <a:cubicBezTo>
                  <a:pt x="215" y="516"/>
                  <a:pt x="216" y="521"/>
                  <a:pt x="217" y="525"/>
                </a:cubicBezTo>
                <a:cubicBezTo>
                  <a:pt x="214" y="521"/>
                  <a:pt x="193" y="532"/>
                  <a:pt x="195" y="518"/>
                </a:cubicBezTo>
                <a:cubicBezTo>
                  <a:pt x="188" y="515"/>
                  <a:pt x="178" y="515"/>
                  <a:pt x="166" y="517"/>
                </a:cubicBezTo>
                <a:cubicBezTo>
                  <a:pt x="170" y="522"/>
                  <a:pt x="170" y="523"/>
                  <a:pt x="171" y="528"/>
                </a:cubicBezTo>
                <a:cubicBezTo>
                  <a:pt x="164" y="534"/>
                  <a:pt x="159" y="527"/>
                  <a:pt x="152" y="530"/>
                </a:cubicBezTo>
                <a:cubicBezTo>
                  <a:pt x="156" y="525"/>
                  <a:pt x="153" y="521"/>
                  <a:pt x="145" y="521"/>
                </a:cubicBezTo>
                <a:cubicBezTo>
                  <a:pt x="144" y="515"/>
                  <a:pt x="151" y="517"/>
                  <a:pt x="156" y="517"/>
                </a:cubicBezTo>
                <a:cubicBezTo>
                  <a:pt x="156" y="511"/>
                  <a:pt x="144" y="515"/>
                  <a:pt x="139" y="514"/>
                </a:cubicBezTo>
                <a:cubicBezTo>
                  <a:pt x="138" y="519"/>
                  <a:pt x="145" y="518"/>
                  <a:pt x="142" y="524"/>
                </a:cubicBezTo>
                <a:cubicBezTo>
                  <a:pt x="147" y="521"/>
                  <a:pt x="147" y="526"/>
                  <a:pt x="151" y="528"/>
                </a:cubicBezTo>
                <a:cubicBezTo>
                  <a:pt x="151" y="531"/>
                  <a:pt x="145" y="529"/>
                  <a:pt x="143" y="530"/>
                </a:cubicBezTo>
                <a:cubicBezTo>
                  <a:pt x="147" y="539"/>
                  <a:pt x="167" y="534"/>
                  <a:pt x="174" y="537"/>
                </a:cubicBezTo>
                <a:cubicBezTo>
                  <a:pt x="169" y="541"/>
                  <a:pt x="161" y="541"/>
                  <a:pt x="155" y="543"/>
                </a:cubicBezTo>
                <a:cubicBezTo>
                  <a:pt x="165" y="550"/>
                  <a:pt x="180" y="555"/>
                  <a:pt x="194" y="556"/>
                </a:cubicBezTo>
                <a:cubicBezTo>
                  <a:pt x="195" y="553"/>
                  <a:pt x="191" y="554"/>
                  <a:pt x="191" y="552"/>
                </a:cubicBezTo>
                <a:cubicBezTo>
                  <a:pt x="206" y="558"/>
                  <a:pt x="227" y="556"/>
                  <a:pt x="248" y="559"/>
                </a:cubicBezTo>
                <a:cubicBezTo>
                  <a:pt x="243" y="565"/>
                  <a:pt x="238" y="563"/>
                  <a:pt x="238" y="572"/>
                </a:cubicBezTo>
                <a:cubicBezTo>
                  <a:pt x="241" y="575"/>
                  <a:pt x="242" y="572"/>
                  <a:pt x="245" y="570"/>
                </a:cubicBezTo>
                <a:cubicBezTo>
                  <a:pt x="253" y="572"/>
                  <a:pt x="244" y="581"/>
                  <a:pt x="251" y="585"/>
                </a:cubicBezTo>
                <a:cubicBezTo>
                  <a:pt x="243" y="592"/>
                  <a:pt x="220" y="585"/>
                  <a:pt x="216" y="595"/>
                </a:cubicBezTo>
                <a:cubicBezTo>
                  <a:pt x="213" y="596"/>
                  <a:pt x="213" y="593"/>
                  <a:pt x="213" y="591"/>
                </a:cubicBezTo>
                <a:cubicBezTo>
                  <a:pt x="209" y="591"/>
                  <a:pt x="212" y="596"/>
                  <a:pt x="213" y="597"/>
                </a:cubicBezTo>
                <a:cubicBezTo>
                  <a:pt x="222" y="592"/>
                  <a:pt x="238" y="595"/>
                  <a:pt x="245" y="601"/>
                </a:cubicBezTo>
                <a:cubicBezTo>
                  <a:pt x="256" y="595"/>
                  <a:pt x="263" y="603"/>
                  <a:pt x="271" y="608"/>
                </a:cubicBezTo>
                <a:cubicBezTo>
                  <a:pt x="274" y="600"/>
                  <a:pt x="285" y="593"/>
                  <a:pt x="277" y="585"/>
                </a:cubicBezTo>
                <a:cubicBezTo>
                  <a:pt x="288" y="576"/>
                  <a:pt x="289" y="601"/>
                  <a:pt x="280" y="604"/>
                </a:cubicBezTo>
                <a:cubicBezTo>
                  <a:pt x="282" y="608"/>
                  <a:pt x="290" y="604"/>
                  <a:pt x="293" y="611"/>
                </a:cubicBezTo>
                <a:cubicBezTo>
                  <a:pt x="296" y="611"/>
                  <a:pt x="293" y="606"/>
                  <a:pt x="294" y="604"/>
                </a:cubicBezTo>
                <a:cubicBezTo>
                  <a:pt x="300" y="604"/>
                  <a:pt x="300" y="604"/>
                  <a:pt x="300" y="604"/>
                </a:cubicBezTo>
                <a:cubicBezTo>
                  <a:pt x="299" y="612"/>
                  <a:pt x="294" y="611"/>
                  <a:pt x="297" y="620"/>
                </a:cubicBezTo>
                <a:cubicBezTo>
                  <a:pt x="311" y="615"/>
                  <a:pt x="312" y="627"/>
                  <a:pt x="323" y="628"/>
                </a:cubicBezTo>
                <a:cubicBezTo>
                  <a:pt x="322" y="632"/>
                  <a:pt x="313" y="628"/>
                  <a:pt x="312" y="631"/>
                </a:cubicBezTo>
                <a:cubicBezTo>
                  <a:pt x="313" y="633"/>
                  <a:pt x="314" y="634"/>
                  <a:pt x="316" y="634"/>
                </a:cubicBezTo>
                <a:cubicBezTo>
                  <a:pt x="315" y="636"/>
                  <a:pt x="312" y="636"/>
                  <a:pt x="315" y="637"/>
                </a:cubicBezTo>
                <a:cubicBezTo>
                  <a:pt x="306" y="640"/>
                  <a:pt x="299" y="644"/>
                  <a:pt x="297" y="653"/>
                </a:cubicBezTo>
                <a:cubicBezTo>
                  <a:pt x="288" y="654"/>
                  <a:pt x="283" y="658"/>
                  <a:pt x="272" y="658"/>
                </a:cubicBezTo>
                <a:cubicBezTo>
                  <a:pt x="271" y="659"/>
                  <a:pt x="272" y="662"/>
                  <a:pt x="274" y="663"/>
                </a:cubicBezTo>
                <a:cubicBezTo>
                  <a:pt x="253" y="672"/>
                  <a:pt x="226" y="661"/>
                  <a:pt x="200" y="669"/>
                </a:cubicBezTo>
                <a:cubicBezTo>
                  <a:pt x="203" y="676"/>
                  <a:pt x="210" y="678"/>
                  <a:pt x="220" y="678"/>
                </a:cubicBezTo>
                <a:cubicBezTo>
                  <a:pt x="222" y="674"/>
                  <a:pt x="223" y="675"/>
                  <a:pt x="222" y="671"/>
                </a:cubicBezTo>
                <a:cubicBezTo>
                  <a:pt x="248" y="670"/>
                  <a:pt x="257" y="669"/>
                  <a:pt x="278" y="671"/>
                </a:cubicBezTo>
                <a:cubicBezTo>
                  <a:pt x="282" y="667"/>
                  <a:pt x="275" y="667"/>
                  <a:pt x="277" y="660"/>
                </a:cubicBezTo>
                <a:cubicBezTo>
                  <a:pt x="280" y="658"/>
                  <a:pt x="286" y="657"/>
                  <a:pt x="290" y="659"/>
                </a:cubicBezTo>
                <a:cubicBezTo>
                  <a:pt x="287" y="668"/>
                  <a:pt x="282" y="669"/>
                  <a:pt x="281" y="678"/>
                </a:cubicBezTo>
                <a:cubicBezTo>
                  <a:pt x="280" y="682"/>
                  <a:pt x="284" y="681"/>
                  <a:pt x="284" y="684"/>
                </a:cubicBezTo>
                <a:cubicBezTo>
                  <a:pt x="275" y="697"/>
                  <a:pt x="291" y="712"/>
                  <a:pt x="283" y="718"/>
                </a:cubicBezTo>
                <a:cubicBezTo>
                  <a:pt x="283" y="720"/>
                  <a:pt x="286" y="720"/>
                  <a:pt x="288" y="720"/>
                </a:cubicBezTo>
                <a:cubicBezTo>
                  <a:pt x="289" y="730"/>
                  <a:pt x="272" y="724"/>
                  <a:pt x="270" y="724"/>
                </a:cubicBezTo>
                <a:cubicBezTo>
                  <a:pt x="269" y="720"/>
                  <a:pt x="273" y="721"/>
                  <a:pt x="274" y="720"/>
                </a:cubicBezTo>
                <a:cubicBezTo>
                  <a:pt x="271" y="716"/>
                  <a:pt x="266" y="721"/>
                  <a:pt x="262" y="720"/>
                </a:cubicBezTo>
                <a:cubicBezTo>
                  <a:pt x="258" y="714"/>
                  <a:pt x="255" y="709"/>
                  <a:pt x="245" y="713"/>
                </a:cubicBezTo>
                <a:cubicBezTo>
                  <a:pt x="245" y="716"/>
                  <a:pt x="249" y="721"/>
                  <a:pt x="242" y="720"/>
                </a:cubicBezTo>
                <a:cubicBezTo>
                  <a:pt x="241" y="723"/>
                  <a:pt x="245" y="722"/>
                  <a:pt x="245" y="724"/>
                </a:cubicBezTo>
                <a:cubicBezTo>
                  <a:pt x="240" y="732"/>
                  <a:pt x="225" y="725"/>
                  <a:pt x="214" y="726"/>
                </a:cubicBezTo>
                <a:cubicBezTo>
                  <a:pt x="214" y="731"/>
                  <a:pt x="219" y="730"/>
                  <a:pt x="220" y="733"/>
                </a:cubicBezTo>
                <a:cubicBezTo>
                  <a:pt x="219" y="736"/>
                  <a:pt x="217" y="738"/>
                  <a:pt x="214" y="739"/>
                </a:cubicBezTo>
                <a:cubicBezTo>
                  <a:pt x="216" y="742"/>
                  <a:pt x="218" y="745"/>
                  <a:pt x="219" y="749"/>
                </a:cubicBezTo>
                <a:cubicBezTo>
                  <a:pt x="215" y="755"/>
                  <a:pt x="192" y="748"/>
                  <a:pt x="200" y="761"/>
                </a:cubicBezTo>
                <a:cubicBezTo>
                  <a:pt x="184" y="765"/>
                  <a:pt x="161" y="760"/>
                  <a:pt x="149" y="771"/>
                </a:cubicBezTo>
                <a:cubicBezTo>
                  <a:pt x="162" y="772"/>
                  <a:pt x="172" y="767"/>
                  <a:pt x="180" y="774"/>
                </a:cubicBezTo>
                <a:cubicBezTo>
                  <a:pt x="178" y="776"/>
                  <a:pt x="176" y="777"/>
                  <a:pt x="172" y="777"/>
                </a:cubicBezTo>
                <a:cubicBezTo>
                  <a:pt x="171" y="782"/>
                  <a:pt x="178" y="779"/>
                  <a:pt x="180" y="782"/>
                </a:cubicBezTo>
                <a:cubicBezTo>
                  <a:pt x="171" y="784"/>
                  <a:pt x="171" y="794"/>
                  <a:pt x="161" y="794"/>
                </a:cubicBezTo>
                <a:cubicBezTo>
                  <a:pt x="166" y="803"/>
                  <a:pt x="177" y="798"/>
                  <a:pt x="181" y="807"/>
                </a:cubicBezTo>
                <a:cubicBezTo>
                  <a:pt x="182" y="809"/>
                  <a:pt x="176" y="814"/>
                  <a:pt x="184" y="813"/>
                </a:cubicBezTo>
                <a:cubicBezTo>
                  <a:pt x="184" y="817"/>
                  <a:pt x="178" y="815"/>
                  <a:pt x="174" y="816"/>
                </a:cubicBezTo>
                <a:cubicBezTo>
                  <a:pt x="179" y="822"/>
                  <a:pt x="175" y="827"/>
                  <a:pt x="171" y="832"/>
                </a:cubicBezTo>
                <a:cubicBezTo>
                  <a:pt x="192" y="829"/>
                  <a:pt x="213" y="839"/>
                  <a:pt x="236" y="829"/>
                </a:cubicBezTo>
                <a:cubicBezTo>
                  <a:pt x="234" y="826"/>
                  <a:pt x="237" y="826"/>
                  <a:pt x="235" y="823"/>
                </a:cubicBezTo>
                <a:cubicBezTo>
                  <a:pt x="247" y="821"/>
                  <a:pt x="258" y="818"/>
                  <a:pt x="272" y="819"/>
                </a:cubicBezTo>
                <a:cubicBezTo>
                  <a:pt x="272" y="817"/>
                  <a:pt x="271" y="816"/>
                  <a:pt x="271" y="814"/>
                </a:cubicBezTo>
                <a:cubicBezTo>
                  <a:pt x="285" y="808"/>
                  <a:pt x="303" y="807"/>
                  <a:pt x="325" y="811"/>
                </a:cubicBezTo>
                <a:cubicBezTo>
                  <a:pt x="325" y="806"/>
                  <a:pt x="325" y="806"/>
                  <a:pt x="325" y="806"/>
                </a:cubicBezTo>
                <a:cubicBezTo>
                  <a:pt x="329" y="806"/>
                  <a:pt x="329" y="806"/>
                  <a:pt x="329" y="806"/>
                </a:cubicBezTo>
                <a:cubicBezTo>
                  <a:pt x="334" y="806"/>
                  <a:pt x="326" y="812"/>
                  <a:pt x="330" y="811"/>
                </a:cubicBezTo>
                <a:cubicBezTo>
                  <a:pt x="335" y="813"/>
                  <a:pt x="333" y="807"/>
                  <a:pt x="335" y="806"/>
                </a:cubicBezTo>
                <a:cubicBezTo>
                  <a:pt x="351" y="809"/>
                  <a:pt x="370" y="805"/>
                  <a:pt x="390" y="801"/>
                </a:cubicBezTo>
                <a:cubicBezTo>
                  <a:pt x="387" y="796"/>
                  <a:pt x="393" y="795"/>
                  <a:pt x="399" y="797"/>
                </a:cubicBezTo>
                <a:cubicBezTo>
                  <a:pt x="397" y="788"/>
                  <a:pt x="404" y="788"/>
                  <a:pt x="409" y="787"/>
                </a:cubicBezTo>
                <a:cubicBezTo>
                  <a:pt x="407" y="781"/>
                  <a:pt x="412" y="781"/>
                  <a:pt x="412" y="777"/>
                </a:cubicBezTo>
                <a:cubicBezTo>
                  <a:pt x="409" y="776"/>
                  <a:pt x="406" y="777"/>
                  <a:pt x="406" y="775"/>
                </a:cubicBezTo>
                <a:cubicBezTo>
                  <a:pt x="418" y="775"/>
                  <a:pt x="433" y="777"/>
                  <a:pt x="450" y="775"/>
                </a:cubicBezTo>
                <a:cubicBezTo>
                  <a:pt x="452" y="769"/>
                  <a:pt x="445" y="771"/>
                  <a:pt x="445" y="766"/>
                </a:cubicBezTo>
                <a:cubicBezTo>
                  <a:pt x="431" y="772"/>
                  <a:pt x="419" y="767"/>
                  <a:pt x="405" y="772"/>
                </a:cubicBezTo>
                <a:cubicBezTo>
                  <a:pt x="399" y="773"/>
                  <a:pt x="401" y="767"/>
                  <a:pt x="396" y="768"/>
                </a:cubicBezTo>
                <a:cubicBezTo>
                  <a:pt x="399" y="764"/>
                  <a:pt x="393" y="759"/>
                  <a:pt x="399" y="759"/>
                </a:cubicBezTo>
                <a:cubicBezTo>
                  <a:pt x="396" y="756"/>
                  <a:pt x="392" y="761"/>
                  <a:pt x="389" y="758"/>
                </a:cubicBezTo>
                <a:cubicBezTo>
                  <a:pt x="391" y="753"/>
                  <a:pt x="398" y="758"/>
                  <a:pt x="399" y="749"/>
                </a:cubicBezTo>
                <a:cubicBezTo>
                  <a:pt x="406" y="749"/>
                  <a:pt x="406" y="749"/>
                  <a:pt x="406" y="749"/>
                </a:cubicBezTo>
                <a:cubicBezTo>
                  <a:pt x="411" y="751"/>
                  <a:pt x="407" y="757"/>
                  <a:pt x="409" y="759"/>
                </a:cubicBezTo>
                <a:cubicBezTo>
                  <a:pt x="409" y="762"/>
                  <a:pt x="404" y="760"/>
                  <a:pt x="402" y="761"/>
                </a:cubicBezTo>
                <a:cubicBezTo>
                  <a:pt x="402" y="769"/>
                  <a:pt x="414" y="764"/>
                  <a:pt x="418" y="762"/>
                </a:cubicBezTo>
                <a:cubicBezTo>
                  <a:pt x="414" y="760"/>
                  <a:pt x="413" y="756"/>
                  <a:pt x="410" y="753"/>
                </a:cubicBezTo>
                <a:cubicBezTo>
                  <a:pt x="413" y="748"/>
                  <a:pt x="418" y="745"/>
                  <a:pt x="422" y="740"/>
                </a:cubicBezTo>
                <a:cubicBezTo>
                  <a:pt x="426" y="745"/>
                  <a:pt x="441" y="740"/>
                  <a:pt x="442" y="748"/>
                </a:cubicBezTo>
                <a:cubicBezTo>
                  <a:pt x="453" y="739"/>
                  <a:pt x="455" y="751"/>
                  <a:pt x="470" y="748"/>
                </a:cubicBezTo>
                <a:cubicBezTo>
                  <a:pt x="465" y="745"/>
                  <a:pt x="470" y="742"/>
                  <a:pt x="465" y="739"/>
                </a:cubicBezTo>
                <a:cubicBezTo>
                  <a:pt x="473" y="738"/>
                  <a:pt x="489" y="736"/>
                  <a:pt x="494" y="745"/>
                </a:cubicBezTo>
                <a:cubicBezTo>
                  <a:pt x="496" y="742"/>
                  <a:pt x="502" y="745"/>
                  <a:pt x="500" y="740"/>
                </a:cubicBezTo>
                <a:cubicBezTo>
                  <a:pt x="507" y="744"/>
                  <a:pt x="522" y="744"/>
                  <a:pt x="519" y="752"/>
                </a:cubicBezTo>
                <a:cubicBezTo>
                  <a:pt x="532" y="753"/>
                  <a:pt x="536" y="749"/>
                  <a:pt x="547" y="752"/>
                </a:cubicBezTo>
                <a:cubicBezTo>
                  <a:pt x="549" y="751"/>
                  <a:pt x="551" y="750"/>
                  <a:pt x="551" y="746"/>
                </a:cubicBezTo>
                <a:cubicBezTo>
                  <a:pt x="563" y="748"/>
                  <a:pt x="578" y="747"/>
                  <a:pt x="590" y="749"/>
                </a:cubicBezTo>
                <a:cubicBezTo>
                  <a:pt x="590" y="756"/>
                  <a:pt x="575" y="747"/>
                  <a:pt x="579" y="758"/>
                </a:cubicBezTo>
                <a:cubicBezTo>
                  <a:pt x="570" y="760"/>
                  <a:pt x="570" y="754"/>
                  <a:pt x="563" y="755"/>
                </a:cubicBezTo>
                <a:cubicBezTo>
                  <a:pt x="564" y="757"/>
                  <a:pt x="564" y="758"/>
                  <a:pt x="563" y="761"/>
                </a:cubicBezTo>
                <a:cubicBezTo>
                  <a:pt x="558" y="762"/>
                  <a:pt x="557" y="759"/>
                  <a:pt x="554" y="759"/>
                </a:cubicBezTo>
                <a:cubicBezTo>
                  <a:pt x="555" y="758"/>
                  <a:pt x="555" y="757"/>
                  <a:pt x="557" y="756"/>
                </a:cubicBezTo>
                <a:cubicBezTo>
                  <a:pt x="551" y="752"/>
                  <a:pt x="546" y="761"/>
                  <a:pt x="538" y="761"/>
                </a:cubicBezTo>
                <a:cubicBezTo>
                  <a:pt x="538" y="764"/>
                  <a:pt x="541" y="766"/>
                  <a:pt x="542" y="768"/>
                </a:cubicBezTo>
                <a:cubicBezTo>
                  <a:pt x="567" y="759"/>
                  <a:pt x="604" y="768"/>
                  <a:pt x="622" y="761"/>
                </a:cubicBezTo>
                <a:cubicBezTo>
                  <a:pt x="620" y="756"/>
                  <a:pt x="621" y="753"/>
                  <a:pt x="622" y="750"/>
                </a:cubicBezTo>
                <a:cubicBezTo>
                  <a:pt x="645" y="749"/>
                  <a:pt x="666" y="762"/>
                  <a:pt x="685" y="749"/>
                </a:cubicBezTo>
                <a:cubicBezTo>
                  <a:pt x="695" y="752"/>
                  <a:pt x="697" y="749"/>
                  <a:pt x="703" y="758"/>
                </a:cubicBezTo>
                <a:cubicBezTo>
                  <a:pt x="699" y="761"/>
                  <a:pt x="699" y="760"/>
                  <a:pt x="702" y="765"/>
                </a:cubicBezTo>
                <a:cubicBezTo>
                  <a:pt x="692" y="771"/>
                  <a:pt x="698" y="756"/>
                  <a:pt x="692" y="762"/>
                </a:cubicBezTo>
                <a:cubicBezTo>
                  <a:pt x="690" y="755"/>
                  <a:pt x="696" y="761"/>
                  <a:pt x="696" y="758"/>
                </a:cubicBezTo>
                <a:cubicBezTo>
                  <a:pt x="693" y="753"/>
                  <a:pt x="681" y="757"/>
                  <a:pt x="676" y="762"/>
                </a:cubicBezTo>
                <a:cubicBezTo>
                  <a:pt x="689" y="759"/>
                  <a:pt x="688" y="764"/>
                  <a:pt x="695" y="765"/>
                </a:cubicBezTo>
                <a:cubicBezTo>
                  <a:pt x="685" y="773"/>
                  <a:pt x="655" y="765"/>
                  <a:pt x="643" y="769"/>
                </a:cubicBezTo>
                <a:cubicBezTo>
                  <a:pt x="644" y="774"/>
                  <a:pt x="653" y="771"/>
                  <a:pt x="648" y="778"/>
                </a:cubicBezTo>
                <a:cubicBezTo>
                  <a:pt x="677" y="782"/>
                  <a:pt x="704" y="781"/>
                  <a:pt x="725" y="778"/>
                </a:cubicBezTo>
                <a:cubicBezTo>
                  <a:pt x="724" y="776"/>
                  <a:pt x="724" y="773"/>
                  <a:pt x="722" y="771"/>
                </a:cubicBezTo>
                <a:cubicBezTo>
                  <a:pt x="729" y="769"/>
                  <a:pt x="744" y="770"/>
                  <a:pt x="750" y="766"/>
                </a:cubicBezTo>
                <a:cubicBezTo>
                  <a:pt x="755" y="767"/>
                  <a:pt x="751" y="775"/>
                  <a:pt x="757" y="774"/>
                </a:cubicBezTo>
                <a:cubicBezTo>
                  <a:pt x="756" y="775"/>
                  <a:pt x="752" y="775"/>
                  <a:pt x="750" y="774"/>
                </a:cubicBezTo>
                <a:cubicBezTo>
                  <a:pt x="745" y="781"/>
                  <a:pt x="758" y="786"/>
                  <a:pt x="764" y="782"/>
                </a:cubicBezTo>
                <a:cubicBezTo>
                  <a:pt x="761" y="778"/>
                  <a:pt x="762" y="774"/>
                  <a:pt x="766" y="769"/>
                </a:cubicBezTo>
                <a:cubicBezTo>
                  <a:pt x="784" y="782"/>
                  <a:pt x="827" y="767"/>
                  <a:pt x="831" y="790"/>
                </a:cubicBezTo>
                <a:cubicBezTo>
                  <a:pt x="835" y="786"/>
                  <a:pt x="831" y="778"/>
                  <a:pt x="843" y="779"/>
                </a:cubicBezTo>
                <a:cubicBezTo>
                  <a:pt x="846" y="781"/>
                  <a:pt x="844" y="791"/>
                  <a:pt x="843" y="793"/>
                </a:cubicBezTo>
                <a:cubicBezTo>
                  <a:pt x="838" y="788"/>
                  <a:pt x="837" y="792"/>
                  <a:pt x="830" y="793"/>
                </a:cubicBezTo>
                <a:cubicBezTo>
                  <a:pt x="824" y="791"/>
                  <a:pt x="811" y="780"/>
                  <a:pt x="809" y="793"/>
                </a:cubicBezTo>
                <a:cubicBezTo>
                  <a:pt x="808" y="792"/>
                  <a:pt x="804" y="787"/>
                  <a:pt x="802" y="791"/>
                </a:cubicBezTo>
                <a:cubicBezTo>
                  <a:pt x="797" y="794"/>
                  <a:pt x="813" y="798"/>
                  <a:pt x="804" y="800"/>
                </a:cubicBezTo>
                <a:cubicBezTo>
                  <a:pt x="807" y="801"/>
                  <a:pt x="806" y="809"/>
                  <a:pt x="809" y="806"/>
                </a:cubicBezTo>
                <a:cubicBezTo>
                  <a:pt x="811" y="811"/>
                  <a:pt x="806" y="810"/>
                  <a:pt x="807" y="814"/>
                </a:cubicBezTo>
                <a:cubicBezTo>
                  <a:pt x="808" y="813"/>
                  <a:pt x="810" y="814"/>
                  <a:pt x="808" y="814"/>
                </a:cubicBezTo>
                <a:cubicBezTo>
                  <a:pt x="809" y="817"/>
                  <a:pt x="817" y="816"/>
                  <a:pt x="818" y="814"/>
                </a:cubicBezTo>
                <a:cubicBezTo>
                  <a:pt x="822" y="815"/>
                  <a:pt x="819" y="821"/>
                  <a:pt x="818" y="822"/>
                </a:cubicBezTo>
                <a:cubicBezTo>
                  <a:pt x="813" y="815"/>
                  <a:pt x="809" y="822"/>
                  <a:pt x="802" y="819"/>
                </a:cubicBezTo>
                <a:cubicBezTo>
                  <a:pt x="804" y="823"/>
                  <a:pt x="802" y="822"/>
                  <a:pt x="802" y="827"/>
                </a:cubicBezTo>
                <a:cubicBezTo>
                  <a:pt x="805" y="823"/>
                  <a:pt x="810" y="822"/>
                  <a:pt x="815" y="820"/>
                </a:cubicBezTo>
                <a:cubicBezTo>
                  <a:pt x="813" y="825"/>
                  <a:pt x="814" y="824"/>
                  <a:pt x="812" y="830"/>
                </a:cubicBezTo>
                <a:cubicBezTo>
                  <a:pt x="816" y="831"/>
                  <a:pt x="817" y="829"/>
                  <a:pt x="817" y="826"/>
                </a:cubicBezTo>
                <a:cubicBezTo>
                  <a:pt x="830" y="838"/>
                  <a:pt x="843" y="828"/>
                  <a:pt x="860" y="835"/>
                </a:cubicBezTo>
                <a:close/>
                <a:moveTo>
                  <a:pt x="288" y="797"/>
                </a:moveTo>
                <a:cubicBezTo>
                  <a:pt x="283" y="802"/>
                  <a:pt x="274" y="802"/>
                  <a:pt x="272" y="794"/>
                </a:cubicBezTo>
                <a:cubicBezTo>
                  <a:pt x="278" y="790"/>
                  <a:pt x="283" y="796"/>
                  <a:pt x="288" y="797"/>
                </a:cubicBezTo>
                <a:close/>
                <a:moveTo>
                  <a:pt x="272" y="785"/>
                </a:moveTo>
                <a:cubicBezTo>
                  <a:pt x="268" y="785"/>
                  <a:pt x="262" y="787"/>
                  <a:pt x="262" y="782"/>
                </a:cubicBezTo>
                <a:cubicBezTo>
                  <a:pt x="265" y="779"/>
                  <a:pt x="271" y="782"/>
                  <a:pt x="272" y="785"/>
                </a:cubicBezTo>
                <a:close/>
                <a:moveTo>
                  <a:pt x="233" y="772"/>
                </a:moveTo>
                <a:cubicBezTo>
                  <a:pt x="235" y="777"/>
                  <a:pt x="221" y="777"/>
                  <a:pt x="223" y="772"/>
                </a:cubicBezTo>
                <a:lnTo>
                  <a:pt x="233" y="772"/>
                </a:lnTo>
                <a:close/>
                <a:moveTo>
                  <a:pt x="631" y="41"/>
                </a:moveTo>
                <a:cubicBezTo>
                  <a:pt x="644" y="37"/>
                  <a:pt x="659" y="20"/>
                  <a:pt x="672" y="33"/>
                </a:cubicBezTo>
                <a:cubicBezTo>
                  <a:pt x="666" y="48"/>
                  <a:pt x="640" y="56"/>
                  <a:pt x="631" y="41"/>
                </a:cubicBezTo>
                <a:close/>
                <a:moveTo>
                  <a:pt x="624" y="70"/>
                </a:moveTo>
                <a:cubicBezTo>
                  <a:pt x="625" y="76"/>
                  <a:pt x="630" y="77"/>
                  <a:pt x="629" y="84"/>
                </a:cubicBezTo>
                <a:cubicBezTo>
                  <a:pt x="602" y="85"/>
                  <a:pt x="621" y="47"/>
                  <a:pt x="637" y="64"/>
                </a:cubicBezTo>
                <a:cubicBezTo>
                  <a:pt x="631" y="65"/>
                  <a:pt x="626" y="66"/>
                  <a:pt x="624" y="70"/>
                </a:cubicBezTo>
                <a:close/>
                <a:moveTo>
                  <a:pt x="778" y="77"/>
                </a:moveTo>
                <a:cubicBezTo>
                  <a:pt x="784" y="76"/>
                  <a:pt x="790" y="68"/>
                  <a:pt x="796" y="71"/>
                </a:cubicBezTo>
                <a:cubicBezTo>
                  <a:pt x="799" y="77"/>
                  <a:pt x="790" y="84"/>
                  <a:pt x="791" y="89"/>
                </a:cubicBezTo>
                <a:cubicBezTo>
                  <a:pt x="781" y="90"/>
                  <a:pt x="779" y="84"/>
                  <a:pt x="778" y="77"/>
                </a:cubicBezTo>
                <a:close/>
                <a:moveTo>
                  <a:pt x="1117" y="68"/>
                </a:moveTo>
                <a:cubicBezTo>
                  <a:pt x="1121" y="69"/>
                  <a:pt x="1129" y="66"/>
                  <a:pt x="1130" y="70"/>
                </a:cubicBezTo>
                <a:cubicBezTo>
                  <a:pt x="1128" y="72"/>
                  <a:pt x="1117" y="73"/>
                  <a:pt x="1117" y="68"/>
                </a:cubicBezTo>
                <a:close/>
                <a:moveTo>
                  <a:pt x="1100" y="83"/>
                </a:moveTo>
                <a:cubicBezTo>
                  <a:pt x="1107" y="81"/>
                  <a:pt x="1109" y="70"/>
                  <a:pt x="1117" y="74"/>
                </a:cubicBezTo>
                <a:cubicBezTo>
                  <a:pt x="1117" y="79"/>
                  <a:pt x="1111" y="78"/>
                  <a:pt x="1113" y="86"/>
                </a:cubicBezTo>
                <a:cubicBezTo>
                  <a:pt x="1107" y="86"/>
                  <a:pt x="1102" y="86"/>
                  <a:pt x="1100" y="83"/>
                </a:cubicBezTo>
                <a:close/>
                <a:moveTo>
                  <a:pt x="719" y="138"/>
                </a:moveTo>
                <a:cubicBezTo>
                  <a:pt x="717" y="138"/>
                  <a:pt x="716" y="139"/>
                  <a:pt x="715" y="141"/>
                </a:cubicBezTo>
                <a:cubicBezTo>
                  <a:pt x="717" y="142"/>
                  <a:pt x="719" y="143"/>
                  <a:pt x="721" y="144"/>
                </a:cubicBezTo>
                <a:cubicBezTo>
                  <a:pt x="721" y="140"/>
                  <a:pt x="726" y="141"/>
                  <a:pt x="725" y="136"/>
                </a:cubicBezTo>
                <a:cubicBezTo>
                  <a:pt x="733" y="137"/>
                  <a:pt x="737" y="134"/>
                  <a:pt x="746" y="135"/>
                </a:cubicBezTo>
                <a:cubicBezTo>
                  <a:pt x="743" y="144"/>
                  <a:pt x="724" y="142"/>
                  <a:pt x="731" y="148"/>
                </a:cubicBezTo>
                <a:cubicBezTo>
                  <a:pt x="726" y="151"/>
                  <a:pt x="718" y="152"/>
                  <a:pt x="709" y="151"/>
                </a:cubicBezTo>
                <a:cubicBezTo>
                  <a:pt x="705" y="147"/>
                  <a:pt x="709" y="142"/>
                  <a:pt x="708" y="134"/>
                </a:cubicBezTo>
                <a:cubicBezTo>
                  <a:pt x="713" y="131"/>
                  <a:pt x="716" y="135"/>
                  <a:pt x="719" y="138"/>
                </a:cubicBezTo>
                <a:close/>
                <a:moveTo>
                  <a:pt x="828" y="131"/>
                </a:moveTo>
                <a:cubicBezTo>
                  <a:pt x="823" y="123"/>
                  <a:pt x="816" y="128"/>
                  <a:pt x="809" y="125"/>
                </a:cubicBezTo>
                <a:cubicBezTo>
                  <a:pt x="822" y="122"/>
                  <a:pt x="826" y="121"/>
                  <a:pt x="837" y="116"/>
                </a:cubicBezTo>
                <a:cubicBezTo>
                  <a:pt x="837" y="123"/>
                  <a:pt x="840" y="127"/>
                  <a:pt x="843" y="131"/>
                </a:cubicBezTo>
                <a:cubicBezTo>
                  <a:pt x="848" y="127"/>
                  <a:pt x="850" y="136"/>
                  <a:pt x="856" y="136"/>
                </a:cubicBezTo>
                <a:cubicBezTo>
                  <a:pt x="873" y="131"/>
                  <a:pt x="879" y="150"/>
                  <a:pt x="885" y="160"/>
                </a:cubicBezTo>
                <a:cubicBezTo>
                  <a:pt x="876" y="166"/>
                  <a:pt x="872" y="156"/>
                  <a:pt x="860" y="160"/>
                </a:cubicBezTo>
                <a:cubicBezTo>
                  <a:pt x="860" y="154"/>
                  <a:pt x="855" y="148"/>
                  <a:pt x="859" y="141"/>
                </a:cubicBezTo>
                <a:cubicBezTo>
                  <a:pt x="856" y="139"/>
                  <a:pt x="843" y="141"/>
                  <a:pt x="850" y="136"/>
                </a:cubicBezTo>
                <a:cubicBezTo>
                  <a:pt x="836" y="143"/>
                  <a:pt x="820" y="140"/>
                  <a:pt x="809" y="151"/>
                </a:cubicBezTo>
                <a:cubicBezTo>
                  <a:pt x="802" y="149"/>
                  <a:pt x="806" y="141"/>
                  <a:pt x="807" y="135"/>
                </a:cubicBezTo>
                <a:cubicBezTo>
                  <a:pt x="813" y="133"/>
                  <a:pt x="823" y="135"/>
                  <a:pt x="828" y="131"/>
                </a:cubicBezTo>
                <a:close/>
                <a:moveTo>
                  <a:pt x="695" y="125"/>
                </a:moveTo>
                <a:cubicBezTo>
                  <a:pt x="690" y="127"/>
                  <a:pt x="687" y="121"/>
                  <a:pt x="690" y="119"/>
                </a:cubicBezTo>
                <a:cubicBezTo>
                  <a:pt x="690" y="123"/>
                  <a:pt x="696" y="120"/>
                  <a:pt x="695" y="125"/>
                </a:cubicBezTo>
                <a:close/>
                <a:moveTo>
                  <a:pt x="701" y="128"/>
                </a:moveTo>
                <a:cubicBezTo>
                  <a:pt x="701" y="123"/>
                  <a:pt x="701" y="123"/>
                  <a:pt x="701" y="123"/>
                </a:cubicBezTo>
                <a:cubicBezTo>
                  <a:pt x="708" y="125"/>
                  <a:pt x="714" y="121"/>
                  <a:pt x="715" y="129"/>
                </a:cubicBezTo>
                <a:cubicBezTo>
                  <a:pt x="711" y="128"/>
                  <a:pt x="706" y="127"/>
                  <a:pt x="701" y="128"/>
                </a:cubicBezTo>
                <a:close/>
                <a:moveTo>
                  <a:pt x="674" y="105"/>
                </a:moveTo>
                <a:cubicBezTo>
                  <a:pt x="678" y="115"/>
                  <a:pt x="669" y="114"/>
                  <a:pt x="663" y="119"/>
                </a:cubicBezTo>
                <a:cubicBezTo>
                  <a:pt x="669" y="121"/>
                  <a:pt x="676" y="122"/>
                  <a:pt x="680" y="119"/>
                </a:cubicBezTo>
                <a:cubicBezTo>
                  <a:pt x="680" y="125"/>
                  <a:pt x="674" y="120"/>
                  <a:pt x="677" y="126"/>
                </a:cubicBezTo>
                <a:cubicBezTo>
                  <a:pt x="670" y="127"/>
                  <a:pt x="669" y="123"/>
                  <a:pt x="661" y="123"/>
                </a:cubicBezTo>
                <a:cubicBezTo>
                  <a:pt x="661" y="120"/>
                  <a:pt x="660" y="116"/>
                  <a:pt x="661" y="110"/>
                </a:cubicBezTo>
                <a:cubicBezTo>
                  <a:pt x="666" y="109"/>
                  <a:pt x="666" y="113"/>
                  <a:pt x="670" y="112"/>
                </a:cubicBezTo>
                <a:cubicBezTo>
                  <a:pt x="670" y="110"/>
                  <a:pt x="668" y="109"/>
                  <a:pt x="669" y="106"/>
                </a:cubicBezTo>
                <a:cubicBezTo>
                  <a:pt x="671" y="106"/>
                  <a:pt x="672" y="104"/>
                  <a:pt x="674" y="105"/>
                </a:cubicBezTo>
                <a:close/>
                <a:moveTo>
                  <a:pt x="823" y="96"/>
                </a:moveTo>
                <a:cubicBezTo>
                  <a:pt x="831" y="97"/>
                  <a:pt x="838" y="89"/>
                  <a:pt x="841" y="97"/>
                </a:cubicBezTo>
                <a:cubicBezTo>
                  <a:pt x="839" y="103"/>
                  <a:pt x="827" y="97"/>
                  <a:pt x="823" y="96"/>
                </a:cubicBezTo>
                <a:close/>
                <a:moveTo>
                  <a:pt x="1029" y="96"/>
                </a:moveTo>
                <a:cubicBezTo>
                  <a:pt x="1021" y="100"/>
                  <a:pt x="997" y="103"/>
                  <a:pt x="992" y="91"/>
                </a:cubicBezTo>
                <a:cubicBezTo>
                  <a:pt x="1000" y="90"/>
                  <a:pt x="1006" y="96"/>
                  <a:pt x="1008" y="89"/>
                </a:cubicBezTo>
                <a:cubicBezTo>
                  <a:pt x="1014" y="92"/>
                  <a:pt x="1025" y="90"/>
                  <a:pt x="1029" y="96"/>
                </a:cubicBezTo>
                <a:close/>
                <a:moveTo>
                  <a:pt x="1069" y="96"/>
                </a:moveTo>
                <a:cubicBezTo>
                  <a:pt x="1068" y="98"/>
                  <a:pt x="1065" y="98"/>
                  <a:pt x="1062" y="99"/>
                </a:cubicBezTo>
                <a:cubicBezTo>
                  <a:pt x="1060" y="97"/>
                  <a:pt x="1056" y="96"/>
                  <a:pt x="1056" y="91"/>
                </a:cubicBezTo>
                <a:cubicBezTo>
                  <a:pt x="1060" y="94"/>
                  <a:pt x="1069" y="91"/>
                  <a:pt x="1069" y="96"/>
                </a:cubicBezTo>
                <a:close/>
                <a:moveTo>
                  <a:pt x="1148" y="102"/>
                </a:moveTo>
                <a:cubicBezTo>
                  <a:pt x="1150" y="101"/>
                  <a:pt x="1149" y="98"/>
                  <a:pt x="1151" y="97"/>
                </a:cubicBezTo>
                <a:cubicBezTo>
                  <a:pt x="1155" y="99"/>
                  <a:pt x="1162" y="98"/>
                  <a:pt x="1162" y="105"/>
                </a:cubicBezTo>
                <a:cubicBezTo>
                  <a:pt x="1157" y="104"/>
                  <a:pt x="1148" y="107"/>
                  <a:pt x="1148" y="102"/>
                </a:cubicBezTo>
                <a:close/>
                <a:moveTo>
                  <a:pt x="1011" y="131"/>
                </a:moveTo>
                <a:cubicBezTo>
                  <a:pt x="1012" y="121"/>
                  <a:pt x="1032" y="129"/>
                  <a:pt x="1036" y="122"/>
                </a:cubicBezTo>
                <a:cubicBezTo>
                  <a:pt x="1024" y="119"/>
                  <a:pt x="1004" y="118"/>
                  <a:pt x="995" y="107"/>
                </a:cubicBezTo>
                <a:cubicBezTo>
                  <a:pt x="1002" y="93"/>
                  <a:pt x="1031" y="109"/>
                  <a:pt x="1033" y="118"/>
                </a:cubicBezTo>
                <a:cubicBezTo>
                  <a:pt x="1039" y="121"/>
                  <a:pt x="1040" y="113"/>
                  <a:pt x="1047" y="113"/>
                </a:cubicBezTo>
                <a:cubicBezTo>
                  <a:pt x="1051" y="119"/>
                  <a:pt x="1047" y="121"/>
                  <a:pt x="1045" y="125"/>
                </a:cubicBezTo>
                <a:cubicBezTo>
                  <a:pt x="1047" y="127"/>
                  <a:pt x="1051" y="126"/>
                  <a:pt x="1050" y="131"/>
                </a:cubicBezTo>
                <a:cubicBezTo>
                  <a:pt x="1041" y="137"/>
                  <a:pt x="1027" y="131"/>
                  <a:pt x="1011" y="131"/>
                </a:cubicBezTo>
                <a:close/>
                <a:moveTo>
                  <a:pt x="994" y="164"/>
                </a:moveTo>
                <a:cubicBezTo>
                  <a:pt x="987" y="164"/>
                  <a:pt x="975" y="171"/>
                  <a:pt x="971" y="164"/>
                </a:cubicBezTo>
                <a:cubicBezTo>
                  <a:pt x="971" y="162"/>
                  <a:pt x="976" y="164"/>
                  <a:pt x="976" y="161"/>
                </a:cubicBezTo>
                <a:cubicBezTo>
                  <a:pt x="968" y="159"/>
                  <a:pt x="961" y="162"/>
                  <a:pt x="953" y="158"/>
                </a:cubicBezTo>
                <a:cubicBezTo>
                  <a:pt x="952" y="151"/>
                  <a:pt x="962" y="156"/>
                  <a:pt x="962" y="151"/>
                </a:cubicBezTo>
                <a:cubicBezTo>
                  <a:pt x="954" y="150"/>
                  <a:pt x="949" y="152"/>
                  <a:pt x="943" y="152"/>
                </a:cubicBezTo>
                <a:cubicBezTo>
                  <a:pt x="944" y="145"/>
                  <a:pt x="938" y="143"/>
                  <a:pt x="936" y="135"/>
                </a:cubicBezTo>
                <a:cubicBezTo>
                  <a:pt x="943" y="134"/>
                  <a:pt x="948" y="138"/>
                  <a:pt x="955" y="135"/>
                </a:cubicBezTo>
                <a:cubicBezTo>
                  <a:pt x="954" y="141"/>
                  <a:pt x="961" y="139"/>
                  <a:pt x="966" y="139"/>
                </a:cubicBezTo>
                <a:cubicBezTo>
                  <a:pt x="966" y="150"/>
                  <a:pt x="981" y="148"/>
                  <a:pt x="984" y="152"/>
                </a:cubicBezTo>
                <a:cubicBezTo>
                  <a:pt x="980" y="152"/>
                  <a:pt x="978" y="153"/>
                  <a:pt x="979" y="157"/>
                </a:cubicBezTo>
                <a:cubicBezTo>
                  <a:pt x="988" y="158"/>
                  <a:pt x="992" y="160"/>
                  <a:pt x="994" y="164"/>
                </a:cubicBezTo>
                <a:close/>
                <a:moveTo>
                  <a:pt x="997" y="167"/>
                </a:moveTo>
                <a:cubicBezTo>
                  <a:pt x="997" y="163"/>
                  <a:pt x="997" y="163"/>
                  <a:pt x="997" y="163"/>
                </a:cubicBezTo>
                <a:cubicBezTo>
                  <a:pt x="1002" y="162"/>
                  <a:pt x="1007" y="163"/>
                  <a:pt x="1010" y="165"/>
                </a:cubicBezTo>
                <a:cubicBezTo>
                  <a:pt x="1005" y="166"/>
                  <a:pt x="1001" y="171"/>
                  <a:pt x="997" y="167"/>
                </a:cubicBezTo>
                <a:close/>
                <a:moveTo>
                  <a:pt x="341" y="180"/>
                </a:moveTo>
                <a:cubicBezTo>
                  <a:pt x="327" y="202"/>
                  <a:pt x="297" y="192"/>
                  <a:pt x="275" y="183"/>
                </a:cubicBezTo>
                <a:cubicBezTo>
                  <a:pt x="268" y="169"/>
                  <a:pt x="279" y="162"/>
                  <a:pt x="278" y="151"/>
                </a:cubicBezTo>
                <a:cubicBezTo>
                  <a:pt x="294" y="150"/>
                  <a:pt x="321" y="151"/>
                  <a:pt x="335" y="152"/>
                </a:cubicBezTo>
                <a:cubicBezTo>
                  <a:pt x="329" y="163"/>
                  <a:pt x="334" y="174"/>
                  <a:pt x="341" y="180"/>
                </a:cubicBezTo>
                <a:close/>
                <a:moveTo>
                  <a:pt x="959" y="187"/>
                </a:moveTo>
                <a:cubicBezTo>
                  <a:pt x="953" y="190"/>
                  <a:pt x="951" y="196"/>
                  <a:pt x="942" y="195"/>
                </a:cubicBezTo>
                <a:cubicBezTo>
                  <a:pt x="942" y="189"/>
                  <a:pt x="946" y="191"/>
                  <a:pt x="943" y="186"/>
                </a:cubicBezTo>
                <a:cubicBezTo>
                  <a:pt x="948" y="186"/>
                  <a:pt x="957" y="181"/>
                  <a:pt x="959" y="187"/>
                </a:cubicBezTo>
                <a:close/>
                <a:moveTo>
                  <a:pt x="1249" y="196"/>
                </a:moveTo>
                <a:cubicBezTo>
                  <a:pt x="1245" y="196"/>
                  <a:pt x="1241" y="194"/>
                  <a:pt x="1241" y="190"/>
                </a:cubicBezTo>
                <a:cubicBezTo>
                  <a:pt x="1244" y="191"/>
                  <a:pt x="1244" y="188"/>
                  <a:pt x="1248" y="189"/>
                </a:cubicBezTo>
                <a:cubicBezTo>
                  <a:pt x="1249" y="190"/>
                  <a:pt x="1250" y="193"/>
                  <a:pt x="1249" y="196"/>
                </a:cubicBezTo>
                <a:close/>
                <a:moveTo>
                  <a:pt x="975" y="311"/>
                </a:moveTo>
                <a:cubicBezTo>
                  <a:pt x="981" y="311"/>
                  <a:pt x="981" y="306"/>
                  <a:pt x="988" y="308"/>
                </a:cubicBezTo>
                <a:cubicBezTo>
                  <a:pt x="987" y="312"/>
                  <a:pt x="990" y="312"/>
                  <a:pt x="991" y="315"/>
                </a:cubicBezTo>
                <a:cubicBezTo>
                  <a:pt x="987" y="317"/>
                  <a:pt x="985" y="319"/>
                  <a:pt x="981" y="316"/>
                </a:cubicBezTo>
                <a:cubicBezTo>
                  <a:pt x="980" y="323"/>
                  <a:pt x="979" y="323"/>
                  <a:pt x="978" y="327"/>
                </a:cubicBezTo>
                <a:cubicBezTo>
                  <a:pt x="972" y="321"/>
                  <a:pt x="979" y="314"/>
                  <a:pt x="975" y="311"/>
                </a:cubicBezTo>
                <a:close/>
                <a:moveTo>
                  <a:pt x="1000" y="314"/>
                </a:moveTo>
                <a:cubicBezTo>
                  <a:pt x="999" y="310"/>
                  <a:pt x="1002" y="309"/>
                  <a:pt x="1005" y="309"/>
                </a:cubicBezTo>
                <a:cubicBezTo>
                  <a:pt x="1006" y="313"/>
                  <a:pt x="1003" y="314"/>
                  <a:pt x="1000" y="314"/>
                </a:cubicBezTo>
                <a:close/>
                <a:moveTo>
                  <a:pt x="913" y="318"/>
                </a:moveTo>
                <a:cubicBezTo>
                  <a:pt x="909" y="319"/>
                  <a:pt x="906" y="320"/>
                  <a:pt x="901" y="319"/>
                </a:cubicBezTo>
                <a:cubicBezTo>
                  <a:pt x="900" y="315"/>
                  <a:pt x="903" y="315"/>
                  <a:pt x="902" y="311"/>
                </a:cubicBezTo>
                <a:cubicBezTo>
                  <a:pt x="910" y="311"/>
                  <a:pt x="907" y="307"/>
                  <a:pt x="905" y="303"/>
                </a:cubicBezTo>
                <a:cubicBezTo>
                  <a:pt x="916" y="301"/>
                  <a:pt x="909" y="309"/>
                  <a:pt x="913" y="318"/>
                </a:cubicBezTo>
                <a:close/>
                <a:moveTo>
                  <a:pt x="830" y="285"/>
                </a:moveTo>
                <a:cubicBezTo>
                  <a:pt x="836" y="285"/>
                  <a:pt x="839" y="288"/>
                  <a:pt x="843" y="290"/>
                </a:cubicBezTo>
                <a:cubicBezTo>
                  <a:pt x="839" y="292"/>
                  <a:pt x="836" y="287"/>
                  <a:pt x="836" y="290"/>
                </a:cubicBezTo>
                <a:cubicBezTo>
                  <a:pt x="836" y="293"/>
                  <a:pt x="840" y="291"/>
                  <a:pt x="840" y="293"/>
                </a:cubicBezTo>
                <a:cubicBezTo>
                  <a:pt x="834" y="291"/>
                  <a:pt x="829" y="297"/>
                  <a:pt x="828" y="292"/>
                </a:cubicBezTo>
                <a:cubicBezTo>
                  <a:pt x="837" y="292"/>
                  <a:pt x="832" y="288"/>
                  <a:pt x="830" y="285"/>
                </a:cubicBezTo>
                <a:close/>
                <a:moveTo>
                  <a:pt x="246" y="274"/>
                </a:moveTo>
                <a:cubicBezTo>
                  <a:pt x="250" y="277"/>
                  <a:pt x="253" y="272"/>
                  <a:pt x="255" y="277"/>
                </a:cubicBezTo>
                <a:cubicBezTo>
                  <a:pt x="251" y="278"/>
                  <a:pt x="251" y="282"/>
                  <a:pt x="246" y="282"/>
                </a:cubicBezTo>
                <a:cubicBezTo>
                  <a:pt x="247" y="277"/>
                  <a:pt x="244" y="277"/>
                  <a:pt x="246" y="274"/>
                </a:cubicBezTo>
                <a:close/>
                <a:moveTo>
                  <a:pt x="239" y="250"/>
                </a:moveTo>
                <a:cubicBezTo>
                  <a:pt x="237" y="250"/>
                  <a:pt x="237" y="251"/>
                  <a:pt x="236" y="253"/>
                </a:cubicBezTo>
                <a:cubicBezTo>
                  <a:pt x="233" y="252"/>
                  <a:pt x="231" y="252"/>
                  <a:pt x="230" y="250"/>
                </a:cubicBezTo>
                <a:cubicBezTo>
                  <a:pt x="231" y="246"/>
                  <a:pt x="239" y="245"/>
                  <a:pt x="239" y="250"/>
                </a:cubicBezTo>
                <a:close/>
                <a:moveTo>
                  <a:pt x="312" y="210"/>
                </a:moveTo>
                <a:cubicBezTo>
                  <a:pt x="316" y="222"/>
                  <a:pt x="334" y="210"/>
                  <a:pt x="341" y="219"/>
                </a:cubicBezTo>
                <a:cubicBezTo>
                  <a:pt x="332" y="237"/>
                  <a:pt x="303" y="224"/>
                  <a:pt x="283" y="232"/>
                </a:cubicBezTo>
                <a:cubicBezTo>
                  <a:pt x="279" y="236"/>
                  <a:pt x="274" y="239"/>
                  <a:pt x="270" y="242"/>
                </a:cubicBezTo>
                <a:cubicBezTo>
                  <a:pt x="261" y="238"/>
                  <a:pt x="258" y="245"/>
                  <a:pt x="251" y="247"/>
                </a:cubicBezTo>
                <a:cubicBezTo>
                  <a:pt x="250" y="239"/>
                  <a:pt x="243" y="247"/>
                  <a:pt x="240" y="241"/>
                </a:cubicBezTo>
                <a:cubicBezTo>
                  <a:pt x="242" y="241"/>
                  <a:pt x="242" y="240"/>
                  <a:pt x="242" y="238"/>
                </a:cubicBezTo>
                <a:cubicBezTo>
                  <a:pt x="264" y="228"/>
                  <a:pt x="302" y="235"/>
                  <a:pt x="312" y="210"/>
                </a:cubicBezTo>
                <a:close/>
                <a:moveTo>
                  <a:pt x="1049" y="219"/>
                </a:moveTo>
                <a:cubicBezTo>
                  <a:pt x="1049" y="223"/>
                  <a:pt x="1052" y="225"/>
                  <a:pt x="1047" y="226"/>
                </a:cubicBezTo>
                <a:cubicBezTo>
                  <a:pt x="1044" y="223"/>
                  <a:pt x="1051" y="217"/>
                  <a:pt x="1042" y="219"/>
                </a:cubicBezTo>
                <a:cubicBezTo>
                  <a:pt x="1042" y="217"/>
                  <a:pt x="1041" y="215"/>
                  <a:pt x="1043" y="215"/>
                </a:cubicBezTo>
                <a:cubicBezTo>
                  <a:pt x="1045" y="220"/>
                  <a:pt x="1047" y="212"/>
                  <a:pt x="1050" y="213"/>
                </a:cubicBezTo>
                <a:cubicBezTo>
                  <a:pt x="1053" y="215"/>
                  <a:pt x="1055" y="217"/>
                  <a:pt x="1058" y="219"/>
                </a:cubicBezTo>
                <a:cubicBezTo>
                  <a:pt x="1068" y="213"/>
                  <a:pt x="1081" y="217"/>
                  <a:pt x="1090" y="221"/>
                </a:cubicBezTo>
                <a:cubicBezTo>
                  <a:pt x="1090" y="225"/>
                  <a:pt x="1085" y="224"/>
                  <a:pt x="1087" y="229"/>
                </a:cubicBezTo>
                <a:cubicBezTo>
                  <a:pt x="1073" y="231"/>
                  <a:pt x="1054" y="231"/>
                  <a:pt x="1049" y="219"/>
                </a:cubicBezTo>
                <a:close/>
                <a:moveTo>
                  <a:pt x="1097" y="222"/>
                </a:moveTo>
                <a:cubicBezTo>
                  <a:pt x="1097" y="219"/>
                  <a:pt x="1093" y="220"/>
                  <a:pt x="1094" y="216"/>
                </a:cubicBezTo>
                <a:cubicBezTo>
                  <a:pt x="1100" y="215"/>
                  <a:pt x="1110" y="213"/>
                  <a:pt x="1111" y="221"/>
                </a:cubicBezTo>
                <a:cubicBezTo>
                  <a:pt x="1106" y="221"/>
                  <a:pt x="1103" y="223"/>
                  <a:pt x="1097" y="222"/>
                </a:cubicBezTo>
                <a:close/>
                <a:moveTo>
                  <a:pt x="1027" y="224"/>
                </a:moveTo>
                <a:cubicBezTo>
                  <a:pt x="1028" y="219"/>
                  <a:pt x="1025" y="218"/>
                  <a:pt x="1024" y="215"/>
                </a:cubicBezTo>
                <a:cubicBezTo>
                  <a:pt x="1029" y="214"/>
                  <a:pt x="1031" y="216"/>
                  <a:pt x="1034" y="216"/>
                </a:cubicBezTo>
                <a:cubicBezTo>
                  <a:pt x="1034" y="220"/>
                  <a:pt x="1031" y="223"/>
                  <a:pt x="1027" y="224"/>
                </a:cubicBezTo>
                <a:close/>
                <a:moveTo>
                  <a:pt x="878" y="225"/>
                </a:moveTo>
                <a:cubicBezTo>
                  <a:pt x="878" y="219"/>
                  <a:pt x="878" y="219"/>
                  <a:pt x="878" y="219"/>
                </a:cubicBezTo>
                <a:cubicBezTo>
                  <a:pt x="885" y="217"/>
                  <a:pt x="886" y="223"/>
                  <a:pt x="888" y="226"/>
                </a:cubicBezTo>
                <a:cubicBezTo>
                  <a:pt x="883" y="227"/>
                  <a:pt x="881" y="225"/>
                  <a:pt x="878" y="225"/>
                </a:cubicBezTo>
                <a:close/>
                <a:moveTo>
                  <a:pt x="1184" y="221"/>
                </a:moveTo>
                <a:cubicBezTo>
                  <a:pt x="1178" y="222"/>
                  <a:pt x="1169" y="222"/>
                  <a:pt x="1166" y="222"/>
                </a:cubicBezTo>
                <a:cubicBezTo>
                  <a:pt x="1168" y="222"/>
                  <a:pt x="1169" y="224"/>
                  <a:pt x="1171" y="224"/>
                </a:cubicBezTo>
                <a:cubicBezTo>
                  <a:pt x="1169" y="230"/>
                  <a:pt x="1161" y="230"/>
                  <a:pt x="1156" y="226"/>
                </a:cubicBezTo>
                <a:cubicBezTo>
                  <a:pt x="1162" y="219"/>
                  <a:pt x="1155" y="221"/>
                  <a:pt x="1153" y="215"/>
                </a:cubicBezTo>
                <a:cubicBezTo>
                  <a:pt x="1166" y="213"/>
                  <a:pt x="1178" y="209"/>
                  <a:pt x="1184" y="221"/>
                </a:cubicBezTo>
                <a:close/>
                <a:moveTo>
                  <a:pt x="1225" y="225"/>
                </a:moveTo>
                <a:cubicBezTo>
                  <a:pt x="1229" y="224"/>
                  <a:pt x="1232" y="221"/>
                  <a:pt x="1238" y="221"/>
                </a:cubicBezTo>
                <a:cubicBezTo>
                  <a:pt x="1239" y="225"/>
                  <a:pt x="1250" y="229"/>
                  <a:pt x="1248" y="232"/>
                </a:cubicBezTo>
                <a:cubicBezTo>
                  <a:pt x="1242" y="231"/>
                  <a:pt x="1228" y="238"/>
                  <a:pt x="1225" y="225"/>
                </a:cubicBezTo>
                <a:close/>
                <a:moveTo>
                  <a:pt x="969" y="232"/>
                </a:moveTo>
                <a:cubicBezTo>
                  <a:pt x="974" y="230"/>
                  <a:pt x="983" y="231"/>
                  <a:pt x="987" y="228"/>
                </a:cubicBezTo>
                <a:cubicBezTo>
                  <a:pt x="984" y="227"/>
                  <a:pt x="979" y="230"/>
                  <a:pt x="979" y="226"/>
                </a:cubicBezTo>
                <a:cubicBezTo>
                  <a:pt x="984" y="227"/>
                  <a:pt x="985" y="225"/>
                  <a:pt x="987" y="222"/>
                </a:cubicBezTo>
                <a:cubicBezTo>
                  <a:pt x="984" y="221"/>
                  <a:pt x="980" y="221"/>
                  <a:pt x="979" y="219"/>
                </a:cubicBezTo>
                <a:cubicBezTo>
                  <a:pt x="990" y="221"/>
                  <a:pt x="996" y="218"/>
                  <a:pt x="1001" y="224"/>
                </a:cubicBezTo>
                <a:cubicBezTo>
                  <a:pt x="999" y="229"/>
                  <a:pt x="990" y="228"/>
                  <a:pt x="989" y="235"/>
                </a:cubicBezTo>
                <a:cubicBezTo>
                  <a:pt x="981" y="236"/>
                  <a:pt x="974" y="238"/>
                  <a:pt x="969" y="232"/>
                </a:cubicBezTo>
                <a:close/>
                <a:moveTo>
                  <a:pt x="908" y="241"/>
                </a:moveTo>
                <a:cubicBezTo>
                  <a:pt x="905" y="238"/>
                  <a:pt x="897" y="240"/>
                  <a:pt x="897" y="234"/>
                </a:cubicBezTo>
                <a:cubicBezTo>
                  <a:pt x="902" y="229"/>
                  <a:pt x="912" y="236"/>
                  <a:pt x="908" y="241"/>
                </a:cubicBezTo>
                <a:close/>
                <a:moveTo>
                  <a:pt x="326" y="242"/>
                </a:moveTo>
                <a:cubicBezTo>
                  <a:pt x="330" y="246"/>
                  <a:pt x="323" y="246"/>
                  <a:pt x="325" y="251"/>
                </a:cubicBezTo>
                <a:cubicBezTo>
                  <a:pt x="335" y="251"/>
                  <a:pt x="343" y="253"/>
                  <a:pt x="352" y="254"/>
                </a:cubicBezTo>
                <a:cubicBezTo>
                  <a:pt x="344" y="262"/>
                  <a:pt x="323" y="258"/>
                  <a:pt x="315" y="255"/>
                </a:cubicBezTo>
                <a:cubicBezTo>
                  <a:pt x="299" y="258"/>
                  <a:pt x="279" y="257"/>
                  <a:pt x="267" y="260"/>
                </a:cubicBezTo>
                <a:cubicBezTo>
                  <a:pt x="267" y="262"/>
                  <a:pt x="267" y="263"/>
                  <a:pt x="268" y="264"/>
                </a:cubicBezTo>
                <a:cubicBezTo>
                  <a:pt x="259" y="265"/>
                  <a:pt x="249" y="276"/>
                  <a:pt x="243" y="264"/>
                </a:cubicBezTo>
                <a:cubicBezTo>
                  <a:pt x="251" y="260"/>
                  <a:pt x="253" y="251"/>
                  <a:pt x="265" y="251"/>
                </a:cubicBezTo>
                <a:cubicBezTo>
                  <a:pt x="268" y="257"/>
                  <a:pt x="258" y="257"/>
                  <a:pt x="262" y="258"/>
                </a:cubicBezTo>
                <a:cubicBezTo>
                  <a:pt x="271" y="252"/>
                  <a:pt x="281" y="250"/>
                  <a:pt x="296" y="251"/>
                </a:cubicBezTo>
                <a:cubicBezTo>
                  <a:pt x="301" y="251"/>
                  <a:pt x="308" y="252"/>
                  <a:pt x="313" y="251"/>
                </a:cubicBezTo>
                <a:cubicBezTo>
                  <a:pt x="313" y="248"/>
                  <a:pt x="311" y="248"/>
                  <a:pt x="312" y="245"/>
                </a:cubicBezTo>
                <a:cubicBezTo>
                  <a:pt x="317" y="244"/>
                  <a:pt x="320" y="239"/>
                  <a:pt x="326" y="242"/>
                </a:cubicBezTo>
                <a:close/>
                <a:moveTo>
                  <a:pt x="850" y="251"/>
                </a:moveTo>
                <a:cubicBezTo>
                  <a:pt x="858" y="242"/>
                  <a:pt x="870" y="247"/>
                  <a:pt x="881" y="244"/>
                </a:cubicBezTo>
                <a:cubicBezTo>
                  <a:pt x="881" y="249"/>
                  <a:pt x="885" y="250"/>
                  <a:pt x="888" y="251"/>
                </a:cubicBezTo>
                <a:cubicBezTo>
                  <a:pt x="880" y="250"/>
                  <a:pt x="858" y="255"/>
                  <a:pt x="850" y="251"/>
                </a:cubicBezTo>
                <a:close/>
                <a:moveTo>
                  <a:pt x="902" y="248"/>
                </a:moveTo>
                <a:cubicBezTo>
                  <a:pt x="898" y="248"/>
                  <a:pt x="893" y="249"/>
                  <a:pt x="894" y="244"/>
                </a:cubicBezTo>
                <a:cubicBezTo>
                  <a:pt x="897" y="242"/>
                  <a:pt x="903" y="242"/>
                  <a:pt x="902" y="248"/>
                </a:cubicBezTo>
                <a:close/>
                <a:moveTo>
                  <a:pt x="1135" y="260"/>
                </a:moveTo>
                <a:cubicBezTo>
                  <a:pt x="1134" y="255"/>
                  <a:pt x="1137" y="254"/>
                  <a:pt x="1137" y="251"/>
                </a:cubicBezTo>
                <a:cubicBezTo>
                  <a:pt x="1148" y="251"/>
                  <a:pt x="1148" y="251"/>
                  <a:pt x="1148" y="251"/>
                </a:cubicBezTo>
                <a:cubicBezTo>
                  <a:pt x="1148" y="255"/>
                  <a:pt x="1149" y="258"/>
                  <a:pt x="1152" y="260"/>
                </a:cubicBezTo>
                <a:cubicBezTo>
                  <a:pt x="1148" y="263"/>
                  <a:pt x="1140" y="260"/>
                  <a:pt x="1135" y="260"/>
                </a:cubicBezTo>
                <a:close/>
                <a:moveTo>
                  <a:pt x="1238" y="266"/>
                </a:moveTo>
                <a:cubicBezTo>
                  <a:pt x="1243" y="265"/>
                  <a:pt x="1249" y="264"/>
                  <a:pt x="1252" y="269"/>
                </a:cubicBezTo>
                <a:cubicBezTo>
                  <a:pt x="1247" y="268"/>
                  <a:pt x="1239" y="270"/>
                  <a:pt x="1238" y="266"/>
                </a:cubicBezTo>
                <a:close/>
                <a:moveTo>
                  <a:pt x="1174" y="274"/>
                </a:moveTo>
                <a:cubicBezTo>
                  <a:pt x="1174" y="270"/>
                  <a:pt x="1174" y="270"/>
                  <a:pt x="1174" y="270"/>
                </a:cubicBezTo>
                <a:cubicBezTo>
                  <a:pt x="1181" y="270"/>
                  <a:pt x="1181" y="270"/>
                  <a:pt x="1181" y="270"/>
                </a:cubicBezTo>
                <a:cubicBezTo>
                  <a:pt x="1182" y="275"/>
                  <a:pt x="1178" y="275"/>
                  <a:pt x="1174" y="274"/>
                </a:cubicBezTo>
                <a:close/>
                <a:moveTo>
                  <a:pt x="1121" y="300"/>
                </a:moveTo>
                <a:cubicBezTo>
                  <a:pt x="1123" y="299"/>
                  <a:pt x="1127" y="299"/>
                  <a:pt x="1130" y="299"/>
                </a:cubicBezTo>
                <a:cubicBezTo>
                  <a:pt x="1132" y="304"/>
                  <a:pt x="1122" y="303"/>
                  <a:pt x="1121" y="300"/>
                </a:cubicBezTo>
                <a:close/>
                <a:moveTo>
                  <a:pt x="1106" y="325"/>
                </a:moveTo>
                <a:cubicBezTo>
                  <a:pt x="1097" y="320"/>
                  <a:pt x="1088" y="323"/>
                  <a:pt x="1081" y="315"/>
                </a:cubicBezTo>
                <a:cubicBezTo>
                  <a:pt x="1077" y="327"/>
                  <a:pt x="1069" y="320"/>
                  <a:pt x="1061" y="324"/>
                </a:cubicBezTo>
                <a:cubicBezTo>
                  <a:pt x="1060" y="321"/>
                  <a:pt x="1062" y="320"/>
                  <a:pt x="1062" y="318"/>
                </a:cubicBezTo>
                <a:cubicBezTo>
                  <a:pt x="1055" y="320"/>
                  <a:pt x="1057" y="313"/>
                  <a:pt x="1050" y="315"/>
                </a:cubicBezTo>
                <a:cubicBezTo>
                  <a:pt x="1051" y="312"/>
                  <a:pt x="1052" y="309"/>
                  <a:pt x="1053" y="306"/>
                </a:cubicBezTo>
                <a:cubicBezTo>
                  <a:pt x="1059" y="308"/>
                  <a:pt x="1069" y="306"/>
                  <a:pt x="1071" y="312"/>
                </a:cubicBezTo>
                <a:cubicBezTo>
                  <a:pt x="1072" y="307"/>
                  <a:pt x="1080" y="303"/>
                  <a:pt x="1074" y="299"/>
                </a:cubicBezTo>
                <a:cubicBezTo>
                  <a:pt x="1071" y="302"/>
                  <a:pt x="1066" y="305"/>
                  <a:pt x="1061" y="302"/>
                </a:cubicBezTo>
                <a:cubicBezTo>
                  <a:pt x="1059" y="299"/>
                  <a:pt x="1064" y="296"/>
                  <a:pt x="1061" y="296"/>
                </a:cubicBezTo>
                <a:cubicBezTo>
                  <a:pt x="1054" y="297"/>
                  <a:pt x="1037" y="297"/>
                  <a:pt x="1039" y="314"/>
                </a:cubicBezTo>
                <a:cubicBezTo>
                  <a:pt x="1034" y="315"/>
                  <a:pt x="1031" y="317"/>
                  <a:pt x="1029" y="321"/>
                </a:cubicBezTo>
                <a:cubicBezTo>
                  <a:pt x="1028" y="317"/>
                  <a:pt x="1032" y="307"/>
                  <a:pt x="1034" y="302"/>
                </a:cubicBezTo>
                <a:cubicBezTo>
                  <a:pt x="1032" y="302"/>
                  <a:pt x="1026" y="297"/>
                  <a:pt x="1024" y="300"/>
                </a:cubicBezTo>
                <a:cubicBezTo>
                  <a:pt x="1031" y="308"/>
                  <a:pt x="1016" y="309"/>
                  <a:pt x="1021" y="315"/>
                </a:cubicBezTo>
                <a:cubicBezTo>
                  <a:pt x="1015" y="313"/>
                  <a:pt x="1015" y="315"/>
                  <a:pt x="1010" y="316"/>
                </a:cubicBezTo>
                <a:cubicBezTo>
                  <a:pt x="1008" y="311"/>
                  <a:pt x="1008" y="306"/>
                  <a:pt x="1011" y="302"/>
                </a:cubicBezTo>
                <a:cubicBezTo>
                  <a:pt x="1011" y="298"/>
                  <a:pt x="1009" y="297"/>
                  <a:pt x="1007" y="296"/>
                </a:cubicBezTo>
                <a:cubicBezTo>
                  <a:pt x="994" y="300"/>
                  <a:pt x="976" y="301"/>
                  <a:pt x="966" y="292"/>
                </a:cubicBezTo>
                <a:cubicBezTo>
                  <a:pt x="961" y="296"/>
                  <a:pt x="954" y="298"/>
                  <a:pt x="947" y="302"/>
                </a:cubicBezTo>
                <a:cubicBezTo>
                  <a:pt x="944" y="300"/>
                  <a:pt x="942" y="297"/>
                  <a:pt x="939" y="295"/>
                </a:cubicBezTo>
                <a:cubicBezTo>
                  <a:pt x="914" y="297"/>
                  <a:pt x="894" y="299"/>
                  <a:pt x="876" y="292"/>
                </a:cubicBezTo>
                <a:cubicBezTo>
                  <a:pt x="863" y="297"/>
                  <a:pt x="850" y="295"/>
                  <a:pt x="844" y="283"/>
                </a:cubicBezTo>
                <a:cubicBezTo>
                  <a:pt x="849" y="281"/>
                  <a:pt x="857" y="288"/>
                  <a:pt x="860" y="280"/>
                </a:cubicBezTo>
                <a:cubicBezTo>
                  <a:pt x="859" y="277"/>
                  <a:pt x="856" y="276"/>
                  <a:pt x="853" y="274"/>
                </a:cubicBezTo>
                <a:cubicBezTo>
                  <a:pt x="857" y="275"/>
                  <a:pt x="860" y="275"/>
                  <a:pt x="859" y="270"/>
                </a:cubicBezTo>
                <a:cubicBezTo>
                  <a:pt x="849" y="270"/>
                  <a:pt x="849" y="270"/>
                  <a:pt x="849" y="270"/>
                </a:cubicBezTo>
                <a:cubicBezTo>
                  <a:pt x="851" y="264"/>
                  <a:pt x="856" y="266"/>
                  <a:pt x="853" y="257"/>
                </a:cubicBezTo>
                <a:cubicBezTo>
                  <a:pt x="866" y="256"/>
                  <a:pt x="874" y="261"/>
                  <a:pt x="878" y="273"/>
                </a:cubicBezTo>
                <a:cubicBezTo>
                  <a:pt x="877" y="262"/>
                  <a:pt x="886" y="269"/>
                  <a:pt x="889" y="263"/>
                </a:cubicBezTo>
                <a:cubicBezTo>
                  <a:pt x="893" y="262"/>
                  <a:pt x="898" y="269"/>
                  <a:pt x="901" y="264"/>
                </a:cubicBezTo>
                <a:cubicBezTo>
                  <a:pt x="896" y="261"/>
                  <a:pt x="898" y="252"/>
                  <a:pt x="899" y="250"/>
                </a:cubicBezTo>
                <a:cubicBezTo>
                  <a:pt x="916" y="244"/>
                  <a:pt x="914" y="259"/>
                  <a:pt x="930" y="257"/>
                </a:cubicBezTo>
                <a:cubicBezTo>
                  <a:pt x="928" y="262"/>
                  <a:pt x="931" y="264"/>
                  <a:pt x="928" y="269"/>
                </a:cubicBezTo>
                <a:cubicBezTo>
                  <a:pt x="935" y="268"/>
                  <a:pt x="937" y="279"/>
                  <a:pt x="943" y="274"/>
                </a:cubicBezTo>
                <a:cubicBezTo>
                  <a:pt x="937" y="275"/>
                  <a:pt x="943" y="269"/>
                  <a:pt x="943" y="267"/>
                </a:cubicBezTo>
                <a:cubicBezTo>
                  <a:pt x="956" y="268"/>
                  <a:pt x="979" y="268"/>
                  <a:pt x="987" y="260"/>
                </a:cubicBezTo>
                <a:cubicBezTo>
                  <a:pt x="990" y="266"/>
                  <a:pt x="995" y="264"/>
                  <a:pt x="1002" y="263"/>
                </a:cubicBezTo>
                <a:cubicBezTo>
                  <a:pt x="1006" y="265"/>
                  <a:pt x="1004" y="269"/>
                  <a:pt x="1005" y="270"/>
                </a:cubicBezTo>
                <a:cubicBezTo>
                  <a:pt x="1008" y="269"/>
                  <a:pt x="1011" y="271"/>
                  <a:pt x="1014" y="273"/>
                </a:cubicBezTo>
                <a:cubicBezTo>
                  <a:pt x="1014" y="271"/>
                  <a:pt x="1014" y="268"/>
                  <a:pt x="1017" y="269"/>
                </a:cubicBezTo>
                <a:cubicBezTo>
                  <a:pt x="1020" y="280"/>
                  <a:pt x="1030" y="281"/>
                  <a:pt x="1037" y="276"/>
                </a:cubicBezTo>
                <a:cubicBezTo>
                  <a:pt x="1036" y="276"/>
                  <a:pt x="1034" y="275"/>
                  <a:pt x="1034" y="273"/>
                </a:cubicBezTo>
                <a:cubicBezTo>
                  <a:pt x="1044" y="266"/>
                  <a:pt x="1066" y="275"/>
                  <a:pt x="1079" y="270"/>
                </a:cubicBezTo>
                <a:cubicBezTo>
                  <a:pt x="1079" y="266"/>
                  <a:pt x="1079" y="266"/>
                  <a:pt x="1079" y="266"/>
                </a:cubicBezTo>
                <a:cubicBezTo>
                  <a:pt x="1074" y="267"/>
                  <a:pt x="1072" y="258"/>
                  <a:pt x="1068" y="255"/>
                </a:cubicBezTo>
                <a:cubicBezTo>
                  <a:pt x="1079" y="257"/>
                  <a:pt x="1078" y="243"/>
                  <a:pt x="1095" y="247"/>
                </a:cubicBezTo>
                <a:cubicBezTo>
                  <a:pt x="1096" y="250"/>
                  <a:pt x="1097" y="254"/>
                  <a:pt x="1095" y="260"/>
                </a:cubicBezTo>
                <a:cubicBezTo>
                  <a:pt x="1098" y="261"/>
                  <a:pt x="1100" y="263"/>
                  <a:pt x="1103" y="264"/>
                </a:cubicBezTo>
                <a:cubicBezTo>
                  <a:pt x="1103" y="268"/>
                  <a:pt x="1100" y="267"/>
                  <a:pt x="1101" y="271"/>
                </a:cubicBezTo>
                <a:cubicBezTo>
                  <a:pt x="1108" y="270"/>
                  <a:pt x="1105" y="274"/>
                  <a:pt x="1103" y="276"/>
                </a:cubicBezTo>
                <a:cubicBezTo>
                  <a:pt x="1113" y="276"/>
                  <a:pt x="1115" y="280"/>
                  <a:pt x="1123" y="280"/>
                </a:cubicBezTo>
                <a:cubicBezTo>
                  <a:pt x="1118" y="270"/>
                  <a:pt x="1133" y="277"/>
                  <a:pt x="1129" y="266"/>
                </a:cubicBezTo>
                <a:cubicBezTo>
                  <a:pt x="1135" y="265"/>
                  <a:pt x="1135" y="270"/>
                  <a:pt x="1140" y="270"/>
                </a:cubicBezTo>
                <a:cubicBezTo>
                  <a:pt x="1141" y="273"/>
                  <a:pt x="1139" y="273"/>
                  <a:pt x="1139" y="276"/>
                </a:cubicBezTo>
                <a:cubicBezTo>
                  <a:pt x="1144" y="278"/>
                  <a:pt x="1150" y="272"/>
                  <a:pt x="1149" y="277"/>
                </a:cubicBezTo>
                <a:cubicBezTo>
                  <a:pt x="1150" y="278"/>
                  <a:pt x="1145" y="283"/>
                  <a:pt x="1145" y="287"/>
                </a:cubicBezTo>
                <a:cubicBezTo>
                  <a:pt x="1136" y="289"/>
                  <a:pt x="1128" y="278"/>
                  <a:pt x="1120" y="286"/>
                </a:cubicBezTo>
                <a:cubicBezTo>
                  <a:pt x="1125" y="293"/>
                  <a:pt x="1139" y="290"/>
                  <a:pt x="1145" y="296"/>
                </a:cubicBezTo>
                <a:cubicBezTo>
                  <a:pt x="1140" y="298"/>
                  <a:pt x="1138" y="294"/>
                  <a:pt x="1133" y="299"/>
                </a:cubicBezTo>
                <a:cubicBezTo>
                  <a:pt x="1128" y="295"/>
                  <a:pt x="1125" y="295"/>
                  <a:pt x="1117" y="296"/>
                </a:cubicBezTo>
                <a:cubicBezTo>
                  <a:pt x="1123" y="301"/>
                  <a:pt x="1116" y="303"/>
                  <a:pt x="1117" y="311"/>
                </a:cubicBezTo>
                <a:cubicBezTo>
                  <a:pt x="1108" y="310"/>
                  <a:pt x="1109" y="320"/>
                  <a:pt x="1106" y="325"/>
                </a:cubicBezTo>
                <a:close/>
                <a:moveTo>
                  <a:pt x="1084" y="330"/>
                </a:moveTo>
                <a:cubicBezTo>
                  <a:pt x="1086" y="324"/>
                  <a:pt x="1094" y="322"/>
                  <a:pt x="1095" y="330"/>
                </a:cubicBezTo>
                <a:cubicBezTo>
                  <a:pt x="1091" y="332"/>
                  <a:pt x="1090" y="329"/>
                  <a:pt x="1084" y="330"/>
                </a:cubicBezTo>
                <a:close/>
                <a:moveTo>
                  <a:pt x="1155" y="374"/>
                </a:moveTo>
                <a:cubicBezTo>
                  <a:pt x="1158" y="375"/>
                  <a:pt x="1161" y="376"/>
                  <a:pt x="1162" y="379"/>
                </a:cubicBezTo>
                <a:cubicBezTo>
                  <a:pt x="1155" y="379"/>
                  <a:pt x="1155" y="379"/>
                  <a:pt x="1155" y="379"/>
                </a:cubicBezTo>
                <a:lnTo>
                  <a:pt x="1155" y="374"/>
                </a:lnTo>
                <a:close/>
                <a:moveTo>
                  <a:pt x="1287" y="367"/>
                </a:moveTo>
                <a:cubicBezTo>
                  <a:pt x="1289" y="365"/>
                  <a:pt x="1296" y="365"/>
                  <a:pt x="1296" y="369"/>
                </a:cubicBezTo>
                <a:cubicBezTo>
                  <a:pt x="1293" y="368"/>
                  <a:pt x="1287" y="370"/>
                  <a:pt x="1287" y="367"/>
                </a:cubicBezTo>
                <a:close/>
                <a:moveTo>
                  <a:pt x="1156" y="361"/>
                </a:moveTo>
                <a:cubicBezTo>
                  <a:pt x="1156" y="366"/>
                  <a:pt x="1162" y="365"/>
                  <a:pt x="1161" y="370"/>
                </a:cubicBezTo>
                <a:cubicBezTo>
                  <a:pt x="1157" y="365"/>
                  <a:pt x="1147" y="372"/>
                  <a:pt x="1148" y="361"/>
                </a:cubicBezTo>
                <a:lnTo>
                  <a:pt x="1156" y="361"/>
                </a:lnTo>
                <a:close/>
                <a:moveTo>
                  <a:pt x="1265" y="335"/>
                </a:moveTo>
                <a:cubicBezTo>
                  <a:pt x="1268" y="335"/>
                  <a:pt x="1273" y="332"/>
                  <a:pt x="1274" y="337"/>
                </a:cubicBezTo>
                <a:cubicBezTo>
                  <a:pt x="1270" y="338"/>
                  <a:pt x="1267" y="339"/>
                  <a:pt x="1265" y="335"/>
                </a:cubicBezTo>
                <a:close/>
                <a:moveTo>
                  <a:pt x="1251" y="351"/>
                </a:moveTo>
                <a:cubicBezTo>
                  <a:pt x="1258" y="347"/>
                  <a:pt x="1239" y="350"/>
                  <a:pt x="1245" y="347"/>
                </a:cubicBezTo>
                <a:cubicBezTo>
                  <a:pt x="1248" y="347"/>
                  <a:pt x="1250" y="347"/>
                  <a:pt x="1251" y="344"/>
                </a:cubicBezTo>
                <a:cubicBezTo>
                  <a:pt x="1241" y="344"/>
                  <a:pt x="1239" y="336"/>
                  <a:pt x="1235" y="331"/>
                </a:cubicBezTo>
                <a:cubicBezTo>
                  <a:pt x="1252" y="334"/>
                  <a:pt x="1257" y="340"/>
                  <a:pt x="1259" y="353"/>
                </a:cubicBezTo>
                <a:cubicBezTo>
                  <a:pt x="1257" y="352"/>
                  <a:pt x="1251" y="354"/>
                  <a:pt x="1251" y="351"/>
                </a:cubicBezTo>
                <a:close/>
                <a:moveTo>
                  <a:pt x="290" y="392"/>
                </a:moveTo>
                <a:cubicBezTo>
                  <a:pt x="285" y="392"/>
                  <a:pt x="282" y="398"/>
                  <a:pt x="285" y="402"/>
                </a:cubicBezTo>
                <a:cubicBezTo>
                  <a:pt x="280" y="403"/>
                  <a:pt x="268" y="409"/>
                  <a:pt x="265" y="404"/>
                </a:cubicBezTo>
                <a:cubicBezTo>
                  <a:pt x="274" y="401"/>
                  <a:pt x="281" y="385"/>
                  <a:pt x="290" y="392"/>
                </a:cubicBezTo>
                <a:close/>
                <a:moveTo>
                  <a:pt x="666" y="405"/>
                </a:moveTo>
                <a:cubicBezTo>
                  <a:pt x="662" y="397"/>
                  <a:pt x="670" y="393"/>
                  <a:pt x="679" y="393"/>
                </a:cubicBezTo>
                <a:cubicBezTo>
                  <a:pt x="677" y="402"/>
                  <a:pt x="691" y="394"/>
                  <a:pt x="688" y="404"/>
                </a:cubicBezTo>
                <a:cubicBezTo>
                  <a:pt x="680" y="404"/>
                  <a:pt x="671" y="402"/>
                  <a:pt x="666" y="405"/>
                </a:cubicBezTo>
                <a:close/>
                <a:moveTo>
                  <a:pt x="637" y="389"/>
                </a:moveTo>
                <a:cubicBezTo>
                  <a:pt x="639" y="384"/>
                  <a:pt x="635" y="382"/>
                  <a:pt x="638" y="379"/>
                </a:cubicBezTo>
                <a:cubicBezTo>
                  <a:pt x="640" y="382"/>
                  <a:pt x="643" y="384"/>
                  <a:pt x="647" y="386"/>
                </a:cubicBezTo>
                <a:cubicBezTo>
                  <a:pt x="643" y="387"/>
                  <a:pt x="649" y="391"/>
                  <a:pt x="645" y="393"/>
                </a:cubicBezTo>
                <a:cubicBezTo>
                  <a:pt x="641" y="393"/>
                  <a:pt x="642" y="388"/>
                  <a:pt x="637" y="389"/>
                </a:cubicBezTo>
                <a:close/>
                <a:moveTo>
                  <a:pt x="632" y="386"/>
                </a:moveTo>
                <a:cubicBezTo>
                  <a:pt x="629" y="384"/>
                  <a:pt x="622" y="385"/>
                  <a:pt x="621" y="380"/>
                </a:cubicBezTo>
                <a:cubicBezTo>
                  <a:pt x="624" y="378"/>
                  <a:pt x="627" y="376"/>
                  <a:pt x="631" y="376"/>
                </a:cubicBezTo>
                <a:cubicBezTo>
                  <a:pt x="630" y="381"/>
                  <a:pt x="632" y="383"/>
                  <a:pt x="632" y="386"/>
                </a:cubicBezTo>
                <a:close/>
                <a:moveTo>
                  <a:pt x="624" y="376"/>
                </a:moveTo>
                <a:cubicBezTo>
                  <a:pt x="612" y="379"/>
                  <a:pt x="605" y="378"/>
                  <a:pt x="600" y="388"/>
                </a:cubicBezTo>
                <a:cubicBezTo>
                  <a:pt x="597" y="386"/>
                  <a:pt x="594" y="384"/>
                  <a:pt x="590" y="383"/>
                </a:cubicBezTo>
                <a:cubicBezTo>
                  <a:pt x="589" y="392"/>
                  <a:pt x="575" y="389"/>
                  <a:pt x="573" y="383"/>
                </a:cubicBezTo>
                <a:cubicBezTo>
                  <a:pt x="566" y="383"/>
                  <a:pt x="562" y="387"/>
                  <a:pt x="560" y="380"/>
                </a:cubicBezTo>
                <a:cubicBezTo>
                  <a:pt x="576" y="368"/>
                  <a:pt x="606" y="374"/>
                  <a:pt x="624" y="376"/>
                </a:cubicBezTo>
                <a:close/>
                <a:moveTo>
                  <a:pt x="751" y="373"/>
                </a:moveTo>
                <a:cubicBezTo>
                  <a:pt x="748" y="360"/>
                  <a:pt x="768" y="371"/>
                  <a:pt x="764" y="359"/>
                </a:cubicBezTo>
                <a:cubicBezTo>
                  <a:pt x="774" y="357"/>
                  <a:pt x="773" y="366"/>
                  <a:pt x="779" y="369"/>
                </a:cubicBezTo>
                <a:cubicBezTo>
                  <a:pt x="772" y="375"/>
                  <a:pt x="763" y="371"/>
                  <a:pt x="751" y="373"/>
                </a:cubicBezTo>
                <a:close/>
                <a:moveTo>
                  <a:pt x="747" y="393"/>
                </a:moveTo>
                <a:cubicBezTo>
                  <a:pt x="740" y="391"/>
                  <a:pt x="743" y="388"/>
                  <a:pt x="744" y="382"/>
                </a:cubicBezTo>
                <a:cubicBezTo>
                  <a:pt x="749" y="383"/>
                  <a:pt x="751" y="388"/>
                  <a:pt x="754" y="390"/>
                </a:cubicBezTo>
                <a:cubicBezTo>
                  <a:pt x="750" y="389"/>
                  <a:pt x="752" y="394"/>
                  <a:pt x="747" y="393"/>
                </a:cubicBezTo>
                <a:close/>
                <a:moveTo>
                  <a:pt x="721" y="399"/>
                </a:moveTo>
                <a:cubicBezTo>
                  <a:pt x="723" y="400"/>
                  <a:pt x="726" y="401"/>
                  <a:pt x="725" y="405"/>
                </a:cubicBezTo>
                <a:cubicBezTo>
                  <a:pt x="717" y="405"/>
                  <a:pt x="717" y="405"/>
                  <a:pt x="717" y="405"/>
                </a:cubicBezTo>
                <a:cubicBezTo>
                  <a:pt x="715" y="400"/>
                  <a:pt x="718" y="399"/>
                  <a:pt x="719" y="398"/>
                </a:cubicBezTo>
                <a:cubicBezTo>
                  <a:pt x="717" y="398"/>
                  <a:pt x="716" y="396"/>
                  <a:pt x="714" y="396"/>
                </a:cubicBezTo>
                <a:cubicBezTo>
                  <a:pt x="713" y="401"/>
                  <a:pt x="713" y="399"/>
                  <a:pt x="714" y="404"/>
                </a:cubicBezTo>
                <a:cubicBezTo>
                  <a:pt x="709" y="408"/>
                  <a:pt x="703" y="409"/>
                  <a:pt x="702" y="401"/>
                </a:cubicBezTo>
                <a:cubicBezTo>
                  <a:pt x="706" y="401"/>
                  <a:pt x="707" y="400"/>
                  <a:pt x="706" y="396"/>
                </a:cubicBezTo>
                <a:cubicBezTo>
                  <a:pt x="702" y="397"/>
                  <a:pt x="698" y="405"/>
                  <a:pt x="693" y="401"/>
                </a:cubicBezTo>
                <a:cubicBezTo>
                  <a:pt x="697" y="403"/>
                  <a:pt x="698" y="396"/>
                  <a:pt x="695" y="396"/>
                </a:cubicBezTo>
                <a:cubicBezTo>
                  <a:pt x="686" y="401"/>
                  <a:pt x="683" y="389"/>
                  <a:pt x="672" y="392"/>
                </a:cubicBezTo>
                <a:cubicBezTo>
                  <a:pt x="673" y="386"/>
                  <a:pt x="667" y="387"/>
                  <a:pt x="663" y="386"/>
                </a:cubicBezTo>
                <a:cubicBezTo>
                  <a:pt x="661" y="379"/>
                  <a:pt x="666" y="380"/>
                  <a:pt x="669" y="377"/>
                </a:cubicBezTo>
                <a:cubicBezTo>
                  <a:pt x="663" y="374"/>
                  <a:pt x="659" y="382"/>
                  <a:pt x="654" y="377"/>
                </a:cubicBezTo>
                <a:cubicBezTo>
                  <a:pt x="659" y="376"/>
                  <a:pt x="650" y="377"/>
                  <a:pt x="653" y="373"/>
                </a:cubicBezTo>
                <a:cubicBezTo>
                  <a:pt x="673" y="367"/>
                  <a:pt x="696" y="380"/>
                  <a:pt x="717" y="377"/>
                </a:cubicBezTo>
                <a:cubicBezTo>
                  <a:pt x="715" y="378"/>
                  <a:pt x="714" y="377"/>
                  <a:pt x="714" y="379"/>
                </a:cubicBezTo>
                <a:cubicBezTo>
                  <a:pt x="721" y="381"/>
                  <a:pt x="722" y="376"/>
                  <a:pt x="725" y="373"/>
                </a:cubicBezTo>
                <a:cubicBezTo>
                  <a:pt x="719" y="375"/>
                  <a:pt x="715" y="373"/>
                  <a:pt x="711" y="369"/>
                </a:cubicBezTo>
                <a:cubicBezTo>
                  <a:pt x="723" y="369"/>
                  <a:pt x="734" y="371"/>
                  <a:pt x="741" y="376"/>
                </a:cubicBezTo>
                <a:cubicBezTo>
                  <a:pt x="729" y="381"/>
                  <a:pt x="728" y="392"/>
                  <a:pt x="721" y="399"/>
                </a:cubicBezTo>
                <a:close/>
                <a:moveTo>
                  <a:pt x="756" y="408"/>
                </a:moveTo>
                <a:cubicBezTo>
                  <a:pt x="751" y="406"/>
                  <a:pt x="745" y="405"/>
                  <a:pt x="741" y="402"/>
                </a:cubicBezTo>
                <a:cubicBezTo>
                  <a:pt x="747" y="403"/>
                  <a:pt x="751" y="402"/>
                  <a:pt x="754" y="401"/>
                </a:cubicBezTo>
                <a:cubicBezTo>
                  <a:pt x="754" y="404"/>
                  <a:pt x="757" y="404"/>
                  <a:pt x="756" y="408"/>
                </a:cubicBezTo>
                <a:close/>
                <a:moveTo>
                  <a:pt x="667" y="418"/>
                </a:moveTo>
                <a:cubicBezTo>
                  <a:pt x="672" y="414"/>
                  <a:pt x="676" y="418"/>
                  <a:pt x="680" y="419"/>
                </a:cubicBezTo>
                <a:cubicBezTo>
                  <a:pt x="683" y="410"/>
                  <a:pt x="670" y="416"/>
                  <a:pt x="669" y="411"/>
                </a:cubicBezTo>
                <a:cubicBezTo>
                  <a:pt x="682" y="411"/>
                  <a:pt x="682" y="411"/>
                  <a:pt x="682" y="411"/>
                </a:cubicBezTo>
                <a:cubicBezTo>
                  <a:pt x="682" y="416"/>
                  <a:pt x="693" y="418"/>
                  <a:pt x="689" y="422"/>
                </a:cubicBezTo>
                <a:cubicBezTo>
                  <a:pt x="686" y="421"/>
                  <a:pt x="671" y="428"/>
                  <a:pt x="667" y="418"/>
                </a:cubicBezTo>
                <a:close/>
                <a:moveTo>
                  <a:pt x="706" y="433"/>
                </a:moveTo>
                <a:cubicBezTo>
                  <a:pt x="705" y="429"/>
                  <a:pt x="697" y="432"/>
                  <a:pt x="699" y="425"/>
                </a:cubicBezTo>
                <a:cubicBezTo>
                  <a:pt x="702" y="426"/>
                  <a:pt x="702" y="424"/>
                  <a:pt x="705" y="424"/>
                </a:cubicBezTo>
                <a:cubicBezTo>
                  <a:pt x="705" y="426"/>
                  <a:pt x="710" y="431"/>
                  <a:pt x="706" y="433"/>
                </a:cubicBezTo>
                <a:close/>
                <a:moveTo>
                  <a:pt x="187" y="433"/>
                </a:moveTo>
                <a:cubicBezTo>
                  <a:pt x="187" y="430"/>
                  <a:pt x="186" y="427"/>
                  <a:pt x="188" y="427"/>
                </a:cubicBezTo>
                <a:cubicBezTo>
                  <a:pt x="190" y="431"/>
                  <a:pt x="194" y="426"/>
                  <a:pt x="197" y="427"/>
                </a:cubicBezTo>
                <a:cubicBezTo>
                  <a:pt x="196" y="431"/>
                  <a:pt x="192" y="432"/>
                  <a:pt x="187" y="433"/>
                </a:cubicBezTo>
                <a:close/>
                <a:moveTo>
                  <a:pt x="300" y="488"/>
                </a:moveTo>
                <a:cubicBezTo>
                  <a:pt x="301" y="485"/>
                  <a:pt x="307" y="487"/>
                  <a:pt x="307" y="483"/>
                </a:cubicBezTo>
                <a:cubicBezTo>
                  <a:pt x="301" y="485"/>
                  <a:pt x="302" y="479"/>
                  <a:pt x="296" y="480"/>
                </a:cubicBezTo>
                <a:cubicBezTo>
                  <a:pt x="295" y="484"/>
                  <a:pt x="295" y="488"/>
                  <a:pt x="291" y="489"/>
                </a:cubicBezTo>
                <a:cubicBezTo>
                  <a:pt x="289" y="485"/>
                  <a:pt x="286" y="482"/>
                  <a:pt x="287" y="479"/>
                </a:cubicBezTo>
                <a:cubicBezTo>
                  <a:pt x="278" y="479"/>
                  <a:pt x="278" y="479"/>
                  <a:pt x="278" y="479"/>
                </a:cubicBezTo>
                <a:cubicBezTo>
                  <a:pt x="281" y="482"/>
                  <a:pt x="278" y="483"/>
                  <a:pt x="278" y="486"/>
                </a:cubicBezTo>
                <a:cubicBezTo>
                  <a:pt x="247" y="488"/>
                  <a:pt x="217" y="486"/>
                  <a:pt x="185" y="483"/>
                </a:cubicBezTo>
                <a:cubicBezTo>
                  <a:pt x="186" y="481"/>
                  <a:pt x="183" y="480"/>
                  <a:pt x="182" y="479"/>
                </a:cubicBezTo>
                <a:cubicBezTo>
                  <a:pt x="196" y="479"/>
                  <a:pt x="212" y="481"/>
                  <a:pt x="222" y="476"/>
                </a:cubicBezTo>
                <a:cubicBezTo>
                  <a:pt x="223" y="479"/>
                  <a:pt x="217" y="481"/>
                  <a:pt x="222" y="482"/>
                </a:cubicBezTo>
                <a:cubicBezTo>
                  <a:pt x="230" y="482"/>
                  <a:pt x="230" y="482"/>
                  <a:pt x="230" y="482"/>
                </a:cubicBezTo>
                <a:cubicBezTo>
                  <a:pt x="231" y="475"/>
                  <a:pt x="231" y="475"/>
                  <a:pt x="233" y="469"/>
                </a:cubicBezTo>
                <a:cubicBezTo>
                  <a:pt x="232" y="469"/>
                  <a:pt x="232" y="468"/>
                  <a:pt x="230" y="467"/>
                </a:cubicBezTo>
                <a:cubicBezTo>
                  <a:pt x="225" y="467"/>
                  <a:pt x="224" y="471"/>
                  <a:pt x="220" y="472"/>
                </a:cubicBezTo>
                <a:cubicBezTo>
                  <a:pt x="218" y="467"/>
                  <a:pt x="211" y="465"/>
                  <a:pt x="207" y="462"/>
                </a:cubicBezTo>
                <a:cubicBezTo>
                  <a:pt x="212" y="461"/>
                  <a:pt x="215" y="458"/>
                  <a:pt x="222" y="459"/>
                </a:cubicBezTo>
                <a:cubicBezTo>
                  <a:pt x="220" y="470"/>
                  <a:pt x="241" y="462"/>
                  <a:pt x="245" y="467"/>
                </a:cubicBezTo>
                <a:cubicBezTo>
                  <a:pt x="245" y="475"/>
                  <a:pt x="259" y="466"/>
                  <a:pt x="265" y="473"/>
                </a:cubicBezTo>
                <a:cubicBezTo>
                  <a:pt x="283" y="470"/>
                  <a:pt x="311" y="468"/>
                  <a:pt x="323" y="480"/>
                </a:cubicBezTo>
                <a:cubicBezTo>
                  <a:pt x="319" y="481"/>
                  <a:pt x="312" y="479"/>
                  <a:pt x="312" y="483"/>
                </a:cubicBezTo>
                <a:cubicBezTo>
                  <a:pt x="313" y="487"/>
                  <a:pt x="320" y="487"/>
                  <a:pt x="322" y="491"/>
                </a:cubicBezTo>
                <a:cubicBezTo>
                  <a:pt x="323" y="487"/>
                  <a:pt x="325" y="484"/>
                  <a:pt x="329" y="483"/>
                </a:cubicBezTo>
                <a:cubicBezTo>
                  <a:pt x="333" y="487"/>
                  <a:pt x="343" y="486"/>
                  <a:pt x="346" y="491"/>
                </a:cubicBezTo>
                <a:cubicBezTo>
                  <a:pt x="332" y="492"/>
                  <a:pt x="310" y="494"/>
                  <a:pt x="300" y="488"/>
                </a:cubicBezTo>
                <a:close/>
                <a:moveTo>
                  <a:pt x="679" y="499"/>
                </a:moveTo>
                <a:cubicBezTo>
                  <a:pt x="670" y="497"/>
                  <a:pt x="661" y="501"/>
                  <a:pt x="657" y="496"/>
                </a:cubicBezTo>
                <a:cubicBezTo>
                  <a:pt x="659" y="496"/>
                  <a:pt x="658" y="494"/>
                  <a:pt x="660" y="494"/>
                </a:cubicBezTo>
                <a:cubicBezTo>
                  <a:pt x="663" y="502"/>
                  <a:pt x="668" y="489"/>
                  <a:pt x="667" y="492"/>
                </a:cubicBezTo>
                <a:cubicBezTo>
                  <a:pt x="671" y="493"/>
                  <a:pt x="677" y="494"/>
                  <a:pt x="679" y="499"/>
                </a:cubicBezTo>
                <a:close/>
                <a:moveTo>
                  <a:pt x="349" y="507"/>
                </a:moveTo>
                <a:cubicBezTo>
                  <a:pt x="354" y="507"/>
                  <a:pt x="361" y="502"/>
                  <a:pt x="364" y="505"/>
                </a:cubicBezTo>
                <a:cubicBezTo>
                  <a:pt x="359" y="506"/>
                  <a:pt x="351" y="511"/>
                  <a:pt x="349" y="507"/>
                </a:cubicBezTo>
                <a:close/>
                <a:moveTo>
                  <a:pt x="1262" y="491"/>
                </a:moveTo>
                <a:cubicBezTo>
                  <a:pt x="1266" y="488"/>
                  <a:pt x="1271" y="487"/>
                  <a:pt x="1271" y="494"/>
                </a:cubicBezTo>
                <a:cubicBezTo>
                  <a:pt x="1267" y="493"/>
                  <a:pt x="1262" y="494"/>
                  <a:pt x="1262" y="491"/>
                </a:cubicBezTo>
                <a:close/>
                <a:moveTo>
                  <a:pt x="1299" y="496"/>
                </a:moveTo>
                <a:cubicBezTo>
                  <a:pt x="1303" y="496"/>
                  <a:pt x="1305" y="498"/>
                  <a:pt x="1306" y="501"/>
                </a:cubicBezTo>
                <a:cubicBezTo>
                  <a:pt x="1302" y="501"/>
                  <a:pt x="1298" y="501"/>
                  <a:pt x="1299" y="496"/>
                </a:cubicBezTo>
                <a:close/>
                <a:moveTo>
                  <a:pt x="1328" y="511"/>
                </a:moveTo>
                <a:cubicBezTo>
                  <a:pt x="1328" y="509"/>
                  <a:pt x="1327" y="507"/>
                  <a:pt x="1329" y="507"/>
                </a:cubicBezTo>
                <a:cubicBezTo>
                  <a:pt x="1331" y="511"/>
                  <a:pt x="1342" y="500"/>
                  <a:pt x="1344" y="512"/>
                </a:cubicBezTo>
                <a:cubicBezTo>
                  <a:pt x="1337" y="515"/>
                  <a:pt x="1335" y="511"/>
                  <a:pt x="1328" y="511"/>
                </a:cubicBezTo>
                <a:close/>
                <a:moveTo>
                  <a:pt x="1264" y="527"/>
                </a:moveTo>
                <a:cubicBezTo>
                  <a:pt x="1261" y="521"/>
                  <a:pt x="1266" y="522"/>
                  <a:pt x="1267" y="517"/>
                </a:cubicBezTo>
                <a:cubicBezTo>
                  <a:pt x="1272" y="517"/>
                  <a:pt x="1275" y="516"/>
                  <a:pt x="1274" y="511"/>
                </a:cubicBezTo>
                <a:cubicBezTo>
                  <a:pt x="1266" y="512"/>
                  <a:pt x="1270" y="503"/>
                  <a:pt x="1274" y="504"/>
                </a:cubicBezTo>
                <a:cubicBezTo>
                  <a:pt x="1269" y="505"/>
                  <a:pt x="1272" y="499"/>
                  <a:pt x="1267" y="501"/>
                </a:cubicBezTo>
                <a:cubicBezTo>
                  <a:pt x="1277" y="490"/>
                  <a:pt x="1288" y="511"/>
                  <a:pt x="1307" y="504"/>
                </a:cubicBezTo>
                <a:cubicBezTo>
                  <a:pt x="1303" y="509"/>
                  <a:pt x="1316" y="513"/>
                  <a:pt x="1307" y="517"/>
                </a:cubicBezTo>
                <a:cubicBezTo>
                  <a:pt x="1307" y="512"/>
                  <a:pt x="1304" y="510"/>
                  <a:pt x="1303" y="507"/>
                </a:cubicBezTo>
                <a:cubicBezTo>
                  <a:pt x="1295" y="505"/>
                  <a:pt x="1293" y="510"/>
                  <a:pt x="1287" y="509"/>
                </a:cubicBezTo>
                <a:cubicBezTo>
                  <a:pt x="1288" y="518"/>
                  <a:pt x="1273" y="515"/>
                  <a:pt x="1271" y="521"/>
                </a:cubicBezTo>
                <a:cubicBezTo>
                  <a:pt x="1284" y="524"/>
                  <a:pt x="1281" y="525"/>
                  <a:pt x="1290" y="531"/>
                </a:cubicBezTo>
                <a:cubicBezTo>
                  <a:pt x="1278" y="534"/>
                  <a:pt x="1275" y="528"/>
                  <a:pt x="1264" y="527"/>
                </a:cubicBezTo>
                <a:close/>
                <a:moveTo>
                  <a:pt x="1467" y="540"/>
                </a:moveTo>
                <a:cubicBezTo>
                  <a:pt x="1466" y="538"/>
                  <a:pt x="1465" y="536"/>
                  <a:pt x="1464" y="534"/>
                </a:cubicBezTo>
                <a:cubicBezTo>
                  <a:pt x="1466" y="534"/>
                  <a:pt x="1466" y="532"/>
                  <a:pt x="1468" y="533"/>
                </a:cubicBezTo>
                <a:cubicBezTo>
                  <a:pt x="1468" y="535"/>
                  <a:pt x="1470" y="540"/>
                  <a:pt x="1467" y="540"/>
                </a:cubicBezTo>
                <a:close/>
                <a:moveTo>
                  <a:pt x="249" y="536"/>
                </a:moveTo>
                <a:cubicBezTo>
                  <a:pt x="242" y="537"/>
                  <a:pt x="236" y="539"/>
                  <a:pt x="230" y="536"/>
                </a:cubicBezTo>
                <a:cubicBezTo>
                  <a:pt x="230" y="531"/>
                  <a:pt x="230" y="531"/>
                  <a:pt x="230" y="531"/>
                </a:cubicBezTo>
                <a:cubicBezTo>
                  <a:pt x="234" y="527"/>
                  <a:pt x="245" y="532"/>
                  <a:pt x="249" y="536"/>
                </a:cubicBezTo>
                <a:close/>
                <a:moveTo>
                  <a:pt x="280" y="528"/>
                </a:moveTo>
                <a:cubicBezTo>
                  <a:pt x="279" y="525"/>
                  <a:pt x="280" y="523"/>
                  <a:pt x="283" y="523"/>
                </a:cubicBezTo>
                <a:cubicBezTo>
                  <a:pt x="283" y="525"/>
                  <a:pt x="286" y="524"/>
                  <a:pt x="288" y="524"/>
                </a:cubicBezTo>
                <a:cubicBezTo>
                  <a:pt x="289" y="532"/>
                  <a:pt x="283" y="524"/>
                  <a:pt x="280" y="528"/>
                </a:cubicBezTo>
                <a:close/>
                <a:moveTo>
                  <a:pt x="262" y="524"/>
                </a:moveTo>
                <a:cubicBezTo>
                  <a:pt x="251" y="524"/>
                  <a:pt x="228" y="531"/>
                  <a:pt x="220" y="521"/>
                </a:cubicBezTo>
                <a:cubicBezTo>
                  <a:pt x="225" y="522"/>
                  <a:pt x="226" y="518"/>
                  <a:pt x="226" y="514"/>
                </a:cubicBezTo>
                <a:cubicBezTo>
                  <a:pt x="236" y="522"/>
                  <a:pt x="251" y="521"/>
                  <a:pt x="262" y="524"/>
                </a:cubicBezTo>
                <a:close/>
                <a:moveTo>
                  <a:pt x="354" y="521"/>
                </a:moveTo>
                <a:cubicBezTo>
                  <a:pt x="350" y="521"/>
                  <a:pt x="345" y="522"/>
                  <a:pt x="345" y="518"/>
                </a:cubicBezTo>
                <a:cubicBezTo>
                  <a:pt x="348" y="518"/>
                  <a:pt x="354" y="515"/>
                  <a:pt x="354" y="521"/>
                </a:cubicBezTo>
                <a:close/>
                <a:moveTo>
                  <a:pt x="1017" y="524"/>
                </a:moveTo>
                <a:cubicBezTo>
                  <a:pt x="1017" y="520"/>
                  <a:pt x="1015" y="521"/>
                  <a:pt x="1017" y="518"/>
                </a:cubicBezTo>
                <a:cubicBezTo>
                  <a:pt x="1023" y="517"/>
                  <a:pt x="1023" y="525"/>
                  <a:pt x="1017" y="524"/>
                </a:cubicBezTo>
                <a:close/>
                <a:moveTo>
                  <a:pt x="1113" y="523"/>
                </a:moveTo>
                <a:cubicBezTo>
                  <a:pt x="1114" y="532"/>
                  <a:pt x="1101" y="527"/>
                  <a:pt x="1101" y="536"/>
                </a:cubicBezTo>
                <a:cubicBezTo>
                  <a:pt x="1096" y="533"/>
                  <a:pt x="1099" y="530"/>
                  <a:pt x="1095" y="525"/>
                </a:cubicBezTo>
                <a:cubicBezTo>
                  <a:pt x="1104" y="527"/>
                  <a:pt x="1106" y="517"/>
                  <a:pt x="1113" y="523"/>
                </a:cubicBezTo>
                <a:close/>
                <a:moveTo>
                  <a:pt x="1191" y="524"/>
                </a:moveTo>
                <a:cubicBezTo>
                  <a:pt x="1191" y="526"/>
                  <a:pt x="1191" y="528"/>
                  <a:pt x="1190" y="528"/>
                </a:cubicBezTo>
                <a:cubicBezTo>
                  <a:pt x="1189" y="522"/>
                  <a:pt x="1182" y="530"/>
                  <a:pt x="1182" y="523"/>
                </a:cubicBezTo>
                <a:cubicBezTo>
                  <a:pt x="1191" y="523"/>
                  <a:pt x="1194" y="520"/>
                  <a:pt x="1201" y="523"/>
                </a:cubicBezTo>
                <a:cubicBezTo>
                  <a:pt x="1201" y="525"/>
                  <a:pt x="1201" y="527"/>
                  <a:pt x="1200" y="528"/>
                </a:cubicBezTo>
                <a:cubicBezTo>
                  <a:pt x="1194" y="530"/>
                  <a:pt x="1195" y="525"/>
                  <a:pt x="1191" y="524"/>
                </a:cubicBezTo>
                <a:close/>
                <a:moveTo>
                  <a:pt x="1146" y="536"/>
                </a:moveTo>
                <a:cubicBezTo>
                  <a:pt x="1142" y="530"/>
                  <a:pt x="1132" y="530"/>
                  <a:pt x="1127" y="524"/>
                </a:cubicBezTo>
                <a:cubicBezTo>
                  <a:pt x="1138" y="524"/>
                  <a:pt x="1143" y="518"/>
                  <a:pt x="1149" y="521"/>
                </a:cubicBezTo>
                <a:cubicBezTo>
                  <a:pt x="1149" y="520"/>
                  <a:pt x="1150" y="519"/>
                  <a:pt x="1151" y="521"/>
                </a:cubicBezTo>
                <a:cubicBezTo>
                  <a:pt x="1147" y="524"/>
                  <a:pt x="1148" y="531"/>
                  <a:pt x="1146" y="536"/>
                </a:cubicBezTo>
                <a:close/>
                <a:moveTo>
                  <a:pt x="1110" y="541"/>
                </a:moveTo>
                <a:cubicBezTo>
                  <a:pt x="1109" y="536"/>
                  <a:pt x="1111" y="534"/>
                  <a:pt x="1114" y="533"/>
                </a:cubicBezTo>
                <a:cubicBezTo>
                  <a:pt x="1114" y="537"/>
                  <a:pt x="1113" y="540"/>
                  <a:pt x="1110" y="541"/>
                </a:cubicBezTo>
                <a:close/>
                <a:moveTo>
                  <a:pt x="175" y="537"/>
                </a:moveTo>
                <a:cubicBezTo>
                  <a:pt x="194" y="536"/>
                  <a:pt x="207" y="531"/>
                  <a:pt x="225" y="534"/>
                </a:cubicBezTo>
                <a:cubicBezTo>
                  <a:pt x="223" y="538"/>
                  <a:pt x="227" y="538"/>
                  <a:pt x="226" y="541"/>
                </a:cubicBezTo>
                <a:cubicBezTo>
                  <a:pt x="213" y="544"/>
                  <a:pt x="191" y="550"/>
                  <a:pt x="175" y="537"/>
                </a:cubicBezTo>
                <a:close/>
                <a:moveTo>
                  <a:pt x="1378" y="752"/>
                </a:moveTo>
                <a:cubicBezTo>
                  <a:pt x="1375" y="752"/>
                  <a:pt x="1370" y="753"/>
                  <a:pt x="1370" y="749"/>
                </a:cubicBezTo>
                <a:cubicBezTo>
                  <a:pt x="1373" y="746"/>
                  <a:pt x="1378" y="748"/>
                  <a:pt x="1378" y="752"/>
                </a:cubicBezTo>
                <a:close/>
                <a:moveTo>
                  <a:pt x="1329" y="717"/>
                </a:moveTo>
                <a:cubicBezTo>
                  <a:pt x="1329" y="721"/>
                  <a:pt x="1329" y="721"/>
                  <a:pt x="1329" y="721"/>
                </a:cubicBezTo>
                <a:cubicBezTo>
                  <a:pt x="1325" y="719"/>
                  <a:pt x="1324" y="723"/>
                  <a:pt x="1322" y="720"/>
                </a:cubicBezTo>
                <a:cubicBezTo>
                  <a:pt x="1324" y="718"/>
                  <a:pt x="1324" y="716"/>
                  <a:pt x="1329" y="717"/>
                </a:cubicBezTo>
                <a:close/>
                <a:moveTo>
                  <a:pt x="1341" y="718"/>
                </a:moveTo>
                <a:cubicBezTo>
                  <a:pt x="1339" y="716"/>
                  <a:pt x="1344" y="712"/>
                  <a:pt x="1345" y="716"/>
                </a:cubicBezTo>
                <a:cubicBezTo>
                  <a:pt x="1343" y="716"/>
                  <a:pt x="1343" y="719"/>
                  <a:pt x="1342" y="720"/>
                </a:cubicBezTo>
                <a:cubicBezTo>
                  <a:pt x="1338" y="721"/>
                  <a:pt x="1336" y="718"/>
                  <a:pt x="1335" y="716"/>
                </a:cubicBezTo>
                <a:cubicBezTo>
                  <a:pt x="1339" y="714"/>
                  <a:pt x="1338" y="718"/>
                  <a:pt x="1341" y="718"/>
                </a:cubicBezTo>
                <a:close/>
                <a:moveTo>
                  <a:pt x="1348" y="714"/>
                </a:moveTo>
                <a:cubicBezTo>
                  <a:pt x="1355" y="715"/>
                  <a:pt x="1357" y="713"/>
                  <a:pt x="1362" y="717"/>
                </a:cubicBezTo>
                <a:cubicBezTo>
                  <a:pt x="1356" y="721"/>
                  <a:pt x="1352" y="719"/>
                  <a:pt x="1348" y="714"/>
                </a:cubicBezTo>
                <a:close/>
                <a:moveTo>
                  <a:pt x="1396" y="711"/>
                </a:moveTo>
                <a:cubicBezTo>
                  <a:pt x="1392" y="712"/>
                  <a:pt x="1394" y="718"/>
                  <a:pt x="1391" y="718"/>
                </a:cubicBezTo>
                <a:cubicBezTo>
                  <a:pt x="1392" y="710"/>
                  <a:pt x="1383" y="722"/>
                  <a:pt x="1384" y="714"/>
                </a:cubicBezTo>
                <a:cubicBezTo>
                  <a:pt x="1389" y="715"/>
                  <a:pt x="1391" y="706"/>
                  <a:pt x="1396" y="711"/>
                </a:cubicBezTo>
                <a:close/>
                <a:moveTo>
                  <a:pt x="1383" y="697"/>
                </a:moveTo>
                <a:cubicBezTo>
                  <a:pt x="1383" y="693"/>
                  <a:pt x="1388" y="687"/>
                  <a:pt x="1390" y="691"/>
                </a:cubicBezTo>
                <a:cubicBezTo>
                  <a:pt x="1386" y="691"/>
                  <a:pt x="1388" y="698"/>
                  <a:pt x="1383" y="697"/>
                </a:cubicBezTo>
                <a:close/>
                <a:moveTo>
                  <a:pt x="1360" y="698"/>
                </a:moveTo>
                <a:cubicBezTo>
                  <a:pt x="1361" y="694"/>
                  <a:pt x="1360" y="694"/>
                  <a:pt x="1358" y="691"/>
                </a:cubicBezTo>
                <a:cubicBezTo>
                  <a:pt x="1360" y="691"/>
                  <a:pt x="1361" y="690"/>
                  <a:pt x="1362" y="689"/>
                </a:cubicBezTo>
                <a:cubicBezTo>
                  <a:pt x="1362" y="692"/>
                  <a:pt x="1366" y="697"/>
                  <a:pt x="1368" y="692"/>
                </a:cubicBezTo>
                <a:cubicBezTo>
                  <a:pt x="1367" y="692"/>
                  <a:pt x="1367" y="692"/>
                  <a:pt x="1367" y="691"/>
                </a:cubicBezTo>
                <a:cubicBezTo>
                  <a:pt x="1371" y="689"/>
                  <a:pt x="1369" y="694"/>
                  <a:pt x="1370" y="697"/>
                </a:cubicBezTo>
                <a:cubicBezTo>
                  <a:pt x="1367" y="698"/>
                  <a:pt x="1365" y="693"/>
                  <a:pt x="1365" y="698"/>
                </a:cubicBezTo>
                <a:lnTo>
                  <a:pt x="1360" y="698"/>
                </a:lnTo>
                <a:close/>
                <a:moveTo>
                  <a:pt x="1286" y="697"/>
                </a:moveTo>
                <a:cubicBezTo>
                  <a:pt x="1282" y="696"/>
                  <a:pt x="1280" y="697"/>
                  <a:pt x="1278" y="698"/>
                </a:cubicBezTo>
                <a:cubicBezTo>
                  <a:pt x="1278" y="691"/>
                  <a:pt x="1278" y="691"/>
                  <a:pt x="1278" y="691"/>
                </a:cubicBezTo>
                <a:cubicBezTo>
                  <a:pt x="1284" y="690"/>
                  <a:pt x="1285" y="693"/>
                  <a:pt x="1286" y="697"/>
                </a:cubicBezTo>
                <a:close/>
                <a:moveTo>
                  <a:pt x="1349" y="691"/>
                </a:moveTo>
                <a:cubicBezTo>
                  <a:pt x="1347" y="691"/>
                  <a:pt x="1345" y="692"/>
                  <a:pt x="1344" y="694"/>
                </a:cubicBezTo>
                <a:cubicBezTo>
                  <a:pt x="1349" y="695"/>
                  <a:pt x="1350" y="691"/>
                  <a:pt x="1355" y="692"/>
                </a:cubicBezTo>
                <a:cubicBezTo>
                  <a:pt x="1355" y="698"/>
                  <a:pt x="1361" y="696"/>
                  <a:pt x="1360" y="703"/>
                </a:cubicBezTo>
                <a:cubicBezTo>
                  <a:pt x="1353" y="701"/>
                  <a:pt x="1345" y="702"/>
                  <a:pt x="1345" y="701"/>
                </a:cubicBezTo>
                <a:cubicBezTo>
                  <a:pt x="1346" y="699"/>
                  <a:pt x="1353" y="697"/>
                  <a:pt x="1349" y="695"/>
                </a:cubicBezTo>
                <a:cubicBezTo>
                  <a:pt x="1346" y="700"/>
                  <a:pt x="1329" y="690"/>
                  <a:pt x="1320" y="698"/>
                </a:cubicBezTo>
                <a:cubicBezTo>
                  <a:pt x="1321" y="695"/>
                  <a:pt x="1318" y="695"/>
                  <a:pt x="1319" y="691"/>
                </a:cubicBezTo>
                <a:cubicBezTo>
                  <a:pt x="1326" y="691"/>
                  <a:pt x="1334" y="690"/>
                  <a:pt x="1336" y="694"/>
                </a:cubicBezTo>
                <a:cubicBezTo>
                  <a:pt x="1337" y="690"/>
                  <a:pt x="1346" y="687"/>
                  <a:pt x="1349" y="691"/>
                </a:cubicBezTo>
                <a:close/>
                <a:moveTo>
                  <a:pt x="1428" y="684"/>
                </a:moveTo>
                <a:cubicBezTo>
                  <a:pt x="1429" y="690"/>
                  <a:pt x="1422" y="688"/>
                  <a:pt x="1421" y="692"/>
                </a:cubicBezTo>
                <a:cubicBezTo>
                  <a:pt x="1416" y="693"/>
                  <a:pt x="1416" y="687"/>
                  <a:pt x="1412" y="691"/>
                </a:cubicBezTo>
                <a:cubicBezTo>
                  <a:pt x="1411" y="681"/>
                  <a:pt x="1425" y="697"/>
                  <a:pt x="1423" y="684"/>
                </a:cubicBezTo>
                <a:lnTo>
                  <a:pt x="1428" y="684"/>
                </a:lnTo>
                <a:close/>
                <a:moveTo>
                  <a:pt x="1409" y="672"/>
                </a:moveTo>
                <a:cubicBezTo>
                  <a:pt x="1414" y="672"/>
                  <a:pt x="1418" y="674"/>
                  <a:pt x="1421" y="676"/>
                </a:cubicBezTo>
                <a:cubicBezTo>
                  <a:pt x="1416" y="679"/>
                  <a:pt x="1410" y="677"/>
                  <a:pt x="1409" y="672"/>
                </a:cubicBezTo>
                <a:close/>
                <a:moveTo>
                  <a:pt x="1299" y="672"/>
                </a:moveTo>
                <a:cubicBezTo>
                  <a:pt x="1298" y="677"/>
                  <a:pt x="1288" y="683"/>
                  <a:pt x="1287" y="678"/>
                </a:cubicBezTo>
                <a:cubicBezTo>
                  <a:pt x="1288" y="676"/>
                  <a:pt x="1293" y="678"/>
                  <a:pt x="1293" y="675"/>
                </a:cubicBezTo>
                <a:cubicBezTo>
                  <a:pt x="1288" y="674"/>
                  <a:pt x="1285" y="679"/>
                  <a:pt x="1284" y="673"/>
                </a:cubicBezTo>
                <a:cubicBezTo>
                  <a:pt x="1289" y="673"/>
                  <a:pt x="1294" y="670"/>
                  <a:pt x="1299" y="672"/>
                </a:cubicBezTo>
                <a:close/>
                <a:moveTo>
                  <a:pt x="1304" y="666"/>
                </a:moveTo>
                <a:cubicBezTo>
                  <a:pt x="1305" y="668"/>
                  <a:pt x="1306" y="668"/>
                  <a:pt x="1307" y="669"/>
                </a:cubicBezTo>
                <a:cubicBezTo>
                  <a:pt x="1308" y="673"/>
                  <a:pt x="1305" y="674"/>
                  <a:pt x="1303" y="675"/>
                </a:cubicBezTo>
                <a:cubicBezTo>
                  <a:pt x="1303" y="670"/>
                  <a:pt x="1303" y="667"/>
                  <a:pt x="1304" y="666"/>
                </a:cubicBezTo>
                <a:close/>
                <a:moveTo>
                  <a:pt x="1317" y="652"/>
                </a:moveTo>
                <a:cubicBezTo>
                  <a:pt x="1321" y="653"/>
                  <a:pt x="1325" y="653"/>
                  <a:pt x="1328" y="655"/>
                </a:cubicBezTo>
                <a:cubicBezTo>
                  <a:pt x="1325" y="663"/>
                  <a:pt x="1323" y="660"/>
                  <a:pt x="1326" y="669"/>
                </a:cubicBezTo>
                <a:cubicBezTo>
                  <a:pt x="1320" y="671"/>
                  <a:pt x="1307" y="663"/>
                  <a:pt x="1316" y="666"/>
                </a:cubicBezTo>
                <a:cubicBezTo>
                  <a:pt x="1316" y="664"/>
                  <a:pt x="1317" y="663"/>
                  <a:pt x="1317" y="662"/>
                </a:cubicBezTo>
                <a:cubicBezTo>
                  <a:pt x="1313" y="662"/>
                  <a:pt x="1308" y="663"/>
                  <a:pt x="1309" y="658"/>
                </a:cubicBezTo>
                <a:cubicBezTo>
                  <a:pt x="1314" y="660"/>
                  <a:pt x="1315" y="656"/>
                  <a:pt x="1317" y="652"/>
                </a:cubicBezTo>
                <a:close/>
                <a:moveTo>
                  <a:pt x="1320" y="628"/>
                </a:moveTo>
                <a:cubicBezTo>
                  <a:pt x="1321" y="630"/>
                  <a:pt x="1323" y="630"/>
                  <a:pt x="1325" y="630"/>
                </a:cubicBezTo>
                <a:cubicBezTo>
                  <a:pt x="1325" y="638"/>
                  <a:pt x="1312" y="632"/>
                  <a:pt x="1320" y="628"/>
                </a:cubicBezTo>
                <a:close/>
                <a:moveTo>
                  <a:pt x="731" y="750"/>
                </a:moveTo>
                <a:cubicBezTo>
                  <a:pt x="732" y="754"/>
                  <a:pt x="737" y="752"/>
                  <a:pt x="738" y="755"/>
                </a:cubicBezTo>
                <a:cubicBezTo>
                  <a:pt x="731" y="754"/>
                  <a:pt x="730" y="760"/>
                  <a:pt x="722" y="762"/>
                </a:cubicBezTo>
                <a:cubicBezTo>
                  <a:pt x="721" y="754"/>
                  <a:pt x="715" y="760"/>
                  <a:pt x="706" y="759"/>
                </a:cubicBezTo>
                <a:cubicBezTo>
                  <a:pt x="706" y="755"/>
                  <a:pt x="706" y="755"/>
                  <a:pt x="706" y="755"/>
                </a:cubicBezTo>
                <a:cubicBezTo>
                  <a:pt x="714" y="753"/>
                  <a:pt x="724" y="753"/>
                  <a:pt x="731" y="750"/>
                </a:cubicBezTo>
                <a:close/>
                <a:moveTo>
                  <a:pt x="531" y="730"/>
                </a:moveTo>
                <a:cubicBezTo>
                  <a:pt x="540" y="734"/>
                  <a:pt x="558" y="730"/>
                  <a:pt x="566" y="736"/>
                </a:cubicBezTo>
                <a:cubicBezTo>
                  <a:pt x="552" y="738"/>
                  <a:pt x="539" y="736"/>
                  <a:pt x="529" y="737"/>
                </a:cubicBezTo>
                <a:cubicBezTo>
                  <a:pt x="529" y="734"/>
                  <a:pt x="530" y="732"/>
                  <a:pt x="531" y="730"/>
                </a:cubicBezTo>
                <a:close/>
                <a:moveTo>
                  <a:pt x="603" y="730"/>
                </a:moveTo>
                <a:cubicBezTo>
                  <a:pt x="606" y="732"/>
                  <a:pt x="606" y="737"/>
                  <a:pt x="611" y="736"/>
                </a:cubicBezTo>
                <a:cubicBezTo>
                  <a:pt x="613" y="743"/>
                  <a:pt x="601" y="743"/>
                  <a:pt x="599" y="740"/>
                </a:cubicBezTo>
                <a:cubicBezTo>
                  <a:pt x="602" y="740"/>
                  <a:pt x="598" y="739"/>
                  <a:pt x="598" y="737"/>
                </a:cubicBezTo>
                <a:cubicBezTo>
                  <a:pt x="604" y="736"/>
                  <a:pt x="595" y="730"/>
                  <a:pt x="603" y="730"/>
                </a:cubicBezTo>
                <a:close/>
                <a:moveTo>
                  <a:pt x="614" y="726"/>
                </a:moveTo>
                <a:cubicBezTo>
                  <a:pt x="620" y="727"/>
                  <a:pt x="623" y="724"/>
                  <a:pt x="629" y="724"/>
                </a:cubicBezTo>
                <a:cubicBezTo>
                  <a:pt x="625" y="733"/>
                  <a:pt x="639" y="731"/>
                  <a:pt x="643" y="736"/>
                </a:cubicBezTo>
                <a:cubicBezTo>
                  <a:pt x="641" y="736"/>
                  <a:pt x="641" y="737"/>
                  <a:pt x="641" y="739"/>
                </a:cubicBezTo>
                <a:cubicBezTo>
                  <a:pt x="631" y="739"/>
                  <a:pt x="631" y="739"/>
                  <a:pt x="631" y="739"/>
                </a:cubicBezTo>
                <a:cubicBezTo>
                  <a:pt x="632" y="730"/>
                  <a:pt x="622" y="734"/>
                  <a:pt x="625" y="733"/>
                </a:cubicBezTo>
                <a:cubicBezTo>
                  <a:pt x="626" y="730"/>
                  <a:pt x="627" y="729"/>
                  <a:pt x="625" y="727"/>
                </a:cubicBezTo>
                <a:cubicBezTo>
                  <a:pt x="622" y="729"/>
                  <a:pt x="620" y="726"/>
                  <a:pt x="618" y="730"/>
                </a:cubicBezTo>
                <a:cubicBezTo>
                  <a:pt x="618" y="727"/>
                  <a:pt x="611" y="731"/>
                  <a:pt x="614" y="726"/>
                </a:cubicBezTo>
                <a:close/>
                <a:moveTo>
                  <a:pt x="656" y="720"/>
                </a:moveTo>
                <a:cubicBezTo>
                  <a:pt x="652" y="721"/>
                  <a:pt x="642" y="720"/>
                  <a:pt x="641" y="714"/>
                </a:cubicBezTo>
                <a:cubicBezTo>
                  <a:pt x="645" y="713"/>
                  <a:pt x="651" y="714"/>
                  <a:pt x="654" y="711"/>
                </a:cubicBezTo>
                <a:cubicBezTo>
                  <a:pt x="651" y="711"/>
                  <a:pt x="650" y="710"/>
                  <a:pt x="650" y="707"/>
                </a:cubicBezTo>
                <a:cubicBezTo>
                  <a:pt x="656" y="706"/>
                  <a:pt x="656" y="704"/>
                  <a:pt x="653" y="701"/>
                </a:cubicBezTo>
                <a:cubicBezTo>
                  <a:pt x="660" y="700"/>
                  <a:pt x="665" y="703"/>
                  <a:pt x="670" y="704"/>
                </a:cubicBezTo>
                <a:cubicBezTo>
                  <a:pt x="669" y="713"/>
                  <a:pt x="676" y="713"/>
                  <a:pt x="683" y="714"/>
                </a:cubicBezTo>
                <a:cubicBezTo>
                  <a:pt x="680" y="721"/>
                  <a:pt x="668" y="718"/>
                  <a:pt x="669" y="729"/>
                </a:cubicBezTo>
                <a:cubicBezTo>
                  <a:pt x="659" y="733"/>
                  <a:pt x="653" y="726"/>
                  <a:pt x="648" y="724"/>
                </a:cubicBezTo>
                <a:cubicBezTo>
                  <a:pt x="652" y="725"/>
                  <a:pt x="656" y="724"/>
                  <a:pt x="656" y="720"/>
                </a:cubicBezTo>
                <a:close/>
                <a:moveTo>
                  <a:pt x="602" y="633"/>
                </a:moveTo>
                <a:cubicBezTo>
                  <a:pt x="599" y="633"/>
                  <a:pt x="598" y="636"/>
                  <a:pt x="595" y="636"/>
                </a:cubicBezTo>
                <a:cubicBezTo>
                  <a:pt x="593" y="631"/>
                  <a:pt x="601" y="630"/>
                  <a:pt x="602" y="633"/>
                </a:cubicBezTo>
                <a:close/>
                <a:moveTo>
                  <a:pt x="550" y="637"/>
                </a:moveTo>
                <a:cubicBezTo>
                  <a:pt x="546" y="642"/>
                  <a:pt x="534" y="645"/>
                  <a:pt x="531" y="639"/>
                </a:cubicBezTo>
                <a:cubicBezTo>
                  <a:pt x="535" y="635"/>
                  <a:pt x="547" y="629"/>
                  <a:pt x="550" y="637"/>
                </a:cubicBezTo>
                <a:close/>
                <a:moveTo>
                  <a:pt x="1020" y="624"/>
                </a:moveTo>
                <a:cubicBezTo>
                  <a:pt x="1024" y="621"/>
                  <a:pt x="1032" y="617"/>
                  <a:pt x="1026" y="611"/>
                </a:cubicBezTo>
                <a:cubicBezTo>
                  <a:pt x="1036" y="608"/>
                  <a:pt x="1030" y="620"/>
                  <a:pt x="1037" y="620"/>
                </a:cubicBezTo>
                <a:cubicBezTo>
                  <a:pt x="1036" y="626"/>
                  <a:pt x="1030" y="628"/>
                  <a:pt x="1024" y="630"/>
                </a:cubicBezTo>
                <a:cubicBezTo>
                  <a:pt x="1024" y="627"/>
                  <a:pt x="1020" y="627"/>
                  <a:pt x="1020" y="624"/>
                </a:cubicBezTo>
                <a:close/>
                <a:moveTo>
                  <a:pt x="1082" y="624"/>
                </a:moveTo>
                <a:cubicBezTo>
                  <a:pt x="1078" y="624"/>
                  <a:pt x="1077" y="620"/>
                  <a:pt x="1077" y="617"/>
                </a:cubicBezTo>
                <a:cubicBezTo>
                  <a:pt x="1079" y="614"/>
                  <a:pt x="1084" y="615"/>
                  <a:pt x="1087" y="613"/>
                </a:cubicBezTo>
                <a:cubicBezTo>
                  <a:pt x="1081" y="612"/>
                  <a:pt x="1077" y="611"/>
                  <a:pt x="1075" y="607"/>
                </a:cubicBezTo>
                <a:cubicBezTo>
                  <a:pt x="1079" y="607"/>
                  <a:pt x="1076" y="599"/>
                  <a:pt x="1081" y="599"/>
                </a:cubicBezTo>
                <a:cubicBezTo>
                  <a:pt x="1083" y="602"/>
                  <a:pt x="1091" y="600"/>
                  <a:pt x="1094" y="602"/>
                </a:cubicBezTo>
                <a:cubicBezTo>
                  <a:pt x="1095" y="611"/>
                  <a:pt x="1092" y="616"/>
                  <a:pt x="1091" y="623"/>
                </a:cubicBezTo>
                <a:cubicBezTo>
                  <a:pt x="1085" y="624"/>
                  <a:pt x="1080" y="617"/>
                  <a:pt x="1082" y="624"/>
                </a:cubicBezTo>
                <a:close/>
                <a:moveTo>
                  <a:pt x="1162" y="607"/>
                </a:moveTo>
                <a:cubicBezTo>
                  <a:pt x="1160" y="607"/>
                  <a:pt x="1158" y="608"/>
                  <a:pt x="1158" y="610"/>
                </a:cubicBezTo>
                <a:cubicBezTo>
                  <a:pt x="1165" y="613"/>
                  <a:pt x="1154" y="617"/>
                  <a:pt x="1149" y="618"/>
                </a:cubicBezTo>
                <a:cubicBezTo>
                  <a:pt x="1149" y="610"/>
                  <a:pt x="1152" y="603"/>
                  <a:pt x="1161" y="601"/>
                </a:cubicBezTo>
                <a:cubicBezTo>
                  <a:pt x="1172" y="605"/>
                  <a:pt x="1164" y="614"/>
                  <a:pt x="1168" y="620"/>
                </a:cubicBezTo>
                <a:cubicBezTo>
                  <a:pt x="1166" y="620"/>
                  <a:pt x="1165" y="622"/>
                  <a:pt x="1162" y="621"/>
                </a:cubicBezTo>
                <a:cubicBezTo>
                  <a:pt x="1159" y="614"/>
                  <a:pt x="1166" y="612"/>
                  <a:pt x="1162" y="607"/>
                </a:cubicBezTo>
                <a:close/>
                <a:moveTo>
                  <a:pt x="1225" y="598"/>
                </a:moveTo>
                <a:cubicBezTo>
                  <a:pt x="1228" y="599"/>
                  <a:pt x="1231" y="600"/>
                  <a:pt x="1232" y="602"/>
                </a:cubicBezTo>
                <a:cubicBezTo>
                  <a:pt x="1229" y="604"/>
                  <a:pt x="1230" y="609"/>
                  <a:pt x="1225" y="608"/>
                </a:cubicBezTo>
                <a:cubicBezTo>
                  <a:pt x="1222" y="607"/>
                  <a:pt x="1220" y="605"/>
                  <a:pt x="1219" y="602"/>
                </a:cubicBezTo>
                <a:cubicBezTo>
                  <a:pt x="1223" y="604"/>
                  <a:pt x="1223" y="600"/>
                  <a:pt x="1225" y="598"/>
                </a:cubicBezTo>
                <a:close/>
                <a:moveTo>
                  <a:pt x="614" y="601"/>
                </a:moveTo>
                <a:cubicBezTo>
                  <a:pt x="617" y="599"/>
                  <a:pt x="619" y="597"/>
                  <a:pt x="622" y="595"/>
                </a:cubicBezTo>
                <a:cubicBezTo>
                  <a:pt x="625" y="602"/>
                  <a:pt x="617" y="605"/>
                  <a:pt x="614" y="601"/>
                </a:cubicBezTo>
                <a:close/>
                <a:moveTo>
                  <a:pt x="1074" y="610"/>
                </a:moveTo>
                <a:cubicBezTo>
                  <a:pt x="1073" y="613"/>
                  <a:pt x="1073" y="617"/>
                  <a:pt x="1069" y="617"/>
                </a:cubicBezTo>
                <a:cubicBezTo>
                  <a:pt x="1070" y="613"/>
                  <a:pt x="1066" y="614"/>
                  <a:pt x="1066" y="611"/>
                </a:cubicBezTo>
                <a:cubicBezTo>
                  <a:pt x="1070" y="612"/>
                  <a:pt x="1069" y="608"/>
                  <a:pt x="1074" y="610"/>
                </a:cubicBezTo>
                <a:close/>
                <a:moveTo>
                  <a:pt x="1071" y="618"/>
                </a:moveTo>
                <a:cubicBezTo>
                  <a:pt x="1071" y="620"/>
                  <a:pt x="1070" y="622"/>
                  <a:pt x="1069" y="623"/>
                </a:cubicBezTo>
                <a:cubicBezTo>
                  <a:pt x="1066" y="623"/>
                  <a:pt x="1062" y="622"/>
                  <a:pt x="1061" y="620"/>
                </a:cubicBezTo>
                <a:cubicBezTo>
                  <a:pt x="1065" y="620"/>
                  <a:pt x="1067" y="615"/>
                  <a:pt x="1071" y="618"/>
                </a:cubicBezTo>
                <a:close/>
                <a:moveTo>
                  <a:pt x="554" y="617"/>
                </a:moveTo>
                <a:cubicBezTo>
                  <a:pt x="557" y="620"/>
                  <a:pt x="556" y="622"/>
                  <a:pt x="555" y="626"/>
                </a:cubicBezTo>
                <a:cubicBezTo>
                  <a:pt x="552" y="625"/>
                  <a:pt x="545" y="628"/>
                  <a:pt x="547" y="623"/>
                </a:cubicBezTo>
                <a:cubicBezTo>
                  <a:pt x="552" y="623"/>
                  <a:pt x="549" y="617"/>
                  <a:pt x="554" y="617"/>
                </a:cubicBezTo>
                <a:close/>
                <a:moveTo>
                  <a:pt x="979" y="620"/>
                </a:moveTo>
                <a:cubicBezTo>
                  <a:pt x="976" y="621"/>
                  <a:pt x="976" y="625"/>
                  <a:pt x="971" y="624"/>
                </a:cubicBezTo>
                <a:cubicBezTo>
                  <a:pt x="970" y="621"/>
                  <a:pt x="971" y="619"/>
                  <a:pt x="972" y="617"/>
                </a:cubicBezTo>
                <a:cubicBezTo>
                  <a:pt x="976" y="617"/>
                  <a:pt x="979" y="617"/>
                  <a:pt x="979" y="620"/>
                </a:cubicBezTo>
                <a:close/>
                <a:moveTo>
                  <a:pt x="329" y="595"/>
                </a:moveTo>
                <a:cubicBezTo>
                  <a:pt x="327" y="602"/>
                  <a:pt x="329" y="600"/>
                  <a:pt x="332" y="604"/>
                </a:cubicBezTo>
                <a:cubicBezTo>
                  <a:pt x="328" y="605"/>
                  <a:pt x="324" y="606"/>
                  <a:pt x="326" y="613"/>
                </a:cubicBezTo>
                <a:cubicBezTo>
                  <a:pt x="324" y="613"/>
                  <a:pt x="318" y="618"/>
                  <a:pt x="316" y="614"/>
                </a:cubicBezTo>
                <a:cubicBezTo>
                  <a:pt x="319" y="613"/>
                  <a:pt x="320" y="610"/>
                  <a:pt x="320" y="605"/>
                </a:cubicBezTo>
                <a:cubicBezTo>
                  <a:pt x="316" y="606"/>
                  <a:pt x="315" y="603"/>
                  <a:pt x="310" y="604"/>
                </a:cubicBezTo>
                <a:cubicBezTo>
                  <a:pt x="309" y="599"/>
                  <a:pt x="312" y="598"/>
                  <a:pt x="313" y="595"/>
                </a:cubicBezTo>
                <a:cubicBezTo>
                  <a:pt x="324" y="593"/>
                  <a:pt x="319" y="593"/>
                  <a:pt x="329" y="595"/>
                </a:cubicBezTo>
                <a:close/>
                <a:moveTo>
                  <a:pt x="323" y="588"/>
                </a:moveTo>
                <a:cubicBezTo>
                  <a:pt x="325" y="592"/>
                  <a:pt x="314" y="592"/>
                  <a:pt x="316" y="588"/>
                </a:cubicBezTo>
                <a:lnTo>
                  <a:pt x="323" y="588"/>
                </a:lnTo>
                <a:close/>
                <a:moveTo>
                  <a:pt x="557" y="582"/>
                </a:moveTo>
                <a:cubicBezTo>
                  <a:pt x="557" y="588"/>
                  <a:pt x="557" y="588"/>
                  <a:pt x="557" y="588"/>
                </a:cubicBezTo>
                <a:cubicBezTo>
                  <a:pt x="551" y="588"/>
                  <a:pt x="547" y="586"/>
                  <a:pt x="547" y="581"/>
                </a:cubicBezTo>
                <a:cubicBezTo>
                  <a:pt x="551" y="580"/>
                  <a:pt x="552" y="583"/>
                  <a:pt x="557" y="582"/>
                </a:cubicBezTo>
                <a:close/>
                <a:moveTo>
                  <a:pt x="522" y="589"/>
                </a:moveTo>
                <a:cubicBezTo>
                  <a:pt x="522" y="585"/>
                  <a:pt x="519" y="586"/>
                  <a:pt x="518" y="581"/>
                </a:cubicBezTo>
                <a:cubicBezTo>
                  <a:pt x="525" y="578"/>
                  <a:pt x="532" y="581"/>
                  <a:pt x="538" y="585"/>
                </a:cubicBezTo>
                <a:cubicBezTo>
                  <a:pt x="529" y="584"/>
                  <a:pt x="532" y="589"/>
                  <a:pt x="522" y="589"/>
                </a:cubicBezTo>
                <a:close/>
                <a:moveTo>
                  <a:pt x="616" y="586"/>
                </a:moveTo>
                <a:cubicBezTo>
                  <a:pt x="610" y="585"/>
                  <a:pt x="602" y="592"/>
                  <a:pt x="599" y="585"/>
                </a:cubicBezTo>
                <a:cubicBezTo>
                  <a:pt x="602" y="583"/>
                  <a:pt x="615" y="581"/>
                  <a:pt x="616" y="586"/>
                </a:cubicBezTo>
                <a:close/>
                <a:moveTo>
                  <a:pt x="1227" y="589"/>
                </a:moveTo>
                <a:cubicBezTo>
                  <a:pt x="1226" y="590"/>
                  <a:pt x="1225" y="589"/>
                  <a:pt x="1225" y="591"/>
                </a:cubicBezTo>
                <a:cubicBezTo>
                  <a:pt x="1223" y="588"/>
                  <a:pt x="1212" y="586"/>
                  <a:pt x="1216" y="584"/>
                </a:cubicBezTo>
                <a:cubicBezTo>
                  <a:pt x="1220" y="587"/>
                  <a:pt x="1228" y="580"/>
                  <a:pt x="1227" y="589"/>
                </a:cubicBezTo>
                <a:close/>
                <a:moveTo>
                  <a:pt x="1246" y="582"/>
                </a:moveTo>
                <a:cubicBezTo>
                  <a:pt x="1251" y="582"/>
                  <a:pt x="1251" y="586"/>
                  <a:pt x="1255" y="586"/>
                </a:cubicBezTo>
                <a:cubicBezTo>
                  <a:pt x="1255" y="592"/>
                  <a:pt x="1250" y="593"/>
                  <a:pt x="1248" y="597"/>
                </a:cubicBezTo>
                <a:cubicBezTo>
                  <a:pt x="1245" y="593"/>
                  <a:pt x="1250" y="587"/>
                  <a:pt x="1246" y="582"/>
                </a:cubicBezTo>
                <a:close/>
                <a:moveTo>
                  <a:pt x="332" y="581"/>
                </a:moveTo>
                <a:cubicBezTo>
                  <a:pt x="338" y="580"/>
                  <a:pt x="343" y="581"/>
                  <a:pt x="345" y="585"/>
                </a:cubicBezTo>
                <a:cubicBezTo>
                  <a:pt x="341" y="588"/>
                  <a:pt x="336" y="585"/>
                  <a:pt x="332" y="585"/>
                </a:cubicBezTo>
                <a:lnTo>
                  <a:pt x="332" y="581"/>
                </a:lnTo>
                <a:close/>
                <a:moveTo>
                  <a:pt x="320" y="584"/>
                </a:moveTo>
                <a:cubicBezTo>
                  <a:pt x="315" y="583"/>
                  <a:pt x="307" y="586"/>
                  <a:pt x="306" y="581"/>
                </a:cubicBezTo>
                <a:cubicBezTo>
                  <a:pt x="311" y="580"/>
                  <a:pt x="316" y="580"/>
                  <a:pt x="320" y="584"/>
                </a:cubicBezTo>
                <a:close/>
                <a:moveTo>
                  <a:pt x="505" y="589"/>
                </a:moveTo>
                <a:cubicBezTo>
                  <a:pt x="502" y="587"/>
                  <a:pt x="506" y="584"/>
                  <a:pt x="505" y="579"/>
                </a:cubicBezTo>
                <a:cubicBezTo>
                  <a:pt x="513" y="577"/>
                  <a:pt x="512" y="591"/>
                  <a:pt x="505" y="589"/>
                </a:cubicBezTo>
                <a:close/>
                <a:moveTo>
                  <a:pt x="576" y="581"/>
                </a:moveTo>
                <a:cubicBezTo>
                  <a:pt x="570" y="578"/>
                  <a:pt x="562" y="586"/>
                  <a:pt x="561" y="579"/>
                </a:cubicBezTo>
                <a:cubicBezTo>
                  <a:pt x="563" y="575"/>
                  <a:pt x="576" y="575"/>
                  <a:pt x="576" y="581"/>
                </a:cubicBezTo>
                <a:close/>
                <a:moveTo>
                  <a:pt x="274" y="566"/>
                </a:moveTo>
                <a:cubicBezTo>
                  <a:pt x="273" y="567"/>
                  <a:pt x="265" y="569"/>
                  <a:pt x="264" y="566"/>
                </a:cubicBezTo>
                <a:cubicBezTo>
                  <a:pt x="265" y="565"/>
                  <a:pt x="273" y="563"/>
                  <a:pt x="274" y="566"/>
                </a:cubicBezTo>
                <a:close/>
                <a:moveTo>
                  <a:pt x="1390" y="581"/>
                </a:moveTo>
                <a:cubicBezTo>
                  <a:pt x="1388" y="577"/>
                  <a:pt x="1381" y="573"/>
                  <a:pt x="1386" y="568"/>
                </a:cubicBezTo>
                <a:cubicBezTo>
                  <a:pt x="1392" y="569"/>
                  <a:pt x="1397" y="573"/>
                  <a:pt x="1400" y="578"/>
                </a:cubicBezTo>
                <a:cubicBezTo>
                  <a:pt x="1396" y="578"/>
                  <a:pt x="1394" y="580"/>
                  <a:pt x="1390" y="581"/>
                </a:cubicBezTo>
                <a:close/>
                <a:moveTo>
                  <a:pt x="1383" y="610"/>
                </a:moveTo>
                <a:cubicBezTo>
                  <a:pt x="1382" y="607"/>
                  <a:pt x="1376" y="609"/>
                  <a:pt x="1375" y="607"/>
                </a:cubicBezTo>
                <a:cubicBezTo>
                  <a:pt x="1378" y="602"/>
                  <a:pt x="1374" y="589"/>
                  <a:pt x="1368" y="589"/>
                </a:cubicBezTo>
                <a:cubicBezTo>
                  <a:pt x="1373" y="591"/>
                  <a:pt x="1370" y="585"/>
                  <a:pt x="1374" y="585"/>
                </a:cubicBezTo>
                <a:cubicBezTo>
                  <a:pt x="1381" y="589"/>
                  <a:pt x="1383" y="598"/>
                  <a:pt x="1387" y="605"/>
                </a:cubicBezTo>
                <a:cubicBezTo>
                  <a:pt x="1386" y="607"/>
                  <a:pt x="1384" y="608"/>
                  <a:pt x="1383" y="610"/>
                </a:cubicBezTo>
                <a:close/>
                <a:moveTo>
                  <a:pt x="1307" y="621"/>
                </a:moveTo>
                <a:cubicBezTo>
                  <a:pt x="1304" y="620"/>
                  <a:pt x="1308" y="613"/>
                  <a:pt x="1304" y="613"/>
                </a:cubicBezTo>
                <a:cubicBezTo>
                  <a:pt x="1287" y="625"/>
                  <a:pt x="1310" y="600"/>
                  <a:pt x="1320" y="607"/>
                </a:cubicBezTo>
                <a:cubicBezTo>
                  <a:pt x="1316" y="612"/>
                  <a:pt x="1314" y="619"/>
                  <a:pt x="1307" y="621"/>
                </a:cubicBezTo>
                <a:close/>
                <a:moveTo>
                  <a:pt x="1413" y="623"/>
                </a:moveTo>
                <a:cubicBezTo>
                  <a:pt x="1421" y="623"/>
                  <a:pt x="1421" y="623"/>
                  <a:pt x="1421" y="623"/>
                </a:cubicBezTo>
                <a:cubicBezTo>
                  <a:pt x="1421" y="629"/>
                  <a:pt x="1414" y="626"/>
                  <a:pt x="1413" y="623"/>
                </a:cubicBezTo>
                <a:close/>
                <a:moveTo>
                  <a:pt x="1256" y="615"/>
                </a:moveTo>
                <a:cubicBezTo>
                  <a:pt x="1248" y="615"/>
                  <a:pt x="1248" y="615"/>
                  <a:pt x="1248" y="615"/>
                </a:cubicBezTo>
                <a:cubicBezTo>
                  <a:pt x="1248" y="619"/>
                  <a:pt x="1247" y="620"/>
                  <a:pt x="1243" y="620"/>
                </a:cubicBezTo>
                <a:cubicBezTo>
                  <a:pt x="1239" y="618"/>
                  <a:pt x="1236" y="615"/>
                  <a:pt x="1235" y="610"/>
                </a:cubicBezTo>
                <a:cubicBezTo>
                  <a:pt x="1238" y="610"/>
                  <a:pt x="1240" y="609"/>
                  <a:pt x="1241" y="607"/>
                </a:cubicBezTo>
                <a:cubicBezTo>
                  <a:pt x="1234" y="603"/>
                  <a:pt x="1241" y="594"/>
                  <a:pt x="1232" y="592"/>
                </a:cubicBezTo>
                <a:cubicBezTo>
                  <a:pt x="1232" y="588"/>
                  <a:pt x="1234" y="586"/>
                  <a:pt x="1239" y="586"/>
                </a:cubicBezTo>
                <a:cubicBezTo>
                  <a:pt x="1242" y="593"/>
                  <a:pt x="1244" y="599"/>
                  <a:pt x="1246" y="605"/>
                </a:cubicBezTo>
                <a:cubicBezTo>
                  <a:pt x="1251" y="605"/>
                  <a:pt x="1251" y="608"/>
                  <a:pt x="1256" y="607"/>
                </a:cubicBezTo>
                <a:cubicBezTo>
                  <a:pt x="1259" y="610"/>
                  <a:pt x="1258" y="616"/>
                  <a:pt x="1262" y="617"/>
                </a:cubicBezTo>
                <a:cubicBezTo>
                  <a:pt x="1265" y="615"/>
                  <a:pt x="1266" y="611"/>
                  <a:pt x="1265" y="605"/>
                </a:cubicBezTo>
                <a:cubicBezTo>
                  <a:pt x="1269" y="603"/>
                  <a:pt x="1271" y="609"/>
                  <a:pt x="1271" y="605"/>
                </a:cubicBezTo>
                <a:cubicBezTo>
                  <a:pt x="1266" y="600"/>
                  <a:pt x="1275" y="601"/>
                  <a:pt x="1275" y="597"/>
                </a:cubicBezTo>
                <a:cubicBezTo>
                  <a:pt x="1268" y="595"/>
                  <a:pt x="1260" y="585"/>
                  <a:pt x="1252" y="581"/>
                </a:cubicBezTo>
                <a:cubicBezTo>
                  <a:pt x="1259" y="583"/>
                  <a:pt x="1255" y="580"/>
                  <a:pt x="1254" y="576"/>
                </a:cubicBezTo>
                <a:cubicBezTo>
                  <a:pt x="1261" y="572"/>
                  <a:pt x="1269" y="571"/>
                  <a:pt x="1272" y="579"/>
                </a:cubicBezTo>
                <a:cubicBezTo>
                  <a:pt x="1277" y="578"/>
                  <a:pt x="1279" y="580"/>
                  <a:pt x="1283" y="581"/>
                </a:cubicBezTo>
                <a:cubicBezTo>
                  <a:pt x="1283" y="579"/>
                  <a:pt x="1284" y="579"/>
                  <a:pt x="1284" y="576"/>
                </a:cubicBezTo>
                <a:cubicBezTo>
                  <a:pt x="1289" y="575"/>
                  <a:pt x="1290" y="579"/>
                  <a:pt x="1293" y="576"/>
                </a:cubicBezTo>
                <a:cubicBezTo>
                  <a:pt x="1290" y="581"/>
                  <a:pt x="1291" y="580"/>
                  <a:pt x="1288" y="584"/>
                </a:cubicBezTo>
                <a:cubicBezTo>
                  <a:pt x="1293" y="584"/>
                  <a:pt x="1294" y="581"/>
                  <a:pt x="1299" y="582"/>
                </a:cubicBezTo>
                <a:cubicBezTo>
                  <a:pt x="1300" y="588"/>
                  <a:pt x="1303" y="585"/>
                  <a:pt x="1306" y="586"/>
                </a:cubicBezTo>
                <a:cubicBezTo>
                  <a:pt x="1306" y="595"/>
                  <a:pt x="1307" y="593"/>
                  <a:pt x="1309" y="599"/>
                </a:cubicBezTo>
                <a:cubicBezTo>
                  <a:pt x="1299" y="602"/>
                  <a:pt x="1306" y="588"/>
                  <a:pt x="1297" y="589"/>
                </a:cubicBezTo>
                <a:cubicBezTo>
                  <a:pt x="1297" y="595"/>
                  <a:pt x="1295" y="596"/>
                  <a:pt x="1293" y="597"/>
                </a:cubicBezTo>
                <a:cubicBezTo>
                  <a:pt x="1297" y="596"/>
                  <a:pt x="1292" y="603"/>
                  <a:pt x="1296" y="602"/>
                </a:cubicBezTo>
                <a:cubicBezTo>
                  <a:pt x="1298" y="600"/>
                  <a:pt x="1302" y="601"/>
                  <a:pt x="1306" y="601"/>
                </a:cubicBezTo>
                <a:cubicBezTo>
                  <a:pt x="1302" y="607"/>
                  <a:pt x="1286" y="609"/>
                  <a:pt x="1281" y="602"/>
                </a:cubicBezTo>
                <a:cubicBezTo>
                  <a:pt x="1284" y="596"/>
                  <a:pt x="1288" y="589"/>
                  <a:pt x="1283" y="584"/>
                </a:cubicBezTo>
                <a:cubicBezTo>
                  <a:pt x="1277" y="593"/>
                  <a:pt x="1281" y="598"/>
                  <a:pt x="1275" y="604"/>
                </a:cubicBezTo>
                <a:cubicBezTo>
                  <a:pt x="1277" y="607"/>
                  <a:pt x="1279" y="610"/>
                  <a:pt x="1278" y="615"/>
                </a:cubicBezTo>
                <a:cubicBezTo>
                  <a:pt x="1275" y="616"/>
                  <a:pt x="1271" y="616"/>
                  <a:pt x="1272" y="621"/>
                </a:cubicBezTo>
                <a:cubicBezTo>
                  <a:pt x="1265" y="618"/>
                  <a:pt x="1258" y="617"/>
                  <a:pt x="1254" y="624"/>
                </a:cubicBezTo>
                <a:cubicBezTo>
                  <a:pt x="1253" y="620"/>
                  <a:pt x="1257" y="620"/>
                  <a:pt x="1256" y="615"/>
                </a:cubicBezTo>
                <a:close/>
                <a:moveTo>
                  <a:pt x="1223" y="634"/>
                </a:moveTo>
                <a:cubicBezTo>
                  <a:pt x="1228" y="634"/>
                  <a:pt x="1230" y="636"/>
                  <a:pt x="1229" y="640"/>
                </a:cubicBezTo>
                <a:cubicBezTo>
                  <a:pt x="1224" y="641"/>
                  <a:pt x="1225" y="636"/>
                  <a:pt x="1223" y="634"/>
                </a:cubicBezTo>
                <a:close/>
                <a:moveTo>
                  <a:pt x="1214" y="643"/>
                </a:moveTo>
                <a:cubicBezTo>
                  <a:pt x="1213" y="641"/>
                  <a:pt x="1212" y="639"/>
                  <a:pt x="1213" y="636"/>
                </a:cubicBezTo>
                <a:cubicBezTo>
                  <a:pt x="1218" y="635"/>
                  <a:pt x="1219" y="639"/>
                  <a:pt x="1220" y="642"/>
                </a:cubicBezTo>
                <a:cubicBezTo>
                  <a:pt x="1218" y="641"/>
                  <a:pt x="1216" y="642"/>
                  <a:pt x="1214" y="643"/>
                </a:cubicBezTo>
                <a:close/>
                <a:moveTo>
                  <a:pt x="1110" y="647"/>
                </a:moveTo>
                <a:cubicBezTo>
                  <a:pt x="1108" y="642"/>
                  <a:pt x="1115" y="646"/>
                  <a:pt x="1114" y="643"/>
                </a:cubicBezTo>
                <a:cubicBezTo>
                  <a:pt x="1105" y="645"/>
                  <a:pt x="1112" y="640"/>
                  <a:pt x="1107" y="637"/>
                </a:cubicBezTo>
                <a:cubicBezTo>
                  <a:pt x="1108" y="643"/>
                  <a:pt x="1102" y="643"/>
                  <a:pt x="1101" y="647"/>
                </a:cubicBezTo>
                <a:cubicBezTo>
                  <a:pt x="1098" y="647"/>
                  <a:pt x="1095" y="646"/>
                  <a:pt x="1094" y="643"/>
                </a:cubicBezTo>
                <a:cubicBezTo>
                  <a:pt x="1096" y="643"/>
                  <a:pt x="1096" y="640"/>
                  <a:pt x="1097" y="639"/>
                </a:cubicBezTo>
                <a:cubicBezTo>
                  <a:pt x="1095" y="639"/>
                  <a:pt x="1089" y="637"/>
                  <a:pt x="1090" y="640"/>
                </a:cubicBezTo>
                <a:cubicBezTo>
                  <a:pt x="1092" y="648"/>
                  <a:pt x="1085" y="646"/>
                  <a:pt x="1079" y="650"/>
                </a:cubicBezTo>
                <a:cubicBezTo>
                  <a:pt x="1079" y="644"/>
                  <a:pt x="1087" y="645"/>
                  <a:pt x="1081" y="642"/>
                </a:cubicBezTo>
                <a:cubicBezTo>
                  <a:pt x="1088" y="643"/>
                  <a:pt x="1084" y="637"/>
                  <a:pt x="1084" y="634"/>
                </a:cubicBezTo>
                <a:cubicBezTo>
                  <a:pt x="1092" y="635"/>
                  <a:pt x="1094" y="626"/>
                  <a:pt x="1107" y="628"/>
                </a:cubicBezTo>
                <a:cubicBezTo>
                  <a:pt x="1107" y="626"/>
                  <a:pt x="1109" y="626"/>
                  <a:pt x="1110" y="624"/>
                </a:cubicBezTo>
                <a:cubicBezTo>
                  <a:pt x="1103" y="624"/>
                  <a:pt x="1103" y="624"/>
                  <a:pt x="1103" y="624"/>
                </a:cubicBezTo>
                <a:cubicBezTo>
                  <a:pt x="1102" y="621"/>
                  <a:pt x="1104" y="621"/>
                  <a:pt x="1104" y="618"/>
                </a:cubicBezTo>
                <a:cubicBezTo>
                  <a:pt x="1109" y="617"/>
                  <a:pt x="1109" y="621"/>
                  <a:pt x="1111" y="623"/>
                </a:cubicBezTo>
                <a:cubicBezTo>
                  <a:pt x="1112" y="620"/>
                  <a:pt x="1115" y="620"/>
                  <a:pt x="1116" y="617"/>
                </a:cubicBezTo>
                <a:cubicBezTo>
                  <a:pt x="1109" y="617"/>
                  <a:pt x="1101" y="618"/>
                  <a:pt x="1100" y="613"/>
                </a:cubicBezTo>
                <a:cubicBezTo>
                  <a:pt x="1104" y="607"/>
                  <a:pt x="1098" y="602"/>
                  <a:pt x="1101" y="598"/>
                </a:cubicBezTo>
                <a:cubicBezTo>
                  <a:pt x="1105" y="600"/>
                  <a:pt x="1108" y="600"/>
                  <a:pt x="1110" y="601"/>
                </a:cubicBezTo>
                <a:cubicBezTo>
                  <a:pt x="1108" y="601"/>
                  <a:pt x="1113" y="606"/>
                  <a:pt x="1114" y="608"/>
                </a:cubicBezTo>
                <a:cubicBezTo>
                  <a:pt x="1120" y="603"/>
                  <a:pt x="1126" y="608"/>
                  <a:pt x="1135" y="608"/>
                </a:cubicBezTo>
                <a:cubicBezTo>
                  <a:pt x="1128" y="612"/>
                  <a:pt x="1133" y="619"/>
                  <a:pt x="1130" y="626"/>
                </a:cubicBezTo>
                <a:cubicBezTo>
                  <a:pt x="1123" y="627"/>
                  <a:pt x="1126" y="618"/>
                  <a:pt x="1123" y="615"/>
                </a:cubicBezTo>
                <a:cubicBezTo>
                  <a:pt x="1117" y="623"/>
                  <a:pt x="1126" y="628"/>
                  <a:pt x="1127" y="633"/>
                </a:cubicBezTo>
                <a:cubicBezTo>
                  <a:pt x="1123" y="635"/>
                  <a:pt x="1121" y="639"/>
                  <a:pt x="1117" y="642"/>
                </a:cubicBezTo>
                <a:cubicBezTo>
                  <a:pt x="1119" y="643"/>
                  <a:pt x="1120" y="645"/>
                  <a:pt x="1120" y="649"/>
                </a:cubicBezTo>
                <a:cubicBezTo>
                  <a:pt x="1117" y="652"/>
                  <a:pt x="1114" y="647"/>
                  <a:pt x="1110" y="647"/>
                </a:cubicBezTo>
                <a:close/>
                <a:moveTo>
                  <a:pt x="1094" y="653"/>
                </a:moveTo>
                <a:cubicBezTo>
                  <a:pt x="1095" y="650"/>
                  <a:pt x="1091" y="650"/>
                  <a:pt x="1092" y="646"/>
                </a:cubicBezTo>
                <a:cubicBezTo>
                  <a:pt x="1095" y="646"/>
                  <a:pt x="1096" y="648"/>
                  <a:pt x="1098" y="647"/>
                </a:cubicBezTo>
                <a:cubicBezTo>
                  <a:pt x="1099" y="651"/>
                  <a:pt x="1096" y="652"/>
                  <a:pt x="1094" y="653"/>
                </a:cubicBezTo>
                <a:close/>
                <a:moveTo>
                  <a:pt x="577" y="650"/>
                </a:moveTo>
                <a:cubicBezTo>
                  <a:pt x="580" y="651"/>
                  <a:pt x="580" y="649"/>
                  <a:pt x="583" y="649"/>
                </a:cubicBezTo>
                <a:cubicBezTo>
                  <a:pt x="583" y="656"/>
                  <a:pt x="583" y="656"/>
                  <a:pt x="583" y="656"/>
                </a:cubicBezTo>
                <a:cubicBezTo>
                  <a:pt x="578" y="657"/>
                  <a:pt x="577" y="655"/>
                  <a:pt x="577" y="650"/>
                </a:cubicBezTo>
                <a:close/>
                <a:moveTo>
                  <a:pt x="490" y="660"/>
                </a:moveTo>
                <a:cubicBezTo>
                  <a:pt x="484" y="662"/>
                  <a:pt x="479" y="659"/>
                  <a:pt x="473" y="658"/>
                </a:cubicBezTo>
                <a:cubicBezTo>
                  <a:pt x="474" y="657"/>
                  <a:pt x="474" y="656"/>
                  <a:pt x="474" y="655"/>
                </a:cubicBezTo>
                <a:cubicBezTo>
                  <a:pt x="477" y="654"/>
                  <a:pt x="477" y="656"/>
                  <a:pt x="480" y="656"/>
                </a:cubicBezTo>
                <a:cubicBezTo>
                  <a:pt x="480" y="653"/>
                  <a:pt x="482" y="653"/>
                  <a:pt x="481" y="650"/>
                </a:cubicBezTo>
                <a:cubicBezTo>
                  <a:pt x="480" y="650"/>
                  <a:pt x="477" y="651"/>
                  <a:pt x="477" y="649"/>
                </a:cubicBezTo>
                <a:cubicBezTo>
                  <a:pt x="484" y="641"/>
                  <a:pt x="495" y="635"/>
                  <a:pt x="508" y="637"/>
                </a:cubicBezTo>
                <a:cubicBezTo>
                  <a:pt x="508" y="635"/>
                  <a:pt x="507" y="634"/>
                  <a:pt x="506" y="633"/>
                </a:cubicBezTo>
                <a:cubicBezTo>
                  <a:pt x="509" y="632"/>
                  <a:pt x="518" y="629"/>
                  <a:pt x="519" y="634"/>
                </a:cubicBezTo>
                <a:cubicBezTo>
                  <a:pt x="514" y="637"/>
                  <a:pt x="512" y="648"/>
                  <a:pt x="503" y="644"/>
                </a:cubicBezTo>
                <a:cubicBezTo>
                  <a:pt x="501" y="652"/>
                  <a:pt x="492" y="652"/>
                  <a:pt x="490" y="660"/>
                </a:cubicBezTo>
                <a:close/>
                <a:moveTo>
                  <a:pt x="1123" y="662"/>
                </a:moveTo>
                <a:cubicBezTo>
                  <a:pt x="1128" y="660"/>
                  <a:pt x="1127" y="665"/>
                  <a:pt x="1132" y="665"/>
                </a:cubicBezTo>
                <a:cubicBezTo>
                  <a:pt x="1132" y="670"/>
                  <a:pt x="1129" y="673"/>
                  <a:pt x="1124" y="673"/>
                </a:cubicBezTo>
                <a:cubicBezTo>
                  <a:pt x="1121" y="669"/>
                  <a:pt x="1126" y="666"/>
                  <a:pt x="1123" y="662"/>
                </a:cubicBezTo>
                <a:close/>
                <a:moveTo>
                  <a:pt x="500" y="666"/>
                </a:moveTo>
                <a:cubicBezTo>
                  <a:pt x="498" y="664"/>
                  <a:pt x="498" y="661"/>
                  <a:pt x="500" y="659"/>
                </a:cubicBezTo>
                <a:cubicBezTo>
                  <a:pt x="505" y="659"/>
                  <a:pt x="508" y="661"/>
                  <a:pt x="513" y="660"/>
                </a:cubicBezTo>
                <a:cubicBezTo>
                  <a:pt x="513" y="666"/>
                  <a:pt x="505" y="665"/>
                  <a:pt x="500" y="666"/>
                </a:cubicBezTo>
                <a:close/>
                <a:moveTo>
                  <a:pt x="641" y="672"/>
                </a:moveTo>
                <a:cubicBezTo>
                  <a:pt x="639" y="673"/>
                  <a:pt x="635" y="673"/>
                  <a:pt x="634" y="675"/>
                </a:cubicBezTo>
                <a:cubicBezTo>
                  <a:pt x="637" y="675"/>
                  <a:pt x="637" y="677"/>
                  <a:pt x="638" y="678"/>
                </a:cubicBezTo>
                <a:cubicBezTo>
                  <a:pt x="637" y="673"/>
                  <a:pt x="643" y="675"/>
                  <a:pt x="644" y="676"/>
                </a:cubicBezTo>
                <a:cubicBezTo>
                  <a:pt x="643" y="673"/>
                  <a:pt x="647" y="673"/>
                  <a:pt x="645" y="669"/>
                </a:cubicBezTo>
                <a:cubicBezTo>
                  <a:pt x="653" y="670"/>
                  <a:pt x="661" y="671"/>
                  <a:pt x="661" y="679"/>
                </a:cubicBezTo>
                <a:cubicBezTo>
                  <a:pt x="657" y="676"/>
                  <a:pt x="659" y="686"/>
                  <a:pt x="661" y="684"/>
                </a:cubicBezTo>
                <a:cubicBezTo>
                  <a:pt x="658" y="687"/>
                  <a:pt x="651" y="683"/>
                  <a:pt x="648" y="691"/>
                </a:cubicBezTo>
                <a:cubicBezTo>
                  <a:pt x="643" y="689"/>
                  <a:pt x="640" y="685"/>
                  <a:pt x="637" y="681"/>
                </a:cubicBezTo>
                <a:cubicBezTo>
                  <a:pt x="628" y="686"/>
                  <a:pt x="611" y="681"/>
                  <a:pt x="612" y="692"/>
                </a:cubicBezTo>
                <a:cubicBezTo>
                  <a:pt x="601" y="695"/>
                  <a:pt x="582" y="693"/>
                  <a:pt x="582" y="700"/>
                </a:cubicBezTo>
                <a:cubicBezTo>
                  <a:pt x="569" y="700"/>
                  <a:pt x="556" y="697"/>
                  <a:pt x="542" y="701"/>
                </a:cubicBezTo>
                <a:cubicBezTo>
                  <a:pt x="542" y="704"/>
                  <a:pt x="543" y="706"/>
                  <a:pt x="544" y="707"/>
                </a:cubicBezTo>
                <a:cubicBezTo>
                  <a:pt x="546" y="705"/>
                  <a:pt x="551" y="706"/>
                  <a:pt x="555" y="705"/>
                </a:cubicBezTo>
                <a:cubicBezTo>
                  <a:pt x="557" y="710"/>
                  <a:pt x="548" y="711"/>
                  <a:pt x="553" y="713"/>
                </a:cubicBezTo>
                <a:cubicBezTo>
                  <a:pt x="569" y="706"/>
                  <a:pt x="603" y="709"/>
                  <a:pt x="612" y="720"/>
                </a:cubicBezTo>
                <a:cubicBezTo>
                  <a:pt x="610" y="723"/>
                  <a:pt x="602" y="720"/>
                  <a:pt x="598" y="721"/>
                </a:cubicBezTo>
                <a:cubicBezTo>
                  <a:pt x="596" y="708"/>
                  <a:pt x="573" y="723"/>
                  <a:pt x="567" y="716"/>
                </a:cubicBezTo>
                <a:cubicBezTo>
                  <a:pt x="562" y="722"/>
                  <a:pt x="546" y="724"/>
                  <a:pt x="537" y="721"/>
                </a:cubicBezTo>
                <a:cubicBezTo>
                  <a:pt x="535" y="728"/>
                  <a:pt x="510" y="726"/>
                  <a:pt x="503" y="724"/>
                </a:cubicBezTo>
                <a:cubicBezTo>
                  <a:pt x="510" y="721"/>
                  <a:pt x="521" y="722"/>
                  <a:pt x="525" y="716"/>
                </a:cubicBezTo>
                <a:cubicBezTo>
                  <a:pt x="525" y="713"/>
                  <a:pt x="521" y="714"/>
                  <a:pt x="522" y="710"/>
                </a:cubicBezTo>
                <a:cubicBezTo>
                  <a:pt x="532" y="707"/>
                  <a:pt x="541" y="717"/>
                  <a:pt x="548" y="710"/>
                </a:cubicBezTo>
                <a:cubicBezTo>
                  <a:pt x="544" y="710"/>
                  <a:pt x="543" y="707"/>
                  <a:pt x="541" y="705"/>
                </a:cubicBezTo>
                <a:cubicBezTo>
                  <a:pt x="537" y="705"/>
                  <a:pt x="538" y="708"/>
                  <a:pt x="534" y="707"/>
                </a:cubicBezTo>
                <a:cubicBezTo>
                  <a:pt x="530" y="704"/>
                  <a:pt x="536" y="701"/>
                  <a:pt x="531" y="700"/>
                </a:cubicBezTo>
                <a:cubicBezTo>
                  <a:pt x="524" y="701"/>
                  <a:pt x="515" y="701"/>
                  <a:pt x="510" y="707"/>
                </a:cubicBezTo>
                <a:cubicBezTo>
                  <a:pt x="515" y="709"/>
                  <a:pt x="511" y="712"/>
                  <a:pt x="515" y="716"/>
                </a:cubicBezTo>
                <a:cubicBezTo>
                  <a:pt x="507" y="718"/>
                  <a:pt x="495" y="714"/>
                  <a:pt x="489" y="721"/>
                </a:cubicBezTo>
                <a:cubicBezTo>
                  <a:pt x="482" y="719"/>
                  <a:pt x="478" y="715"/>
                  <a:pt x="470" y="714"/>
                </a:cubicBezTo>
                <a:cubicBezTo>
                  <a:pt x="472" y="703"/>
                  <a:pt x="490" y="706"/>
                  <a:pt x="496" y="698"/>
                </a:cubicBezTo>
                <a:cubicBezTo>
                  <a:pt x="488" y="699"/>
                  <a:pt x="481" y="701"/>
                  <a:pt x="473" y="703"/>
                </a:cubicBezTo>
                <a:cubicBezTo>
                  <a:pt x="475" y="694"/>
                  <a:pt x="484" y="693"/>
                  <a:pt x="479" y="681"/>
                </a:cubicBezTo>
                <a:cubicBezTo>
                  <a:pt x="485" y="681"/>
                  <a:pt x="481" y="679"/>
                  <a:pt x="481" y="675"/>
                </a:cubicBezTo>
                <a:cubicBezTo>
                  <a:pt x="483" y="673"/>
                  <a:pt x="489" y="669"/>
                  <a:pt x="492" y="673"/>
                </a:cubicBezTo>
                <a:cubicBezTo>
                  <a:pt x="487" y="674"/>
                  <a:pt x="485" y="676"/>
                  <a:pt x="484" y="679"/>
                </a:cubicBezTo>
                <a:cubicBezTo>
                  <a:pt x="486" y="679"/>
                  <a:pt x="488" y="680"/>
                  <a:pt x="489" y="681"/>
                </a:cubicBezTo>
                <a:cubicBezTo>
                  <a:pt x="493" y="674"/>
                  <a:pt x="504" y="683"/>
                  <a:pt x="510" y="679"/>
                </a:cubicBezTo>
                <a:cubicBezTo>
                  <a:pt x="512" y="681"/>
                  <a:pt x="512" y="685"/>
                  <a:pt x="515" y="687"/>
                </a:cubicBezTo>
                <a:cubicBezTo>
                  <a:pt x="532" y="689"/>
                  <a:pt x="551" y="678"/>
                  <a:pt x="561" y="687"/>
                </a:cubicBezTo>
                <a:cubicBezTo>
                  <a:pt x="559" y="686"/>
                  <a:pt x="556" y="691"/>
                  <a:pt x="560" y="691"/>
                </a:cubicBezTo>
                <a:cubicBezTo>
                  <a:pt x="572" y="685"/>
                  <a:pt x="585" y="687"/>
                  <a:pt x="592" y="673"/>
                </a:cubicBezTo>
                <a:cubicBezTo>
                  <a:pt x="607" y="674"/>
                  <a:pt x="616" y="673"/>
                  <a:pt x="628" y="675"/>
                </a:cubicBezTo>
                <a:cubicBezTo>
                  <a:pt x="628" y="672"/>
                  <a:pt x="628" y="670"/>
                  <a:pt x="629" y="669"/>
                </a:cubicBezTo>
                <a:cubicBezTo>
                  <a:pt x="634" y="670"/>
                  <a:pt x="641" y="668"/>
                  <a:pt x="641" y="672"/>
                </a:cubicBezTo>
                <a:close/>
                <a:moveTo>
                  <a:pt x="955" y="697"/>
                </a:moveTo>
                <a:cubicBezTo>
                  <a:pt x="957" y="696"/>
                  <a:pt x="957" y="695"/>
                  <a:pt x="960" y="695"/>
                </a:cubicBezTo>
                <a:cubicBezTo>
                  <a:pt x="960" y="701"/>
                  <a:pt x="960" y="701"/>
                  <a:pt x="960" y="701"/>
                </a:cubicBezTo>
                <a:cubicBezTo>
                  <a:pt x="957" y="701"/>
                  <a:pt x="957" y="698"/>
                  <a:pt x="955" y="697"/>
                </a:cubicBezTo>
                <a:close/>
                <a:moveTo>
                  <a:pt x="972" y="682"/>
                </a:moveTo>
                <a:cubicBezTo>
                  <a:pt x="975" y="675"/>
                  <a:pt x="992" y="677"/>
                  <a:pt x="995" y="678"/>
                </a:cubicBezTo>
                <a:cubicBezTo>
                  <a:pt x="991" y="686"/>
                  <a:pt x="982" y="680"/>
                  <a:pt x="972" y="682"/>
                </a:cubicBezTo>
                <a:close/>
                <a:moveTo>
                  <a:pt x="680" y="681"/>
                </a:moveTo>
                <a:cubicBezTo>
                  <a:pt x="682" y="681"/>
                  <a:pt x="682" y="683"/>
                  <a:pt x="682" y="685"/>
                </a:cubicBezTo>
                <a:cubicBezTo>
                  <a:pt x="679" y="683"/>
                  <a:pt x="672" y="684"/>
                  <a:pt x="672" y="679"/>
                </a:cubicBezTo>
                <a:cubicBezTo>
                  <a:pt x="683" y="680"/>
                  <a:pt x="682" y="676"/>
                  <a:pt x="683" y="669"/>
                </a:cubicBezTo>
                <a:cubicBezTo>
                  <a:pt x="687" y="669"/>
                  <a:pt x="686" y="672"/>
                  <a:pt x="690" y="671"/>
                </a:cubicBezTo>
                <a:cubicBezTo>
                  <a:pt x="690" y="674"/>
                  <a:pt x="688" y="675"/>
                  <a:pt x="692" y="676"/>
                </a:cubicBezTo>
                <a:cubicBezTo>
                  <a:pt x="701" y="678"/>
                  <a:pt x="708" y="676"/>
                  <a:pt x="714" y="678"/>
                </a:cubicBezTo>
                <a:cubicBezTo>
                  <a:pt x="703" y="681"/>
                  <a:pt x="686" y="685"/>
                  <a:pt x="680" y="681"/>
                </a:cubicBezTo>
                <a:close/>
                <a:moveTo>
                  <a:pt x="1021" y="691"/>
                </a:moveTo>
                <a:cubicBezTo>
                  <a:pt x="1022" y="689"/>
                  <a:pt x="1021" y="686"/>
                  <a:pt x="1023" y="685"/>
                </a:cubicBezTo>
                <a:cubicBezTo>
                  <a:pt x="1024" y="689"/>
                  <a:pt x="1030" y="689"/>
                  <a:pt x="1029" y="695"/>
                </a:cubicBezTo>
                <a:cubicBezTo>
                  <a:pt x="1023" y="697"/>
                  <a:pt x="1028" y="688"/>
                  <a:pt x="1021" y="691"/>
                </a:cubicBezTo>
                <a:close/>
                <a:moveTo>
                  <a:pt x="987" y="708"/>
                </a:moveTo>
                <a:cubicBezTo>
                  <a:pt x="985" y="702"/>
                  <a:pt x="989" y="701"/>
                  <a:pt x="988" y="695"/>
                </a:cubicBezTo>
                <a:cubicBezTo>
                  <a:pt x="985" y="696"/>
                  <a:pt x="985" y="699"/>
                  <a:pt x="981" y="698"/>
                </a:cubicBezTo>
                <a:cubicBezTo>
                  <a:pt x="981" y="693"/>
                  <a:pt x="975" y="696"/>
                  <a:pt x="975" y="691"/>
                </a:cubicBezTo>
                <a:cubicBezTo>
                  <a:pt x="984" y="688"/>
                  <a:pt x="993" y="688"/>
                  <a:pt x="1000" y="692"/>
                </a:cubicBezTo>
                <a:cubicBezTo>
                  <a:pt x="992" y="694"/>
                  <a:pt x="1002" y="700"/>
                  <a:pt x="1002" y="703"/>
                </a:cubicBezTo>
                <a:cubicBezTo>
                  <a:pt x="996" y="704"/>
                  <a:pt x="996" y="710"/>
                  <a:pt x="987" y="708"/>
                </a:cubicBezTo>
                <a:close/>
                <a:moveTo>
                  <a:pt x="862" y="704"/>
                </a:moveTo>
                <a:cubicBezTo>
                  <a:pt x="856" y="705"/>
                  <a:pt x="858" y="705"/>
                  <a:pt x="852" y="705"/>
                </a:cubicBezTo>
                <a:cubicBezTo>
                  <a:pt x="851" y="699"/>
                  <a:pt x="859" y="702"/>
                  <a:pt x="862" y="704"/>
                </a:cubicBezTo>
                <a:close/>
                <a:moveTo>
                  <a:pt x="722" y="710"/>
                </a:moveTo>
                <a:cubicBezTo>
                  <a:pt x="735" y="712"/>
                  <a:pt x="739" y="700"/>
                  <a:pt x="746" y="701"/>
                </a:cubicBezTo>
                <a:cubicBezTo>
                  <a:pt x="741" y="709"/>
                  <a:pt x="730" y="717"/>
                  <a:pt x="722" y="710"/>
                </a:cubicBezTo>
                <a:close/>
                <a:moveTo>
                  <a:pt x="718" y="717"/>
                </a:moveTo>
                <a:cubicBezTo>
                  <a:pt x="713" y="716"/>
                  <a:pt x="701" y="723"/>
                  <a:pt x="696" y="716"/>
                </a:cubicBezTo>
                <a:cubicBezTo>
                  <a:pt x="701" y="711"/>
                  <a:pt x="715" y="710"/>
                  <a:pt x="718" y="717"/>
                </a:cubicBezTo>
                <a:close/>
                <a:moveTo>
                  <a:pt x="901" y="727"/>
                </a:moveTo>
                <a:cubicBezTo>
                  <a:pt x="893" y="730"/>
                  <a:pt x="876" y="729"/>
                  <a:pt x="866" y="723"/>
                </a:cubicBezTo>
                <a:cubicBezTo>
                  <a:pt x="874" y="718"/>
                  <a:pt x="878" y="726"/>
                  <a:pt x="888" y="724"/>
                </a:cubicBezTo>
                <a:cubicBezTo>
                  <a:pt x="887" y="723"/>
                  <a:pt x="884" y="717"/>
                  <a:pt x="888" y="717"/>
                </a:cubicBezTo>
                <a:cubicBezTo>
                  <a:pt x="893" y="723"/>
                  <a:pt x="896" y="722"/>
                  <a:pt x="901" y="727"/>
                </a:cubicBezTo>
                <a:close/>
                <a:moveTo>
                  <a:pt x="957" y="730"/>
                </a:moveTo>
                <a:cubicBezTo>
                  <a:pt x="957" y="729"/>
                  <a:pt x="956" y="728"/>
                  <a:pt x="955" y="729"/>
                </a:cubicBezTo>
                <a:cubicBezTo>
                  <a:pt x="955" y="724"/>
                  <a:pt x="955" y="724"/>
                  <a:pt x="955" y="724"/>
                </a:cubicBezTo>
                <a:cubicBezTo>
                  <a:pt x="957" y="724"/>
                  <a:pt x="959" y="725"/>
                  <a:pt x="960" y="727"/>
                </a:cubicBezTo>
                <a:cubicBezTo>
                  <a:pt x="958" y="727"/>
                  <a:pt x="959" y="730"/>
                  <a:pt x="957" y="730"/>
                </a:cubicBezTo>
                <a:close/>
                <a:moveTo>
                  <a:pt x="836" y="730"/>
                </a:moveTo>
                <a:cubicBezTo>
                  <a:pt x="836" y="725"/>
                  <a:pt x="837" y="726"/>
                  <a:pt x="836" y="721"/>
                </a:cubicBezTo>
                <a:cubicBezTo>
                  <a:pt x="840" y="719"/>
                  <a:pt x="840" y="732"/>
                  <a:pt x="836" y="730"/>
                </a:cubicBezTo>
                <a:close/>
                <a:moveTo>
                  <a:pt x="632" y="743"/>
                </a:moveTo>
                <a:cubicBezTo>
                  <a:pt x="638" y="743"/>
                  <a:pt x="643" y="742"/>
                  <a:pt x="644" y="736"/>
                </a:cubicBezTo>
                <a:cubicBezTo>
                  <a:pt x="654" y="738"/>
                  <a:pt x="662" y="733"/>
                  <a:pt x="669" y="739"/>
                </a:cubicBezTo>
                <a:cubicBezTo>
                  <a:pt x="671" y="728"/>
                  <a:pt x="689" y="734"/>
                  <a:pt x="695" y="737"/>
                </a:cubicBezTo>
                <a:cubicBezTo>
                  <a:pt x="680" y="741"/>
                  <a:pt x="645" y="747"/>
                  <a:pt x="632" y="743"/>
                </a:cubicBezTo>
                <a:close/>
                <a:moveTo>
                  <a:pt x="747" y="745"/>
                </a:moveTo>
                <a:cubicBezTo>
                  <a:pt x="745" y="747"/>
                  <a:pt x="739" y="747"/>
                  <a:pt x="740" y="742"/>
                </a:cubicBezTo>
                <a:cubicBezTo>
                  <a:pt x="742" y="739"/>
                  <a:pt x="748" y="740"/>
                  <a:pt x="747" y="745"/>
                </a:cubicBezTo>
                <a:close/>
                <a:moveTo>
                  <a:pt x="792" y="755"/>
                </a:moveTo>
                <a:cubicBezTo>
                  <a:pt x="791" y="752"/>
                  <a:pt x="789" y="751"/>
                  <a:pt x="789" y="748"/>
                </a:cubicBezTo>
                <a:cubicBezTo>
                  <a:pt x="794" y="745"/>
                  <a:pt x="800" y="743"/>
                  <a:pt x="808" y="743"/>
                </a:cubicBezTo>
                <a:cubicBezTo>
                  <a:pt x="804" y="752"/>
                  <a:pt x="813" y="747"/>
                  <a:pt x="815" y="752"/>
                </a:cubicBezTo>
                <a:cubicBezTo>
                  <a:pt x="807" y="753"/>
                  <a:pt x="803" y="751"/>
                  <a:pt x="792" y="755"/>
                </a:cubicBezTo>
                <a:close/>
                <a:moveTo>
                  <a:pt x="772" y="755"/>
                </a:moveTo>
                <a:cubicBezTo>
                  <a:pt x="776" y="753"/>
                  <a:pt x="776" y="755"/>
                  <a:pt x="782" y="755"/>
                </a:cubicBezTo>
                <a:cubicBezTo>
                  <a:pt x="782" y="761"/>
                  <a:pt x="772" y="759"/>
                  <a:pt x="772" y="755"/>
                </a:cubicBezTo>
                <a:close/>
                <a:moveTo>
                  <a:pt x="828" y="766"/>
                </a:moveTo>
                <a:cubicBezTo>
                  <a:pt x="833" y="765"/>
                  <a:pt x="826" y="761"/>
                  <a:pt x="830" y="759"/>
                </a:cubicBezTo>
                <a:cubicBezTo>
                  <a:pt x="832" y="759"/>
                  <a:pt x="833" y="758"/>
                  <a:pt x="834" y="758"/>
                </a:cubicBezTo>
                <a:cubicBezTo>
                  <a:pt x="836" y="766"/>
                  <a:pt x="848" y="764"/>
                  <a:pt x="849" y="774"/>
                </a:cubicBezTo>
                <a:cubicBezTo>
                  <a:pt x="840" y="778"/>
                  <a:pt x="837" y="763"/>
                  <a:pt x="828" y="766"/>
                </a:cubicBezTo>
                <a:close/>
                <a:moveTo>
                  <a:pt x="820" y="775"/>
                </a:moveTo>
                <a:cubicBezTo>
                  <a:pt x="813" y="776"/>
                  <a:pt x="807" y="769"/>
                  <a:pt x="811" y="765"/>
                </a:cubicBezTo>
                <a:cubicBezTo>
                  <a:pt x="811" y="767"/>
                  <a:pt x="813" y="766"/>
                  <a:pt x="814" y="765"/>
                </a:cubicBezTo>
                <a:cubicBezTo>
                  <a:pt x="814" y="770"/>
                  <a:pt x="821" y="769"/>
                  <a:pt x="820" y="775"/>
                </a:cubicBezTo>
                <a:close/>
                <a:moveTo>
                  <a:pt x="815" y="800"/>
                </a:moveTo>
                <a:cubicBezTo>
                  <a:pt x="813" y="800"/>
                  <a:pt x="812" y="801"/>
                  <a:pt x="812" y="804"/>
                </a:cubicBezTo>
                <a:cubicBezTo>
                  <a:pt x="806" y="804"/>
                  <a:pt x="807" y="797"/>
                  <a:pt x="808" y="794"/>
                </a:cubicBezTo>
                <a:cubicBezTo>
                  <a:pt x="809" y="795"/>
                  <a:pt x="816" y="793"/>
                  <a:pt x="815" y="800"/>
                </a:cubicBezTo>
                <a:close/>
                <a:moveTo>
                  <a:pt x="866" y="803"/>
                </a:moveTo>
                <a:cubicBezTo>
                  <a:pt x="864" y="803"/>
                  <a:pt x="864" y="805"/>
                  <a:pt x="862" y="806"/>
                </a:cubicBezTo>
                <a:cubicBezTo>
                  <a:pt x="861" y="803"/>
                  <a:pt x="859" y="803"/>
                  <a:pt x="859" y="801"/>
                </a:cubicBezTo>
                <a:cubicBezTo>
                  <a:pt x="860" y="801"/>
                  <a:pt x="862" y="801"/>
                  <a:pt x="862" y="800"/>
                </a:cubicBezTo>
                <a:cubicBezTo>
                  <a:pt x="861" y="800"/>
                  <a:pt x="860" y="800"/>
                  <a:pt x="860" y="798"/>
                </a:cubicBezTo>
                <a:cubicBezTo>
                  <a:pt x="864" y="798"/>
                  <a:pt x="865" y="801"/>
                  <a:pt x="866" y="803"/>
                </a:cubicBezTo>
                <a:close/>
                <a:moveTo>
                  <a:pt x="873" y="806"/>
                </a:moveTo>
                <a:cubicBezTo>
                  <a:pt x="875" y="801"/>
                  <a:pt x="869" y="804"/>
                  <a:pt x="870" y="800"/>
                </a:cubicBezTo>
                <a:cubicBezTo>
                  <a:pt x="874" y="800"/>
                  <a:pt x="873" y="802"/>
                  <a:pt x="876" y="800"/>
                </a:cubicBezTo>
                <a:cubicBezTo>
                  <a:pt x="876" y="801"/>
                  <a:pt x="876" y="804"/>
                  <a:pt x="878" y="804"/>
                </a:cubicBezTo>
                <a:cubicBezTo>
                  <a:pt x="878" y="803"/>
                  <a:pt x="878" y="801"/>
                  <a:pt x="879" y="801"/>
                </a:cubicBezTo>
                <a:cubicBezTo>
                  <a:pt x="880" y="805"/>
                  <a:pt x="877" y="806"/>
                  <a:pt x="873" y="806"/>
                </a:cubicBezTo>
                <a:close/>
                <a:moveTo>
                  <a:pt x="840" y="807"/>
                </a:moveTo>
                <a:cubicBezTo>
                  <a:pt x="840" y="803"/>
                  <a:pt x="834" y="806"/>
                  <a:pt x="836" y="801"/>
                </a:cubicBezTo>
                <a:cubicBezTo>
                  <a:pt x="839" y="801"/>
                  <a:pt x="842" y="802"/>
                  <a:pt x="844" y="804"/>
                </a:cubicBezTo>
                <a:cubicBezTo>
                  <a:pt x="841" y="804"/>
                  <a:pt x="841" y="806"/>
                  <a:pt x="840" y="807"/>
                </a:cubicBezTo>
                <a:close/>
                <a:moveTo>
                  <a:pt x="811" y="811"/>
                </a:moveTo>
                <a:cubicBezTo>
                  <a:pt x="810" y="808"/>
                  <a:pt x="811" y="806"/>
                  <a:pt x="814" y="806"/>
                </a:cubicBezTo>
                <a:cubicBezTo>
                  <a:pt x="814" y="808"/>
                  <a:pt x="819" y="807"/>
                  <a:pt x="818" y="810"/>
                </a:cubicBezTo>
                <a:cubicBezTo>
                  <a:pt x="815" y="809"/>
                  <a:pt x="815" y="813"/>
                  <a:pt x="811" y="811"/>
                </a:cubicBezTo>
                <a:close/>
                <a:moveTo>
                  <a:pt x="849" y="829"/>
                </a:moveTo>
                <a:cubicBezTo>
                  <a:pt x="850" y="823"/>
                  <a:pt x="839" y="820"/>
                  <a:pt x="843" y="817"/>
                </a:cubicBezTo>
                <a:cubicBezTo>
                  <a:pt x="848" y="820"/>
                  <a:pt x="854" y="819"/>
                  <a:pt x="859" y="819"/>
                </a:cubicBezTo>
                <a:cubicBezTo>
                  <a:pt x="857" y="823"/>
                  <a:pt x="855" y="828"/>
                  <a:pt x="849" y="829"/>
                </a:cubicBezTo>
                <a:close/>
                <a:moveTo>
                  <a:pt x="833" y="826"/>
                </a:moveTo>
                <a:cubicBezTo>
                  <a:pt x="838" y="826"/>
                  <a:pt x="830" y="819"/>
                  <a:pt x="834" y="820"/>
                </a:cubicBezTo>
                <a:cubicBezTo>
                  <a:pt x="838" y="825"/>
                  <a:pt x="835" y="816"/>
                  <a:pt x="837" y="817"/>
                </a:cubicBezTo>
                <a:cubicBezTo>
                  <a:pt x="837" y="819"/>
                  <a:pt x="840" y="819"/>
                  <a:pt x="840" y="820"/>
                </a:cubicBezTo>
                <a:cubicBezTo>
                  <a:pt x="837" y="820"/>
                  <a:pt x="842" y="824"/>
                  <a:pt x="840" y="827"/>
                </a:cubicBezTo>
                <a:cubicBezTo>
                  <a:pt x="841" y="828"/>
                  <a:pt x="843" y="827"/>
                  <a:pt x="843" y="829"/>
                </a:cubicBezTo>
                <a:cubicBezTo>
                  <a:pt x="838" y="829"/>
                  <a:pt x="834" y="829"/>
                  <a:pt x="833" y="826"/>
                </a:cubicBezTo>
                <a:close/>
                <a:moveTo>
                  <a:pt x="219" y="705"/>
                </a:moveTo>
                <a:cubicBezTo>
                  <a:pt x="203" y="710"/>
                  <a:pt x="203" y="711"/>
                  <a:pt x="219" y="714"/>
                </a:cubicBezTo>
                <a:cubicBezTo>
                  <a:pt x="206" y="720"/>
                  <a:pt x="191" y="719"/>
                  <a:pt x="180" y="723"/>
                </a:cubicBezTo>
                <a:cubicBezTo>
                  <a:pt x="185" y="729"/>
                  <a:pt x="198" y="727"/>
                  <a:pt x="209" y="727"/>
                </a:cubicBezTo>
                <a:cubicBezTo>
                  <a:pt x="208" y="725"/>
                  <a:pt x="210" y="724"/>
                  <a:pt x="210" y="721"/>
                </a:cubicBezTo>
                <a:cubicBezTo>
                  <a:pt x="220" y="721"/>
                  <a:pt x="226" y="719"/>
                  <a:pt x="232" y="718"/>
                </a:cubicBezTo>
                <a:cubicBezTo>
                  <a:pt x="235" y="715"/>
                  <a:pt x="227" y="714"/>
                  <a:pt x="227" y="708"/>
                </a:cubicBezTo>
                <a:cubicBezTo>
                  <a:pt x="224" y="713"/>
                  <a:pt x="221" y="710"/>
                  <a:pt x="219" y="705"/>
                </a:cubicBezTo>
                <a:close/>
                <a:moveTo>
                  <a:pt x="666" y="845"/>
                </a:moveTo>
                <a:cubicBezTo>
                  <a:pt x="661" y="850"/>
                  <a:pt x="648" y="847"/>
                  <a:pt x="647" y="855"/>
                </a:cubicBezTo>
                <a:cubicBezTo>
                  <a:pt x="670" y="845"/>
                  <a:pt x="692" y="844"/>
                  <a:pt x="722" y="842"/>
                </a:cubicBezTo>
                <a:cubicBezTo>
                  <a:pt x="724" y="838"/>
                  <a:pt x="721" y="837"/>
                  <a:pt x="721" y="833"/>
                </a:cubicBezTo>
                <a:cubicBezTo>
                  <a:pt x="708" y="830"/>
                  <a:pt x="699" y="837"/>
                  <a:pt x="682" y="838"/>
                </a:cubicBezTo>
                <a:cubicBezTo>
                  <a:pt x="678" y="839"/>
                  <a:pt x="683" y="831"/>
                  <a:pt x="679" y="832"/>
                </a:cubicBezTo>
                <a:cubicBezTo>
                  <a:pt x="690" y="828"/>
                  <a:pt x="718" y="829"/>
                  <a:pt x="730" y="829"/>
                </a:cubicBezTo>
                <a:cubicBezTo>
                  <a:pt x="724" y="827"/>
                  <a:pt x="729" y="822"/>
                  <a:pt x="722" y="822"/>
                </a:cubicBezTo>
                <a:cubicBezTo>
                  <a:pt x="717" y="821"/>
                  <a:pt x="722" y="823"/>
                  <a:pt x="721" y="826"/>
                </a:cubicBezTo>
                <a:cubicBezTo>
                  <a:pt x="715" y="826"/>
                  <a:pt x="715" y="826"/>
                  <a:pt x="715" y="826"/>
                </a:cubicBezTo>
                <a:cubicBezTo>
                  <a:pt x="721" y="819"/>
                  <a:pt x="702" y="830"/>
                  <a:pt x="701" y="823"/>
                </a:cubicBezTo>
                <a:cubicBezTo>
                  <a:pt x="706" y="823"/>
                  <a:pt x="705" y="819"/>
                  <a:pt x="702" y="814"/>
                </a:cubicBezTo>
                <a:cubicBezTo>
                  <a:pt x="697" y="814"/>
                  <a:pt x="697" y="819"/>
                  <a:pt x="695" y="822"/>
                </a:cubicBezTo>
                <a:cubicBezTo>
                  <a:pt x="691" y="821"/>
                  <a:pt x="689" y="820"/>
                  <a:pt x="688" y="817"/>
                </a:cubicBezTo>
                <a:cubicBezTo>
                  <a:pt x="684" y="817"/>
                  <a:pt x="684" y="823"/>
                  <a:pt x="686" y="824"/>
                </a:cubicBezTo>
                <a:cubicBezTo>
                  <a:pt x="680" y="826"/>
                  <a:pt x="682" y="820"/>
                  <a:pt x="680" y="819"/>
                </a:cubicBezTo>
                <a:cubicBezTo>
                  <a:pt x="675" y="821"/>
                  <a:pt x="671" y="817"/>
                  <a:pt x="666" y="820"/>
                </a:cubicBezTo>
                <a:cubicBezTo>
                  <a:pt x="667" y="823"/>
                  <a:pt x="676" y="819"/>
                  <a:pt x="680" y="823"/>
                </a:cubicBezTo>
                <a:cubicBezTo>
                  <a:pt x="678" y="827"/>
                  <a:pt x="674" y="821"/>
                  <a:pt x="669" y="823"/>
                </a:cubicBezTo>
                <a:cubicBezTo>
                  <a:pt x="672" y="826"/>
                  <a:pt x="668" y="826"/>
                  <a:pt x="664" y="826"/>
                </a:cubicBezTo>
                <a:cubicBezTo>
                  <a:pt x="666" y="830"/>
                  <a:pt x="676" y="825"/>
                  <a:pt x="677" y="829"/>
                </a:cubicBezTo>
                <a:cubicBezTo>
                  <a:pt x="675" y="833"/>
                  <a:pt x="667" y="833"/>
                  <a:pt x="660" y="833"/>
                </a:cubicBezTo>
                <a:cubicBezTo>
                  <a:pt x="656" y="831"/>
                  <a:pt x="664" y="837"/>
                  <a:pt x="667" y="836"/>
                </a:cubicBezTo>
                <a:cubicBezTo>
                  <a:pt x="667" y="838"/>
                  <a:pt x="664" y="837"/>
                  <a:pt x="661" y="838"/>
                </a:cubicBezTo>
                <a:cubicBezTo>
                  <a:pt x="664" y="841"/>
                  <a:pt x="665" y="843"/>
                  <a:pt x="666" y="845"/>
                </a:cubicBezTo>
                <a:close/>
                <a:moveTo>
                  <a:pt x="751" y="473"/>
                </a:moveTo>
                <a:cubicBezTo>
                  <a:pt x="755" y="477"/>
                  <a:pt x="760" y="480"/>
                  <a:pt x="764" y="483"/>
                </a:cubicBezTo>
                <a:cubicBezTo>
                  <a:pt x="772" y="477"/>
                  <a:pt x="756" y="476"/>
                  <a:pt x="751" y="473"/>
                </a:cubicBezTo>
                <a:close/>
                <a:moveTo>
                  <a:pt x="834" y="453"/>
                </a:moveTo>
                <a:cubicBezTo>
                  <a:pt x="830" y="456"/>
                  <a:pt x="840" y="457"/>
                  <a:pt x="838" y="463"/>
                </a:cubicBezTo>
                <a:cubicBezTo>
                  <a:pt x="847" y="463"/>
                  <a:pt x="847" y="463"/>
                  <a:pt x="847" y="463"/>
                </a:cubicBezTo>
                <a:cubicBezTo>
                  <a:pt x="846" y="460"/>
                  <a:pt x="842" y="458"/>
                  <a:pt x="841" y="454"/>
                </a:cubicBezTo>
                <a:cubicBezTo>
                  <a:pt x="842" y="453"/>
                  <a:pt x="845" y="453"/>
                  <a:pt x="844" y="450"/>
                </a:cubicBezTo>
                <a:cubicBezTo>
                  <a:pt x="854" y="450"/>
                  <a:pt x="854" y="450"/>
                  <a:pt x="854" y="450"/>
                </a:cubicBezTo>
                <a:cubicBezTo>
                  <a:pt x="854" y="446"/>
                  <a:pt x="856" y="445"/>
                  <a:pt x="860" y="446"/>
                </a:cubicBezTo>
                <a:cubicBezTo>
                  <a:pt x="860" y="442"/>
                  <a:pt x="855" y="444"/>
                  <a:pt x="854" y="440"/>
                </a:cubicBezTo>
                <a:cubicBezTo>
                  <a:pt x="861" y="426"/>
                  <a:pt x="840" y="455"/>
                  <a:pt x="834" y="453"/>
                </a:cubicBezTo>
                <a:close/>
                <a:moveTo>
                  <a:pt x="886" y="478"/>
                </a:moveTo>
                <a:cubicBezTo>
                  <a:pt x="880" y="479"/>
                  <a:pt x="881" y="480"/>
                  <a:pt x="883" y="488"/>
                </a:cubicBezTo>
                <a:cubicBezTo>
                  <a:pt x="889" y="486"/>
                  <a:pt x="887" y="477"/>
                  <a:pt x="897" y="479"/>
                </a:cubicBezTo>
                <a:cubicBezTo>
                  <a:pt x="898" y="470"/>
                  <a:pt x="888" y="472"/>
                  <a:pt x="883" y="469"/>
                </a:cubicBezTo>
                <a:cubicBezTo>
                  <a:pt x="880" y="466"/>
                  <a:pt x="886" y="475"/>
                  <a:pt x="886" y="478"/>
                </a:cubicBezTo>
                <a:close/>
                <a:moveTo>
                  <a:pt x="888" y="395"/>
                </a:moveTo>
                <a:cubicBezTo>
                  <a:pt x="892" y="405"/>
                  <a:pt x="915" y="401"/>
                  <a:pt x="921" y="393"/>
                </a:cubicBezTo>
                <a:cubicBezTo>
                  <a:pt x="920" y="392"/>
                  <a:pt x="918" y="393"/>
                  <a:pt x="915" y="390"/>
                </a:cubicBezTo>
                <a:cubicBezTo>
                  <a:pt x="910" y="392"/>
                  <a:pt x="904" y="393"/>
                  <a:pt x="899" y="395"/>
                </a:cubicBezTo>
                <a:cubicBezTo>
                  <a:pt x="899" y="392"/>
                  <a:pt x="902" y="392"/>
                  <a:pt x="904" y="392"/>
                </a:cubicBezTo>
                <a:cubicBezTo>
                  <a:pt x="903" y="391"/>
                  <a:pt x="902" y="388"/>
                  <a:pt x="904" y="388"/>
                </a:cubicBezTo>
                <a:cubicBezTo>
                  <a:pt x="895" y="383"/>
                  <a:pt x="899" y="396"/>
                  <a:pt x="888" y="395"/>
                </a:cubicBezTo>
                <a:close/>
                <a:moveTo>
                  <a:pt x="957" y="833"/>
                </a:moveTo>
                <a:cubicBezTo>
                  <a:pt x="962" y="831"/>
                  <a:pt x="956" y="826"/>
                  <a:pt x="965" y="827"/>
                </a:cubicBezTo>
                <a:cubicBezTo>
                  <a:pt x="962" y="823"/>
                  <a:pt x="959" y="818"/>
                  <a:pt x="960" y="813"/>
                </a:cubicBezTo>
                <a:cubicBezTo>
                  <a:pt x="958" y="808"/>
                  <a:pt x="957" y="816"/>
                  <a:pt x="955" y="816"/>
                </a:cubicBezTo>
                <a:cubicBezTo>
                  <a:pt x="956" y="818"/>
                  <a:pt x="957" y="816"/>
                  <a:pt x="959" y="816"/>
                </a:cubicBezTo>
                <a:cubicBezTo>
                  <a:pt x="959" y="822"/>
                  <a:pt x="950" y="820"/>
                  <a:pt x="944" y="820"/>
                </a:cubicBezTo>
                <a:cubicBezTo>
                  <a:pt x="944" y="826"/>
                  <a:pt x="954" y="820"/>
                  <a:pt x="953" y="826"/>
                </a:cubicBezTo>
                <a:cubicBezTo>
                  <a:pt x="956" y="827"/>
                  <a:pt x="955" y="823"/>
                  <a:pt x="957" y="823"/>
                </a:cubicBezTo>
                <a:cubicBezTo>
                  <a:pt x="961" y="824"/>
                  <a:pt x="955" y="829"/>
                  <a:pt x="957" y="833"/>
                </a:cubicBezTo>
                <a:close/>
                <a:moveTo>
                  <a:pt x="973" y="774"/>
                </a:moveTo>
                <a:cubicBezTo>
                  <a:pt x="971" y="771"/>
                  <a:pt x="965" y="768"/>
                  <a:pt x="971" y="765"/>
                </a:cubicBezTo>
                <a:cubicBezTo>
                  <a:pt x="970" y="764"/>
                  <a:pt x="962" y="767"/>
                  <a:pt x="959" y="768"/>
                </a:cubicBezTo>
                <a:cubicBezTo>
                  <a:pt x="958" y="773"/>
                  <a:pt x="961" y="774"/>
                  <a:pt x="962" y="777"/>
                </a:cubicBezTo>
                <a:cubicBezTo>
                  <a:pt x="968" y="778"/>
                  <a:pt x="968" y="773"/>
                  <a:pt x="973" y="774"/>
                </a:cubicBezTo>
                <a:close/>
                <a:moveTo>
                  <a:pt x="979" y="482"/>
                </a:moveTo>
                <a:cubicBezTo>
                  <a:pt x="979" y="476"/>
                  <a:pt x="979" y="476"/>
                  <a:pt x="979" y="476"/>
                </a:cubicBezTo>
                <a:cubicBezTo>
                  <a:pt x="983" y="477"/>
                  <a:pt x="985" y="478"/>
                  <a:pt x="989" y="478"/>
                </a:cubicBezTo>
                <a:cubicBezTo>
                  <a:pt x="986" y="476"/>
                  <a:pt x="984" y="473"/>
                  <a:pt x="979" y="473"/>
                </a:cubicBezTo>
                <a:cubicBezTo>
                  <a:pt x="979" y="477"/>
                  <a:pt x="971" y="481"/>
                  <a:pt x="979" y="482"/>
                </a:cubicBezTo>
                <a:close/>
                <a:moveTo>
                  <a:pt x="991" y="765"/>
                </a:moveTo>
                <a:cubicBezTo>
                  <a:pt x="989" y="763"/>
                  <a:pt x="987" y="760"/>
                  <a:pt x="985" y="758"/>
                </a:cubicBezTo>
                <a:cubicBezTo>
                  <a:pt x="984" y="765"/>
                  <a:pt x="988" y="764"/>
                  <a:pt x="988" y="775"/>
                </a:cubicBezTo>
                <a:cubicBezTo>
                  <a:pt x="995" y="777"/>
                  <a:pt x="1007" y="778"/>
                  <a:pt x="1013" y="774"/>
                </a:cubicBezTo>
                <a:cubicBezTo>
                  <a:pt x="1010" y="769"/>
                  <a:pt x="1007" y="759"/>
                  <a:pt x="1001" y="762"/>
                </a:cubicBezTo>
                <a:cubicBezTo>
                  <a:pt x="1001" y="758"/>
                  <a:pt x="1003" y="759"/>
                  <a:pt x="1001" y="756"/>
                </a:cubicBezTo>
                <a:cubicBezTo>
                  <a:pt x="1000" y="757"/>
                  <a:pt x="999" y="758"/>
                  <a:pt x="997" y="758"/>
                </a:cubicBezTo>
                <a:cubicBezTo>
                  <a:pt x="999" y="762"/>
                  <a:pt x="996" y="765"/>
                  <a:pt x="991" y="765"/>
                </a:cubicBezTo>
                <a:close/>
                <a:moveTo>
                  <a:pt x="1039" y="402"/>
                </a:moveTo>
                <a:cubicBezTo>
                  <a:pt x="1038" y="395"/>
                  <a:pt x="1032" y="386"/>
                  <a:pt x="1045" y="385"/>
                </a:cubicBezTo>
                <a:cubicBezTo>
                  <a:pt x="1042" y="381"/>
                  <a:pt x="1035" y="379"/>
                  <a:pt x="1030" y="382"/>
                </a:cubicBezTo>
                <a:cubicBezTo>
                  <a:pt x="1033" y="388"/>
                  <a:pt x="1026" y="388"/>
                  <a:pt x="1021" y="390"/>
                </a:cubicBezTo>
                <a:cubicBezTo>
                  <a:pt x="1020" y="395"/>
                  <a:pt x="1025" y="393"/>
                  <a:pt x="1026" y="396"/>
                </a:cubicBezTo>
                <a:cubicBezTo>
                  <a:pt x="1019" y="399"/>
                  <a:pt x="1014" y="393"/>
                  <a:pt x="1008" y="396"/>
                </a:cubicBezTo>
                <a:cubicBezTo>
                  <a:pt x="1015" y="397"/>
                  <a:pt x="1020" y="403"/>
                  <a:pt x="1029" y="406"/>
                </a:cubicBezTo>
                <a:cubicBezTo>
                  <a:pt x="1022" y="422"/>
                  <a:pt x="999" y="397"/>
                  <a:pt x="994" y="415"/>
                </a:cubicBezTo>
                <a:cubicBezTo>
                  <a:pt x="1003" y="414"/>
                  <a:pt x="1015" y="423"/>
                  <a:pt x="1026" y="419"/>
                </a:cubicBezTo>
                <a:cubicBezTo>
                  <a:pt x="1027" y="420"/>
                  <a:pt x="1029" y="427"/>
                  <a:pt x="1027" y="427"/>
                </a:cubicBezTo>
                <a:cubicBezTo>
                  <a:pt x="1035" y="433"/>
                  <a:pt x="1031" y="416"/>
                  <a:pt x="1042" y="419"/>
                </a:cubicBezTo>
                <a:cubicBezTo>
                  <a:pt x="1044" y="411"/>
                  <a:pt x="1033" y="410"/>
                  <a:pt x="1032" y="411"/>
                </a:cubicBezTo>
                <a:cubicBezTo>
                  <a:pt x="1028" y="410"/>
                  <a:pt x="1036" y="406"/>
                  <a:pt x="1032" y="404"/>
                </a:cubicBezTo>
                <a:cubicBezTo>
                  <a:pt x="1034" y="400"/>
                  <a:pt x="1035" y="401"/>
                  <a:pt x="1039" y="402"/>
                </a:cubicBezTo>
                <a:close/>
                <a:moveTo>
                  <a:pt x="1026" y="404"/>
                </a:moveTo>
                <a:cubicBezTo>
                  <a:pt x="1025" y="399"/>
                  <a:pt x="1032" y="395"/>
                  <a:pt x="1033" y="401"/>
                </a:cubicBezTo>
                <a:cubicBezTo>
                  <a:pt x="1030" y="401"/>
                  <a:pt x="1029" y="404"/>
                  <a:pt x="1026" y="404"/>
                </a:cubicBezTo>
                <a:close/>
                <a:moveTo>
                  <a:pt x="1053" y="718"/>
                </a:moveTo>
                <a:cubicBezTo>
                  <a:pt x="1057" y="717"/>
                  <a:pt x="1057" y="721"/>
                  <a:pt x="1061" y="720"/>
                </a:cubicBezTo>
                <a:cubicBezTo>
                  <a:pt x="1059" y="725"/>
                  <a:pt x="1057" y="723"/>
                  <a:pt x="1053" y="729"/>
                </a:cubicBezTo>
                <a:cubicBezTo>
                  <a:pt x="1051" y="728"/>
                  <a:pt x="1054" y="727"/>
                  <a:pt x="1053" y="724"/>
                </a:cubicBezTo>
                <a:cubicBezTo>
                  <a:pt x="1051" y="725"/>
                  <a:pt x="1050" y="727"/>
                  <a:pt x="1050" y="730"/>
                </a:cubicBezTo>
                <a:cubicBezTo>
                  <a:pt x="1047" y="725"/>
                  <a:pt x="1048" y="731"/>
                  <a:pt x="1042" y="730"/>
                </a:cubicBezTo>
                <a:cubicBezTo>
                  <a:pt x="1040" y="730"/>
                  <a:pt x="1040" y="727"/>
                  <a:pt x="1040" y="726"/>
                </a:cubicBezTo>
                <a:cubicBezTo>
                  <a:pt x="1035" y="727"/>
                  <a:pt x="1036" y="725"/>
                  <a:pt x="1033" y="729"/>
                </a:cubicBezTo>
                <a:cubicBezTo>
                  <a:pt x="1034" y="725"/>
                  <a:pt x="1030" y="721"/>
                  <a:pt x="1026" y="718"/>
                </a:cubicBezTo>
                <a:cubicBezTo>
                  <a:pt x="1021" y="719"/>
                  <a:pt x="1024" y="727"/>
                  <a:pt x="1017" y="726"/>
                </a:cubicBezTo>
                <a:cubicBezTo>
                  <a:pt x="1022" y="738"/>
                  <a:pt x="1037" y="731"/>
                  <a:pt x="1047" y="733"/>
                </a:cubicBezTo>
                <a:cubicBezTo>
                  <a:pt x="1045" y="738"/>
                  <a:pt x="1041" y="734"/>
                  <a:pt x="1036" y="737"/>
                </a:cubicBezTo>
                <a:cubicBezTo>
                  <a:pt x="1037" y="739"/>
                  <a:pt x="1037" y="740"/>
                  <a:pt x="1037" y="742"/>
                </a:cubicBezTo>
                <a:cubicBezTo>
                  <a:pt x="1042" y="740"/>
                  <a:pt x="1041" y="742"/>
                  <a:pt x="1047" y="742"/>
                </a:cubicBezTo>
                <a:cubicBezTo>
                  <a:pt x="1046" y="739"/>
                  <a:pt x="1043" y="737"/>
                  <a:pt x="1047" y="736"/>
                </a:cubicBezTo>
                <a:cubicBezTo>
                  <a:pt x="1050" y="736"/>
                  <a:pt x="1048" y="741"/>
                  <a:pt x="1050" y="742"/>
                </a:cubicBezTo>
                <a:cubicBezTo>
                  <a:pt x="1054" y="741"/>
                  <a:pt x="1051" y="737"/>
                  <a:pt x="1050" y="736"/>
                </a:cubicBezTo>
                <a:cubicBezTo>
                  <a:pt x="1053" y="739"/>
                  <a:pt x="1053" y="735"/>
                  <a:pt x="1058" y="736"/>
                </a:cubicBezTo>
                <a:cubicBezTo>
                  <a:pt x="1060" y="739"/>
                  <a:pt x="1060" y="745"/>
                  <a:pt x="1066" y="743"/>
                </a:cubicBezTo>
                <a:cubicBezTo>
                  <a:pt x="1058" y="736"/>
                  <a:pt x="1072" y="737"/>
                  <a:pt x="1069" y="727"/>
                </a:cubicBezTo>
                <a:cubicBezTo>
                  <a:pt x="1073" y="730"/>
                  <a:pt x="1080" y="729"/>
                  <a:pt x="1084" y="732"/>
                </a:cubicBezTo>
                <a:cubicBezTo>
                  <a:pt x="1090" y="726"/>
                  <a:pt x="1077" y="728"/>
                  <a:pt x="1078" y="723"/>
                </a:cubicBezTo>
                <a:cubicBezTo>
                  <a:pt x="1069" y="721"/>
                  <a:pt x="1066" y="722"/>
                  <a:pt x="1062" y="711"/>
                </a:cubicBezTo>
                <a:cubicBezTo>
                  <a:pt x="1058" y="713"/>
                  <a:pt x="1052" y="712"/>
                  <a:pt x="1053" y="718"/>
                </a:cubicBezTo>
                <a:close/>
                <a:moveTo>
                  <a:pt x="1088" y="424"/>
                </a:moveTo>
                <a:cubicBezTo>
                  <a:pt x="1082" y="419"/>
                  <a:pt x="1090" y="423"/>
                  <a:pt x="1092" y="421"/>
                </a:cubicBezTo>
                <a:cubicBezTo>
                  <a:pt x="1088" y="416"/>
                  <a:pt x="1086" y="418"/>
                  <a:pt x="1078" y="418"/>
                </a:cubicBezTo>
                <a:cubicBezTo>
                  <a:pt x="1079" y="420"/>
                  <a:pt x="1086" y="422"/>
                  <a:pt x="1082" y="424"/>
                </a:cubicBezTo>
                <a:cubicBezTo>
                  <a:pt x="1083" y="428"/>
                  <a:pt x="1085" y="422"/>
                  <a:pt x="1088" y="424"/>
                </a:cubicBezTo>
                <a:close/>
                <a:moveTo>
                  <a:pt x="1087" y="688"/>
                </a:moveTo>
                <a:cubicBezTo>
                  <a:pt x="1083" y="690"/>
                  <a:pt x="1093" y="691"/>
                  <a:pt x="1092" y="695"/>
                </a:cubicBezTo>
                <a:cubicBezTo>
                  <a:pt x="1097" y="694"/>
                  <a:pt x="1092" y="691"/>
                  <a:pt x="1092" y="688"/>
                </a:cubicBezTo>
                <a:cubicBezTo>
                  <a:pt x="1089" y="686"/>
                  <a:pt x="1087" y="692"/>
                  <a:pt x="1087" y="688"/>
                </a:cubicBezTo>
                <a:close/>
                <a:moveTo>
                  <a:pt x="1117" y="434"/>
                </a:moveTo>
                <a:cubicBezTo>
                  <a:pt x="1106" y="433"/>
                  <a:pt x="1106" y="442"/>
                  <a:pt x="1098" y="444"/>
                </a:cubicBezTo>
                <a:cubicBezTo>
                  <a:pt x="1110" y="458"/>
                  <a:pt x="1133" y="458"/>
                  <a:pt x="1146" y="466"/>
                </a:cubicBezTo>
                <a:cubicBezTo>
                  <a:pt x="1147" y="471"/>
                  <a:pt x="1143" y="472"/>
                  <a:pt x="1146" y="475"/>
                </a:cubicBezTo>
                <a:cubicBezTo>
                  <a:pt x="1144" y="478"/>
                  <a:pt x="1139" y="477"/>
                  <a:pt x="1140" y="483"/>
                </a:cubicBezTo>
                <a:cubicBezTo>
                  <a:pt x="1150" y="481"/>
                  <a:pt x="1173" y="478"/>
                  <a:pt x="1180" y="491"/>
                </a:cubicBezTo>
                <a:cubicBezTo>
                  <a:pt x="1188" y="491"/>
                  <a:pt x="1197" y="493"/>
                  <a:pt x="1211" y="494"/>
                </a:cubicBezTo>
                <a:cubicBezTo>
                  <a:pt x="1211" y="489"/>
                  <a:pt x="1208" y="489"/>
                  <a:pt x="1207" y="485"/>
                </a:cubicBezTo>
                <a:cubicBezTo>
                  <a:pt x="1208" y="482"/>
                  <a:pt x="1212" y="482"/>
                  <a:pt x="1216" y="482"/>
                </a:cubicBezTo>
                <a:cubicBezTo>
                  <a:pt x="1214" y="478"/>
                  <a:pt x="1206" y="480"/>
                  <a:pt x="1204" y="476"/>
                </a:cubicBezTo>
                <a:cubicBezTo>
                  <a:pt x="1201" y="478"/>
                  <a:pt x="1181" y="482"/>
                  <a:pt x="1177" y="473"/>
                </a:cubicBezTo>
                <a:cubicBezTo>
                  <a:pt x="1173" y="473"/>
                  <a:pt x="1172" y="474"/>
                  <a:pt x="1172" y="478"/>
                </a:cubicBezTo>
                <a:cubicBezTo>
                  <a:pt x="1166" y="470"/>
                  <a:pt x="1158" y="480"/>
                  <a:pt x="1148" y="478"/>
                </a:cubicBezTo>
                <a:cubicBezTo>
                  <a:pt x="1151" y="470"/>
                  <a:pt x="1158" y="478"/>
                  <a:pt x="1152" y="469"/>
                </a:cubicBezTo>
                <a:cubicBezTo>
                  <a:pt x="1154" y="466"/>
                  <a:pt x="1159" y="466"/>
                  <a:pt x="1165" y="466"/>
                </a:cubicBezTo>
                <a:cubicBezTo>
                  <a:pt x="1164" y="461"/>
                  <a:pt x="1166" y="457"/>
                  <a:pt x="1165" y="454"/>
                </a:cubicBezTo>
                <a:cubicBezTo>
                  <a:pt x="1162" y="452"/>
                  <a:pt x="1156" y="453"/>
                  <a:pt x="1156" y="447"/>
                </a:cubicBezTo>
                <a:cubicBezTo>
                  <a:pt x="1150" y="448"/>
                  <a:pt x="1142" y="448"/>
                  <a:pt x="1139" y="444"/>
                </a:cubicBezTo>
                <a:cubicBezTo>
                  <a:pt x="1136" y="446"/>
                  <a:pt x="1133" y="448"/>
                  <a:pt x="1130" y="450"/>
                </a:cubicBezTo>
                <a:cubicBezTo>
                  <a:pt x="1126" y="449"/>
                  <a:pt x="1127" y="442"/>
                  <a:pt x="1120" y="444"/>
                </a:cubicBezTo>
                <a:cubicBezTo>
                  <a:pt x="1120" y="442"/>
                  <a:pt x="1122" y="441"/>
                  <a:pt x="1121" y="438"/>
                </a:cubicBezTo>
                <a:cubicBezTo>
                  <a:pt x="1118" y="439"/>
                  <a:pt x="1119" y="435"/>
                  <a:pt x="1117" y="434"/>
                </a:cubicBezTo>
                <a:close/>
                <a:moveTo>
                  <a:pt x="1226" y="473"/>
                </a:moveTo>
                <a:cubicBezTo>
                  <a:pt x="1221" y="471"/>
                  <a:pt x="1217" y="471"/>
                  <a:pt x="1216" y="464"/>
                </a:cubicBezTo>
                <a:cubicBezTo>
                  <a:pt x="1211" y="462"/>
                  <a:pt x="1215" y="469"/>
                  <a:pt x="1211" y="469"/>
                </a:cubicBezTo>
                <a:cubicBezTo>
                  <a:pt x="1210" y="467"/>
                  <a:pt x="1212" y="461"/>
                  <a:pt x="1206" y="464"/>
                </a:cubicBezTo>
                <a:cubicBezTo>
                  <a:pt x="1208" y="460"/>
                  <a:pt x="1217" y="462"/>
                  <a:pt x="1214" y="453"/>
                </a:cubicBezTo>
                <a:cubicBezTo>
                  <a:pt x="1199" y="454"/>
                  <a:pt x="1184" y="448"/>
                  <a:pt x="1169" y="454"/>
                </a:cubicBezTo>
                <a:cubicBezTo>
                  <a:pt x="1179" y="464"/>
                  <a:pt x="1187" y="464"/>
                  <a:pt x="1188" y="473"/>
                </a:cubicBezTo>
                <a:cubicBezTo>
                  <a:pt x="1190" y="472"/>
                  <a:pt x="1192" y="472"/>
                  <a:pt x="1194" y="472"/>
                </a:cubicBezTo>
                <a:cubicBezTo>
                  <a:pt x="1195" y="468"/>
                  <a:pt x="1191" y="469"/>
                  <a:pt x="1193" y="464"/>
                </a:cubicBezTo>
                <a:cubicBezTo>
                  <a:pt x="1188" y="464"/>
                  <a:pt x="1183" y="463"/>
                  <a:pt x="1180" y="462"/>
                </a:cubicBezTo>
                <a:cubicBezTo>
                  <a:pt x="1184" y="451"/>
                  <a:pt x="1194" y="459"/>
                  <a:pt x="1204" y="456"/>
                </a:cubicBezTo>
                <a:cubicBezTo>
                  <a:pt x="1206" y="456"/>
                  <a:pt x="1207" y="457"/>
                  <a:pt x="1207" y="459"/>
                </a:cubicBezTo>
                <a:cubicBezTo>
                  <a:pt x="1203" y="460"/>
                  <a:pt x="1198" y="466"/>
                  <a:pt x="1206" y="467"/>
                </a:cubicBezTo>
                <a:cubicBezTo>
                  <a:pt x="1205" y="471"/>
                  <a:pt x="1199" y="468"/>
                  <a:pt x="1196" y="469"/>
                </a:cubicBezTo>
                <a:cubicBezTo>
                  <a:pt x="1201" y="477"/>
                  <a:pt x="1209" y="477"/>
                  <a:pt x="1219" y="473"/>
                </a:cubicBezTo>
                <a:cubicBezTo>
                  <a:pt x="1221" y="475"/>
                  <a:pt x="1217" y="482"/>
                  <a:pt x="1225" y="482"/>
                </a:cubicBezTo>
                <a:cubicBezTo>
                  <a:pt x="1228" y="479"/>
                  <a:pt x="1219" y="475"/>
                  <a:pt x="1226" y="473"/>
                </a:cubicBezTo>
                <a:close/>
                <a:moveTo>
                  <a:pt x="1171" y="769"/>
                </a:moveTo>
                <a:cubicBezTo>
                  <a:pt x="1172" y="762"/>
                  <a:pt x="1168" y="758"/>
                  <a:pt x="1172" y="755"/>
                </a:cubicBezTo>
                <a:cubicBezTo>
                  <a:pt x="1174" y="758"/>
                  <a:pt x="1175" y="762"/>
                  <a:pt x="1181" y="762"/>
                </a:cubicBezTo>
                <a:cubicBezTo>
                  <a:pt x="1180" y="754"/>
                  <a:pt x="1176" y="750"/>
                  <a:pt x="1169" y="750"/>
                </a:cubicBezTo>
                <a:cubicBezTo>
                  <a:pt x="1170" y="746"/>
                  <a:pt x="1171" y="747"/>
                  <a:pt x="1172" y="742"/>
                </a:cubicBezTo>
                <a:cubicBezTo>
                  <a:pt x="1167" y="740"/>
                  <a:pt x="1160" y="736"/>
                  <a:pt x="1158" y="745"/>
                </a:cubicBezTo>
                <a:cubicBezTo>
                  <a:pt x="1160" y="747"/>
                  <a:pt x="1167" y="745"/>
                  <a:pt x="1169" y="748"/>
                </a:cubicBezTo>
                <a:cubicBezTo>
                  <a:pt x="1168" y="752"/>
                  <a:pt x="1166" y="749"/>
                  <a:pt x="1162" y="749"/>
                </a:cubicBezTo>
                <a:cubicBezTo>
                  <a:pt x="1170" y="758"/>
                  <a:pt x="1152" y="753"/>
                  <a:pt x="1146" y="756"/>
                </a:cubicBezTo>
                <a:cubicBezTo>
                  <a:pt x="1144" y="754"/>
                  <a:pt x="1144" y="750"/>
                  <a:pt x="1142" y="748"/>
                </a:cubicBezTo>
                <a:cubicBezTo>
                  <a:pt x="1140" y="754"/>
                  <a:pt x="1141" y="760"/>
                  <a:pt x="1139" y="763"/>
                </a:cubicBezTo>
                <a:cubicBezTo>
                  <a:pt x="1142" y="766"/>
                  <a:pt x="1145" y="767"/>
                  <a:pt x="1149" y="768"/>
                </a:cubicBezTo>
                <a:cubicBezTo>
                  <a:pt x="1150" y="767"/>
                  <a:pt x="1151" y="765"/>
                  <a:pt x="1151" y="763"/>
                </a:cubicBezTo>
                <a:cubicBezTo>
                  <a:pt x="1156" y="765"/>
                  <a:pt x="1162" y="766"/>
                  <a:pt x="1164" y="771"/>
                </a:cubicBezTo>
                <a:cubicBezTo>
                  <a:pt x="1167" y="771"/>
                  <a:pt x="1167" y="768"/>
                  <a:pt x="1171" y="769"/>
                </a:cubicBezTo>
                <a:close/>
                <a:moveTo>
                  <a:pt x="1142" y="486"/>
                </a:moveTo>
                <a:cubicBezTo>
                  <a:pt x="1146" y="490"/>
                  <a:pt x="1155" y="498"/>
                  <a:pt x="1161" y="492"/>
                </a:cubicBezTo>
                <a:cubicBezTo>
                  <a:pt x="1161" y="489"/>
                  <a:pt x="1150" y="489"/>
                  <a:pt x="1156" y="485"/>
                </a:cubicBezTo>
                <a:cubicBezTo>
                  <a:pt x="1159" y="484"/>
                  <a:pt x="1144" y="482"/>
                  <a:pt x="1142" y="486"/>
                </a:cubicBezTo>
                <a:close/>
                <a:moveTo>
                  <a:pt x="1222" y="440"/>
                </a:moveTo>
                <a:cubicBezTo>
                  <a:pt x="1206" y="424"/>
                  <a:pt x="1167" y="445"/>
                  <a:pt x="1177" y="418"/>
                </a:cubicBezTo>
                <a:cubicBezTo>
                  <a:pt x="1186" y="417"/>
                  <a:pt x="1189" y="421"/>
                  <a:pt x="1196" y="419"/>
                </a:cubicBezTo>
                <a:cubicBezTo>
                  <a:pt x="1187" y="416"/>
                  <a:pt x="1178" y="409"/>
                  <a:pt x="1164" y="409"/>
                </a:cubicBezTo>
                <a:cubicBezTo>
                  <a:pt x="1164" y="415"/>
                  <a:pt x="1160" y="415"/>
                  <a:pt x="1156" y="417"/>
                </a:cubicBezTo>
                <a:cubicBezTo>
                  <a:pt x="1159" y="419"/>
                  <a:pt x="1161" y="422"/>
                  <a:pt x="1164" y="425"/>
                </a:cubicBezTo>
                <a:cubicBezTo>
                  <a:pt x="1161" y="428"/>
                  <a:pt x="1150" y="431"/>
                  <a:pt x="1148" y="430"/>
                </a:cubicBezTo>
                <a:cubicBezTo>
                  <a:pt x="1145" y="432"/>
                  <a:pt x="1158" y="442"/>
                  <a:pt x="1161" y="434"/>
                </a:cubicBezTo>
                <a:cubicBezTo>
                  <a:pt x="1167" y="439"/>
                  <a:pt x="1184" y="447"/>
                  <a:pt x="1190" y="435"/>
                </a:cubicBezTo>
                <a:cubicBezTo>
                  <a:pt x="1192" y="434"/>
                  <a:pt x="1192" y="442"/>
                  <a:pt x="1190" y="441"/>
                </a:cubicBezTo>
                <a:cubicBezTo>
                  <a:pt x="1207" y="447"/>
                  <a:pt x="1205" y="446"/>
                  <a:pt x="1222" y="440"/>
                </a:cubicBezTo>
                <a:close/>
                <a:moveTo>
                  <a:pt x="1272" y="675"/>
                </a:moveTo>
                <a:cubicBezTo>
                  <a:pt x="1268" y="677"/>
                  <a:pt x="1271" y="670"/>
                  <a:pt x="1267" y="672"/>
                </a:cubicBezTo>
                <a:cubicBezTo>
                  <a:pt x="1265" y="677"/>
                  <a:pt x="1272" y="674"/>
                  <a:pt x="1271" y="679"/>
                </a:cubicBezTo>
                <a:cubicBezTo>
                  <a:pt x="1276" y="679"/>
                  <a:pt x="1271" y="675"/>
                  <a:pt x="1274" y="675"/>
                </a:cubicBezTo>
                <a:cubicBezTo>
                  <a:pt x="1274" y="673"/>
                  <a:pt x="1272" y="674"/>
                  <a:pt x="1272" y="675"/>
                </a:cubicBezTo>
                <a:close/>
                <a:moveTo>
                  <a:pt x="1614" y="740"/>
                </a:moveTo>
                <a:cubicBezTo>
                  <a:pt x="1637" y="740"/>
                  <a:pt x="1658" y="742"/>
                  <a:pt x="1679" y="736"/>
                </a:cubicBezTo>
                <a:cubicBezTo>
                  <a:pt x="1678" y="734"/>
                  <a:pt x="1676" y="734"/>
                  <a:pt x="1676" y="732"/>
                </a:cubicBezTo>
                <a:cubicBezTo>
                  <a:pt x="1677" y="728"/>
                  <a:pt x="1684" y="731"/>
                  <a:pt x="1688" y="730"/>
                </a:cubicBezTo>
                <a:cubicBezTo>
                  <a:pt x="1682" y="727"/>
                  <a:pt x="1677" y="720"/>
                  <a:pt x="1680" y="711"/>
                </a:cubicBezTo>
                <a:cubicBezTo>
                  <a:pt x="1674" y="714"/>
                  <a:pt x="1668" y="709"/>
                  <a:pt x="1663" y="710"/>
                </a:cubicBezTo>
                <a:cubicBezTo>
                  <a:pt x="1663" y="698"/>
                  <a:pt x="1673" y="703"/>
                  <a:pt x="1680" y="704"/>
                </a:cubicBezTo>
                <a:cubicBezTo>
                  <a:pt x="1680" y="702"/>
                  <a:pt x="1680" y="699"/>
                  <a:pt x="1680" y="697"/>
                </a:cubicBezTo>
                <a:cubicBezTo>
                  <a:pt x="1685" y="699"/>
                  <a:pt x="1693" y="698"/>
                  <a:pt x="1692" y="691"/>
                </a:cubicBezTo>
                <a:cubicBezTo>
                  <a:pt x="1683" y="693"/>
                  <a:pt x="1682" y="688"/>
                  <a:pt x="1674" y="688"/>
                </a:cubicBezTo>
                <a:cubicBezTo>
                  <a:pt x="1675" y="685"/>
                  <a:pt x="1681" y="687"/>
                  <a:pt x="1680" y="682"/>
                </a:cubicBezTo>
                <a:cubicBezTo>
                  <a:pt x="1669" y="683"/>
                  <a:pt x="1670" y="670"/>
                  <a:pt x="1660" y="669"/>
                </a:cubicBezTo>
                <a:cubicBezTo>
                  <a:pt x="1659" y="665"/>
                  <a:pt x="1663" y="666"/>
                  <a:pt x="1664" y="665"/>
                </a:cubicBezTo>
                <a:cubicBezTo>
                  <a:pt x="1664" y="662"/>
                  <a:pt x="1658" y="665"/>
                  <a:pt x="1660" y="659"/>
                </a:cubicBezTo>
                <a:cubicBezTo>
                  <a:pt x="1655" y="658"/>
                  <a:pt x="1654" y="662"/>
                  <a:pt x="1651" y="659"/>
                </a:cubicBezTo>
                <a:cubicBezTo>
                  <a:pt x="1653" y="655"/>
                  <a:pt x="1657" y="653"/>
                  <a:pt x="1663" y="652"/>
                </a:cubicBezTo>
                <a:cubicBezTo>
                  <a:pt x="1660" y="646"/>
                  <a:pt x="1667" y="644"/>
                  <a:pt x="1667" y="637"/>
                </a:cubicBezTo>
                <a:cubicBezTo>
                  <a:pt x="1676" y="640"/>
                  <a:pt x="1684" y="637"/>
                  <a:pt x="1693" y="637"/>
                </a:cubicBezTo>
                <a:cubicBezTo>
                  <a:pt x="1675" y="627"/>
                  <a:pt x="1648" y="631"/>
                  <a:pt x="1621" y="631"/>
                </a:cubicBezTo>
                <a:cubicBezTo>
                  <a:pt x="1622" y="630"/>
                  <a:pt x="1622" y="629"/>
                  <a:pt x="1622" y="627"/>
                </a:cubicBezTo>
                <a:cubicBezTo>
                  <a:pt x="1618" y="626"/>
                  <a:pt x="1620" y="632"/>
                  <a:pt x="1618" y="633"/>
                </a:cubicBezTo>
                <a:cubicBezTo>
                  <a:pt x="1591" y="636"/>
                  <a:pt x="1569" y="634"/>
                  <a:pt x="1547" y="639"/>
                </a:cubicBezTo>
                <a:cubicBezTo>
                  <a:pt x="1556" y="645"/>
                  <a:pt x="1570" y="636"/>
                  <a:pt x="1579" y="643"/>
                </a:cubicBezTo>
                <a:cubicBezTo>
                  <a:pt x="1574" y="649"/>
                  <a:pt x="1567" y="649"/>
                  <a:pt x="1569" y="658"/>
                </a:cubicBezTo>
                <a:cubicBezTo>
                  <a:pt x="1562" y="658"/>
                  <a:pt x="1557" y="656"/>
                  <a:pt x="1560" y="650"/>
                </a:cubicBezTo>
                <a:cubicBezTo>
                  <a:pt x="1555" y="649"/>
                  <a:pt x="1557" y="650"/>
                  <a:pt x="1551" y="650"/>
                </a:cubicBezTo>
                <a:cubicBezTo>
                  <a:pt x="1549" y="652"/>
                  <a:pt x="1550" y="657"/>
                  <a:pt x="1548" y="659"/>
                </a:cubicBezTo>
                <a:cubicBezTo>
                  <a:pt x="1542" y="657"/>
                  <a:pt x="1543" y="659"/>
                  <a:pt x="1537" y="658"/>
                </a:cubicBezTo>
                <a:cubicBezTo>
                  <a:pt x="1538" y="652"/>
                  <a:pt x="1541" y="649"/>
                  <a:pt x="1545" y="646"/>
                </a:cubicBezTo>
                <a:cubicBezTo>
                  <a:pt x="1543" y="642"/>
                  <a:pt x="1540" y="651"/>
                  <a:pt x="1534" y="649"/>
                </a:cubicBezTo>
                <a:cubicBezTo>
                  <a:pt x="1531" y="646"/>
                  <a:pt x="1529" y="643"/>
                  <a:pt x="1528" y="639"/>
                </a:cubicBezTo>
                <a:cubicBezTo>
                  <a:pt x="1523" y="639"/>
                  <a:pt x="1518" y="639"/>
                  <a:pt x="1518" y="644"/>
                </a:cubicBezTo>
                <a:cubicBezTo>
                  <a:pt x="1527" y="644"/>
                  <a:pt x="1522" y="649"/>
                  <a:pt x="1521" y="653"/>
                </a:cubicBezTo>
                <a:cubicBezTo>
                  <a:pt x="1525" y="653"/>
                  <a:pt x="1529" y="653"/>
                  <a:pt x="1531" y="655"/>
                </a:cubicBezTo>
                <a:cubicBezTo>
                  <a:pt x="1530" y="657"/>
                  <a:pt x="1530" y="661"/>
                  <a:pt x="1526" y="660"/>
                </a:cubicBezTo>
                <a:cubicBezTo>
                  <a:pt x="1536" y="663"/>
                  <a:pt x="1556" y="664"/>
                  <a:pt x="1567" y="659"/>
                </a:cubicBezTo>
                <a:cubicBezTo>
                  <a:pt x="1572" y="659"/>
                  <a:pt x="1571" y="663"/>
                  <a:pt x="1574" y="665"/>
                </a:cubicBezTo>
                <a:cubicBezTo>
                  <a:pt x="1588" y="660"/>
                  <a:pt x="1595" y="664"/>
                  <a:pt x="1606" y="668"/>
                </a:cubicBezTo>
                <a:cubicBezTo>
                  <a:pt x="1604" y="672"/>
                  <a:pt x="1597" y="671"/>
                  <a:pt x="1595" y="675"/>
                </a:cubicBezTo>
                <a:cubicBezTo>
                  <a:pt x="1584" y="671"/>
                  <a:pt x="1575" y="678"/>
                  <a:pt x="1566" y="679"/>
                </a:cubicBezTo>
                <a:cubicBezTo>
                  <a:pt x="1556" y="673"/>
                  <a:pt x="1538" y="677"/>
                  <a:pt x="1537" y="688"/>
                </a:cubicBezTo>
                <a:cubicBezTo>
                  <a:pt x="1531" y="688"/>
                  <a:pt x="1531" y="688"/>
                  <a:pt x="1531" y="688"/>
                </a:cubicBezTo>
                <a:cubicBezTo>
                  <a:pt x="1538" y="691"/>
                  <a:pt x="1547" y="692"/>
                  <a:pt x="1555" y="694"/>
                </a:cubicBezTo>
                <a:cubicBezTo>
                  <a:pt x="1559" y="690"/>
                  <a:pt x="1558" y="680"/>
                  <a:pt x="1566" y="681"/>
                </a:cubicBezTo>
                <a:cubicBezTo>
                  <a:pt x="1567" y="684"/>
                  <a:pt x="1566" y="686"/>
                  <a:pt x="1571" y="688"/>
                </a:cubicBezTo>
                <a:cubicBezTo>
                  <a:pt x="1571" y="689"/>
                  <a:pt x="1567" y="690"/>
                  <a:pt x="1570" y="691"/>
                </a:cubicBezTo>
                <a:cubicBezTo>
                  <a:pt x="1575" y="699"/>
                  <a:pt x="1593" y="690"/>
                  <a:pt x="1605" y="694"/>
                </a:cubicBezTo>
                <a:cubicBezTo>
                  <a:pt x="1592" y="698"/>
                  <a:pt x="1580" y="698"/>
                  <a:pt x="1566" y="701"/>
                </a:cubicBezTo>
                <a:cubicBezTo>
                  <a:pt x="1569" y="706"/>
                  <a:pt x="1578" y="705"/>
                  <a:pt x="1583" y="708"/>
                </a:cubicBezTo>
                <a:cubicBezTo>
                  <a:pt x="1586" y="707"/>
                  <a:pt x="1589" y="705"/>
                  <a:pt x="1592" y="703"/>
                </a:cubicBezTo>
                <a:cubicBezTo>
                  <a:pt x="1605" y="711"/>
                  <a:pt x="1618" y="701"/>
                  <a:pt x="1632" y="710"/>
                </a:cubicBezTo>
                <a:cubicBezTo>
                  <a:pt x="1632" y="719"/>
                  <a:pt x="1633" y="725"/>
                  <a:pt x="1641" y="729"/>
                </a:cubicBezTo>
                <a:cubicBezTo>
                  <a:pt x="1626" y="737"/>
                  <a:pt x="1624" y="719"/>
                  <a:pt x="1608" y="724"/>
                </a:cubicBezTo>
                <a:cubicBezTo>
                  <a:pt x="1611" y="731"/>
                  <a:pt x="1611" y="733"/>
                  <a:pt x="1614" y="740"/>
                </a:cubicBezTo>
                <a:close/>
                <a:moveTo>
                  <a:pt x="1586" y="647"/>
                </a:moveTo>
                <a:cubicBezTo>
                  <a:pt x="1586" y="646"/>
                  <a:pt x="1584" y="645"/>
                  <a:pt x="1584" y="643"/>
                </a:cubicBezTo>
                <a:cubicBezTo>
                  <a:pt x="1590" y="643"/>
                  <a:pt x="1591" y="639"/>
                  <a:pt x="1595" y="637"/>
                </a:cubicBezTo>
                <a:cubicBezTo>
                  <a:pt x="1596" y="643"/>
                  <a:pt x="1610" y="636"/>
                  <a:pt x="1609" y="644"/>
                </a:cubicBezTo>
                <a:cubicBezTo>
                  <a:pt x="1604" y="650"/>
                  <a:pt x="1594" y="644"/>
                  <a:pt x="1586" y="647"/>
                </a:cubicBezTo>
                <a:close/>
                <a:moveTo>
                  <a:pt x="1632" y="668"/>
                </a:moveTo>
                <a:cubicBezTo>
                  <a:pt x="1637" y="663"/>
                  <a:pt x="1656" y="659"/>
                  <a:pt x="1659" y="666"/>
                </a:cubicBezTo>
                <a:cubicBezTo>
                  <a:pt x="1649" y="670"/>
                  <a:pt x="1640" y="674"/>
                  <a:pt x="1632" y="668"/>
                </a:cubicBezTo>
                <a:close/>
                <a:moveTo>
                  <a:pt x="1618" y="732"/>
                </a:moveTo>
                <a:cubicBezTo>
                  <a:pt x="1623" y="732"/>
                  <a:pt x="1628" y="732"/>
                  <a:pt x="1629" y="736"/>
                </a:cubicBezTo>
                <a:cubicBezTo>
                  <a:pt x="1625" y="735"/>
                  <a:pt x="1617" y="738"/>
                  <a:pt x="1618" y="732"/>
                </a:cubicBezTo>
                <a:close/>
                <a:moveTo>
                  <a:pt x="1521" y="586"/>
                </a:moveTo>
                <a:cubicBezTo>
                  <a:pt x="1522" y="590"/>
                  <a:pt x="1528" y="589"/>
                  <a:pt x="1534" y="589"/>
                </a:cubicBezTo>
                <a:cubicBezTo>
                  <a:pt x="1543" y="592"/>
                  <a:pt x="1544" y="610"/>
                  <a:pt x="1557" y="605"/>
                </a:cubicBezTo>
                <a:cubicBezTo>
                  <a:pt x="1556" y="604"/>
                  <a:pt x="1556" y="601"/>
                  <a:pt x="1554" y="601"/>
                </a:cubicBezTo>
                <a:cubicBezTo>
                  <a:pt x="1555" y="597"/>
                  <a:pt x="1559" y="596"/>
                  <a:pt x="1564" y="597"/>
                </a:cubicBezTo>
                <a:cubicBezTo>
                  <a:pt x="1565" y="601"/>
                  <a:pt x="1560" y="599"/>
                  <a:pt x="1561" y="604"/>
                </a:cubicBezTo>
                <a:cubicBezTo>
                  <a:pt x="1570" y="603"/>
                  <a:pt x="1572" y="610"/>
                  <a:pt x="1577" y="614"/>
                </a:cubicBezTo>
                <a:cubicBezTo>
                  <a:pt x="1581" y="614"/>
                  <a:pt x="1590" y="610"/>
                  <a:pt x="1592" y="613"/>
                </a:cubicBezTo>
                <a:cubicBezTo>
                  <a:pt x="1593" y="608"/>
                  <a:pt x="1581" y="603"/>
                  <a:pt x="1576" y="599"/>
                </a:cubicBezTo>
                <a:cubicBezTo>
                  <a:pt x="1575" y="596"/>
                  <a:pt x="1579" y="597"/>
                  <a:pt x="1580" y="595"/>
                </a:cubicBezTo>
                <a:cubicBezTo>
                  <a:pt x="1559" y="585"/>
                  <a:pt x="1542" y="586"/>
                  <a:pt x="1529" y="584"/>
                </a:cubicBezTo>
                <a:cubicBezTo>
                  <a:pt x="1528" y="580"/>
                  <a:pt x="1525" y="588"/>
                  <a:pt x="1521" y="586"/>
                </a:cubicBezTo>
                <a:close/>
                <a:moveTo>
                  <a:pt x="1576" y="559"/>
                </a:moveTo>
                <a:cubicBezTo>
                  <a:pt x="1582" y="554"/>
                  <a:pt x="1588" y="552"/>
                  <a:pt x="1596" y="553"/>
                </a:cubicBezTo>
                <a:cubicBezTo>
                  <a:pt x="1589" y="549"/>
                  <a:pt x="1578" y="547"/>
                  <a:pt x="1571" y="554"/>
                </a:cubicBezTo>
                <a:cubicBezTo>
                  <a:pt x="1570" y="558"/>
                  <a:pt x="1574" y="557"/>
                  <a:pt x="1576" y="559"/>
                </a:cubicBezTo>
                <a:close/>
                <a:moveTo>
                  <a:pt x="1580" y="569"/>
                </a:moveTo>
                <a:cubicBezTo>
                  <a:pt x="1585" y="569"/>
                  <a:pt x="1584" y="562"/>
                  <a:pt x="1589" y="562"/>
                </a:cubicBezTo>
                <a:cubicBezTo>
                  <a:pt x="1585" y="559"/>
                  <a:pt x="1580" y="557"/>
                  <a:pt x="1576" y="559"/>
                </a:cubicBezTo>
                <a:cubicBezTo>
                  <a:pt x="1574" y="561"/>
                  <a:pt x="1570" y="561"/>
                  <a:pt x="1569" y="563"/>
                </a:cubicBezTo>
                <a:cubicBezTo>
                  <a:pt x="1571" y="567"/>
                  <a:pt x="1581" y="559"/>
                  <a:pt x="1580" y="569"/>
                </a:cubicBezTo>
                <a:close/>
                <a:moveTo>
                  <a:pt x="29" y="530"/>
                </a:moveTo>
                <a:cubicBezTo>
                  <a:pt x="28" y="534"/>
                  <a:pt x="32" y="534"/>
                  <a:pt x="34" y="534"/>
                </a:cubicBezTo>
                <a:cubicBezTo>
                  <a:pt x="33" y="539"/>
                  <a:pt x="26" y="539"/>
                  <a:pt x="27" y="546"/>
                </a:cubicBezTo>
                <a:cubicBezTo>
                  <a:pt x="45" y="553"/>
                  <a:pt x="60" y="568"/>
                  <a:pt x="76" y="560"/>
                </a:cubicBezTo>
                <a:cubicBezTo>
                  <a:pt x="77" y="557"/>
                  <a:pt x="75" y="556"/>
                  <a:pt x="75" y="554"/>
                </a:cubicBezTo>
                <a:cubicBezTo>
                  <a:pt x="81" y="554"/>
                  <a:pt x="79" y="560"/>
                  <a:pt x="84" y="560"/>
                </a:cubicBezTo>
                <a:cubicBezTo>
                  <a:pt x="88" y="557"/>
                  <a:pt x="82" y="553"/>
                  <a:pt x="78" y="553"/>
                </a:cubicBezTo>
                <a:cubicBezTo>
                  <a:pt x="67" y="541"/>
                  <a:pt x="49" y="528"/>
                  <a:pt x="29" y="530"/>
                </a:cubicBezTo>
                <a:close/>
                <a:moveTo>
                  <a:pt x="647" y="806"/>
                </a:moveTo>
                <a:cubicBezTo>
                  <a:pt x="633" y="799"/>
                  <a:pt x="607" y="812"/>
                  <a:pt x="598" y="798"/>
                </a:cubicBezTo>
                <a:cubicBezTo>
                  <a:pt x="600" y="793"/>
                  <a:pt x="605" y="790"/>
                  <a:pt x="614" y="791"/>
                </a:cubicBezTo>
                <a:cubicBezTo>
                  <a:pt x="610" y="785"/>
                  <a:pt x="598" y="784"/>
                  <a:pt x="592" y="788"/>
                </a:cubicBezTo>
                <a:cubicBezTo>
                  <a:pt x="591" y="791"/>
                  <a:pt x="593" y="792"/>
                  <a:pt x="593" y="794"/>
                </a:cubicBezTo>
                <a:cubicBezTo>
                  <a:pt x="590" y="796"/>
                  <a:pt x="587" y="793"/>
                  <a:pt x="583" y="795"/>
                </a:cubicBezTo>
                <a:cubicBezTo>
                  <a:pt x="587" y="798"/>
                  <a:pt x="592" y="799"/>
                  <a:pt x="595" y="795"/>
                </a:cubicBezTo>
                <a:cubicBezTo>
                  <a:pt x="594" y="798"/>
                  <a:pt x="596" y="799"/>
                  <a:pt x="596" y="801"/>
                </a:cubicBezTo>
                <a:cubicBezTo>
                  <a:pt x="596" y="803"/>
                  <a:pt x="592" y="802"/>
                  <a:pt x="590" y="803"/>
                </a:cubicBezTo>
                <a:cubicBezTo>
                  <a:pt x="595" y="812"/>
                  <a:pt x="626" y="803"/>
                  <a:pt x="627" y="808"/>
                </a:cubicBezTo>
                <a:cubicBezTo>
                  <a:pt x="632" y="809"/>
                  <a:pt x="648" y="816"/>
                  <a:pt x="647" y="806"/>
                </a:cubicBezTo>
                <a:close/>
                <a:moveTo>
                  <a:pt x="743" y="851"/>
                </a:moveTo>
                <a:cubicBezTo>
                  <a:pt x="758" y="854"/>
                  <a:pt x="770" y="854"/>
                  <a:pt x="779" y="843"/>
                </a:cubicBezTo>
                <a:cubicBezTo>
                  <a:pt x="782" y="844"/>
                  <a:pt x="790" y="850"/>
                  <a:pt x="791" y="842"/>
                </a:cubicBezTo>
                <a:cubicBezTo>
                  <a:pt x="784" y="838"/>
                  <a:pt x="764" y="844"/>
                  <a:pt x="766" y="836"/>
                </a:cubicBezTo>
                <a:cubicBezTo>
                  <a:pt x="762" y="839"/>
                  <a:pt x="761" y="845"/>
                  <a:pt x="757" y="848"/>
                </a:cubicBezTo>
                <a:cubicBezTo>
                  <a:pt x="753" y="846"/>
                  <a:pt x="758" y="842"/>
                  <a:pt x="757" y="839"/>
                </a:cubicBezTo>
                <a:cubicBezTo>
                  <a:pt x="750" y="839"/>
                  <a:pt x="750" y="849"/>
                  <a:pt x="743" y="845"/>
                </a:cubicBezTo>
                <a:lnTo>
                  <a:pt x="743" y="851"/>
                </a:lnTo>
                <a:close/>
                <a:moveTo>
                  <a:pt x="914" y="784"/>
                </a:moveTo>
                <a:cubicBezTo>
                  <a:pt x="918" y="781"/>
                  <a:pt x="916" y="777"/>
                  <a:pt x="914" y="774"/>
                </a:cubicBezTo>
                <a:cubicBezTo>
                  <a:pt x="916" y="769"/>
                  <a:pt x="920" y="776"/>
                  <a:pt x="924" y="774"/>
                </a:cubicBezTo>
                <a:cubicBezTo>
                  <a:pt x="922" y="768"/>
                  <a:pt x="917" y="764"/>
                  <a:pt x="913" y="761"/>
                </a:cubicBezTo>
                <a:cubicBezTo>
                  <a:pt x="916" y="771"/>
                  <a:pt x="906" y="766"/>
                  <a:pt x="898" y="768"/>
                </a:cubicBezTo>
                <a:cubicBezTo>
                  <a:pt x="898" y="770"/>
                  <a:pt x="898" y="772"/>
                  <a:pt x="897" y="772"/>
                </a:cubicBezTo>
                <a:cubicBezTo>
                  <a:pt x="900" y="778"/>
                  <a:pt x="912" y="776"/>
                  <a:pt x="914" y="784"/>
                </a:cubicBezTo>
                <a:close/>
                <a:moveTo>
                  <a:pt x="933" y="401"/>
                </a:moveTo>
                <a:cubicBezTo>
                  <a:pt x="935" y="394"/>
                  <a:pt x="950" y="396"/>
                  <a:pt x="962" y="396"/>
                </a:cubicBezTo>
                <a:cubicBezTo>
                  <a:pt x="961" y="393"/>
                  <a:pt x="962" y="392"/>
                  <a:pt x="965" y="392"/>
                </a:cubicBezTo>
                <a:cubicBezTo>
                  <a:pt x="964" y="390"/>
                  <a:pt x="961" y="390"/>
                  <a:pt x="962" y="388"/>
                </a:cubicBezTo>
                <a:cubicBezTo>
                  <a:pt x="956" y="387"/>
                  <a:pt x="946" y="400"/>
                  <a:pt x="942" y="388"/>
                </a:cubicBezTo>
                <a:cubicBezTo>
                  <a:pt x="947" y="386"/>
                  <a:pt x="951" y="382"/>
                  <a:pt x="953" y="377"/>
                </a:cubicBezTo>
                <a:cubicBezTo>
                  <a:pt x="935" y="378"/>
                  <a:pt x="907" y="363"/>
                  <a:pt x="879" y="367"/>
                </a:cubicBezTo>
                <a:cubicBezTo>
                  <a:pt x="898" y="372"/>
                  <a:pt x="915" y="372"/>
                  <a:pt x="933" y="377"/>
                </a:cubicBezTo>
                <a:cubicBezTo>
                  <a:pt x="926" y="382"/>
                  <a:pt x="925" y="396"/>
                  <a:pt x="933" y="401"/>
                </a:cubicBezTo>
                <a:close/>
                <a:moveTo>
                  <a:pt x="1087" y="499"/>
                </a:moveTo>
                <a:cubicBezTo>
                  <a:pt x="1089" y="496"/>
                  <a:pt x="1081" y="495"/>
                  <a:pt x="1085" y="494"/>
                </a:cubicBezTo>
                <a:cubicBezTo>
                  <a:pt x="1084" y="491"/>
                  <a:pt x="1081" y="491"/>
                  <a:pt x="1078" y="491"/>
                </a:cubicBezTo>
                <a:cubicBezTo>
                  <a:pt x="1078" y="493"/>
                  <a:pt x="1077" y="493"/>
                  <a:pt x="1075" y="494"/>
                </a:cubicBezTo>
                <a:cubicBezTo>
                  <a:pt x="1077" y="497"/>
                  <a:pt x="1081" y="499"/>
                  <a:pt x="1087" y="499"/>
                </a:cubicBezTo>
                <a:close/>
                <a:moveTo>
                  <a:pt x="1097" y="763"/>
                </a:moveTo>
                <a:cubicBezTo>
                  <a:pt x="1103" y="759"/>
                  <a:pt x="1101" y="770"/>
                  <a:pt x="1108" y="768"/>
                </a:cubicBezTo>
                <a:cubicBezTo>
                  <a:pt x="1101" y="761"/>
                  <a:pt x="1107" y="753"/>
                  <a:pt x="1094" y="749"/>
                </a:cubicBezTo>
                <a:cubicBezTo>
                  <a:pt x="1093" y="757"/>
                  <a:pt x="1101" y="757"/>
                  <a:pt x="1097" y="763"/>
                </a:cubicBezTo>
                <a:close/>
                <a:moveTo>
                  <a:pt x="1151" y="412"/>
                </a:moveTo>
                <a:cubicBezTo>
                  <a:pt x="1145" y="412"/>
                  <a:pt x="1139" y="413"/>
                  <a:pt x="1139" y="408"/>
                </a:cubicBezTo>
                <a:cubicBezTo>
                  <a:pt x="1130" y="414"/>
                  <a:pt x="1116" y="408"/>
                  <a:pt x="1108" y="409"/>
                </a:cubicBezTo>
                <a:cubicBezTo>
                  <a:pt x="1108" y="415"/>
                  <a:pt x="1108" y="415"/>
                  <a:pt x="1108" y="415"/>
                </a:cubicBezTo>
                <a:cubicBezTo>
                  <a:pt x="1112" y="416"/>
                  <a:pt x="1122" y="416"/>
                  <a:pt x="1129" y="418"/>
                </a:cubicBezTo>
                <a:cubicBezTo>
                  <a:pt x="1128" y="421"/>
                  <a:pt x="1122" y="419"/>
                  <a:pt x="1119" y="419"/>
                </a:cubicBezTo>
                <a:cubicBezTo>
                  <a:pt x="1130" y="423"/>
                  <a:pt x="1144" y="424"/>
                  <a:pt x="1153" y="418"/>
                </a:cubicBezTo>
                <a:cubicBezTo>
                  <a:pt x="1153" y="416"/>
                  <a:pt x="1149" y="417"/>
                  <a:pt x="1151" y="412"/>
                </a:cubicBezTo>
                <a:close/>
                <a:moveTo>
                  <a:pt x="1209" y="724"/>
                </a:moveTo>
                <a:cubicBezTo>
                  <a:pt x="1201" y="722"/>
                  <a:pt x="1198" y="705"/>
                  <a:pt x="1190" y="713"/>
                </a:cubicBezTo>
                <a:cubicBezTo>
                  <a:pt x="1187" y="712"/>
                  <a:pt x="1186" y="710"/>
                  <a:pt x="1187" y="707"/>
                </a:cubicBezTo>
                <a:cubicBezTo>
                  <a:pt x="1184" y="706"/>
                  <a:pt x="1179" y="711"/>
                  <a:pt x="1182" y="711"/>
                </a:cubicBezTo>
                <a:cubicBezTo>
                  <a:pt x="1179" y="715"/>
                  <a:pt x="1178" y="703"/>
                  <a:pt x="1172" y="704"/>
                </a:cubicBezTo>
                <a:cubicBezTo>
                  <a:pt x="1166" y="707"/>
                  <a:pt x="1174" y="719"/>
                  <a:pt x="1166" y="718"/>
                </a:cubicBezTo>
                <a:cubicBezTo>
                  <a:pt x="1170" y="720"/>
                  <a:pt x="1173" y="722"/>
                  <a:pt x="1177" y="723"/>
                </a:cubicBezTo>
                <a:cubicBezTo>
                  <a:pt x="1175" y="715"/>
                  <a:pt x="1185" y="720"/>
                  <a:pt x="1190" y="718"/>
                </a:cubicBezTo>
                <a:cubicBezTo>
                  <a:pt x="1191" y="725"/>
                  <a:pt x="1201" y="727"/>
                  <a:pt x="1201" y="737"/>
                </a:cubicBezTo>
                <a:cubicBezTo>
                  <a:pt x="1204" y="734"/>
                  <a:pt x="1201" y="723"/>
                  <a:pt x="1209" y="724"/>
                </a:cubicBezTo>
                <a:close/>
                <a:moveTo>
                  <a:pt x="1209" y="768"/>
                </a:moveTo>
                <a:cubicBezTo>
                  <a:pt x="1214" y="758"/>
                  <a:pt x="1228" y="765"/>
                  <a:pt x="1239" y="762"/>
                </a:cubicBezTo>
                <a:cubicBezTo>
                  <a:pt x="1237" y="758"/>
                  <a:pt x="1234" y="756"/>
                  <a:pt x="1229" y="752"/>
                </a:cubicBezTo>
                <a:cubicBezTo>
                  <a:pt x="1219" y="752"/>
                  <a:pt x="1214" y="762"/>
                  <a:pt x="1204" y="758"/>
                </a:cubicBezTo>
                <a:cubicBezTo>
                  <a:pt x="1204" y="765"/>
                  <a:pt x="1204" y="765"/>
                  <a:pt x="1204" y="765"/>
                </a:cubicBezTo>
                <a:cubicBezTo>
                  <a:pt x="1207" y="765"/>
                  <a:pt x="1208" y="766"/>
                  <a:pt x="1209" y="768"/>
                </a:cubicBezTo>
                <a:close/>
                <a:moveTo>
                  <a:pt x="1226" y="463"/>
                </a:moveTo>
                <a:cubicBezTo>
                  <a:pt x="1247" y="468"/>
                  <a:pt x="1269" y="467"/>
                  <a:pt x="1293" y="464"/>
                </a:cubicBezTo>
                <a:cubicBezTo>
                  <a:pt x="1287" y="460"/>
                  <a:pt x="1281" y="455"/>
                  <a:pt x="1275" y="451"/>
                </a:cubicBezTo>
                <a:cubicBezTo>
                  <a:pt x="1288" y="444"/>
                  <a:pt x="1299" y="453"/>
                  <a:pt x="1312" y="450"/>
                </a:cubicBezTo>
                <a:cubicBezTo>
                  <a:pt x="1301" y="441"/>
                  <a:pt x="1287" y="449"/>
                  <a:pt x="1272" y="446"/>
                </a:cubicBezTo>
                <a:cubicBezTo>
                  <a:pt x="1271" y="450"/>
                  <a:pt x="1274" y="449"/>
                  <a:pt x="1274" y="453"/>
                </a:cubicBezTo>
                <a:cubicBezTo>
                  <a:pt x="1254" y="455"/>
                  <a:pt x="1247" y="445"/>
                  <a:pt x="1229" y="443"/>
                </a:cubicBezTo>
                <a:cubicBezTo>
                  <a:pt x="1228" y="449"/>
                  <a:pt x="1225" y="452"/>
                  <a:pt x="1220" y="454"/>
                </a:cubicBezTo>
                <a:cubicBezTo>
                  <a:pt x="1225" y="457"/>
                  <a:pt x="1234" y="451"/>
                  <a:pt x="1241" y="450"/>
                </a:cubicBezTo>
                <a:cubicBezTo>
                  <a:pt x="1245" y="452"/>
                  <a:pt x="1237" y="454"/>
                  <a:pt x="1239" y="457"/>
                </a:cubicBezTo>
                <a:cubicBezTo>
                  <a:pt x="1236" y="458"/>
                  <a:pt x="1236" y="455"/>
                  <a:pt x="1232" y="456"/>
                </a:cubicBezTo>
                <a:cubicBezTo>
                  <a:pt x="1233" y="461"/>
                  <a:pt x="1228" y="461"/>
                  <a:pt x="1226" y="463"/>
                </a:cubicBezTo>
                <a:close/>
                <a:moveTo>
                  <a:pt x="1663" y="610"/>
                </a:moveTo>
                <a:cubicBezTo>
                  <a:pt x="1670" y="609"/>
                  <a:pt x="1670" y="616"/>
                  <a:pt x="1679" y="614"/>
                </a:cubicBezTo>
                <a:cubicBezTo>
                  <a:pt x="1677" y="606"/>
                  <a:pt x="1684" y="608"/>
                  <a:pt x="1688" y="607"/>
                </a:cubicBezTo>
                <a:cubicBezTo>
                  <a:pt x="1686" y="605"/>
                  <a:pt x="1683" y="605"/>
                  <a:pt x="1680" y="604"/>
                </a:cubicBezTo>
                <a:cubicBezTo>
                  <a:pt x="1680" y="599"/>
                  <a:pt x="1684" y="597"/>
                  <a:pt x="1677" y="598"/>
                </a:cubicBezTo>
                <a:cubicBezTo>
                  <a:pt x="1677" y="594"/>
                  <a:pt x="1679" y="593"/>
                  <a:pt x="1683" y="594"/>
                </a:cubicBezTo>
                <a:cubicBezTo>
                  <a:pt x="1681" y="591"/>
                  <a:pt x="1677" y="589"/>
                  <a:pt x="1677" y="584"/>
                </a:cubicBezTo>
                <a:cubicBezTo>
                  <a:pt x="1675" y="587"/>
                  <a:pt x="1662" y="589"/>
                  <a:pt x="1664" y="581"/>
                </a:cubicBezTo>
                <a:cubicBezTo>
                  <a:pt x="1647" y="579"/>
                  <a:pt x="1647" y="574"/>
                  <a:pt x="1629" y="578"/>
                </a:cubicBezTo>
                <a:cubicBezTo>
                  <a:pt x="1629" y="572"/>
                  <a:pt x="1629" y="572"/>
                  <a:pt x="1629" y="572"/>
                </a:cubicBezTo>
                <a:cubicBezTo>
                  <a:pt x="1631" y="568"/>
                  <a:pt x="1637" y="569"/>
                  <a:pt x="1643" y="569"/>
                </a:cubicBezTo>
                <a:cubicBezTo>
                  <a:pt x="1642" y="561"/>
                  <a:pt x="1634" y="570"/>
                  <a:pt x="1634" y="560"/>
                </a:cubicBezTo>
                <a:cubicBezTo>
                  <a:pt x="1629" y="560"/>
                  <a:pt x="1622" y="561"/>
                  <a:pt x="1621" y="557"/>
                </a:cubicBezTo>
                <a:cubicBezTo>
                  <a:pt x="1618" y="560"/>
                  <a:pt x="1614" y="561"/>
                  <a:pt x="1614" y="566"/>
                </a:cubicBezTo>
                <a:cubicBezTo>
                  <a:pt x="1615" y="568"/>
                  <a:pt x="1619" y="568"/>
                  <a:pt x="1621" y="569"/>
                </a:cubicBezTo>
                <a:cubicBezTo>
                  <a:pt x="1620" y="570"/>
                  <a:pt x="1620" y="573"/>
                  <a:pt x="1618" y="573"/>
                </a:cubicBezTo>
                <a:cubicBezTo>
                  <a:pt x="1620" y="576"/>
                  <a:pt x="1624" y="576"/>
                  <a:pt x="1628" y="576"/>
                </a:cubicBezTo>
                <a:cubicBezTo>
                  <a:pt x="1628" y="578"/>
                  <a:pt x="1625" y="579"/>
                  <a:pt x="1625" y="581"/>
                </a:cubicBezTo>
                <a:cubicBezTo>
                  <a:pt x="1620" y="581"/>
                  <a:pt x="1615" y="581"/>
                  <a:pt x="1612" y="578"/>
                </a:cubicBezTo>
                <a:cubicBezTo>
                  <a:pt x="1610" y="578"/>
                  <a:pt x="1611" y="580"/>
                  <a:pt x="1611" y="582"/>
                </a:cubicBezTo>
                <a:cubicBezTo>
                  <a:pt x="1614" y="583"/>
                  <a:pt x="1617" y="584"/>
                  <a:pt x="1619" y="585"/>
                </a:cubicBezTo>
                <a:cubicBezTo>
                  <a:pt x="1617" y="591"/>
                  <a:pt x="1617" y="583"/>
                  <a:pt x="1614" y="586"/>
                </a:cubicBezTo>
                <a:cubicBezTo>
                  <a:pt x="1625" y="590"/>
                  <a:pt x="1627" y="598"/>
                  <a:pt x="1637" y="601"/>
                </a:cubicBezTo>
                <a:cubicBezTo>
                  <a:pt x="1636" y="606"/>
                  <a:pt x="1639" y="608"/>
                  <a:pt x="1640" y="613"/>
                </a:cubicBezTo>
                <a:cubicBezTo>
                  <a:pt x="1649" y="608"/>
                  <a:pt x="1650" y="611"/>
                  <a:pt x="1657" y="615"/>
                </a:cubicBezTo>
                <a:cubicBezTo>
                  <a:pt x="1659" y="614"/>
                  <a:pt x="1661" y="612"/>
                  <a:pt x="1663" y="610"/>
                </a:cubicBezTo>
                <a:close/>
                <a:moveTo>
                  <a:pt x="1648" y="594"/>
                </a:moveTo>
                <a:cubicBezTo>
                  <a:pt x="1647" y="592"/>
                  <a:pt x="1647" y="589"/>
                  <a:pt x="1647" y="585"/>
                </a:cubicBezTo>
                <a:cubicBezTo>
                  <a:pt x="1657" y="584"/>
                  <a:pt x="1660" y="588"/>
                  <a:pt x="1664" y="592"/>
                </a:cubicBezTo>
                <a:cubicBezTo>
                  <a:pt x="1661" y="593"/>
                  <a:pt x="1654" y="591"/>
                  <a:pt x="1648" y="594"/>
                </a:cubicBezTo>
                <a:close/>
              </a:path>
            </a:pathLst>
          </a:custGeom>
          <a:gradFill>
            <a:gsLst>
              <a:gs pos="0">
                <a:srgbClr val="FF6B2D"/>
              </a:gs>
              <a:gs pos="98000">
                <a:srgbClr val="FF6B2D">
                  <a:alpha val="0"/>
                </a:srgbClr>
              </a:gs>
            </a:gsLst>
            <a:lin ang="6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9">
            <a:extLst>
              <a:ext uri="{FF2B5EF4-FFF2-40B4-BE49-F238E27FC236}">
                <a16:creationId xmlns:a16="http://schemas.microsoft.com/office/drawing/2014/main" id="{B384109A-260C-4158-9D59-62A96C709615}"/>
              </a:ext>
            </a:extLst>
          </p:cNvPr>
          <p:cNvSpPr>
            <a:spLocks noEditPoints="1"/>
          </p:cNvSpPr>
          <p:nvPr/>
        </p:nvSpPr>
        <p:spPr bwMode="auto">
          <a:xfrm rot="21060155">
            <a:off x="3757385" y="2963146"/>
            <a:ext cx="8545533" cy="339700"/>
          </a:xfrm>
          <a:custGeom>
            <a:avLst/>
            <a:gdLst>
              <a:gd name="T0" fmla="*/ 191 w 1731"/>
              <a:gd name="T1" fmla="*/ 599 h 931"/>
              <a:gd name="T2" fmla="*/ 272 w 1731"/>
              <a:gd name="T3" fmla="*/ 643 h 931"/>
              <a:gd name="T4" fmla="*/ 595 w 1731"/>
              <a:gd name="T5" fmla="*/ 822 h 931"/>
              <a:gd name="T6" fmla="*/ 764 w 1731"/>
              <a:gd name="T7" fmla="*/ 441 h 931"/>
              <a:gd name="T8" fmla="*/ 933 w 1731"/>
              <a:gd name="T9" fmla="*/ 408 h 931"/>
              <a:gd name="T10" fmla="*/ 1011 w 1731"/>
              <a:gd name="T11" fmla="*/ 382 h 931"/>
              <a:gd name="T12" fmla="*/ 1072 w 1731"/>
              <a:gd name="T13" fmla="*/ 491 h 931"/>
              <a:gd name="T14" fmla="*/ 1101 w 1731"/>
              <a:gd name="T15" fmla="*/ 495 h 931"/>
              <a:gd name="T16" fmla="*/ 1161 w 1731"/>
              <a:gd name="T17" fmla="*/ 824 h 931"/>
              <a:gd name="T18" fmla="*/ 1280 w 1731"/>
              <a:gd name="T19" fmla="*/ 716 h 931"/>
              <a:gd name="T20" fmla="*/ 1452 w 1731"/>
              <a:gd name="T21" fmla="*/ 708 h 931"/>
              <a:gd name="T22" fmla="*/ 1531 w 1731"/>
              <a:gd name="T23" fmla="*/ 521 h 931"/>
              <a:gd name="T24" fmla="*/ 1614 w 1731"/>
              <a:gd name="T25" fmla="*/ 550 h 931"/>
              <a:gd name="T26" fmla="*/ 866 w 1731"/>
              <a:gd name="T27" fmla="*/ 769 h 931"/>
              <a:gd name="T28" fmla="*/ 1211 w 1731"/>
              <a:gd name="T29" fmla="*/ 681 h 931"/>
              <a:gd name="T30" fmla="*/ 1317 w 1731"/>
              <a:gd name="T31" fmla="*/ 717 h 931"/>
              <a:gd name="T32" fmla="*/ 1442 w 1731"/>
              <a:gd name="T33" fmla="*/ 647 h 931"/>
              <a:gd name="T34" fmla="*/ 1458 w 1731"/>
              <a:gd name="T35" fmla="*/ 528 h 931"/>
              <a:gd name="T36" fmla="*/ 1091 w 1731"/>
              <a:gd name="T37" fmla="*/ 512 h 931"/>
              <a:gd name="T38" fmla="*/ 719 w 1731"/>
              <a:gd name="T39" fmla="*/ 491 h 931"/>
              <a:gd name="T40" fmla="*/ 795 w 1731"/>
              <a:gd name="T41" fmla="*/ 402 h 931"/>
              <a:gd name="T42" fmla="*/ 1013 w 1731"/>
              <a:gd name="T43" fmla="*/ 363 h 931"/>
              <a:gd name="T44" fmla="*/ 1288 w 1731"/>
              <a:gd name="T45" fmla="*/ 309 h 931"/>
              <a:gd name="T46" fmla="*/ 1252 w 1731"/>
              <a:gd name="T47" fmla="*/ 189 h 931"/>
              <a:gd name="T48" fmla="*/ 786 w 1731"/>
              <a:gd name="T49" fmla="*/ 32 h 931"/>
              <a:gd name="T50" fmla="*/ 107 w 1731"/>
              <a:gd name="T51" fmla="*/ 145 h 931"/>
              <a:gd name="T52" fmla="*/ 103 w 1731"/>
              <a:gd name="T53" fmla="*/ 335 h 931"/>
              <a:gd name="T54" fmla="*/ 211 w 1731"/>
              <a:gd name="T55" fmla="*/ 507 h 931"/>
              <a:gd name="T56" fmla="*/ 278 w 1731"/>
              <a:gd name="T57" fmla="*/ 671 h 931"/>
              <a:gd name="T58" fmla="*/ 405 w 1731"/>
              <a:gd name="T59" fmla="*/ 772 h 931"/>
              <a:gd name="T60" fmla="*/ 764 w 1731"/>
              <a:gd name="T61" fmla="*/ 782 h 931"/>
              <a:gd name="T62" fmla="*/ 1100 w 1731"/>
              <a:gd name="T63" fmla="*/ 83 h 931"/>
              <a:gd name="T64" fmla="*/ 823 w 1731"/>
              <a:gd name="T65" fmla="*/ 96 h 931"/>
              <a:gd name="T66" fmla="*/ 942 w 1731"/>
              <a:gd name="T67" fmla="*/ 195 h 931"/>
              <a:gd name="T68" fmla="*/ 1049 w 1731"/>
              <a:gd name="T69" fmla="*/ 219 h 931"/>
              <a:gd name="T70" fmla="*/ 325 w 1731"/>
              <a:gd name="T71" fmla="*/ 251 h 931"/>
              <a:gd name="T72" fmla="*/ 1061 w 1731"/>
              <a:gd name="T73" fmla="*/ 296 h 931"/>
              <a:gd name="T74" fmla="*/ 1129 w 1731"/>
              <a:gd name="T75" fmla="*/ 266 h 931"/>
              <a:gd name="T76" fmla="*/ 638 w 1731"/>
              <a:gd name="T77" fmla="*/ 379 h 931"/>
              <a:gd name="T78" fmla="*/ 756 w 1731"/>
              <a:gd name="T79" fmla="*/ 408 h 931"/>
              <a:gd name="T80" fmla="*/ 679 w 1731"/>
              <a:gd name="T81" fmla="*/ 499 h 931"/>
              <a:gd name="T82" fmla="*/ 220 w 1731"/>
              <a:gd name="T83" fmla="*/ 521 h 931"/>
              <a:gd name="T84" fmla="*/ 1348 w 1731"/>
              <a:gd name="T85" fmla="*/ 714 h 931"/>
              <a:gd name="T86" fmla="*/ 1284 w 1731"/>
              <a:gd name="T87" fmla="*/ 673 h 931"/>
              <a:gd name="T88" fmla="*/ 650 w 1731"/>
              <a:gd name="T89" fmla="*/ 707 h 931"/>
              <a:gd name="T90" fmla="*/ 1066 w 1731"/>
              <a:gd name="T91" fmla="*/ 611 h 931"/>
              <a:gd name="T92" fmla="*/ 1246 w 1731"/>
              <a:gd name="T93" fmla="*/ 582 h 931"/>
              <a:gd name="T94" fmla="*/ 1262 w 1731"/>
              <a:gd name="T95" fmla="*/ 617 h 931"/>
              <a:gd name="T96" fmla="*/ 1110 w 1731"/>
              <a:gd name="T97" fmla="*/ 624 h 931"/>
              <a:gd name="T98" fmla="*/ 641 w 1731"/>
              <a:gd name="T99" fmla="*/ 672 h 931"/>
              <a:gd name="T100" fmla="*/ 629 w 1731"/>
              <a:gd name="T101" fmla="*/ 669 h 931"/>
              <a:gd name="T102" fmla="*/ 955 w 1731"/>
              <a:gd name="T103" fmla="*/ 729 h 931"/>
              <a:gd name="T104" fmla="*/ 870 w 1731"/>
              <a:gd name="T105" fmla="*/ 800 h 931"/>
              <a:gd name="T106" fmla="*/ 702 w 1731"/>
              <a:gd name="T107" fmla="*/ 814 h 931"/>
              <a:gd name="T108" fmla="*/ 944 w 1731"/>
              <a:gd name="T109" fmla="*/ 820 h 931"/>
              <a:gd name="T110" fmla="*/ 1050 w 1731"/>
              <a:gd name="T111" fmla="*/ 730 h 931"/>
              <a:gd name="T112" fmla="*/ 1165 w 1731"/>
              <a:gd name="T113" fmla="*/ 466 h 931"/>
              <a:gd name="T114" fmla="*/ 1142 w 1731"/>
              <a:gd name="T115" fmla="*/ 486 h 931"/>
              <a:gd name="T116" fmla="*/ 1548 w 1731"/>
              <a:gd name="T117" fmla="*/ 659 h 931"/>
              <a:gd name="T118" fmla="*/ 1564 w 1731"/>
              <a:gd name="T119" fmla="*/ 597 h 931"/>
              <a:gd name="T120" fmla="*/ 743 w 1731"/>
              <a:gd name="T121" fmla="*/ 851 h 931"/>
              <a:gd name="T122" fmla="*/ 1209 w 1731"/>
              <a:gd name="T123" fmla="*/ 724 h 931"/>
              <a:gd name="T124" fmla="*/ 1657 w 1731"/>
              <a:gd name="T125" fmla="*/ 615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31" h="931">
                <a:moveTo>
                  <a:pt x="11" y="354"/>
                </a:moveTo>
                <a:cubicBezTo>
                  <a:pt x="8" y="352"/>
                  <a:pt x="5" y="351"/>
                  <a:pt x="1" y="353"/>
                </a:cubicBezTo>
                <a:cubicBezTo>
                  <a:pt x="0" y="357"/>
                  <a:pt x="2" y="358"/>
                  <a:pt x="2" y="361"/>
                </a:cubicBezTo>
                <a:cubicBezTo>
                  <a:pt x="10" y="361"/>
                  <a:pt x="10" y="361"/>
                  <a:pt x="10" y="361"/>
                </a:cubicBezTo>
                <a:cubicBezTo>
                  <a:pt x="9" y="357"/>
                  <a:pt x="12" y="358"/>
                  <a:pt x="11" y="354"/>
                </a:cubicBezTo>
                <a:close/>
                <a:moveTo>
                  <a:pt x="30" y="520"/>
                </a:moveTo>
                <a:cubicBezTo>
                  <a:pt x="33" y="516"/>
                  <a:pt x="36" y="521"/>
                  <a:pt x="39" y="518"/>
                </a:cubicBezTo>
                <a:cubicBezTo>
                  <a:pt x="39" y="514"/>
                  <a:pt x="28" y="514"/>
                  <a:pt x="30" y="520"/>
                </a:cubicBezTo>
                <a:close/>
                <a:moveTo>
                  <a:pt x="49" y="446"/>
                </a:moveTo>
                <a:cubicBezTo>
                  <a:pt x="52" y="444"/>
                  <a:pt x="52" y="439"/>
                  <a:pt x="58" y="440"/>
                </a:cubicBezTo>
                <a:cubicBezTo>
                  <a:pt x="55" y="436"/>
                  <a:pt x="44" y="441"/>
                  <a:pt x="49" y="446"/>
                </a:cubicBezTo>
                <a:close/>
                <a:moveTo>
                  <a:pt x="61" y="331"/>
                </a:moveTo>
                <a:cubicBezTo>
                  <a:pt x="57" y="332"/>
                  <a:pt x="56" y="335"/>
                  <a:pt x="52" y="335"/>
                </a:cubicBezTo>
                <a:cubicBezTo>
                  <a:pt x="52" y="338"/>
                  <a:pt x="55" y="338"/>
                  <a:pt x="59" y="338"/>
                </a:cubicBezTo>
                <a:cubicBezTo>
                  <a:pt x="58" y="334"/>
                  <a:pt x="61" y="334"/>
                  <a:pt x="61" y="331"/>
                </a:cubicBezTo>
                <a:close/>
                <a:moveTo>
                  <a:pt x="58" y="292"/>
                </a:moveTo>
                <a:cubicBezTo>
                  <a:pt x="62" y="291"/>
                  <a:pt x="60" y="296"/>
                  <a:pt x="65" y="295"/>
                </a:cubicBezTo>
                <a:cubicBezTo>
                  <a:pt x="65" y="291"/>
                  <a:pt x="64" y="286"/>
                  <a:pt x="68" y="286"/>
                </a:cubicBezTo>
                <a:cubicBezTo>
                  <a:pt x="65" y="279"/>
                  <a:pt x="55" y="282"/>
                  <a:pt x="58" y="292"/>
                </a:cubicBezTo>
                <a:close/>
                <a:moveTo>
                  <a:pt x="62" y="414"/>
                </a:moveTo>
                <a:cubicBezTo>
                  <a:pt x="65" y="419"/>
                  <a:pt x="70" y="423"/>
                  <a:pt x="79" y="422"/>
                </a:cubicBezTo>
                <a:cubicBezTo>
                  <a:pt x="76" y="420"/>
                  <a:pt x="76" y="414"/>
                  <a:pt x="74" y="411"/>
                </a:cubicBezTo>
                <a:cubicBezTo>
                  <a:pt x="69" y="411"/>
                  <a:pt x="67" y="414"/>
                  <a:pt x="62" y="414"/>
                </a:cubicBezTo>
                <a:close/>
                <a:moveTo>
                  <a:pt x="81" y="264"/>
                </a:moveTo>
                <a:cubicBezTo>
                  <a:pt x="82" y="267"/>
                  <a:pt x="90" y="266"/>
                  <a:pt x="91" y="264"/>
                </a:cubicBezTo>
                <a:cubicBezTo>
                  <a:pt x="89" y="258"/>
                  <a:pt x="86" y="266"/>
                  <a:pt x="81" y="264"/>
                </a:cubicBezTo>
                <a:close/>
                <a:moveTo>
                  <a:pt x="123" y="218"/>
                </a:moveTo>
                <a:cubicBezTo>
                  <a:pt x="120" y="219"/>
                  <a:pt x="118" y="220"/>
                  <a:pt x="114" y="221"/>
                </a:cubicBezTo>
                <a:cubicBezTo>
                  <a:pt x="113" y="228"/>
                  <a:pt x="116" y="230"/>
                  <a:pt x="116" y="237"/>
                </a:cubicBezTo>
                <a:cubicBezTo>
                  <a:pt x="120" y="236"/>
                  <a:pt x="120" y="239"/>
                  <a:pt x="124" y="238"/>
                </a:cubicBezTo>
                <a:cubicBezTo>
                  <a:pt x="128" y="234"/>
                  <a:pt x="134" y="232"/>
                  <a:pt x="137" y="228"/>
                </a:cubicBezTo>
                <a:cubicBezTo>
                  <a:pt x="134" y="223"/>
                  <a:pt x="127" y="222"/>
                  <a:pt x="123" y="218"/>
                </a:cubicBezTo>
                <a:close/>
                <a:moveTo>
                  <a:pt x="146" y="720"/>
                </a:moveTo>
                <a:cubicBezTo>
                  <a:pt x="156" y="727"/>
                  <a:pt x="168" y="722"/>
                  <a:pt x="178" y="723"/>
                </a:cubicBezTo>
                <a:cubicBezTo>
                  <a:pt x="174" y="712"/>
                  <a:pt x="156" y="720"/>
                  <a:pt x="146" y="720"/>
                </a:cubicBezTo>
                <a:close/>
                <a:moveTo>
                  <a:pt x="191" y="599"/>
                </a:moveTo>
                <a:cubicBezTo>
                  <a:pt x="190" y="605"/>
                  <a:pt x="185" y="607"/>
                  <a:pt x="181" y="610"/>
                </a:cubicBezTo>
                <a:cubicBezTo>
                  <a:pt x="181" y="611"/>
                  <a:pt x="184" y="611"/>
                  <a:pt x="184" y="613"/>
                </a:cubicBezTo>
                <a:cubicBezTo>
                  <a:pt x="199" y="604"/>
                  <a:pt x="212" y="618"/>
                  <a:pt x="225" y="615"/>
                </a:cubicBezTo>
                <a:cubicBezTo>
                  <a:pt x="222" y="610"/>
                  <a:pt x="225" y="609"/>
                  <a:pt x="232" y="610"/>
                </a:cubicBezTo>
                <a:cubicBezTo>
                  <a:pt x="232" y="608"/>
                  <a:pt x="230" y="609"/>
                  <a:pt x="229" y="608"/>
                </a:cubicBezTo>
                <a:cubicBezTo>
                  <a:pt x="229" y="606"/>
                  <a:pt x="232" y="607"/>
                  <a:pt x="233" y="607"/>
                </a:cubicBezTo>
                <a:cubicBezTo>
                  <a:pt x="218" y="603"/>
                  <a:pt x="204" y="610"/>
                  <a:pt x="191" y="599"/>
                </a:cubicBezTo>
                <a:close/>
                <a:moveTo>
                  <a:pt x="220" y="684"/>
                </a:moveTo>
                <a:cubicBezTo>
                  <a:pt x="214" y="691"/>
                  <a:pt x="195" y="685"/>
                  <a:pt x="185" y="689"/>
                </a:cubicBezTo>
                <a:cubicBezTo>
                  <a:pt x="196" y="693"/>
                  <a:pt x="207" y="697"/>
                  <a:pt x="220" y="695"/>
                </a:cubicBezTo>
                <a:cubicBezTo>
                  <a:pt x="219" y="689"/>
                  <a:pt x="222" y="688"/>
                  <a:pt x="220" y="684"/>
                </a:cubicBezTo>
                <a:close/>
                <a:moveTo>
                  <a:pt x="197" y="888"/>
                </a:moveTo>
                <a:cubicBezTo>
                  <a:pt x="206" y="893"/>
                  <a:pt x="216" y="896"/>
                  <a:pt x="223" y="903"/>
                </a:cubicBezTo>
                <a:cubicBezTo>
                  <a:pt x="238" y="897"/>
                  <a:pt x="260" y="901"/>
                  <a:pt x="270" y="893"/>
                </a:cubicBezTo>
                <a:cubicBezTo>
                  <a:pt x="270" y="888"/>
                  <a:pt x="265" y="889"/>
                  <a:pt x="267" y="884"/>
                </a:cubicBezTo>
                <a:cubicBezTo>
                  <a:pt x="263" y="884"/>
                  <a:pt x="262" y="886"/>
                  <a:pt x="259" y="887"/>
                </a:cubicBezTo>
                <a:cubicBezTo>
                  <a:pt x="256" y="884"/>
                  <a:pt x="252" y="883"/>
                  <a:pt x="245" y="884"/>
                </a:cubicBezTo>
                <a:cubicBezTo>
                  <a:pt x="232" y="871"/>
                  <a:pt x="213" y="880"/>
                  <a:pt x="197" y="888"/>
                </a:cubicBezTo>
                <a:close/>
                <a:moveTo>
                  <a:pt x="216" y="930"/>
                </a:moveTo>
                <a:cubicBezTo>
                  <a:pt x="216" y="927"/>
                  <a:pt x="217" y="926"/>
                  <a:pt x="220" y="926"/>
                </a:cubicBezTo>
                <a:cubicBezTo>
                  <a:pt x="220" y="921"/>
                  <a:pt x="218" y="920"/>
                  <a:pt x="219" y="914"/>
                </a:cubicBezTo>
                <a:cubicBezTo>
                  <a:pt x="213" y="911"/>
                  <a:pt x="208" y="914"/>
                  <a:pt x="201" y="914"/>
                </a:cubicBezTo>
                <a:cubicBezTo>
                  <a:pt x="199" y="917"/>
                  <a:pt x="200" y="922"/>
                  <a:pt x="197" y="923"/>
                </a:cubicBezTo>
                <a:cubicBezTo>
                  <a:pt x="199" y="927"/>
                  <a:pt x="206" y="931"/>
                  <a:pt x="216" y="930"/>
                </a:cubicBezTo>
                <a:close/>
                <a:moveTo>
                  <a:pt x="200" y="509"/>
                </a:moveTo>
                <a:cubicBezTo>
                  <a:pt x="203" y="509"/>
                  <a:pt x="201" y="504"/>
                  <a:pt x="204" y="504"/>
                </a:cubicBezTo>
                <a:cubicBezTo>
                  <a:pt x="202" y="500"/>
                  <a:pt x="196" y="507"/>
                  <a:pt x="200" y="509"/>
                </a:cubicBezTo>
                <a:close/>
                <a:moveTo>
                  <a:pt x="230" y="614"/>
                </a:moveTo>
                <a:cubicBezTo>
                  <a:pt x="231" y="619"/>
                  <a:pt x="235" y="616"/>
                  <a:pt x="238" y="614"/>
                </a:cubicBezTo>
                <a:cubicBezTo>
                  <a:pt x="237" y="611"/>
                  <a:pt x="231" y="613"/>
                  <a:pt x="230" y="614"/>
                </a:cubicBezTo>
                <a:close/>
                <a:moveTo>
                  <a:pt x="240" y="682"/>
                </a:moveTo>
                <a:cubicBezTo>
                  <a:pt x="240" y="688"/>
                  <a:pt x="251" y="685"/>
                  <a:pt x="252" y="684"/>
                </a:cubicBezTo>
                <a:cubicBezTo>
                  <a:pt x="251" y="680"/>
                  <a:pt x="244" y="683"/>
                  <a:pt x="240" y="682"/>
                </a:cubicBezTo>
                <a:close/>
                <a:moveTo>
                  <a:pt x="259" y="621"/>
                </a:moveTo>
                <a:cubicBezTo>
                  <a:pt x="265" y="622"/>
                  <a:pt x="262" y="615"/>
                  <a:pt x="270" y="617"/>
                </a:cubicBezTo>
                <a:cubicBezTo>
                  <a:pt x="263" y="613"/>
                  <a:pt x="249" y="613"/>
                  <a:pt x="245" y="611"/>
                </a:cubicBezTo>
                <a:cubicBezTo>
                  <a:pt x="243" y="616"/>
                  <a:pt x="257" y="617"/>
                  <a:pt x="259" y="621"/>
                </a:cubicBezTo>
                <a:close/>
                <a:moveTo>
                  <a:pt x="268" y="623"/>
                </a:moveTo>
                <a:cubicBezTo>
                  <a:pt x="265" y="625"/>
                  <a:pt x="269" y="628"/>
                  <a:pt x="267" y="631"/>
                </a:cubicBezTo>
                <a:cubicBezTo>
                  <a:pt x="275" y="631"/>
                  <a:pt x="275" y="631"/>
                  <a:pt x="283" y="631"/>
                </a:cubicBezTo>
                <a:cubicBezTo>
                  <a:pt x="285" y="637"/>
                  <a:pt x="278" y="632"/>
                  <a:pt x="278" y="636"/>
                </a:cubicBezTo>
                <a:cubicBezTo>
                  <a:pt x="261" y="640"/>
                  <a:pt x="297" y="634"/>
                  <a:pt x="294" y="627"/>
                </a:cubicBezTo>
                <a:cubicBezTo>
                  <a:pt x="290" y="616"/>
                  <a:pt x="275" y="626"/>
                  <a:pt x="268" y="623"/>
                </a:cubicBezTo>
                <a:close/>
                <a:moveTo>
                  <a:pt x="271" y="652"/>
                </a:moveTo>
                <a:cubicBezTo>
                  <a:pt x="269" y="657"/>
                  <a:pt x="282" y="655"/>
                  <a:pt x="283" y="653"/>
                </a:cubicBezTo>
                <a:cubicBezTo>
                  <a:pt x="283" y="647"/>
                  <a:pt x="276" y="654"/>
                  <a:pt x="271" y="652"/>
                </a:cubicBezTo>
                <a:close/>
                <a:moveTo>
                  <a:pt x="272" y="643"/>
                </a:moveTo>
                <a:cubicBezTo>
                  <a:pt x="276" y="645"/>
                  <a:pt x="282" y="645"/>
                  <a:pt x="285" y="647"/>
                </a:cubicBezTo>
                <a:cubicBezTo>
                  <a:pt x="286" y="644"/>
                  <a:pt x="289" y="644"/>
                  <a:pt x="291" y="643"/>
                </a:cubicBezTo>
                <a:cubicBezTo>
                  <a:pt x="287" y="637"/>
                  <a:pt x="279" y="643"/>
                  <a:pt x="272" y="643"/>
                </a:cubicBezTo>
                <a:close/>
                <a:moveTo>
                  <a:pt x="294" y="174"/>
                </a:moveTo>
                <a:cubicBezTo>
                  <a:pt x="293" y="170"/>
                  <a:pt x="288" y="175"/>
                  <a:pt x="285" y="174"/>
                </a:cubicBezTo>
                <a:cubicBezTo>
                  <a:pt x="285" y="181"/>
                  <a:pt x="292" y="175"/>
                  <a:pt x="294" y="174"/>
                </a:cubicBezTo>
                <a:close/>
                <a:moveTo>
                  <a:pt x="357" y="22"/>
                </a:moveTo>
                <a:cubicBezTo>
                  <a:pt x="353" y="22"/>
                  <a:pt x="350" y="22"/>
                  <a:pt x="348" y="23"/>
                </a:cubicBezTo>
                <a:cubicBezTo>
                  <a:pt x="348" y="25"/>
                  <a:pt x="359" y="26"/>
                  <a:pt x="357" y="22"/>
                </a:cubicBezTo>
                <a:close/>
                <a:moveTo>
                  <a:pt x="384" y="810"/>
                </a:moveTo>
                <a:cubicBezTo>
                  <a:pt x="389" y="817"/>
                  <a:pt x="399" y="813"/>
                  <a:pt x="407" y="811"/>
                </a:cubicBezTo>
                <a:cubicBezTo>
                  <a:pt x="403" y="806"/>
                  <a:pt x="394" y="813"/>
                  <a:pt x="384" y="810"/>
                </a:cubicBezTo>
                <a:close/>
                <a:moveTo>
                  <a:pt x="435" y="761"/>
                </a:moveTo>
                <a:cubicBezTo>
                  <a:pt x="434" y="758"/>
                  <a:pt x="435" y="756"/>
                  <a:pt x="438" y="756"/>
                </a:cubicBezTo>
                <a:cubicBezTo>
                  <a:pt x="436" y="751"/>
                  <a:pt x="428" y="759"/>
                  <a:pt x="428" y="755"/>
                </a:cubicBezTo>
                <a:cubicBezTo>
                  <a:pt x="426" y="755"/>
                  <a:pt x="427" y="758"/>
                  <a:pt x="426" y="761"/>
                </a:cubicBezTo>
                <a:lnTo>
                  <a:pt x="435" y="761"/>
                </a:lnTo>
                <a:close/>
                <a:moveTo>
                  <a:pt x="450" y="759"/>
                </a:moveTo>
                <a:cubicBezTo>
                  <a:pt x="447" y="757"/>
                  <a:pt x="441" y="755"/>
                  <a:pt x="438" y="758"/>
                </a:cubicBezTo>
                <a:cubicBezTo>
                  <a:pt x="439" y="761"/>
                  <a:pt x="446" y="758"/>
                  <a:pt x="450" y="759"/>
                </a:cubicBezTo>
                <a:close/>
                <a:moveTo>
                  <a:pt x="439" y="804"/>
                </a:moveTo>
                <a:cubicBezTo>
                  <a:pt x="444" y="810"/>
                  <a:pt x="458" y="808"/>
                  <a:pt x="464" y="804"/>
                </a:cubicBezTo>
                <a:cubicBezTo>
                  <a:pt x="455" y="801"/>
                  <a:pt x="446" y="806"/>
                  <a:pt x="439" y="804"/>
                </a:cubicBezTo>
                <a:close/>
                <a:moveTo>
                  <a:pt x="477" y="843"/>
                </a:moveTo>
                <a:cubicBezTo>
                  <a:pt x="477" y="847"/>
                  <a:pt x="483" y="846"/>
                  <a:pt x="487" y="846"/>
                </a:cubicBezTo>
                <a:cubicBezTo>
                  <a:pt x="488" y="841"/>
                  <a:pt x="480" y="844"/>
                  <a:pt x="477" y="843"/>
                </a:cubicBezTo>
                <a:close/>
                <a:moveTo>
                  <a:pt x="494" y="771"/>
                </a:moveTo>
                <a:cubicBezTo>
                  <a:pt x="492" y="769"/>
                  <a:pt x="488" y="768"/>
                  <a:pt x="483" y="768"/>
                </a:cubicBezTo>
                <a:cubicBezTo>
                  <a:pt x="482" y="774"/>
                  <a:pt x="491" y="770"/>
                  <a:pt x="494" y="771"/>
                </a:cubicBezTo>
                <a:close/>
                <a:moveTo>
                  <a:pt x="500" y="840"/>
                </a:moveTo>
                <a:cubicBezTo>
                  <a:pt x="502" y="847"/>
                  <a:pt x="507" y="840"/>
                  <a:pt x="512" y="843"/>
                </a:cubicBezTo>
                <a:cubicBezTo>
                  <a:pt x="510" y="840"/>
                  <a:pt x="505" y="840"/>
                  <a:pt x="500" y="840"/>
                </a:cubicBezTo>
                <a:close/>
                <a:moveTo>
                  <a:pt x="555" y="800"/>
                </a:moveTo>
                <a:cubicBezTo>
                  <a:pt x="565" y="805"/>
                  <a:pt x="578" y="812"/>
                  <a:pt x="586" y="803"/>
                </a:cubicBezTo>
                <a:cubicBezTo>
                  <a:pt x="575" y="800"/>
                  <a:pt x="563" y="791"/>
                  <a:pt x="555" y="800"/>
                </a:cubicBezTo>
                <a:close/>
                <a:moveTo>
                  <a:pt x="576" y="849"/>
                </a:moveTo>
                <a:cubicBezTo>
                  <a:pt x="576" y="851"/>
                  <a:pt x="576" y="852"/>
                  <a:pt x="577" y="852"/>
                </a:cubicBezTo>
                <a:cubicBezTo>
                  <a:pt x="585" y="852"/>
                  <a:pt x="590" y="849"/>
                  <a:pt x="595" y="846"/>
                </a:cubicBezTo>
                <a:cubicBezTo>
                  <a:pt x="595" y="840"/>
                  <a:pt x="585" y="845"/>
                  <a:pt x="580" y="843"/>
                </a:cubicBezTo>
                <a:cubicBezTo>
                  <a:pt x="581" y="848"/>
                  <a:pt x="578" y="848"/>
                  <a:pt x="576" y="849"/>
                </a:cubicBezTo>
                <a:close/>
                <a:moveTo>
                  <a:pt x="579" y="836"/>
                </a:moveTo>
                <a:cubicBezTo>
                  <a:pt x="593" y="840"/>
                  <a:pt x="612" y="829"/>
                  <a:pt x="624" y="839"/>
                </a:cubicBezTo>
                <a:cubicBezTo>
                  <a:pt x="621" y="845"/>
                  <a:pt x="616" y="839"/>
                  <a:pt x="611" y="842"/>
                </a:cubicBezTo>
                <a:cubicBezTo>
                  <a:pt x="613" y="845"/>
                  <a:pt x="621" y="842"/>
                  <a:pt x="625" y="843"/>
                </a:cubicBezTo>
                <a:cubicBezTo>
                  <a:pt x="628" y="830"/>
                  <a:pt x="644" y="837"/>
                  <a:pt x="653" y="829"/>
                </a:cubicBezTo>
                <a:cubicBezTo>
                  <a:pt x="632" y="818"/>
                  <a:pt x="616" y="818"/>
                  <a:pt x="595" y="822"/>
                </a:cubicBezTo>
                <a:cubicBezTo>
                  <a:pt x="595" y="824"/>
                  <a:pt x="611" y="823"/>
                  <a:pt x="616" y="824"/>
                </a:cubicBezTo>
                <a:cubicBezTo>
                  <a:pt x="615" y="831"/>
                  <a:pt x="622" y="828"/>
                  <a:pt x="624" y="832"/>
                </a:cubicBezTo>
                <a:cubicBezTo>
                  <a:pt x="621" y="835"/>
                  <a:pt x="616" y="829"/>
                  <a:pt x="614" y="827"/>
                </a:cubicBezTo>
                <a:cubicBezTo>
                  <a:pt x="608" y="836"/>
                  <a:pt x="588" y="831"/>
                  <a:pt x="579" y="836"/>
                </a:cubicBezTo>
                <a:close/>
                <a:moveTo>
                  <a:pt x="627" y="827"/>
                </a:moveTo>
                <a:cubicBezTo>
                  <a:pt x="627" y="823"/>
                  <a:pt x="627" y="823"/>
                  <a:pt x="627" y="823"/>
                </a:cubicBezTo>
                <a:cubicBezTo>
                  <a:pt x="630" y="824"/>
                  <a:pt x="635" y="823"/>
                  <a:pt x="635" y="827"/>
                </a:cubicBezTo>
                <a:lnTo>
                  <a:pt x="627" y="827"/>
                </a:lnTo>
                <a:close/>
                <a:moveTo>
                  <a:pt x="621" y="874"/>
                </a:moveTo>
                <a:cubicBezTo>
                  <a:pt x="627" y="874"/>
                  <a:pt x="644" y="878"/>
                  <a:pt x="645" y="867"/>
                </a:cubicBezTo>
                <a:cubicBezTo>
                  <a:pt x="639" y="869"/>
                  <a:pt x="640" y="863"/>
                  <a:pt x="637" y="862"/>
                </a:cubicBezTo>
                <a:cubicBezTo>
                  <a:pt x="631" y="864"/>
                  <a:pt x="630" y="870"/>
                  <a:pt x="622" y="869"/>
                </a:cubicBezTo>
                <a:cubicBezTo>
                  <a:pt x="622" y="872"/>
                  <a:pt x="622" y="874"/>
                  <a:pt x="621" y="874"/>
                </a:cubicBezTo>
                <a:close/>
                <a:moveTo>
                  <a:pt x="659" y="840"/>
                </a:moveTo>
                <a:cubicBezTo>
                  <a:pt x="657" y="837"/>
                  <a:pt x="651" y="836"/>
                  <a:pt x="648" y="839"/>
                </a:cubicBezTo>
                <a:cubicBezTo>
                  <a:pt x="649" y="842"/>
                  <a:pt x="655" y="840"/>
                  <a:pt x="659" y="840"/>
                </a:cubicBezTo>
                <a:close/>
                <a:moveTo>
                  <a:pt x="659" y="823"/>
                </a:moveTo>
                <a:cubicBezTo>
                  <a:pt x="664" y="819"/>
                  <a:pt x="653" y="818"/>
                  <a:pt x="650" y="817"/>
                </a:cubicBezTo>
                <a:cubicBezTo>
                  <a:pt x="648" y="824"/>
                  <a:pt x="661" y="816"/>
                  <a:pt x="659" y="823"/>
                </a:cubicBezTo>
                <a:close/>
                <a:moveTo>
                  <a:pt x="690" y="861"/>
                </a:moveTo>
                <a:cubicBezTo>
                  <a:pt x="706" y="864"/>
                  <a:pt x="716" y="862"/>
                  <a:pt x="733" y="859"/>
                </a:cubicBezTo>
                <a:cubicBezTo>
                  <a:pt x="704" y="845"/>
                  <a:pt x="681" y="860"/>
                  <a:pt x="661" y="865"/>
                </a:cubicBezTo>
                <a:cubicBezTo>
                  <a:pt x="670" y="870"/>
                  <a:pt x="682" y="865"/>
                  <a:pt x="690" y="861"/>
                </a:cubicBezTo>
                <a:close/>
                <a:moveTo>
                  <a:pt x="680" y="785"/>
                </a:moveTo>
                <a:cubicBezTo>
                  <a:pt x="671" y="785"/>
                  <a:pt x="668" y="786"/>
                  <a:pt x="663" y="787"/>
                </a:cubicBezTo>
                <a:cubicBezTo>
                  <a:pt x="665" y="788"/>
                  <a:pt x="680" y="791"/>
                  <a:pt x="680" y="785"/>
                </a:cubicBezTo>
                <a:close/>
                <a:moveTo>
                  <a:pt x="673" y="386"/>
                </a:moveTo>
                <a:cubicBezTo>
                  <a:pt x="681" y="392"/>
                  <a:pt x="703" y="393"/>
                  <a:pt x="709" y="389"/>
                </a:cubicBezTo>
                <a:cubicBezTo>
                  <a:pt x="706" y="380"/>
                  <a:pt x="684" y="386"/>
                  <a:pt x="673" y="386"/>
                </a:cubicBezTo>
                <a:close/>
                <a:moveTo>
                  <a:pt x="731" y="475"/>
                </a:moveTo>
                <a:cubicBezTo>
                  <a:pt x="718" y="475"/>
                  <a:pt x="718" y="475"/>
                  <a:pt x="718" y="475"/>
                </a:cubicBezTo>
                <a:cubicBezTo>
                  <a:pt x="719" y="478"/>
                  <a:pt x="721" y="479"/>
                  <a:pt x="722" y="482"/>
                </a:cubicBezTo>
                <a:cubicBezTo>
                  <a:pt x="725" y="479"/>
                  <a:pt x="731" y="480"/>
                  <a:pt x="731" y="475"/>
                </a:cubicBezTo>
                <a:close/>
                <a:moveTo>
                  <a:pt x="731" y="32"/>
                </a:moveTo>
                <a:cubicBezTo>
                  <a:pt x="729" y="29"/>
                  <a:pt x="725" y="27"/>
                  <a:pt x="722" y="25"/>
                </a:cubicBezTo>
                <a:cubicBezTo>
                  <a:pt x="716" y="26"/>
                  <a:pt x="726" y="38"/>
                  <a:pt x="731" y="32"/>
                </a:cubicBezTo>
                <a:close/>
                <a:moveTo>
                  <a:pt x="728" y="462"/>
                </a:moveTo>
                <a:cubicBezTo>
                  <a:pt x="724" y="460"/>
                  <a:pt x="724" y="464"/>
                  <a:pt x="721" y="464"/>
                </a:cubicBezTo>
                <a:cubicBezTo>
                  <a:pt x="721" y="469"/>
                  <a:pt x="730" y="467"/>
                  <a:pt x="728" y="462"/>
                </a:cubicBezTo>
                <a:close/>
                <a:moveTo>
                  <a:pt x="764" y="441"/>
                </a:moveTo>
                <a:cubicBezTo>
                  <a:pt x="764" y="438"/>
                  <a:pt x="762" y="436"/>
                  <a:pt x="759" y="435"/>
                </a:cubicBezTo>
                <a:cubicBezTo>
                  <a:pt x="759" y="439"/>
                  <a:pt x="758" y="441"/>
                  <a:pt x="756" y="441"/>
                </a:cubicBezTo>
                <a:cubicBezTo>
                  <a:pt x="757" y="445"/>
                  <a:pt x="762" y="441"/>
                  <a:pt x="764" y="441"/>
                </a:cubicBezTo>
                <a:close/>
                <a:moveTo>
                  <a:pt x="766" y="810"/>
                </a:moveTo>
                <a:cubicBezTo>
                  <a:pt x="761" y="810"/>
                  <a:pt x="762" y="814"/>
                  <a:pt x="757" y="811"/>
                </a:cubicBezTo>
                <a:cubicBezTo>
                  <a:pt x="756" y="816"/>
                  <a:pt x="769" y="816"/>
                  <a:pt x="766" y="810"/>
                </a:cubicBezTo>
                <a:close/>
                <a:moveTo>
                  <a:pt x="785" y="807"/>
                </a:moveTo>
                <a:cubicBezTo>
                  <a:pt x="784" y="806"/>
                  <a:pt x="783" y="805"/>
                  <a:pt x="783" y="803"/>
                </a:cubicBezTo>
                <a:cubicBezTo>
                  <a:pt x="776" y="803"/>
                  <a:pt x="771" y="806"/>
                  <a:pt x="764" y="807"/>
                </a:cubicBezTo>
                <a:cubicBezTo>
                  <a:pt x="768" y="813"/>
                  <a:pt x="779" y="805"/>
                  <a:pt x="785" y="807"/>
                </a:cubicBezTo>
                <a:close/>
                <a:moveTo>
                  <a:pt x="795" y="475"/>
                </a:moveTo>
                <a:cubicBezTo>
                  <a:pt x="790" y="476"/>
                  <a:pt x="792" y="486"/>
                  <a:pt x="799" y="483"/>
                </a:cubicBezTo>
                <a:cubicBezTo>
                  <a:pt x="800" y="478"/>
                  <a:pt x="797" y="477"/>
                  <a:pt x="795" y="475"/>
                </a:cubicBezTo>
                <a:close/>
                <a:moveTo>
                  <a:pt x="809" y="35"/>
                </a:moveTo>
                <a:cubicBezTo>
                  <a:pt x="809" y="29"/>
                  <a:pt x="806" y="23"/>
                  <a:pt x="801" y="26"/>
                </a:cubicBezTo>
                <a:cubicBezTo>
                  <a:pt x="802" y="30"/>
                  <a:pt x="803" y="35"/>
                  <a:pt x="809" y="35"/>
                </a:cubicBezTo>
                <a:close/>
                <a:moveTo>
                  <a:pt x="808" y="473"/>
                </a:moveTo>
                <a:cubicBezTo>
                  <a:pt x="810" y="476"/>
                  <a:pt x="817" y="472"/>
                  <a:pt x="823" y="473"/>
                </a:cubicBezTo>
                <a:cubicBezTo>
                  <a:pt x="821" y="465"/>
                  <a:pt x="811" y="470"/>
                  <a:pt x="808" y="473"/>
                </a:cubicBezTo>
                <a:close/>
                <a:moveTo>
                  <a:pt x="815" y="443"/>
                </a:moveTo>
                <a:cubicBezTo>
                  <a:pt x="814" y="446"/>
                  <a:pt x="822" y="448"/>
                  <a:pt x="815" y="449"/>
                </a:cubicBezTo>
                <a:cubicBezTo>
                  <a:pt x="818" y="453"/>
                  <a:pt x="824" y="452"/>
                  <a:pt x="830" y="451"/>
                </a:cubicBezTo>
                <a:cubicBezTo>
                  <a:pt x="828" y="444"/>
                  <a:pt x="832" y="444"/>
                  <a:pt x="827" y="437"/>
                </a:cubicBezTo>
                <a:cubicBezTo>
                  <a:pt x="825" y="441"/>
                  <a:pt x="823" y="442"/>
                  <a:pt x="815" y="443"/>
                </a:cubicBezTo>
                <a:close/>
                <a:moveTo>
                  <a:pt x="830" y="29"/>
                </a:moveTo>
                <a:cubicBezTo>
                  <a:pt x="836" y="38"/>
                  <a:pt x="842" y="21"/>
                  <a:pt x="830" y="29"/>
                </a:cubicBezTo>
                <a:close/>
                <a:moveTo>
                  <a:pt x="838" y="479"/>
                </a:moveTo>
                <a:cubicBezTo>
                  <a:pt x="841" y="480"/>
                  <a:pt x="846" y="480"/>
                  <a:pt x="853" y="480"/>
                </a:cubicBezTo>
                <a:cubicBezTo>
                  <a:pt x="852" y="477"/>
                  <a:pt x="842" y="477"/>
                  <a:pt x="838" y="479"/>
                </a:cubicBezTo>
                <a:close/>
                <a:moveTo>
                  <a:pt x="894" y="819"/>
                </a:moveTo>
                <a:cubicBezTo>
                  <a:pt x="901" y="816"/>
                  <a:pt x="897" y="825"/>
                  <a:pt x="902" y="824"/>
                </a:cubicBezTo>
                <a:cubicBezTo>
                  <a:pt x="896" y="818"/>
                  <a:pt x="910" y="821"/>
                  <a:pt x="910" y="816"/>
                </a:cubicBezTo>
                <a:cubicBezTo>
                  <a:pt x="900" y="818"/>
                  <a:pt x="880" y="815"/>
                  <a:pt x="895" y="826"/>
                </a:cubicBezTo>
                <a:cubicBezTo>
                  <a:pt x="896" y="822"/>
                  <a:pt x="892" y="823"/>
                  <a:pt x="894" y="819"/>
                </a:cubicBezTo>
                <a:close/>
                <a:moveTo>
                  <a:pt x="914" y="485"/>
                </a:moveTo>
                <a:cubicBezTo>
                  <a:pt x="919" y="485"/>
                  <a:pt x="922" y="489"/>
                  <a:pt x="928" y="488"/>
                </a:cubicBezTo>
                <a:cubicBezTo>
                  <a:pt x="925" y="479"/>
                  <a:pt x="936" y="485"/>
                  <a:pt x="936" y="479"/>
                </a:cubicBezTo>
                <a:cubicBezTo>
                  <a:pt x="931" y="479"/>
                  <a:pt x="926" y="479"/>
                  <a:pt x="926" y="483"/>
                </a:cubicBezTo>
                <a:cubicBezTo>
                  <a:pt x="920" y="479"/>
                  <a:pt x="911" y="486"/>
                  <a:pt x="910" y="476"/>
                </a:cubicBezTo>
                <a:cubicBezTo>
                  <a:pt x="907" y="475"/>
                  <a:pt x="906" y="477"/>
                  <a:pt x="904" y="478"/>
                </a:cubicBezTo>
                <a:cubicBezTo>
                  <a:pt x="903" y="481"/>
                  <a:pt x="911" y="484"/>
                  <a:pt x="904" y="485"/>
                </a:cubicBezTo>
                <a:cubicBezTo>
                  <a:pt x="906" y="486"/>
                  <a:pt x="919" y="490"/>
                  <a:pt x="914" y="485"/>
                </a:cubicBezTo>
                <a:close/>
                <a:moveTo>
                  <a:pt x="921" y="414"/>
                </a:moveTo>
                <a:cubicBezTo>
                  <a:pt x="926" y="417"/>
                  <a:pt x="929" y="424"/>
                  <a:pt x="939" y="421"/>
                </a:cubicBezTo>
                <a:cubicBezTo>
                  <a:pt x="936" y="416"/>
                  <a:pt x="945" y="412"/>
                  <a:pt x="952" y="412"/>
                </a:cubicBezTo>
                <a:cubicBezTo>
                  <a:pt x="949" y="405"/>
                  <a:pt x="941" y="411"/>
                  <a:pt x="933" y="408"/>
                </a:cubicBezTo>
                <a:cubicBezTo>
                  <a:pt x="933" y="406"/>
                  <a:pt x="937" y="407"/>
                  <a:pt x="936" y="402"/>
                </a:cubicBezTo>
                <a:cubicBezTo>
                  <a:pt x="931" y="401"/>
                  <a:pt x="930" y="404"/>
                  <a:pt x="927" y="404"/>
                </a:cubicBezTo>
                <a:cubicBezTo>
                  <a:pt x="931" y="410"/>
                  <a:pt x="917" y="408"/>
                  <a:pt x="913" y="411"/>
                </a:cubicBezTo>
                <a:cubicBezTo>
                  <a:pt x="913" y="414"/>
                  <a:pt x="915" y="416"/>
                  <a:pt x="918" y="417"/>
                </a:cubicBezTo>
                <a:cubicBezTo>
                  <a:pt x="921" y="417"/>
                  <a:pt x="921" y="415"/>
                  <a:pt x="921" y="414"/>
                </a:cubicBezTo>
                <a:close/>
                <a:moveTo>
                  <a:pt x="920" y="813"/>
                </a:moveTo>
                <a:cubicBezTo>
                  <a:pt x="921" y="811"/>
                  <a:pt x="924" y="809"/>
                  <a:pt x="924" y="806"/>
                </a:cubicBezTo>
                <a:cubicBezTo>
                  <a:pt x="922" y="803"/>
                  <a:pt x="918" y="806"/>
                  <a:pt x="915" y="807"/>
                </a:cubicBezTo>
                <a:cubicBezTo>
                  <a:pt x="914" y="812"/>
                  <a:pt x="919" y="810"/>
                  <a:pt x="920" y="813"/>
                </a:cubicBezTo>
                <a:close/>
                <a:moveTo>
                  <a:pt x="928" y="444"/>
                </a:moveTo>
                <a:cubicBezTo>
                  <a:pt x="933" y="439"/>
                  <a:pt x="927" y="438"/>
                  <a:pt x="921" y="440"/>
                </a:cubicBezTo>
                <a:cubicBezTo>
                  <a:pt x="922" y="443"/>
                  <a:pt x="928" y="441"/>
                  <a:pt x="928" y="444"/>
                </a:cubicBezTo>
                <a:close/>
                <a:moveTo>
                  <a:pt x="924" y="787"/>
                </a:moveTo>
                <a:cubicBezTo>
                  <a:pt x="922" y="787"/>
                  <a:pt x="923" y="789"/>
                  <a:pt x="923" y="791"/>
                </a:cubicBezTo>
                <a:cubicBezTo>
                  <a:pt x="930" y="793"/>
                  <a:pt x="932" y="792"/>
                  <a:pt x="940" y="793"/>
                </a:cubicBezTo>
                <a:cubicBezTo>
                  <a:pt x="937" y="785"/>
                  <a:pt x="926" y="791"/>
                  <a:pt x="924" y="787"/>
                </a:cubicBezTo>
                <a:close/>
                <a:moveTo>
                  <a:pt x="937" y="451"/>
                </a:moveTo>
                <a:cubicBezTo>
                  <a:pt x="937" y="448"/>
                  <a:pt x="933" y="448"/>
                  <a:pt x="931" y="446"/>
                </a:cubicBezTo>
                <a:cubicBezTo>
                  <a:pt x="928" y="447"/>
                  <a:pt x="933" y="453"/>
                  <a:pt x="937" y="451"/>
                </a:cubicBezTo>
                <a:close/>
                <a:moveTo>
                  <a:pt x="944" y="32"/>
                </a:moveTo>
                <a:cubicBezTo>
                  <a:pt x="954" y="41"/>
                  <a:pt x="960" y="29"/>
                  <a:pt x="975" y="33"/>
                </a:cubicBezTo>
                <a:cubicBezTo>
                  <a:pt x="972" y="26"/>
                  <a:pt x="959" y="29"/>
                  <a:pt x="953" y="25"/>
                </a:cubicBezTo>
                <a:cubicBezTo>
                  <a:pt x="948" y="27"/>
                  <a:pt x="954" y="33"/>
                  <a:pt x="944" y="32"/>
                </a:cubicBezTo>
                <a:close/>
                <a:moveTo>
                  <a:pt x="962" y="782"/>
                </a:moveTo>
                <a:cubicBezTo>
                  <a:pt x="960" y="786"/>
                  <a:pt x="960" y="791"/>
                  <a:pt x="953" y="790"/>
                </a:cubicBezTo>
                <a:cubicBezTo>
                  <a:pt x="950" y="792"/>
                  <a:pt x="964" y="791"/>
                  <a:pt x="968" y="791"/>
                </a:cubicBezTo>
                <a:cubicBezTo>
                  <a:pt x="967" y="787"/>
                  <a:pt x="963" y="786"/>
                  <a:pt x="962" y="782"/>
                </a:cubicBezTo>
                <a:close/>
                <a:moveTo>
                  <a:pt x="953" y="804"/>
                </a:moveTo>
                <a:cubicBezTo>
                  <a:pt x="951" y="809"/>
                  <a:pt x="963" y="809"/>
                  <a:pt x="960" y="804"/>
                </a:cubicBezTo>
                <a:lnTo>
                  <a:pt x="953" y="804"/>
                </a:lnTo>
                <a:close/>
                <a:moveTo>
                  <a:pt x="975" y="287"/>
                </a:moveTo>
                <a:cubicBezTo>
                  <a:pt x="972" y="285"/>
                  <a:pt x="967" y="285"/>
                  <a:pt x="963" y="285"/>
                </a:cubicBezTo>
                <a:cubicBezTo>
                  <a:pt x="964" y="291"/>
                  <a:pt x="971" y="291"/>
                  <a:pt x="975" y="287"/>
                </a:cubicBezTo>
                <a:close/>
                <a:moveTo>
                  <a:pt x="994" y="794"/>
                </a:moveTo>
                <a:cubicBezTo>
                  <a:pt x="996" y="785"/>
                  <a:pt x="1008" y="791"/>
                  <a:pt x="1013" y="790"/>
                </a:cubicBezTo>
                <a:cubicBezTo>
                  <a:pt x="1009" y="783"/>
                  <a:pt x="999" y="790"/>
                  <a:pt x="995" y="782"/>
                </a:cubicBezTo>
                <a:cubicBezTo>
                  <a:pt x="991" y="785"/>
                  <a:pt x="989" y="791"/>
                  <a:pt x="994" y="794"/>
                </a:cubicBezTo>
                <a:close/>
                <a:moveTo>
                  <a:pt x="1002" y="467"/>
                </a:moveTo>
                <a:cubicBezTo>
                  <a:pt x="1008" y="467"/>
                  <a:pt x="1006" y="473"/>
                  <a:pt x="1011" y="472"/>
                </a:cubicBezTo>
                <a:cubicBezTo>
                  <a:pt x="1014" y="468"/>
                  <a:pt x="1009" y="461"/>
                  <a:pt x="1004" y="460"/>
                </a:cubicBezTo>
                <a:cubicBezTo>
                  <a:pt x="1005" y="464"/>
                  <a:pt x="1001" y="463"/>
                  <a:pt x="1002" y="467"/>
                </a:cubicBezTo>
                <a:close/>
                <a:moveTo>
                  <a:pt x="1024" y="386"/>
                </a:moveTo>
                <a:cubicBezTo>
                  <a:pt x="1021" y="383"/>
                  <a:pt x="1017" y="378"/>
                  <a:pt x="1011" y="382"/>
                </a:cubicBezTo>
                <a:cubicBezTo>
                  <a:pt x="1014" y="386"/>
                  <a:pt x="1020" y="388"/>
                  <a:pt x="1024" y="386"/>
                </a:cubicBezTo>
                <a:close/>
                <a:moveTo>
                  <a:pt x="1021" y="427"/>
                </a:moveTo>
                <a:cubicBezTo>
                  <a:pt x="1021" y="424"/>
                  <a:pt x="1019" y="423"/>
                  <a:pt x="1016" y="424"/>
                </a:cubicBezTo>
                <a:cubicBezTo>
                  <a:pt x="1016" y="428"/>
                  <a:pt x="1016" y="428"/>
                  <a:pt x="1016" y="428"/>
                </a:cubicBezTo>
                <a:cubicBezTo>
                  <a:pt x="1019" y="429"/>
                  <a:pt x="1019" y="427"/>
                  <a:pt x="1021" y="427"/>
                </a:cubicBezTo>
                <a:close/>
                <a:moveTo>
                  <a:pt x="1020" y="35"/>
                </a:moveTo>
                <a:cubicBezTo>
                  <a:pt x="1025" y="36"/>
                  <a:pt x="1022" y="29"/>
                  <a:pt x="1027" y="31"/>
                </a:cubicBezTo>
                <a:cubicBezTo>
                  <a:pt x="1027" y="27"/>
                  <a:pt x="1021" y="30"/>
                  <a:pt x="1020" y="31"/>
                </a:cubicBezTo>
                <a:lnTo>
                  <a:pt x="1020" y="35"/>
                </a:lnTo>
                <a:close/>
                <a:moveTo>
                  <a:pt x="1032" y="447"/>
                </a:moveTo>
                <a:cubicBezTo>
                  <a:pt x="1024" y="448"/>
                  <a:pt x="1028" y="446"/>
                  <a:pt x="1026" y="443"/>
                </a:cubicBezTo>
                <a:cubicBezTo>
                  <a:pt x="1024" y="444"/>
                  <a:pt x="1024" y="447"/>
                  <a:pt x="1023" y="450"/>
                </a:cubicBezTo>
                <a:cubicBezTo>
                  <a:pt x="1027" y="449"/>
                  <a:pt x="1028" y="453"/>
                  <a:pt x="1033" y="451"/>
                </a:cubicBezTo>
                <a:cubicBezTo>
                  <a:pt x="1032" y="450"/>
                  <a:pt x="1031" y="449"/>
                  <a:pt x="1032" y="447"/>
                </a:cubicBezTo>
                <a:close/>
                <a:moveTo>
                  <a:pt x="1032" y="781"/>
                </a:moveTo>
                <a:cubicBezTo>
                  <a:pt x="1028" y="783"/>
                  <a:pt x="1029" y="786"/>
                  <a:pt x="1030" y="790"/>
                </a:cubicBezTo>
                <a:cubicBezTo>
                  <a:pt x="1034" y="792"/>
                  <a:pt x="1036" y="785"/>
                  <a:pt x="1037" y="790"/>
                </a:cubicBezTo>
                <a:cubicBezTo>
                  <a:pt x="1043" y="785"/>
                  <a:pt x="1033" y="783"/>
                  <a:pt x="1032" y="781"/>
                </a:cubicBezTo>
                <a:close/>
                <a:moveTo>
                  <a:pt x="1039" y="798"/>
                </a:moveTo>
                <a:cubicBezTo>
                  <a:pt x="1036" y="800"/>
                  <a:pt x="1035" y="803"/>
                  <a:pt x="1034" y="807"/>
                </a:cubicBezTo>
                <a:cubicBezTo>
                  <a:pt x="1039" y="806"/>
                  <a:pt x="1042" y="803"/>
                  <a:pt x="1046" y="801"/>
                </a:cubicBezTo>
                <a:cubicBezTo>
                  <a:pt x="1045" y="797"/>
                  <a:pt x="1039" y="804"/>
                  <a:pt x="1039" y="798"/>
                </a:cubicBezTo>
                <a:close/>
                <a:moveTo>
                  <a:pt x="1047" y="749"/>
                </a:moveTo>
                <a:cubicBezTo>
                  <a:pt x="1047" y="745"/>
                  <a:pt x="1041" y="743"/>
                  <a:pt x="1037" y="746"/>
                </a:cubicBezTo>
                <a:cubicBezTo>
                  <a:pt x="1039" y="752"/>
                  <a:pt x="1043" y="749"/>
                  <a:pt x="1047" y="749"/>
                </a:cubicBezTo>
                <a:close/>
                <a:moveTo>
                  <a:pt x="1045" y="771"/>
                </a:moveTo>
                <a:cubicBezTo>
                  <a:pt x="1042" y="769"/>
                  <a:pt x="1044" y="762"/>
                  <a:pt x="1039" y="763"/>
                </a:cubicBezTo>
                <a:cubicBezTo>
                  <a:pt x="1040" y="767"/>
                  <a:pt x="1041" y="770"/>
                  <a:pt x="1045" y="771"/>
                </a:cubicBezTo>
                <a:close/>
                <a:moveTo>
                  <a:pt x="1055" y="698"/>
                </a:moveTo>
                <a:cubicBezTo>
                  <a:pt x="1054" y="691"/>
                  <a:pt x="1048" y="698"/>
                  <a:pt x="1047" y="692"/>
                </a:cubicBezTo>
                <a:cubicBezTo>
                  <a:pt x="1041" y="694"/>
                  <a:pt x="1039" y="702"/>
                  <a:pt x="1042" y="705"/>
                </a:cubicBezTo>
                <a:cubicBezTo>
                  <a:pt x="1050" y="706"/>
                  <a:pt x="1045" y="696"/>
                  <a:pt x="1055" y="698"/>
                </a:cubicBezTo>
                <a:close/>
                <a:moveTo>
                  <a:pt x="1042" y="279"/>
                </a:moveTo>
                <a:cubicBezTo>
                  <a:pt x="1043" y="281"/>
                  <a:pt x="1045" y="283"/>
                  <a:pt x="1046" y="286"/>
                </a:cubicBezTo>
                <a:cubicBezTo>
                  <a:pt x="1049" y="285"/>
                  <a:pt x="1052" y="283"/>
                  <a:pt x="1056" y="283"/>
                </a:cubicBezTo>
                <a:cubicBezTo>
                  <a:pt x="1055" y="278"/>
                  <a:pt x="1048" y="278"/>
                  <a:pt x="1042" y="279"/>
                </a:cubicBezTo>
                <a:close/>
                <a:moveTo>
                  <a:pt x="1056" y="390"/>
                </a:moveTo>
                <a:cubicBezTo>
                  <a:pt x="1050" y="392"/>
                  <a:pt x="1049" y="391"/>
                  <a:pt x="1042" y="392"/>
                </a:cubicBezTo>
                <a:cubicBezTo>
                  <a:pt x="1043" y="397"/>
                  <a:pt x="1050" y="394"/>
                  <a:pt x="1058" y="395"/>
                </a:cubicBezTo>
                <a:cubicBezTo>
                  <a:pt x="1058" y="394"/>
                  <a:pt x="1057" y="393"/>
                  <a:pt x="1056" y="393"/>
                </a:cubicBezTo>
                <a:lnTo>
                  <a:pt x="1056" y="390"/>
                </a:lnTo>
                <a:close/>
                <a:moveTo>
                  <a:pt x="1055" y="485"/>
                </a:moveTo>
                <a:cubicBezTo>
                  <a:pt x="1058" y="489"/>
                  <a:pt x="1067" y="485"/>
                  <a:pt x="1072" y="491"/>
                </a:cubicBezTo>
                <a:cubicBezTo>
                  <a:pt x="1077" y="482"/>
                  <a:pt x="1061" y="481"/>
                  <a:pt x="1055" y="485"/>
                </a:cubicBezTo>
                <a:close/>
                <a:moveTo>
                  <a:pt x="1061" y="295"/>
                </a:moveTo>
                <a:cubicBezTo>
                  <a:pt x="1066" y="294"/>
                  <a:pt x="1068" y="289"/>
                  <a:pt x="1075" y="289"/>
                </a:cubicBezTo>
                <a:cubicBezTo>
                  <a:pt x="1068" y="289"/>
                  <a:pt x="1063" y="279"/>
                  <a:pt x="1058" y="282"/>
                </a:cubicBezTo>
                <a:cubicBezTo>
                  <a:pt x="1061" y="284"/>
                  <a:pt x="1065" y="290"/>
                  <a:pt x="1056" y="289"/>
                </a:cubicBezTo>
                <a:cubicBezTo>
                  <a:pt x="1056" y="293"/>
                  <a:pt x="1062" y="290"/>
                  <a:pt x="1061" y="295"/>
                </a:cubicBezTo>
                <a:close/>
                <a:moveTo>
                  <a:pt x="1059" y="450"/>
                </a:moveTo>
                <a:cubicBezTo>
                  <a:pt x="1061" y="452"/>
                  <a:pt x="1062" y="456"/>
                  <a:pt x="1066" y="456"/>
                </a:cubicBezTo>
                <a:cubicBezTo>
                  <a:pt x="1068" y="454"/>
                  <a:pt x="1069" y="453"/>
                  <a:pt x="1071" y="451"/>
                </a:cubicBezTo>
                <a:cubicBezTo>
                  <a:pt x="1069" y="446"/>
                  <a:pt x="1064" y="448"/>
                  <a:pt x="1059" y="450"/>
                </a:cubicBezTo>
                <a:close/>
                <a:moveTo>
                  <a:pt x="1082" y="427"/>
                </a:moveTo>
                <a:cubicBezTo>
                  <a:pt x="1079" y="429"/>
                  <a:pt x="1080" y="427"/>
                  <a:pt x="1077" y="427"/>
                </a:cubicBezTo>
                <a:cubicBezTo>
                  <a:pt x="1085" y="425"/>
                  <a:pt x="1076" y="421"/>
                  <a:pt x="1072" y="424"/>
                </a:cubicBezTo>
                <a:cubicBezTo>
                  <a:pt x="1071" y="426"/>
                  <a:pt x="1078" y="427"/>
                  <a:pt x="1074" y="428"/>
                </a:cubicBezTo>
                <a:cubicBezTo>
                  <a:pt x="1075" y="431"/>
                  <a:pt x="1079" y="431"/>
                  <a:pt x="1084" y="431"/>
                </a:cubicBezTo>
                <a:cubicBezTo>
                  <a:pt x="1083" y="430"/>
                  <a:pt x="1082" y="429"/>
                  <a:pt x="1082" y="427"/>
                </a:cubicBezTo>
                <a:close/>
                <a:moveTo>
                  <a:pt x="1075" y="761"/>
                </a:moveTo>
                <a:cubicBezTo>
                  <a:pt x="1076" y="764"/>
                  <a:pt x="1078" y="770"/>
                  <a:pt x="1072" y="769"/>
                </a:cubicBezTo>
                <a:cubicBezTo>
                  <a:pt x="1075" y="774"/>
                  <a:pt x="1087" y="768"/>
                  <a:pt x="1092" y="774"/>
                </a:cubicBezTo>
                <a:cubicBezTo>
                  <a:pt x="1087" y="769"/>
                  <a:pt x="1084" y="762"/>
                  <a:pt x="1075" y="761"/>
                </a:cubicBezTo>
                <a:close/>
                <a:moveTo>
                  <a:pt x="1072" y="803"/>
                </a:moveTo>
                <a:cubicBezTo>
                  <a:pt x="1076" y="803"/>
                  <a:pt x="1078" y="802"/>
                  <a:pt x="1079" y="801"/>
                </a:cubicBezTo>
                <a:cubicBezTo>
                  <a:pt x="1079" y="797"/>
                  <a:pt x="1071" y="797"/>
                  <a:pt x="1072" y="803"/>
                </a:cubicBezTo>
                <a:close/>
                <a:moveTo>
                  <a:pt x="1094" y="682"/>
                </a:moveTo>
                <a:cubicBezTo>
                  <a:pt x="1092" y="675"/>
                  <a:pt x="1083" y="677"/>
                  <a:pt x="1077" y="678"/>
                </a:cubicBezTo>
                <a:cubicBezTo>
                  <a:pt x="1081" y="684"/>
                  <a:pt x="1087" y="683"/>
                  <a:pt x="1094" y="682"/>
                </a:cubicBezTo>
                <a:close/>
                <a:moveTo>
                  <a:pt x="1090" y="311"/>
                </a:moveTo>
                <a:cubicBezTo>
                  <a:pt x="1088" y="306"/>
                  <a:pt x="1084" y="303"/>
                  <a:pt x="1078" y="302"/>
                </a:cubicBezTo>
                <a:cubicBezTo>
                  <a:pt x="1079" y="307"/>
                  <a:pt x="1083" y="310"/>
                  <a:pt x="1090" y="311"/>
                </a:cubicBezTo>
                <a:close/>
                <a:moveTo>
                  <a:pt x="1092" y="289"/>
                </a:moveTo>
                <a:cubicBezTo>
                  <a:pt x="1090" y="288"/>
                  <a:pt x="1093" y="282"/>
                  <a:pt x="1088" y="283"/>
                </a:cubicBezTo>
                <a:cubicBezTo>
                  <a:pt x="1085" y="286"/>
                  <a:pt x="1087" y="290"/>
                  <a:pt x="1092" y="289"/>
                </a:cubicBezTo>
                <a:close/>
                <a:moveTo>
                  <a:pt x="1091" y="797"/>
                </a:moveTo>
                <a:cubicBezTo>
                  <a:pt x="1091" y="800"/>
                  <a:pt x="1095" y="800"/>
                  <a:pt x="1098" y="800"/>
                </a:cubicBezTo>
                <a:cubicBezTo>
                  <a:pt x="1098" y="797"/>
                  <a:pt x="1094" y="797"/>
                  <a:pt x="1094" y="794"/>
                </a:cubicBezTo>
                <a:cubicBezTo>
                  <a:pt x="1092" y="794"/>
                  <a:pt x="1093" y="797"/>
                  <a:pt x="1091" y="797"/>
                </a:cubicBezTo>
                <a:close/>
                <a:moveTo>
                  <a:pt x="1101" y="495"/>
                </a:moveTo>
                <a:cubicBezTo>
                  <a:pt x="1103" y="493"/>
                  <a:pt x="1105" y="489"/>
                  <a:pt x="1103" y="486"/>
                </a:cubicBezTo>
                <a:cubicBezTo>
                  <a:pt x="1104" y="483"/>
                  <a:pt x="1109" y="482"/>
                  <a:pt x="1113" y="480"/>
                </a:cubicBezTo>
                <a:cubicBezTo>
                  <a:pt x="1111" y="474"/>
                  <a:pt x="1107" y="482"/>
                  <a:pt x="1101" y="480"/>
                </a:cubicBezTo>
                <a:cubicBezTo>
                  <a:pt x="1098" y="484"/>
                  <a:pt x="1099" y="491"/>
                  <a:pt x="1094" y="492"/>
                </a:cubicBezTo>
                <a:cubicBezTo>
                  <a:pt x="1097" y="495"/>
                  <a:pt x="1092" y="496"/>
                  <a:pt x="1095" y="499"/>
                </a:cubicBezTo>
                <a:cubicBezTo>
                  <a:pt x="1101" y="502"/>
                  <a:pt x="1099" y="491"/>
                  <a:pt x="1101" y="495"/>
                </a:cubicBezTo>
                <a:close/>
                <a:moveTo>
                  <a:pt x="1107" y="676"/>
                </a:moveTo>
                <a:cubicBezTo>
                  <a:pt x="1104" y="674"/>
                  <a:pt x="1103" y="676"/>
                  <a:pt x="1100" y="676"/>
                </a:cubicBezTo>
                <a:cubicBezTo>
                  <a:pt x="1098" y="682"/>
                  <a:pt x="1108" y="682"/>
                  <a:pt x="1107" y="676"/>
                </a:cubicBezTo>
                <a:close/>
                <a:moveTo>
                  <a:pt x="1117" y="739"/>
                </a:moveTo>
                <a:cubicBezTo>
                  <a:pt x="1117" y="744"/>
                  <a:pt x="1122" y="748"/>
                  <a:pt x="1124" y="755"/>
                </a:cubicBezTo>
                <a:cubicBezTo>
                  <a:pt x="1123" y="758"/>
                  <a:pt x="1118" y="757"/>
                  <a:pt x="1116" y="759"/>
                </a:cubicBezTo>
                <a:cubicBezTo>
                  <a:pt x="1116" y="766"/>
                  <a:pt x="1124" y="763"/>
                  <a:pt x="1119" y="769"/>
                </a:cubicBezTo>
                <a:cubicBezTo>
                  <a:pt x="1123" y="769"/>
                  <a:pt x="1126" y="776"/>
                  <a:pt x="1130" y="772"/>
                </a:cubicBezTo>
                <a:cubicBezTo>
                  <a:pt x="1131" y="768"/>
                  <a:pt x="1127" y="768"/>
                  <a:pt x="1124" y="768"/>
                </a:cubicBezTo>
                <a:cubicBezTo>
                  <a:pt x="1122" y="762"/>
                  <a:pt x="1135" y="758"/>
                  <a:pt x="1127" y="756"/>
                </a:cubicBezTo>
                <a:cubicBezTo>
                  <a:pt x="1130" y="753"/>
                  <a:pt x="1137" y="756"/>
                  <a:pt x="1137" y="753"/>
                </a:cubicBezTo>
                <a:cubicBezTo>
                  <a:pt x="1138" y="747"/>
                  <a:pt x="1135" y="754"/>
                  <a:pt x="1132" y="752"/>
                </a:cubicBezTo>
                <a:cubicBezTo>
                  <a:pt x="1134" y="748"/>
                  <a:pt x="1135" y="744"/>
                  <a:pt x="1142" y="745"/>
                </a:cubicBezTo>
                <a:cubicBezTo>
                  <a:pt x="1142" y="740"/>
                  <a:pt x="1137" y="740"/>
                  <a:pt x="1136" y="736"/>
                </a:cubicBezTo>
                <a:cubicBezTo>
                  <a:pt x="1137" y="730"/>
                  <a:pt x="1141" y="736"/>
                  <a:pt x="1143" y="733"/>
                </a:cubicBezTo>
                <a:cubicBezTo>
                  <a:pt x="1138" y="729"/>
                  <a:pt x="1141" y="726"/>
                  <a:pt x="1139" y="720"/>
                </a:cubicBezTo>
                <a:cubicBezTo>
                  <a:pt x="1133" y="723"/>
                  <a:pt x="1119" y="721"/>
                  <a:pt x="1114" y="723"/>
                </a:cubicBezTo>
                <a:cubicBezTo>
                  <a:pt x="1109" y="729"/>
                  <a:pt x="1119" y="732"/>
                  <a:pt x="1123" y="733"/>
                </a:cubicBezTo>
                <a:cubicBezTo>
                  <a:pt x="1123" y="737"/>
                  <a:pt x="1121" y="739"/>
                  <a:pt x="1117" y="739"/>
                </a:cubicBezTo>
                <a:close/>
                <a:moveTo>
                  <a:pt x="1129" y="761"/>
                </a:moveTo>
                <a:cubicBezTo>
                  <a:pt x="1130" y="764"/>
                  <a:pt x="1132" y="766"/>
                  <a:pt x="1137" y="765"/>
                </a:cubicBezTo>
                <a:cubicBezTo>
                  <a:pt x="1137" y="764"/>
                  <a:pt x="1136" y="762"/>
                  <a:pt x="1137" y="762"/>
                </a:cubicBezTo>
                <a:cubicBezTo>
                  <a:pt x="1134" y="759"/>
                  <a:pt x="1132" y="759"/>
                  <a:pt x="1129" y="761"/>
                </a:cubicBezTo>
                <a:close/>
                <a:moveTo>
                  <a:pt x="1130" y="795"/>
                </a:moveTo>
                <a:cubicBezTo>
                  <a:pt x="1138" y="798"/>
                  <a:pt x="1143" y="795"/>
                  <a:pt x="1149" y="800"/>
                </a:cubicBezTo>
                <a:cubicBezTo>
                  <a:pt x="1148" y="795"/>
                  <a:pt x="1143" y="796"/>
                  <a:pt x="1142" y="791"/>
                </a:cubicBezTo>
                <a:cubicBezTo>
                  <a:pt x="1139" y="795"/>
                  <a:pt x="1135" y="792"/>
                  <a:pt x="1130" y="795"/>
                </a:cubicBezTo>
                <a:close/>
                <a:moveTo>
                  <a:pt x="1148" y="710"/>
                </a:moveTo>
                <a:cubicBezTo>
                  <a:pt x="1149" y="700"/>
                  <a:pt x="1152" y="699"/>
                  <a:pt x="1155" y="691"/>
                </a:cubicBezTo>
                <a:cubicBezTo>
                  <a:pt x="1151" y="689"/>
                  <a:pt x="1143" y="688"/>
                  <a:pt x="1137" y="689"/>
                </a:cubicBezTo>
                <a:cubicBezTo>
                  <a:pt x="1137" y="691"/>
                  <a:pt x="1138" y="691"/>
                  <a:pt x="1139" y="691"/>
                </a:cubicBezTo>
                <a:cubicBezTo>
                  <a:pt x="1138" y="693"/>
                  <a:pt x="1137" y="711"/>
                  <a:pt x="1148" y="710"/>
                </a:cubicBezTo>
                <a:close/>
                <a:moveTo>
                  <a:pt x="1177" y="678"/>
                </a:moveTo>
                <a:cubicBezTo>
                  <a:pt x="1172" y="668"/>
                  <a:pt x="1163" y="672"/>
                  <a:pt x="1152" y="673"/>
                </a:cubicBezTo>
                <a:cubicBezTo>
                  <a:pt x="1155" y="680"/>
                  <a:pt x="1164" y="673"/>
                  <a:pt x="1168" y="681"/>
                </a:cubicBezTo>
                <a:cubicBezTo>
                  <a:pt x="1173" y="682"/>
                  <a:pt x="1172" y="677"/>
                  <a:pt x="1177" y="678"/>
                </a:cubicBezTo>
                <a:close/>
                <a:moveTo>
                  <a:pt x="1159" y="682"/>
                </a:moveTo>
                <a:cubicBezTo>
                  <a:pt x="1161" y="686"/>
                  <a:pt x="1162" y="689"/>
                  <a:pt x="1162" y="694"/>
                </a:cubicBezTo>
                <a:cubicBezTo>
                  <a:pt x="1164" y="692"/>
                  <a:pt x="1168" y="691"/>
                  <a:pt x="1171" y="689"/>
                </a:cubicBezTo>
                <a:cubicBezTo>
                  <a:pt x="1171" y="687"/>
                  <a:pt x="1171" y="685"/>
                  <a:pt x="1172" y="685"/>
                </a:cubicBezTo>
                <a:cubicBezTo>
                  <a:pt x="1170" y="681"/>
                  <a:pt x="1165" y="684"/>
                  <a:pt x="1159" y="682"/>
                </a:cubicBezTo>
                <a:close/>
                <a:moveTo>
                  <a:pt x="1161" y="820"/>
                </a:moveTo>
                <a:cubicBezTo>
                  <a:pt x="1161" y="824"/>
                  <a:pt x="1161" y="824"/>
                  <a:pt x="1161" y="824"/>
                </a:cubicBezTo>
                <a:cubicBezTo>
                  <a:pt x="1164" y="824"/>
                  <a:pt x="1166" y="822"/>
                  <a:pt x="1166" y="819"/>
                </a:cubicBezTo>
                <a:cubicBezTo>
                  <a:pt x="1165" y="820"/>
                  <a:pt x="1163" y="820"/>
                  <a:pt x="1161" y="820"/>
                </a:cubicBezTo>
                <a:close/>
                <a:moveTo>
                  <a:pt x="1175" y="396"/>
                </a:moveTo>
                <a:cubicBezTo>
                  <a:pt x="1176" y="402"/>
                  <a:pt x="1188" y="402"/>
                  <a:pt x="1188" y="396"/>
                </a:cubicBezTo>
                <a:lnTo>
                  <a:pt x="1175" y="396"/>
                </a:lnTo>
                <a:close/>
                <a:moveTo>
                  <a:pt x="1191" y="290"/>
                </a:moveTo>
                <a:cubicBezTo>
                  <a:pt x="1186" y="294"/>
                  <a:pt x="1180" y="284"/>
                  <a:pt x="1177" y="290"/>
                </a:cubicBezTo>
                <a:cubicBezTo>
                  <a:pt x="1178" y="292"/>
                  <a:pt x="1181" y="293"/>
                  <a:pt x="1181" y="296"/>
                </a:cubicBezTo>
                <a:cubicBezTo>
                  <a:pt x="1183" y="293"/>
                  <a:pt x="1193" y="297"/>
                  <a:pt x="1191" y="290"/>
                </a:cubicBezTo>
                <a:close/>
                <a:moveTo>
                  <a:pt x="1216" y="512"/>
                </a:moveTo>
                <a:cubicBezTo>
                  <a:pt x="1217" y="517"/>
                  <a:pt x="1214" y="519"/>
                  <a:pt x="1211" y="520"/>
                </a:cubicBezTo>
                <a:cubicBezTo>
                  <a:pt x="1212" y="523"/>
                  <a:pt x="1218" y="520"/>
                  <a:pt x="1220" y="521"/>
                </a:cubicBezTo>
                <a:cubicBezTo>
                  <a:pt x="1222" y="515"/>
                  <a:pt x="1220" y="515"/>
                  <a:pt x="1220" y="508"/>
                </a:cubicBezTo>
                <a:cubicBezTo>
                  <a:pt x="1217" y="505"/>
                  <a:pt x="1213" y="504"/>
                  <a:pt x="1210" y="508"/>
                </a:cubicBezTo>
                <a:cubicBezTo>
                  <a:pt x="1211" y="511"/>
                  <a:pt x="1213" y="515"/>
                  <a:pt x="1216" y="512"/>
                </a:cubicBezTo>
                <a:close/>
                <a:moveTo>
                  <a:pt x="1216" y="724"/>
                </a:moveTo>
                <a:cubicBezTo>
                  <a:pt x="1215" y="728"/>
                  <a:pt x="1210" y="734"/>
                  <a:pt x="1213" y="737"/>
                </a:cubicBezTo>
                <a:cubicBezTo>
                  <a:pt x="1217" y="736"/>
                  <a:pt x="1220" y="733"/>
                  <a:pt x="1220" y="727"/>
                </a:cubicBezTo>
                <a:cubicBezTo>
                  <a:pt x="1219" y="726"/>
                  <a:pt x="1216" y="726"/>
                  <a:pt x="1216" y="724"/>
                </a:cubicBezTo>
                <a:close/>
                <a:moveTo>
                  <a:pt x="1213" y="774"/>
                </a:moveTo>
                <a:cubicBezTo>
                  <a:pt x="1213" y="778"/>
                  <a:pt x="1213" y="778"/>
                  <a:pt x="1213" y="778"/>
                </a:cubicBezTo>
                <a:cubicBezTo>
                  <a:pt x="1228" y="778"/>
                  <a:pt x="1236" y="772"/>
                  <a:pt x="1252" y="774"/>
                </a:cubicBezTo>
                <a:cubicBezTo>
                  <a:pt x="1236" y="769"/>
                  <a:pt x="1226" y="769"/>
                  <a:pt x="1213" y="774"/>
                </a:cubicBezTo>
                <a:close/>
                <a:moveTo>
                  <a:pt x="1217" y="414"/>
                </a:moveTo>
                <a:cubicBezTo>
                  <a:pt x="1222" y="415"/>
                  <a:pt x="1224" y="418"/>
                  <a:pt x="1229" y="419"/>
                </a:cubicBezTo>
                <a:cubicBezTo>
                  <a:pt x="1231" y="417"/>
                  <a:pt x="1231" y="412"/>
                  <a:pt x="1236" y="414"/>
                </a:cubicBezTo>
                <a:cubicBezTo>
                  <a:pt x="1236" y="412"/>
                  <a:pt x="1228" y="409"/>
                  <a:pt x="1235" y="409"/>
                </a:cubicBezTo>
                <a:cubicBezTo>
                  <a:pt x="1228" y="405"/>
                  <a:pt x="1220" y="410"/>
                  <a:pt x="1217" y="414"/>
                </a:cubicBezTo>
                <a:close/>
                <a:moveTo>
                  <a:pt x="1233" y="739"/>
                </a:moveTo>
                <a:cubicBezTo>
                  <a:pt x="1229" y="735"/>
                  <a:pt x="1226" y="738"/>
                  <a:pt x="1220" y="734"/>
                </a:cubicBezTo>
                <a:cubicBezTo>
                  <a:pt x="1220" y="739"/>
                  <a:pt x="1226" y="738"/>
                  <a:pt x="1226" y="742"/>
                </a:cubicBezTo>
                <a:cubicBezTo>
                  <a:pt x="1229" y="741"/>
                  <a:pt x="1230" y="739"/>
                  <a:pt x="1233" y="739"/>
                </a:cubicBezTo>
                <a:close/>
                <a:moveTo>
                  <a:pt x="1236" y="524"/>
                </a:moveTo>
                <a:cubicBezTo>
                  <a:pt x="1237" y="521"/>
                  <a:pt x="1240" y="521"/>
                  <a:pt x="1242" y="520"/>
                </a:cubicBezTo>
                <a:cubicBezTo>
                  <a:pt x="1237" y="517"/>
                  <a:pt x="1230" y="516"/>
                  <a:pt x="1226" y="512"/>
                </a:cubicBezTo>
                <a:cubicBezTo>
                  <a:pt x="1226" y="515"/>
                  <a:pt x="1227" y="518"/>
                  <a:pt x="1225" y="518"/>
                </a:cubicBezTo>
                <a:cubicBezTo>
                  <a:pt x="1227" y="522"/>
                  <a:pt x="1233" y="522"/>
                  <a:pt x="1236" y="524"/>
                </a:cubicBezTo>
                <a:close/>
                <a:moveTo>
                  <a:pt x="1236" y="795"/>
                </a:moveTo>
                <a:cubicBezTo>
                  <a:pt x="1241" y="794"/>
                  <a:pt x="1247" y="794"/>
                  <a:pt x="1248" y="788"/>
                </a:cubicBezTo>
                <a:cubicBezTo>
                  <a:pt x="1240" y="789"/>
                  <a:pt x="1239" y="784"/>
                  <a:pt x="1232" y="784"/>
                </a:cubicBezTo>
                <a:cubicBezTo>
                  <a:pt x="1235" y="787"/>
                  <a:pt x="1232" y="787"/>
                  <a:pt x="1232" y="791"/>
                </a:cubicBezTo>
                <a:cubicBezTo>
                  <a:pt x="1235" y="791"/>
                  <a:pt x="1236" y="792"/>
                  <a:pt x="1236" y="795"/>
                </a:cubicBezTo>
                <a:close/>
                <a:moveTo>
                  <a:pt x="1280" y="716"/>
                </a:moveTo>
                <a:cubicBezTo>
                  <a:pt x="1280" y="713"/>
                  <a:pt x="1281" y="713"/>
                  <a:pt x="1281" y="710"/>
                </a:cubicBezTo>
                <a:cubicBezTo>
                  <a:pt x="1273" y="705"/>
                  <a:pt x="1270" y="712"/>
                  <a:pt x="1264" y="713"/>
                </a:cubicBezTo>
                <a:cubicBezTo>
                  <a:pt x="1265" y="716"/>
                  <a:pt x="1267" y="720"/>
                  <a:pt x="1270" y="723"/>
                </a:cubicBezTo>
                <a:cubicBezTo>
                  <a:pt x="1274" y="721"/>
                  <a:pt x="1272" y="717"/>
                  <a:pt x="1270" y="714"/>
                </a:cubicBezTo>
                <a:cubicBezTo>
                  <a:pt x="1271" y="711"/>
                  <a:pt x="1275" y="717"/>
                  <a:pt x="1280" y="716"/>
                </a:cubicBezTo>
                <a:close/>
                <a:moveTo>
                  <a:pt x="1319" y="759"/>
                </a:moveTo>
                <a:cubicBezTo>
                  <a:pt x="1314" y="754"/>
                  <a:pt x="1303" y="750"/>
                  <a:pt x="1294" y="753"/>
                </a:cubicBezTo>
                <a:cubicBezTo>
                  <a:pt x="1295" y="754"/>
                  <a:pt x="1296" y="756"/>
                  <a:pt x="1296" y="758"/>
                </a:cubicBezTo>
                <a:cubicBezTo>
                  <a:pt x="1290" y="758"/>
                  <a:pt x="1296" y="755"/>
                  <a:pt x="1293" y="753"/>
                </a:cubicBezTo>
                <a:cubicBezTo>
                  <a:pt x="1289" y="756"/>
                  <a:pt x="1288" y="753"/>
                  <a:pt x="1284" y="755"/>
                </a:cubicBezTo>
                <a:cubicBezTo>
                  <a:pt x="1288" y="764"/>
                  <a:pt x="1308" y="757"/>
                  <a:pt x="1319" y="759"/>
                </a:cubicBezTo>
                <a:close/>
                <a:moveTo>
                  <a:pt x="1313" y="459"/>
                </a:moveTo>
                <a:cubicBezTo>
                  <a:pt x="1319" y="465"/>
                  <a:pt x="1329" y="467"/>
                  <a:pt x="1342" y="466"/>
                </a:cubicBezTo>
                <a:cubicBezTo>
                  <a:pt x="1342" y="461"/>
                  <a:pt x="1334" y="464"/>
                  <a:pt x="1329" y="463"/>
                </a:cubicBezTo>
                <a:cubicBezTo>
                  <a:pt x="1327" y="457"/>
                  <a:pt x="1334" y="458"/>
                  <a:pt x="1330" y="454"/>
                </a:cubicBezTo>
                <a:cubicBezTo>
                  <a:pt x="1326" y="453"/>
                  <a:pt x="1310" y="459"/>
                  <a:pt x="1306" y="453"/>
                </a:cubicBezTo>
                <a:cubicBezTo>
                  <a:pt x="1297" y="458"/>
                  <a:pt x="1301" y="469"/>
                  <a:pt x="1312" y="464"/>
                </a:cubicBezTo>
                <a:cubicBezTo>
                  <a:pt x="1308" y="461"/>
                  <a:pt x="1314" y="463"/>
                  <a:pt x="1313" y="459"/>
                </a:cubicBezTo>
                <a:close/>
                <a:moveTo>
                  <a:pt x="1344" y="804"/>
                </a:moveTo>
                <a:cubicBezTo>
                  <a:pt x="1340" y="800"/>
                  <a:pt x="1338" y="803"/>
                  <a:pt x="1333" y="804"/>
                </a:cubicBezTo>
                <a:cubicBezTo>
                  <a:pt x="1334" y="807"/>
                  <a:pt x="1342" y="805"/>
                  <a:pt x="1344" y="804"/>
                </a:cubicBezTo>
                <a:close/>
                <a:moveTo>
                  <a:pt x="1352" y="763"/>
                </a:moveTo>
                <a:cubicBezTo>
                  <a:pt x="1352" y="766"/>
                  <a:pt x="1354" y="766"/>
                  <a:pt x="1354" y="768"/>
                </a:cubicBezTo>
                <a:cubicBezTo>
                  <a:pt x="1357" y="767"/>
                  <a:pt x="1358" y="765"/>
                  <a:pt x="1361" y="763"/>
                </a:cubicBezTo>
                <a:cubicBezTo>
                  <a:pt x="1360" y="760"/>
                  <a:pt x="1353" y="762"/>
                  <a:pt x="1352" y="763"/>
                </a:cubicBezTo>
                <a:close/>
                <a:moveTo>
                  <a:pt x="1418" y="797"/>
                </a:moveTo>
                <a:cubicBezTo>
                  <a:pt x="1414" y="796"/>
                  <a:pt x="1409" y="795"/>
                  <a:pt x="1405" y="798"/>
                </a:cubicBezTo>
                <a:cubicBezTo>
                  <a:pt x="1406" y="802"/>
                  <a:pt x="1418" y="803"/>
                  <a:pt x="1418" y="797"/>
                </a:cubicBezTo>
                <a:close/>
                <a:moveTo>
                  <a:pt x="1438" y="813"/>
                </a:moveTo>
                <a:cubicBezTo>
                  <a:pt x="1438" y="808"/>
                  <a:pt x="1433" y="809"/>
                  <a:pt x="1428" y="808"/>
                </a:cubicBezTo>
                <a:cubicBezTo>
                  <a:pt x="1426" y="816"/>
                  <a:pt x="1434" y="814"/>
                  <a:pt x="1438" y="813"/>
                </a:cubicBezTo>
                <a:close/>
                <a:moveTo>
                  <a:pt x="1444" y="718"/>
                </a:moveTo>
                <a:cubicBezTo>
                  <a:pt x="1439" y="719"/>
                  <a:pt x="1437" y="718"/>
                  <a:pt x="1434" y="717"/>
                </a:cubicBezTo>
                <a:cubicBezTo>
                  <a:pt x="1438" y="721"/>
                  <a:pt x="1436" y="723"/>
                  <a:pt x="1439" y="726"/>
                </a:cubicBezTo>
                <a:cubicBezTo>
                  <a:pt x="1445" y="727"/>
                  <a:pt x="1446" y="723"/>
                  <a:pt x="1451" y="724"/>
                </a:cubicBezTo>
                <a:cubicBezTo>
                  <a:pt x="1453" y="727"/>
                  <a:pt x="1451" y="731"/>
                  <a:pt x="1458" y="730"/>
                </a:cubicBezTo>
                <a:cubicBezTo>
                  <a:pt x="1458" y="721"/>
                  <a:pt x="1472" y="725"/>
                  <a:pt x="1481" y="723"/>
                </a:cubicBezTo>
                <a:cubicBezTo>
                  <a:pt x="1479" y="720"/>
                  <a:pt x="1481" y="719"/>
                  <a:pt x="1481" y="716"/>
                </a:cubicBezTo>
                <a:cubicBezTo>
                  <a:pt x="1474" y="717"/>
                  <a:pt x="1470" y="715"/>
                  <a:pt x="1465" y="713"/>
                </a:cubicBezTo>
                <a:cubicBezTo>
                  <a:pt x="1465" y="718"/>
                  <a:pt x="1465" y="718"/>
                  <a:pt x="1465" y="718"/>
                </a:cubicBezTo>
                <a:cubicBezTo>
                  <a:pt x="1461" y="717"/>
                  <a:pt x="1461" y="711"/>
                  <a:pt x="1455" y="714"/>
                </a:cubicBezTo>
                <a:cubicBezTo>
                  <a:pt x="1456" y="712"/>
                  <a:pt x="1457" y="711"/>
                  <a:pt x="1460" y="711"/>
                </a:cubicBezTo>
                <a:cubicBezTo>
                  <a:pt x="1459" y="708"/>
                  <a:pt x="1456" y="708"/>
                  <a:pt x="1452" y="708"/>
                </a:cubicBezTo>
                <a:cubicBezTo>
                  <a:pt x="1454" y="716"/>
                  <a:pt x="1443" y="712"/>
                  <a:pt x="1444" y="718"/>
                </a:cubicBezTo>
                <a:close/>
                <a:moveTo>
                  <a:pt x="1444" y="581"/>
                </a:moveTo>
                <a:cubicBezTo>
                  <a:pt x="1445" y="576"/>
                  <a:pt x="1442" y="577"/>
                  <a:pt x="1442" y="573"/>
                </a:cubicBezTo>
                <a:cubicBezTo>
                  <a:pt x="1435" y="573"/>
                  <a:pt x="1435" y="582"/>
                  <a:pt x="1444" y="581"/>
                </a:cubicBezTo>
                <a:close/>
                <a:moveTo>
                  <a:pt x="1444" y="598"/>
                </a:moveTo>
                <a:cubicBezTo>
                  <a:pt x="1449" y="598"/>
                  <a:pt x="1446" y="590"/>
                  <a:pt x="1447" y="585"/>
                </a:cubicBezTo>
                <a:cubicBezTo>
                  <a:pt x="1443" y="585"/>
                  <a:pt x="1440" y="585"/>
                  <a:pt x="1438" y="586"/>
                </a:cubicBezTo>
                <a:cubicBezTo>
                  <a:pt x="1444" y="588"/>
                  <a:pt x="1445" y="590"/>
                  <a:pt x="1441" y="595"/>
                </a:cubicBezTo>
                <a:cubicBezTo>
                  <a:pt x="1442" y="596"/>
                  <a:pt x="1443" y="596"/>
                  <a:pt x="1444" y="598"/>
                </a:cubicBezTo>
                <a:close/>
                <a:moveTo>
                  <a:pt x="1442" y="758"/>
                </a:moveTo>
                <a:cubicBezTo>
                  <a:pt x="1448" y="757"/>
                  <a:pt x="1447" y="757"/>
                  <a:pt x="1454" y="756"/>
                </a:cubicBezTo>
                <a:cubicBezTo>
                  <a:pt x="1453" y="751"/>
                  <a:pt x="1441" y="750"/>
                  <a:pt x="1442" y="758"/>
                </a:cubicBezTo>
                <a:close/>
                <a:moveTo>
                  <a:pt x="1454" y="663"/>
                </a:moveTo>
                <a:cubicBezTo>
                  <a:pt x="1453" y="669"/>
                  <a:pt x="1457" y="669"/>
                  <a:pt x="1461" y="669"/>
                </a:cubicBezTo>
                <a:cubicBezTo>
                  <a:pt x="1462" y="664"/>
                  <a:pt x="1459" y="663"/>
                  <a:pt x="1454" y="663"/>
                </a:cubicBezTo>
                <a:close/>
                <a:moveTo>
                  <a:pt x="1473" y="756"/>
                </a:moveTo>
                <a:cubicBezTo>
                  <a:pt x="1473" y="750"/>
                  <a:pt x="1466" y="750"/>
                  <a:pt x="1461" y="752"/>
                </a:cubicBezTo>
                <a:cubicBezTo>
                  <a:pt x="1460" y="758"/>
                  <a:pt x="1468" y="756"/>
                  <a:pt x="1473" y="756"/>
                </a:cubicBezTo>
                <a:close/>
                <a:moveTo>
                  <a:pt x="1496" y="621"/>
                </a:moveTo>
                <a:cubicBezTo>
                  <a:pt x="1495" y="616"/>
                  <a:pt x="1491" y="617"/>
                  <a:pt x="1489" y="620"/>
                </a:cubicBezTo>
                <a:cubicBezTo>
                  <a:pt x="1488" y="623"/>
                  <a:pt x="1494" y="620"/>
                  <a:pt x="1496" y="621"/>
                </a:cubicBezTo>
                <a:close/>
                <a:moveTo>
                  <a:pt x="1497" y="808"/>
                </a:moveTo>
                <a:cubicBezTo>
                  <a:pt x="1502" y="808"/>
                  <a:pt x="1505" y="806"/>
                  <a:pt x="1510" y="807"/>
                </a:cubicBezTo>
                <a:cubicBezTo>
                  <a:pt x="1506" y="803"/>
                  <a:pt x="1503" y="805"/>
                  <a:pt x="1496" y="803"/>
                </a:cubicBezTo>
                <a:cubicBezTo>
                  <a:pt x="1495" y="806"/>
                  <a:pt x="1497" y="807"/>
                  <a:pt x="1497" y="808"/>
                </a:cubicBezTo>
                <a:close/>
                <a:moveTo>
                  <a:pt x="1509" y="597"/>
                </a:moveTo>
                <a:cubicBezTo>
                  <a:pt x="1511" y="605"/>
                  <a:pt x="1506" y="606"/>
                  <a:pt x="1500" y="607"/>
                </a:cubicBezTo>
                <a:cubicBezTo>
                  <a:pt x="1502" y="612"/>
                  <a:pt x="1511" y="610"/>
                  <a:pt x="1515" y="613"/>
                </a:cubicBezTo>
                <a:cubicBezTo>
                  <a:pt x="1515" y="607"/>
                  <a:pt x="1521" y="606"/>
                  <a:pt x="1525" y="604"/>
                </a:cubicBezTo>
                <a:cubicBezTo>
                  <a:pt x="1520" y="601"/>
                  <a:pt x="1519" y="594"/>
                  <a:pt x="1509" y="597"/>
                </a:cubicBezTo>
                <a:close/>
                <a:moveTo>
                  <a:pt x="1505" y="659"/>
                </a:moveTo>
                <a:cubicBezTo>
                  <a:pt x="1503" y="660"/>
                  <a:pt x="1504" y="663"/>
                  <a:pt x="1502" y="663"/>
                </a:cubicBezTo>
                <a:cubicBezTo>
                  <a:pt x="1501" y="668"/>
                  <a:pt x="1511" y="662"/>
                  <a:pt x="1515" y="662"/>
                </a:cubicBezTo>
                <a:cubicBezTo>
                  <a:pt x="1516" y="656"/>
                  <a:pt x="1508" y="660"/>
                  <a:pt x="1505" y="659"/>
                </a:cubicBezTo>
                <a:close/>
                <a:moveTo>
                  <a:pt x="1516" y="687"/>
                </a:moveTo>
                <a:cubicBezTo>
                  <a:pt x="1517" y="680"/>
                  <a:pt x="1509" y="685"/>
                  <a:pt x="1506" y="685"/>
                </a:cubicBezTo>
                <a:cubicBezTo>
                  <a:pt x="1508" y="687"/>
                  <a:pt x="1515" y="690"/>
                  <a:pt x="1516" y="687"/>
                </a:cubicBezTo>
                <a:close/>
                <a:moveTo>
                  <a:pt x="1506" y="713"/>
                </a:moveTo>
                <a:cubicBezTo>
                  <a:pt x="1509" y="716"/>
                  <a:pt x="1520" y="714"/>
                  <a:pt x="1524" y="713"/>
                </a:cubicBezTo>
                <a:cubicBezTo>
                  <a:pt x="1518" y="710"/>
                  <a:pt x="1512" y="711"/>
                  <a:pt x="1506" y="713"/>
                </a:cubicBezTo>
                <a:close/>
                <a:moveTo>
                  <a:pt x="1535" y="525"/>
                </a:moveTo>
                <a:cubicBezTo>
                  <a:pt x="1531" y="524"/>
                  <a:pt x="1536" y="520"/>
                  <a:pt x="1529" y="520"/>
                </a:cubicBezTo>
                <a:cubicBezTo>
                  <a:pt x="1529" y="521"/>
                  <a:pt x="1530" y="521"/>
                  <a:pt x="1531" y="521"/>
                </a:cubicBezTo>
                <a:cubicBezTo>
                  <a:pt x="1530" y="523"/>
                  <a:pt x="1529" y="524"/>
                  <a:pt x="1526" y="524"/>
                </a:cubicBezTo>
                <a:cubicBezTo>
                  <a:pt x="1525" y="529"/>
                  <a:pt x="1534" y="527"/>
                  <a:pt x="1535" y="525"/>
                </a:cubicBezTo>
                <a:close/>
                <a:moveTo>
                  <a:pt x="1553" y="581"/>
                </a:moveTo>
                <a:cubicBezTo>
                  <a:pt x="1554" y="576"/>
                  <a:pt x="1547" y="575"/>
                  <a:pt x="1545" y="578"/>
                </a:cubicBezTo>
                <a:cubicBezTo>
                  <a:pt x="1544" y="583"/>
                  <a:pt x="1550" y="580"/>
                  <a:pt x="1553" y="581"/>
                </a:cubicBezTo>
                <a:close/>
                <a:moveTo>
                  <a:pt x="1587" y="729"/>
                </a:moveTo>
                <a:cubicBezTo>
                  <a:pt x="1590" y="735"/>
                  <a:pt x="1595" y="733"/>
                  <a:pt x="1600" y="730"/>
                </a:cubicBezTo>
                <a:cubicBezTo>
                  <a:pt x="1600" y="726"/>
                  <a:pt x="1590" y="727"/>
                  <a:pt x="1587" y="729"/>
                </a:cubicBezTo>
                <a:close/>
                <a:moveTo>
                  <a:pt x="1592" y="576"/>
                </a:moveTo>
                <a:cubicBezTo>
                  <a:pt x="1593" y="581"/>
                  <a:pt x="1597" y="581"/>
                  <a:pt x="1602" y="582"/>
                </a:cubicBezTo>
                <a:cubicBezTo>
                  <a:pt x="1599" y="580"/>
                  <a:pt x="1597" y="577"/>
                  <a:pt x="1592" y="576"/>
                </a:cubicBezTo>
                <a:close/>
                <a:moveTo>
                  <a:pt x="1606" y="568"/>
                </a:moveTo>
                <a:cubicBezTo>
                  <a:pt x="1606" y="563"/>
                  <a:pt x="1602" y="560"/>
                  <a:pt x="1600" y="556"/>
                </a:cubicBezTo>
                <a:cubicBezTo>
                  <a:pt x="1595" y="556"/>
                  <a:pt x="1598" y="564"/>
                  <a:pt x="1596" y="568"/>
                </a:cubicBezTo>
                <a:cubicBezTo>
                  <a:pt x="1601" y="569"/>
                  <a:pt x="1600" y="567"/>
                  <a:pt x="1606" y="568"/>
                </a:cubicBezTo>
                <a:close/>
                <a:moveTo>
                  <a:pt x="1609" y="617"/>
                </a:moveTo>
                <a:cubicBezTo>
                  <a:pt x="1617" y="615"/>
                  <a:pt x="1623" y="612"/>
                  <a:pt x="1627" y="607"/>
                </a:cubicBezTo>
                <a:cubicBezTo>
                  <a:pt x="1625" y="605"/>
                  <a:pt x="1620" y="601"/>
                  <a:pt x="1624" y="599"/>
                </a:cubicBezTo>
                <a:cubicBezTo>
                  <a:pt x="1618" y="596"/>
                  <a:pt x="1606" y="599"/>
                  <a:pt x="1609" y="586"/>
                </a:cubicBezTo>
                <a:cubicBezTo>
                  <a:pt x="1605" y="588"/>
                  <a:pt x="1599" y="584"/>
                  <a:pt x="1599" y="586"/>
                </a:cubicBezTo>
                <a:cubicBezTo>
                  <a:pt x="1596" y="590"/>
                  <a:pt x="1600" y="591"/>
                  <a:pt x="1598" y="595"/>
                </a:cubicBezTo>
                <a:cubicBezTo>
                  <a:pt x="1609" y="595"/>
                  <a:pt x="1609" y="595"/>
                  <a:pt x="1609" y="595"/>
                </a:cubicBezTo>
                <a:cubicBezTo>
                  <a:pt x="1606" y="599"/>
                  <a:pt x="1601" y="603"/>
                  <a:pt x="1603" y="613"/>
                </a:cubicBezTo>
                <a:cubicBezTo>
                  <a:pt x="1607" y="612"/>
                  <a:pt x="1608" y="615"/>
                  <a:pt x="1609" y="617"/>
                </a:cubicBezTo>
                <a:close/>
                <a:moveTo>
                  <a:pt x="1602" y="550"/>
                </a:moveTo>
                <a:cubicBezTo>
                  <a:pt x="1603" y="555"/>
                  <a:pt x="1609" y="552"/>
                  <a:pt x="1612" y="552"/>
                </a:cubicBezTo>
                <a:cubicBezTo>
                  <a:pt x="1611" y="548"/>
                  <a:pt x="1605" y="551"/>
                  <a:pt x="1602" y="550"/>
                </a:cubicBezTo>
                <a:close/>
                <a:moveTo>
                  <a:pt x="1627" y="720"/>
                </a:moveTo>
                <a:cubicBezTo>
                  <a:pt x="1624" y="714"/>
                  <a:pt x="1617" y="719"/>
                  <a:pt x="1615" y="714"/>
                </a:cubicBezTo>
                <a:cubicBezTo>
                  <a:pt x="1610" y="716"/>
                  <a:pt x="1607" y="716"/>
                  <a:pt x="1603" y="717"/>
                </a:cubicBezTo>
                <a:cubicBezTo>
                  <a:pt x="1607" y="722"/>
                  <a:pt x="1619" y="719"/>
                  <a:pt x="1627" y="720"/>
                </a:cubicBezTo>
                <a:close/>
                <a:moveTo>
                  <a:pt x="1609" y="514"/>
                </a:moveTo>
                <a:cubicBezTo>
                  <a:pt x="1612" y="518"/>
                  <a:pt x="1618" y="513"/>
                  <a:pt x="1622" y="514"/>
                </a:cubicBezTo>
                <a:cubicBezTo>
                  <a:pt x="1618" y="510"/>
                  <a:pt x="1621" y="508"/>
                  <a:pt x="1619" y="504"/>
                </a:cubicBezTo>
                <a:cubicBezTo>
                  <a:pt x="1614" y="505"/>
                  <a:pt x="1610" y="508"/>
                  <a:pt x="1605" y="505"/>
                </a:cubicBezTo>
                <a:cubicBezTo>
                  <a:pt x="1607" y="508"/>
                  <a:pt x="1605" y="507"/>
                  <a:pt x="1605" y="511"/>
                </a:cubicBezTo>
                <a:cubicBezTo>
                  <a:pt x="1607" y="511"/>
                  <a:pt x="1613" y="513"/>
                  <a:pt x="1609" y="514"/>
                </a:cubicBezTo>
                <a:close/>
                <a:moveTo>
                  <a:pt x="1635" y="486"/>
                </a:moveTo>
                <a:cubicBezTo>
                  <a:pt x="1626" y="485"/>
                  <a:pt x="1623" y="491"/>
                  <a:pt x="1614" y="489"/>
                </a:cubicBezTo>
                <a:cubicBezTo>
                  <a:pt x="1613" y="491"/>
                  <a:pt x="1635" y="492"/>
                  <a:pt x="1635" y="486"/>
                </a:cubicBezTo>
                <a:close/>
                <a:moveTo>
                  <a:pt x="1614" y="550"/>
                </a:moveTo>
                <a:cubicBezTo>
                  <a:pt x="1617" y="554"/>
                  <a:pt x="1619" y="552"/>
                  <a:pt x="1624" y="552"/>
                </a:cubicBezTo>
                <a:cubicBezTo>
                  <a:pt x="1622" y="548"/>
                  <a:pt x="1617" y="549"/>
                  <a:pt x="1614" y="550"/>
                </a:cubicBezTo>
                <a:close/>
                <a:moveTo>
                  <a:pt x="1647" y="556"/>
                </a:moveTo>
                <a:cubicBezTo>
                  <a:pt x="1659" y="557"/>
                  <a:pt x="1665" y="561"/>
                  <a:pt x="1683" y="559"/>
                </a:cubicBezTo>
                <a:cubicBezTo>
                  <a:pt x="1680" y="557"/>
                  <a:pt x="1673" y="550"/>
                  <a:pt x="1683" y="550"/>
                </a:cubicBezTo>
                <a:cubicBezTo>
                  <a:pt x="1684" y="546"/>
                  <a:pt x="1675" y="551"/>
                  <a:pt x="1676" y="547"/>
                </a:cubicBezTo>
                <a:cubicBezTo>
                  <a:pt x="1676" y="544"/>
                  <a:pt x="1682" y="547"/>
                  <a:pt x="1685" y="546"/>
                </a:cubicBezTo>
                <a:cubicBezTo>
                  <a:pt x="1675" y="536"/>
                  <a:pt x="1653" y="541"/>
                  <a:pt x="1640" y="543"/>
                </a:cubicBezTo>
                <a:cubicBezTo>
                  <a:pt x="1640" y="549"/>
                  <a:pt x="1647" y="549"/>
                  <a:pt x="1647" y="556"/>
                </a:cubicBezTo>
                <a:close/>
                <a:moveTo>
                  <a:pt x="1656" y="553"/>
                </a:moveTo>
                <a:cubicBezTo>
                  <a:pt x="1655" y="551"/>
                  <a:pt x="1653" y="549"/>
                  <a:pt x="1653" y="547"/>
                </a:cubicBezTo>
                <a:cubicBezTo>
                  <a:pt x="1659" y="546"/>
                  <a:pt x="1672" y="541"/>
                  <a:pt x="1674" y="549"/>
                </a:cubicBezTo>
                <a:cubicBezTo>
                  <a:pt x="1666" y="548"/>
                  <a:pt x="1661" y="550"/>
                  <a:pt x="1656" y="553"/>
                </a:cubicBezTo>
                <a:close/>
                <a:moveTo>
                  <a:pt x="1686" y="736"/>
                </a:moveTo>
                <a:cubicBezTo>
                  <a:pt x="1690" y="737"/>
                  <a:pt x="1699" y="742"/>
                  <a:pt x="1704" y="734"/>
                </a:cubicBezTo>
                <a:cubicBezTo>
                  <a:pt x="1698" y="735"/>
                  <a:pt x="1690" y="733"/>
                  <a:pt x="1686" y="736"/>
                </a:cubicBezTo>
                <a:close/>
                <a:moveTo>
                  <a:pt x="1715" y="772"/>
                </a:moveTo>
                <a:cubicBezTo>
                  <a:pt x="1714" y="768"/>
                  <a:pt x="1711" y="770"/>
                  <a:pt x="1708" y="771"/>
                </a:cubicBezTo>
                <a:cubicBezTo>
                  <a:pt x="1706" y="776"/>
                  <a:pt x="1714" y="773"/>
                  <a:pt x="1715" y="772"/>
                </a:cubicBezTo>
                <a:close/>
                <a:moveTo>
                  <a:pt x="1731" y="822"/>
                </a:moveTo>
                <a:cubicBezTo>
                  <a:pt x="1728" y="818"/>
                  <a:pt x="1723" y="819"/>
                  <a:pt x="1718" y="820"/>
                </a:cubicBezTo>
                <a:cubicBezTo>
                  <a:pt x="1720" y="823"/>
                  <a:pt x="1727" y="821"/>
                  <a:pt x="1731" y="822"/>
                </a:cubicBezTo>
                <a:close/>
                <a:moveTo>
                  <a:pt x="850" y="418"/>
                </a:moveTo>
                <a:cubicBezTo>
                  <a:pt x="850" y="417"/>
                  <a:pt x="849" y="416"/>
                  <a:pt x="849" y="416"/>
                </a:cubicBezTo>
                <a:cubicBezTo>
                  <a:pt x="848" y="417"/>
                  <a:pt x="846" y="419"/>
                  <a:pt x="850" y="418"/>
                </a:cubicBezTo>
                <a:close/>
                <a:moveTo>
                  <a:pt x="847" y="414"/>
                </a:moveTo>
                <a:cubicBezTo>
                  <a:pt x="847" y="414"/>
                  <a:pt x="847" y="414"/>
                  <a:pt x="846" y="414"/>
                </a:cubicBezTo>
                <a:cubicBezTo>
                  <a:pt x="847" y="415"/>
                  <a:pt x="848" y="415"/>
                  <a:pt x="849" y="416"/>
                </a:cubicBezTo>
                <a:cubicBezTo>
                  <a:pt x="849" y="415"/>
                  <a:pt x="849" y="414"/>
                  <a:pt x="847" y="414"/>
                </a:cubicBezTo>
                <a:close/>
                <a:moveTo>
                  <a:pt x="860" y="835"/>
                </a:moveTo>
                <a:cubicBezTo>
                  <a:pt x="863" y="832"/>
                  <a:pt x="866" y="829"/>
                  <a:pt x="862" y="827"/>
                </a:cubicBezTo>
                <a:cubicBezTo>
                  <a:pt x="864" y="827"/>
                  <a:pt x="872" y="821"/>
                  <a:pt x="870" y="826"/>
                </a:cubicBezTo>
                <a:cubicBezTo>
                  <a:pt x="874" y="821"/>
                  <a:pt x="870" y="818"/>
                  <a:pt x="870" y="813"/>
                </a:cubicBezTo>
                <a:cubicBezTo>
                  <a:pt x="876" y="814"/>
                  <a:pt x="871" y="818"/>
                  <a:pt x="876" y="820"/>
                </a:cubicBezTo>
                <a:cubicBezTo>
                  <a:pt x="878" y="825"/>
                  <a:pt x="872" y="821"/>
                  <a:pt x="873" y="826"/>
                </a:cubicBezTo>
                <a:cubicBezTo>
                  <a:pt x="876" y="827"/>
                  <a:pt x="877" y="829"/>
                  <a:pt x="881" y="829"/>
                </a:cubicBezTo>
                <a:cubicBezTo>
                  <a:pt x="883" y="828"/>
                  <a:pt x="881" y="823"/>
                  <a:pt x="883" y="823"/>
                </a:cubicBezTo>
                <a:cubicBezTo>
                  <a:pt x="883" y="821"/>
                  <a:pt x="882" y="824"/>
                  <a:pt x="879" y="823"/>
                </a:cubicBezTo>
                <a:cubicBezTo>
                  <a:pt x="887" y="820"/>
                  <a:pt x="884" y="811"/>
                  <a:pt x="891" y="810"/>
                </a:cubicBezTo>
                <a:cubicBezTo>
                  <a:pt x="890" y="806"/>
                  <a:pt x="893" y="799"/>
                  <a:pt x="886" y="801"/>
                </a:cubicBezTo>
                <a:cubicBezTo>
                  <a:pt x="888" y="799"/>
                  <a:pt x="890" y="798"/>
                  <a:pt x="889" y="793"/>
                </a:cubicBezTo>
                <a:cubicBezTo>
                  <a:pt x="882" y="799"/>
                  <a:pt x="876" y="791"/>
                  <a:pt x="873" y="798"/>
                </a:cubicBezTo>
                <a:cubicBezTo>
                  <a:pt x="870" y="799"/>
                  <a:pt x="873" y="793"/>
                  <a:pt x="872" y="791"/>
                </a:cubicBezTo>
                <a:cubicBezTo>
                  <a:pt x="868" y="789"/>
                  <a:pt x="864" y="792"/>
                  <a:pt x="857" y="791"/>
                </a:cubicBezTo>
                <a:cubicBezTo>
                  <a:pt x="850" y="784"/>
                  <a:pt x="861" y="774"/>
                  <a:pt x="866" y="769"/>
                </a:cubicBezTo>
                <a:cubicBezTo>
                  <a:pt x="871" y="768"/>
                  <a:pt x="869" y="773"/>
                  <a:pt x="873" y="772"/>
                </a:cubicBezTo>
                <a:cubicBezTo>
                  <a:pt x="871" y="770"/>
                  <a:pt x="869" y="769"/>
                  <a:pt x="868" y="766"/>
                </a:cubicBezTo>
                <a:cubicBezTo>
                  <a:pt x="863" y="765"/>
                  <a:pt x="864" y="770"/>
                  <a:pt x="862" y="771"/>
                </a:cubicBezTo>
                <a:cubicBezTo>
                  <a:pt x="855" y="766"/>
                  <a:pt x="865" y="766"/>
                  <a:pt x="863" y="758"/>
                </a:cubicBezTo>
                <a:cubicBezTo>
                  <a:pt x="861" y="757"/>
                  <a:pt x="860" y="759"/>
                  <a:pt x="857" y="759"/>
                </a:cubicBezTo>
                <a:cubicBezTo>
                  <a:pt x="857" y="754"/>
                  <a:pt x="864" y="757"/>
                  <a:pt x="866" y="755"/>
                </a:cubicBezTo>
                <a:cubicBezTo>
                  <a:pt x="861" y="751"/>
                  <a:pt x="863" y="748"/>
                  <a:pt x="857" y="743"/>
                </a:cubicBezTo>
                <a:cubicBezTo>
                  <a:pt x="879" y="742"/>
                  <a:pt x="897" y="736"/>
                  <a:pt x="907" y="749"/>
                </a:cubicBezTo>
                <a:cubicBezTo>
                  <a:pt x="907" y="754"/>
                  <a:pt x="900" y="752"/>
                  <a:pt x="898" y="755"/>
                </a:cubicBezTo>
                <a:cubicBezTo>
                  <a:pt x="900" y="758"/>
                  <a:pt x="900" y="762"/>
                  <a:pt x="904" y="763"/>
                </a:cubicBezTo>
                <a:cubicBezTo>
                  <a:pt x="910" y="763"/>
                  <a:pt x="905" y="758"/>
                  <a:pt x="913" y="758"/>
                </a:cubicBezTo>
                <a:cubicBezTo>
                  <a:pt x="909" y="754"/>
                  <a:pt x="912" y="749"/>
                  <a:pt x="917" y="752"/>
                </a:cubicBezTo>
                <a:cubicBezTo>
                  <a:pt x="911" y="749"/>
                  <a:pt x="919" y="741"/>
                  <a:pt x="914" y="736"/>
                </a:cubicBezTo>
                <a:cubicBezTo>
                  <a:pt x="914" y="734"/>
                  <a:pt x="917" y="735"/>
                  <a:pt x="917" y="733"/>
                </a:cubicBezTo>
                <a:cubicBezTo>
                  <a:pt x="926" y="741"/>
                  <a:pt x="939" y="742"/>
                  <a:pt x="950" y="740"/>
                </a:cubicBezTo>
                <a:cubicBezTo>
                  <a:pt x="950" y="734"/>
                  <a:pt x="950" y="734"/>
                  <a:pt x="950" y="734"/>
                </a:cubicBezTo>
                <a:cubicBezTo>
                  <a:pt x="957" y="734"/>
                  <a:pt x="957" y="737"/>
                  <a:pt x="960" y="733"/>
                </a:cubicBezTo>
                <a:cubicBezTo>
                  <a:pt x="967" y="741"/>
                  <a:pt x="982" y="734"/>
                  <a:pt x="987" y="743"/>
                </a:cubicBezTo>
                <a:cubicBezTo>
                  <a:pt x="991" y="739"/>
                  <a:pt x="999" y="738"/>
                  <a:pt x="1004" y="742"/>
                </a:cubicBezTo>
                <a:cubicBezTo>
                  <a:pt x="1006" y="740"/>
                  <a:pt x="1010" y="732"/>
                  <a:pt x="1013" y="736"/>
                </a:cubicBezTo>
                <a:cubicBezTo>
                  <a:pt x="1013" y="734"/>
                  <a:pt x="1014" y="731"/>
                  <a:pt x="1016" y="727"/>
                </a:cubicBezTo>
                <a:cubicBezTo>
                  <a:pt x="1010" y="726"/>
                  <a:pt x="1009" y="713"/>
                  <a:pt x="1017" y="714"/>
                </a:cubicBezTo>
                <a:cubicBezTo>
                  <a:pt x="1013" y="713"/>
                  <a:pt x="1013" y="708"/>
                  <a:pt x="1010" y="707"/>
                </a:cubicBezTo>
                <a:cubicBezTo>
                  <a:pt x="1009" y="703"/>
                  <a:pt x="1022" y="700"/>
                  <a:pt x="1013" y="700"/>
                </a:cubicBezTo>
                <a:cubicBezTo>
                  <a:pt x="1021" y="696"/>
                  <a:pt x="1026" y="709"/>
                  <a:pt x="1036" y="708"/>
                </a:cubicBezTo>
                <a:cubicBezTo>
                  <a:pt x="1034" y="705"/>
                  <a:pt x="1031" y="699"/>
                  <a:pt x="1037" y="698"/>
                </a:cubicBezTo>
                <a:cubicBezTo>
                  <a:pt x="1033" y="696"/>
                  <a:pt x="1037" y="693"/>
                  <a:pt x="1034" y="691"/>
                </a:cubicBezTo>
                <a:cubicBezTo>
                  <a:pt x="1041" y="688"/>
                  <a:pt x="1050" y="681"/>
                  <a:pt x="1052" y="692"/>
                </a:cubicBezTo>
                <a:cubicBezTo>
                  <a:pt x="1055" y="692"/>
                  <a:pt x="1052" y="687"/>
                  <a:pt x="1052" y="687"/>
                </a:cubicBezTo>
                <a:cubicBezTo>
                  <a:pt x="1060" y="685"/>
                  <a:pt x="1070" y="691"/>
                  <a:pt x="1072" y="679"/>
                </a:cubicBezTo>
                <a:cubicBezTo>
                  <a:pt x="1063" y="679"/>
                  <a:pt x="1060" y="670"/>
                  <a:pt x="1065" y="663"/>
                </a:cubicBezTo>
                <a:cubicBezTo>
                  <a:pt x="1082" y="665"/>
                  <a:pt x="1102" y="665"/>
                  <a:pt x="1119" y="666"/>
                </a:cubicBezTo>
                <a:cubicBezTo>
                  <a:pt x="1116" y="671"/>
                  <a:pt x="1117" y="671"/>
                  <a:pt x="1116" y="678"/>
                </a:cubicBezTo>
                <a:cubicBezTo>
                  <a:pt x="1126" y="683"/>
                  <a:pt x="1136" y="676"/>
                  <a:pt x="1142" y="685"/>
                </a:cubicBezTo>
                <a:cubicBezTo>
                  <a:pt x="1144" y="682"/>
                  <a:pt x="1147" y="682"/>
                  <a:pt x="1149" y="679"/>
                </a:cubicBezTo>
                <a:cubicBezTo>
                  <a:pt x="1146" y="676"/>
                  <a:pt x="1142" y="668"/>
                  <a:pt x="1137" y="671"/>
                </a:cubicBezTo>
                <a:cubicBezTo>
                  <a:pt x="1135" y="661"/>
                  <a:pt x="1149" y="669"/>
                  <a:pt x="1148" y="660"/>
                </a:cubicBezTo>
                <a:cubicBezTo>
                  <a:pt x="1162" y="662"/>
                  <a:pt x="1170" y="668"/>
                  <a:pt x="1181" y="659"/>
                </a:cubicBezTo>
                <a:cubicBezTo>
                  <a:pt x="1188" y="664"/>
                  <a:pt x="1196" y="660"/>
                  <a:pt x="1203" y="665"/>
                </a:cubicBezTo>
                <a:cubicBezTo>
                  <a:pt x="1204" y="670"/>
                  <a:pt x="1197" y="667"/>
                  <a:pt x="1197" y="671"/>
                </a:cubicBezTo>
                <a:cubicBezTo>
                  <a:pt x="1198" y="676"/>
                  <a:pt x="1203" y="673"/>
                  <a:pt x="1200" y="679"/>
                </a:cubicBezTo>
                <a:cubicBezTo>
                  <a:pt x="1199" y="680"/>
                  <a:pt x="1191" y="682"/>
                  <a:pt x="1194" y="687"/>
                </a:cubicBezTo>
                <a:cubicBezTo>
                  <a:pt x="1199" y="684"/>
                  <a:pt x="1205" y="682"/>
                  <a:pt x="1211" y="681"/>
                </a:cubicBezTo>
                <a:cubicBezTo>
                  <a:pt x="1211" y="679"/>
                  <a:pt x="1209" y="678"/>
                  <a:pt x="1209" y="676"/>
                </a:cubicBezTo>
                <a:cubicBezTo>
                  <a:pt x="1213" y="676"/>
                  <a:pt x="1213" y="676"/>
                  <a:pt x="1213" y="676"/>
                </a:cubicBezTo>
                <a:cubicBezTo>
                  <a:pt x="1216" y="676"/>
                  <a:pt x="1214" y="682"/>
                  <a:pt x="1214" y="684"/>
                </a:cubicBezTo>
                <a:cubicBezTo>
                  <a:pt x="1215" y="679"/>
                  <a:pt x="1222" y="685"/>
                  <a:pt x="1226" y="681"/>
                </a:cubicBezTo>
                <a:cubicBezTo>
                  <a:pt x="1227" y="675"/>
                  <a:pt x="1223" y="674"/>
                  <a:pt x="1225" y="668"/>
                </a:cubicBezTo>
                <a:cubicBezTo>
                  <a:pt x="1220" y="664"/>
                  <a:pt x="1216" y="670"/>
                  <a:pt x="1211" y="666"/>
                </a:cubicBezTo>
                <a:cubicBezTo>
                  <a:pt x="1213" y="664"/>
                  <a:pt x="1217" y="663"/>
                  <a:pt x="1219" y="660"/>
                </a:cubicBezTo>
                <a:cubicBezTo>
                  <a:pt x="1217" y="658"/>
                  <a:pt x="1200" y="642"/>
                  <a:pt x="1216" y="644"/>
                </a:cubicBezTo>
                <a:cubicBezTo>
                  <a:pt x="1220" y="648"/>
                  <a:pt x="1219" y="652"/>
                  <a:pt x="1220" y="655"/>
                </a:cubicBezTo>
                <a:cubicBezTo>
                  <a:pt x="1226" y="654"/>
                  <a:pt x="1236" y="663"/>
                  <a:pt x="1238" y="653"/>
                </a:cubicBezTo>
                <a:cubicBezTo>
                  <a:pt x="1236" y="654"/>
                  <a:pt x="1234" y="655"/>
                  <a:pt x="1230" y="655"/>
                </a:cubicBezTo>
                <a:cubicBezTo>
                  <a:pt x="1233" y="647"/>
                  <a:pt x="1226" y="622"/>
                  <a:pt x="1243" y="624"/>
                </a:cubicBezTo>
                <a:cubicBezTo>
                  <a:pt x="1243" y="627"/>
                  <a:pt x="1240" y="627"/>
                  <a:pt x="1238" y="628"/>
                </a:cubicBezTo>
                <a:cubicBezTo>
                  <a:pt x="1240" y="633"/>
                  <a:pt x="1243" y="629"/>
                  <a:pt x="1245" y="633"/>
                </a:cubicBezTo>
                <a:cubicBezTo>
                  <a:pt x="1243" y="637"/>
                  <a:pt x="1242" y="641"/>
                  <a:pt x="1239" y="644"/>
                </a:cubicBezTo>
                <a:cubicBezTo>
                  <a:pt x="1239" y="652"/>
                  <a:pt x="1249" y="652"/>
                  <a:pt x="1243" y="660"/>
                </a:cubicBezTo>
                <a:cubicBezTo>
                  <a:pt x="1246" y="660"/>
                  <a:pt x="1251" y="662"/>
                  <a:pt x="1249" y="658"/>
                </a:cubicBezTo>
                <a:cubicBezTo>
                  <a:pt x="1251" y="659"/>
                  <a:pt x="1252" y="661"/>
                  <a:pt x="1254" y="663"/>
                </a:cubicBezTo>
                <a:cubicBezTo>
                  <a:pt x="1254" y="668"/>
                  <a:pt x="1246" y="664"/>
                  <a:pt x="1248" y="669"/>
                </a:cubicBezTo>
                <a:cubicBezTo>
                  <a:pt x="1258" y="671"/>
                  <a:pt x="1256" y="660"/>
                  <a:pt x="1265" y="660"/>
                </a:cubicBezTo>
                <a:cubicBezTo>
                  <a:pt x="1262" y="657"/>
                  <a:pt x="1262" y="655"/>
                  <a:pt x="1265" y="652"/>
                </a:cubicBezTo>
                <a:cubicBezTo>
                  <a:pt x="1268" y="655"/>
                  <a:pt x="1273" y="657"/>
                  <a:pt x="1278" y="658"/>
                </a:cubicBezTo>
                <a:cubicBezTo>
                  <a:pt x="1279" y="653"/>
                  <a:pt x="1282" y="650"/>
                  <a:pt x="1284" y="647"/>
                </a:cubicBezTo>
                <a:cubicBezTo>
                  <a:pt x="1287" y="654"/>
                  <a:pt x="1294" y="655"/>
                  <a:pt x="1300" y="655"/>
                </a:cubicBezTo>
                <a:cubicBezTo>
                  <a:pt x="1301" y="660"/>
                  <a:pt x="1291" y="659"/>
                  <a:pt x="1296" y="663"/>
                </a:cubicBezTo>
                <a:cubicBezTo>
                  <a:pt x="1290" y="661"/>
                  <a:pt x="1282" y="662"/>
                  <a:pt x="1280" y="658"/>
                </a:cubicBezTo>
                <a:cubicBezTo>
                  <a:pt x="1278" y="660"/>
                  <a:pt x="1276" y="662"/>
                  <a:pt x="1274" y="663"/>
                </a:cubicBezTo>
                <a:cubicBezTo>
                  <a:pt x="1274" y="670"/>
                  <a:pt x="1279" y="672"/>
                  <a:pt x="1283" y="675"/>
                </a:cubicBezTo>
                <a:cubicBezTo>
                  <a:pt x="1278" y="678"/>
                  <a:pt x="1280" y="686"/>
                  <a:pt x="1286" y="685"/>
                </a:cubicBezTo>
                <a:cubicBezTo>
                  <a:pt x="1285" y="691"/>
                  <a:pt x="1277" y="685"/>
                  <a:pt x="1275" y="688"/>
                </a:cubicBezTo>
                <a:cubicBezTo>
                  <a:pt x="1273" y="692"/>
                  <a:pt x="1280" y="700"/>
                  <a:pt x="1270" y="697"/>
                </a:cubicBezTo>
                <a:cubicBezTo>
                  <a:pt x="1276" y="704"/>
                  <a:pt x="1283" y="702"/>
                  <a:pt x="1290" y="708"/>
                </a:cubicBezTo>
                <a:cubicBezTo>
                  <a:pt x="1288" y="705"/>
                  <a:pt x="1286" y="700"/>
                  <a:pt x="1290" y="705"/>
                </a:cubicBezTo>
                <a:cubicBezTo>
                  <a:pt x="1294" y="702"/>
                  <a:pt x="1289" y="697"/>
                  <a:pt x="1287" y="695"/>
                </a:cubicBezTo>
                <a:cubicBezTo>
                  <a:pt x="1296" y="690"/>
                  <a:pt x="1304" y="695"/>
                  <a:pt x="1317" y="691"/>
                </a:cubicBezTo>
                <a:cubicBezTo>
                  <a:pt x="1314" y="695"/>
                  <a:pt x="1316" y="697"/>
                  <a:pt x="1319" y="701"/>
                </a:cubicBezTo>
                <a:cubicBezTo>
                  <a:pt x="1307" y="707"/>
                  <a:pt x="1308" y="697"/>
                  <a:pt x="1299" y="695"/>
                </a:cubicBezTo>
                <a:cubicBezTo>
                  <a:pt x="1302" y="699"/>
                  <a:pt x="1300" y="702"/>
                  <a:pt x="1301" y="705"/>
                </a:cubicBezTo>
                <a:cubicBezTo>
                  <a:pt x="1309" y="704"/>
                  <a:pt x="1313" y="706"/>
                  <a:pt x="1323" y="705"/>
                </a:cubicBezTo>
                <a:cubicBezTo>
                  <a:pt x="1318" y="712"/>
                  <a:pt x="1313" y="709"/>
                  <a:pt x="1304" y="710"/>
                </a:cubicBezTo>
                <a:cubicBezTo>
                  <a:pt x="1306" y="714"/>
                  <a:pt x="1302" y="717"/>
                  <a:pt x="1307" y="720"/>
                </a:cubicBezTo>
                <a:cubicBezTo>
                  <a:pt x="1310" y="719"/>
                  <a:pt x="1310" y="718"/>
                  <a:pt x="1309" y="716"/>
                </a:cubicBezTo>
                <a:cubicBezTo>
                  <a:pt x="1313" y="717"/>
                  <a:pt x="1313" y="719"/>
                  <a:pt x="1317" y="717"/>
                </a:cubicBezTo>
                <a:cubicBezTo>
                  <a:pt x="1317" y="724"/>
                  <a:pt x="1317" y="724"/>
                  <a:pt x="1317" y="724"/>
                </a:cubicBezTo>
                <a:cubicBezTo>
                  <a:pt x="1314" y="725"/>
                  <a:pt x="1314" y="729"/>
                  <a:pt x="1309" y="729"/>
                </a:cubicBezTo>
                <a:cubicBezTo>
                  <a:pt x="1313" y="732"/>
                  <a:pt x="1326" y="734"/>
                  <a:pt x="1335" y="733"/>
                </a:cubicBezTo>
                <a:cubicBezTo>
                  <a:pt x="1338" y="733"/>
                  <a:pt x="1336" y="738"/>
                  <a:pt x="1336" y="740"/>
                </a:cubicBezTo>
                <a:cubicBezTo>
                  <a:pt x="1341" y="742"/>
                  <a:pt x="1340" y="740"/>
                  <a:pt x="1345" y="742"/>
                </a:cubicBezTo>
                <a:cubicBezTo>
                  <a:pt x="1342" y="748"/>
                  <a:pt x="1328" y="737"/>
                  <a:pt x="1323" y="745"/>
                </a:cubicBezTo>
                <a:cubicBezTo>
                  <a:pt x="1323" y="753"/>
                  <a:pt x="1340" y="748"/>
                  <a:pt x="1335" y="756"/>
                </a:cubicBezTo>
                <a:cubicBezTo>
                  <a:pt x="1357" y="756"/>
                  <a:pt x="1381" y="754"/>
                  <a:pt x="1394" y="750"/>
                </a:cubicBezTo>
                <a:cubicBezTo>
                  <a:pt x="1393" y="746"/>
                  <a:pt x="1386" y="746"/>
                  <a:pt x="1387" y="739"/>
                </a:cubicBezTo>
                <a:cubicBezTo>
                  <a:pt x="1383" y="739"/>
                  <a:pt x="1383" y="743"/>
                  <a:pt x="1378" y="743"/>
                </a:cubicBezTo>
                <a:cubicBezTo>
                  <a:pt x="1375" y="740"/>
                  <a:pt x="1371" y="733"/>
                  <a:pt x="1367" y="736"/>
                </a:cubicBezTo>
                <a:cubicBezTo>
                  <a:pt x="1367" y="739"/>
                  <a:pt x="1369" y="739"/>
                  <a:pt x="1368" y="742"/>
                </a:cubicBezTo>
                <a:cubicBezTo>
                  <a:pt x="1368" y="746"/>
                  <a:pt x="1361" y="744"/>
                  <a:pt x="1357" y="745"/>
                </a:cubicBezTo>
                <a:cubicBezTo>
                  <a:pt x="1358" y="741"/>
                  <a:pt x="1366" y="745"/>
                  <a:pt x="1365" y="739"/>
                </a:cubicBezTo>
                <a:cubicBezTo>
                  <a:pt x="1355" y="737"/>
                  <a:pt x="1354" y="739"/>
                  <a:pt x="1341" y="739"/>
                </a:cubicBezTo>
                <a:cubicBezTo>
                  <a:pt x="1341" y="733"/>
                  <a:pt x="1341" y="733"/>
                  <a:pt x="1341" y="733"/>
                </a:cubicBezTo>
                <a:cubicBezTo>
                  <a:pt x="1351" y="737"/>
                  <a:pt x="1367" y="729"/>
                  <a:pt x="1375" y="734"/>
                </a:cubicBezTo>
                <a:cubicBezTo>
                  <a:pt x="1397" y="726"/>
                  <a:pt x="1413" y="733"/>
                  <a:pt x="1431" y="724"/>
                </a:cubicBezTo>
                <a:cubicBezTo>
                  <a:pt x="1428" y="719"/>
                  <a:pt x="1417" y="716"/>
                  <a:pt x="1413" y="720"/>
                </a:cubicBezTo>
                <a:cubicBezTo>
                  <a:pt x="1411" y="720"/>
                  <a:pt x="1410" y="717"/>
                  <a:pt x="1410" y="714"/>
                </a:cubicBezTo>
                <a:cubicBezTo>
                  <a:pt x="1405" y="714"/>
                  <a:pt x="1411" y="716"/>
                  <a:pt x="1407" y="718"/>
                </a:cubicBezTo>
                <a:cubicBezTo>
                  <a:pt x="1405" y="717"/>
                  <a:pt x="1405" y="713"/>
                  <a:pt x="1405" y="710"/>
                </a:cubicBezTo>
                <a:cubicBezTo>
                  <a:pt x="1416" y="704"/>
                  <a:pt x="1422" y="706"/>
                  <a:pt x="1435" y="708"/>
                </a:cubicBezTo>
                <a:cubicBezTo>
                  <a:pt x="1434" y="707"/>
                  <a:pt x="1433" y="705"/>
                  <a:pt x="1431" y="705"/>
                </a:cubicBezTo>
                <a:cubicBezTo>
                  <a:pt x="1438" y="699"/>
                  <a:pt x="1450" y="704"/>
                  <a:pt x="1454" y="695"/>
                </a:cubicBezTo>
                <a:cubicBezTo>
                  <a:pt x="1458" y="696"/>
                  <a:pt x="1466" y="701"/>
                  <a:pt x="1467" y="694"/>
                </a:cubicBezTo>
                <a:cubicBezTo>
                  <a:pt x="1472" y="698"/>
                  <a:pt x="1476" y="695"/>
                  <a:pt x="1481" y="697"/>
                </a:cubicBezTo>
                <a:cubicBezTo>
                  <a:pt x="1482" y="692"/>
                  <a:pt x="1487" y="692"/>
                  <a:pt x="1490" y="691"/>
                </a:cubicBezTo>
                <a:cubicBezTo>
                  <a:pt x="1492" y="691"/>
                  <a:pt x="1490" y="693"/>
                  <a:pt x="1489" y="694"/>
                </a:cubicBezTo>
                <a:cubicBezTo>
                  <a:pt x="1491" y="695"/>
                  <a:pt x="1497" y="689"/>
                  <a:pt x="1502" y="688"/>
                </a:cubicBezTo>
                <a:cubicBezTo>
                  <a:pt x="1487" y="687"/>
                  <a:pt x="1462" y="684"/>
                  <a:pt x="1451" y="695"/>
                </a:cubicBezTo>
                <a:cubicBezTo>
                  <a:pt x="1444" y="687"/>
                  <a:pt x="1436" y="693"/>
                  <a:pt x="1429" y="689"/>
                </a:cubicBezTo>
                <a:cubicBezTo>
                  <a:pt x="1429" y="686"/>
                  <a:pt x="1432" y="686"/>
                  <a:pt x="1431" y="682"/>
                </a:cubicBezTo>
                <a:cubicBezTo>
                  <a:pt x="1437" y="683"/>
                  <a:pt x="1439" y="680"/>
                  <a:pt x="1445" y="681"/>
                </a:cubicBezTo>
                <a:cubicBezTo>
                  <a:pt x="1442" y="673"/>
                  <a:pt x="1433" y="679"/>
                  <a:pt x="1425" y="676"/>
                </a:cubicBezTo>
                <a:cubicBezTo>
                  <a:pt x="1428" y="667"/>
                  <a:pt x="1446" y="679"/>
                  <a:pt x="1450" y="665"/>
                </a:cubicBezTo>
                <a:cubicBezTo>
                  <a:pt x="1444" y="665"/>
                  <a:pt x="1444" y="665"/>
                  <a:pt x="1444" y="665"/>
                </a:cubicBezTo>
                <a:cubicBezTo>
                  <a:pt x="1443" y="660"/>
                  <a:pt x="1446" y="659"/>
                  <a:pt x="1445" y="655"/>
                </a:cubicBezTo>
                <a:cubicBezTo>
                  <a:pt x="1448" y="661"/>
                  <a:pt x="1449" y="651"/>
                  <a:pt x="1457" y="653"/>
                </a:cubicBezTo>
                <a:cubicBezTo>
                  <a:pt x="1456" y="657"/>
                  <a:pt x="1460" y="660"/>
                  <a:pt x="1465" y="656"/>
                </a:cubicBezTo>
                <a:cubicBezTo>
                  <a:pt x="1460" y="654"/>
                  <a:pt x="1465" y="651"/>
                  <a:pt x="1457" y="652"/>
                </a:cubicBezTo>
                <a:cubicBezTo>
                  <a:pt x="1461" y="639"/>
                  <a:pt x="1442" y="639"/>
                  <a:pt x="1435" y="633"/>
                </a:cubicBezTo>
                <a:cubicBezTo>
                  <a:pt x="1437" y="639"/>
                  <a:pt x="1437" y="642"/>
                  <a:pt x="1442" y="647"/>
                </a:cubicBezTo>
                <a:cubicBezTo>
                  <a:pt x="1441" y="651"/>
                  <a:pt x="1434" y="649"/>
                  <a:pt x="1435" y="655"/>
                </a:cubicBezTo>
                <a:cubicBezTo>
                  <a:pt x="1438" y="657"/>
                  <a:pt x="1436" y="657"/>
                  <a:pt x="1441" y="656"/>
                </a:cubicBezTo>
                <a:cubicBezTo>
                  <a:pt x="1438" y="662"/>
                  <a:pt x="1431" y="660"/>
                  <a:pt x="1426" y="658"/>
                </a:cubicBezTo>
                <a:cubicBezTo>
                  <a:pt x="1430" y="651"/>
                  <a:pt x="1422" y="652"/>
                  <a:pt x="1421" y="647"/>
                </a:cubicBezTo>
                <a:cubicBezTo>
                  <a:pt x="1422" y="643"/>
                  <a:pt x="1423" y="644"/>
                  <a:pt x="1423" y="642"/>
                </a:cubicBezTo>
                <a:cubicBezTo>
                  <a:pt x="1419" y="643"/>
                  <a:pt x="1417" y="636"/>
                  <a:pt x="1416" y="630"/>
                </a:cubicBezTo>
                <a:cubicBezTo>
                  <a:pt x="1418" y="626"/>
                  <a:pt x="1424" y="630"/>
                  <a:pt x="1423" y="633"/>
                </a:cubicBezTo>
                <a:cubicBezTo>
                  <a:pt x="1423" y="628"/>
                  <a:pt x="1432" y="626"/>
                  <a:pt x="1432" y="618"/>
                </a:cubicBezTo>
                <a:cubicBezTo>
                  <a:pt x="1434" y="619"/>
                  <a:pt x="1436" y="621"/>
                  <a:pt x="1436" y="623"/>
                </a:cubicBezTo>
                <a:cubicBezTo>
                  <a:pt x="1438" y="622"/>
                  <a:pt x="1437" y="613"/>
                  <a:pt x="1435" y="611"/>
                </a:cubicBezTo>
                <a:cubicBezTo>
                  <a:pt x="1435" y="608"/>
                  <a:pt x="1439" y="608"/>
                  <a:pt x="1441" y="607"/>
                </a:cubicBezTo>
                <a:cubicBezTo>
                  <a:pt x="1443" y="608"/>
                  <a:pt x="1444" y="610"/>
                  <a:pt x="1444" y="613"/>
                </a:cubicBezTo>
                <a:cubicBezTo>
                  <a:pt x="1446" y="611"/>
                  <a:pt x="1446" y="608"/>
                  <a:pt x="1447" y="605"/>
                </a:cubicBezTo>
                <a:cubicBezTo>
                  <a:pt x="1449" y="605"/>
                  <a:pt x="1451" y="606"/>
                  <a:pt x="1451" y="604"/>
                </a:cubicBezTo>
                <a:cubicBezTo>
                  <a:pt x="1455" y="606"/>
                  <a:pt x="1457" y="603"/>
                  <a:pt x="1464" y="604"/>
                </a:cubicBezTo>
                <a:cubicBezTo>
                  <a:pt x="1462" y="600"/>
                  <a:pt x="1449" y="605"/>
                  <a:pt x="1447" y="601"/>
                </a:cubicBezTo>
                <a:cubicBezTo>
                  <a:pt x="1444" y="601"/>
                  <a:pt x="1442" y="602"/>
                  <a:pt x="1441" y="604"/>
                </a:cubicBezTo>
                <a:cubicBezTo>
                  <a:pt x="1433" y="602"/>
                  <a:pt x="1432" y="595"/>
                  <a:pt x="1429" y="588"/>
                </a:cubicBezTo>
                <a:cubicBezTo>
                  <a:pt x="1424" y="590"/>
                  <a:pt x="1417" y="588"/>
                  <a:pt x="1415" y="595"/>
                </a:cubicBezTo>
                <a:cubicBezTo>
                  <a:pt x="1413" y="591"/>
                  <a:pt x="1409" y="592"/>
                  <a:pt x="1407" y="585"/>
                </a:cubicBezTo>
                <a:cubicBezTo>
                  <a:pt x="1410" y="583"/>
                  <a:pt x="1414" y="582"/>
                  <a:pt x="1419" y="582"/>
                </a:cubicBezTo>
                <a:cubicBezTo>
                  <a:pt x="1414" y="575"/>
                  <a:pt x="1425" y="572"/>
                  <a:pt x="1421" y="565"/>
                </a:cubicBezTo>
                <a:cubicBezTo>
                  <a:pt x="1425" y="568"/>
                  <a:pt x="1440" y="563"/>
                  <a:pt x="1441" y="569"/>
                </a:cubicBezTo>
                <a:cubicBezTo>
                  <a:pt x="1443" y="572"/>
                  <a:pt x="1446" y="563"/>
                  <a:pt x="1448" y="562"/>
                </a:cubicBezTo>
                <a:cubicBezTo>
                  <a:pt x="1452" y="567"/>
                  <a:pt x="1457" y="562"/>
                  <a:pt x="1463" y="562"/>
                </a:cubicBezTo>
                <a:cubicBezTo>
                  <a:pt x="1463" y="559"/>
                  <a:pt x="1459" y="560"/>
                  <a:pt x="1460" y="556"/>
                </a:cubicBezTo>
                <a:cubicBezTo>
                  <a:pt x="1462" y="554"/>
                  <a:pt x="1464" y="556"/>
                  <a:pt x="1470" y="554"/>
                </a:cubicBezTo>
                <a:cubicBezTo>
                  <a:pt x="1471" y="560"/>
                  <a:pt x="1464" y="557"/>
                  <a:pt x="1465" y="562"/>
                </a:cubicBezTo>
                <a:cubicBezTo>
                  <a:pt x="1471" y="565"/>
                  <a:pt x="1470" y="557"/>
                  <a:pt x="1477" y="559"/>
                </a:cubicBezTo>
                <a:cubicBezTo>
                  <a:pt x="1468" y="558"/>
                  <a:pt x="1475" y="548"/>
                  <a:pt x="1470" y="543"/>
                </a:cubicBezTo>
                <a:cubicBezTo>
                  <a:pt x="1472" y="541"/>
                  <a:pt x="1474" y="546"/>
                  <a:pt x="1477" y="541"/>
                </a:cubicBezTo>
                <a:cubicBezTo>
                  <a:pt x="1483" y="544"/>
                  <a:pt x="1480" y="545"/>
                  <a:pt x="1480" y="552"/>
                </a:cubicBezTo>
                <a:cubicBezTo>
                  <a:pt x="1485" y="550"/>
                  <a:pt x="1483" y="551"/>
                  <a:pt x="1489" y="552"/>
                </a:cubicBezTo>
                <a:cubicBezTo>
                  <a:pt x="1484" y="547"/>
                  <a:pt x="1491" y="541"/>
                  <a:pt x="1486" y="536"/>
                </a:cubicBezTo>
                <a:cubicBezTo>
                  <a:pt x="1485" y="542"/>
                  <a:pt x="1482" y="533"/>
                  <a:pt x="1477" y="534"/>
                </a:cubicBezTo>
                <a:cubicBezTo>
                  <a:pt x="1479" y="532"/>
                  <a:pt x="1479" y="530"/>
                  <a:pt x="1477" y="528"/>
                </a:cubicBezTo>
                <a:cubicBezTo>
                  <a:pt x="1472" y="530"/>
                  <a:pt x="1477" y="532"/>
                  <a:pt x="1473" y="534"/>
                </a:cubicBezTo>
                <a:cubicBezTo>
                  <a:pt x="1466" y="535"/>
                  <a:pt x="1469" y="526"/>
                  <a:pt x="1463" y="527"/>
                </a:cubicBezTo>
                <a:cubicBezTo>
                  <a:pt x="1463" y="528"/>
                  <a:pt x="1464" y="529"/>
                  <a:pt x="1464" y="531"/>
                </a:cubicBezTo>
                <a:cubicBezTo>
                  <a:pt x="1463" y="530"/>
                  <a:pt x="1461" y="530"/>
                  <a:pt x="1458" y="530"/>
                </a:cubicBezTo>
                <a:cubicBezTo>
                  <a:pt x="1460" y="527"/>
                  <a:pt x="1461" y="522"/>
                  <a:pt x="1464" y="520"/>
                </a:cubicBezTo>
                <a:cubicBezTo>
                  <a:pt x="1463" y="518"/>
                  <a:pt x="1461" y="517"/>
                  <a:pt x="1458" y="517"/>
                </a:cubicBezTo>
                <a:cubicBezTo>
                  <a:pt x="1463" y="522"/>
                  <a:pt x="1459" y="522"/>
                  <a:pt x="1458" y="528"/>
                </a:cubicBezTo>
                <a:cubicBezTo>
                  <a:pt x="1455" y="529"/>
                  <a:pt x="1453" y="521"/>
                  <a:pt x="1452" y="528"/>
                </a:cubicBezTo>
                <a:cubicBezTo>
                  <a:pt x="1449" y="528"/>
                  <a:pt x="1450" y="523"/>
                  <a:pt x="1445" y="524"/>
                </a:cubicBezTo>
                <a:cubicBezTo>
                  <a:pt x="1443" y="531"/>
                  <a:pt x="1434" y="527"/>
                  <a:pt x="1429" y="524"/>
                </a:cubicBezTo>
                <a:cubicBezTo>
                  <a:pt x="1427" y="525"/>
                  <a:pt x="1417" y="529"/>
                  <a:pt x="1407" y="527"/>
                </a:cubicBezTo>
                <a:cubicBezTo>
                  <a:pt x="1411" y="521"/>
                  <a:pt x="1405" y="514"/>
                  <a:pt x="1413" y="511"/>
                </a:cubicBezTo>
                <a:cubicBezTo>
                  <a:pt x="1411" y="507"/>
                  <a:pt x="1405" y="512"/>
                  <a:pt x="1403" y="512"/>
                </a:cubicBezTo>
                <a:cubicBezTo>
                  <a:pt x="1403" y="511"/>
                  <a:pt x="1403" y="510"/>
                  <a:pt x="1405" y="509"/>
                </a:cubicBezTo>
                <a:cubicBezTo>
                  <a:pt x="1386" y="494"/>
                  <a:pt x="1383" y="524"/>
                  <a:pt x="1368" y="520"/>
                </a:cubicBezTo>
                <a:cubicBezTo>
                  <a:pt x="1367" y="522"/>
                  <a:pt x="1366" y="523"/>
                  <a:pt x="1364" y="524"/>
                </a:cubicBezTo>
                <a:cubicBezTo>
                  <a:pt x="1359" y="520"/>
                  <a:pt x="1356" y="512"/>
                  <a:pt x="1348" y="511"/>
                </a:cubicBezTo>
                <a:cubicBezTo>
                  <a:pt x="1349" y="507"/>
                  <a:pt x="1361" y="512"/>
                  <a:pt x="1362" y="508"/>
                </a:cubicBezTo>
                <a:cubicBezTo>
                  <a:pt x="1367" y="508"/>
                  <a:pt x="1366" y="514"/>
                  <a:pt x="1371" y="514"/>
                </a:cubicBezTo>
                <a:cubicBezTo>
                  <a:pt x="1377" y="508"/>
                  <a:pt x="1360" y="509"/>
                  <a:pt x="1364" y="505"/>
                </a:cubicBezTo>
                <a:cubicBezTo>
                  <a:pt x="1361" y="503"/>
                  <a:pt x="1358" y="505"/>
                  <a:pt x="1352" y="505"/>
                </a:cubicBezTo>
                <a:cubicBezTo>
                  <a:pt x="1356" y="497"/>
                  <a:pt x="1351" y="494"/>
                  <a:pt x="1357" y="489"/>
                </a:cubicBezTo>
                <a:cubicBezTo>
                  <a:pt x="1353" y="487"/>
                  <a:pt x="1348" y="487"/>
                  <a:pt x="1345" y="488"/>
                </a:cubicBezTo>
                <a:cubicBezTo>
                  <a:pt x="1345" y="503"/>
                  <a:pt x="1329" y="501"/>
                  <a:pt x="1320" y="504"/>
                </a:cubicBezTo>
                <a:cubicBezTo>
                  <a:pt x="1312" y="495"/>
                  <a:pt x="1302" y="487"/>
                  <a:pt x="1290" y="482"/>
                </a:cubicBezTo>
                <a:cubicBezTo>
                  <a:pt x="1286" y="486"/>
                  <a:pt x="1285" y="493"/>
                  <a:pt x="1278" y="495"/>
                </a:cubicBezTo>
                <a:cubicBezTo>
                  <a:pt x="1274" y="492"/>
                  <a:pt x="1270" y="487"/>
                  <a:pt x="1267" y="483"/>
                </a:cubicBezTo>
                <a:cubicBezTo>
                  <a:pt x="1268" y="481"/>
                  <a:pt x="1271" y="480"/>
                  <a:pt x="1272" y="479"/>
                </a:cubicBezTo>
                <a:cubicBezTo>
                  <a:pt x="1269" y="477"/>
                  <a:pt x="1267" y="475"/>
                  <a:pt x="1270" y="470"/>
                </a:cubicBezTo>
                <a:cubicBezTo>
                  <a:pt x="1255" y="472"/>
                  <a:pt x="1248" y="477"/>
                  <a:pt x="1236" y="478"/>
                </a:cubicBezTo>
                <a:cubicBezTo>
                  <a:pt x="1240" y="483"/>
                  <a:pt x="1251" y="484"/>
                  <a:pt x="1256" y="485"/>
                </a:cubicBezTo>
                <a:cubicBezTo>
                  <a:pt x="1255" y="487"/>
                  <a:pt x="1251" y="487"/>
                  <a:pt x="1249" y="489"/>
                </a:cubicBezTo>
                <a:cubicBezTo>
                  <a:pt x="1250" y="492"/>
                  <a:pt x="1256" y="490"/>
                  <a:pt x="1255" y="494"/>
                </a:cubicBezTo>
                <a:cubicBezTo>
                  <a:pt x="1248" y="492"/>
                  <a:pt x="1239" y="501"/>
                  <a:pt x="1233" y="495"/>
                </a:cubicBezTo>
                <a:cubicBezTo>
                  <a:pt x="1231" y="507"/>
                  <a:pt x="1256" y="495"/>
                  <a:pt x="1261" y="505"/>
                </a:cubicBezTo>
                <a:cubicBezTo>
                  <a:pt x="1257" y="509"/>
                  <a:pt x="1253" y="507"/>
                  <a:pt x="1252" y="515"/>
                </a:cubicBezTo>
                <a:cubicBezTo>
                  <a:pt x="1249" y="516"/>
                  <a:pt x="1248" y="514"/>
                  <a:pt x="1248" y="511"/>
                </a:cubicBezTo>
                <a:cubicBezTo>
                  <a:pt x="1245" y="512"/>
                  <a:pt x="1244" y="515"/>
                  <a:pt x="1243" y="518"/>
                </a:cubicBezTo>
                <a:cubicBezTo>
                  <a:pt x="1246" y="520"/>
                  <a:pt x="1247" y="520"/>
                  <a:pt x="1249" y="518"/>
                </a:cubicBezTo>
                <a:cubicBezTo>
                  <a:pt x="1249" y="521"/>
                  <a:pt x="1250" y="524"/>
                  <a:pt x="1252" y="524"/>
                </a:cubicBezTo>
                <a:cubicBezTo>
                  <a:pt x="1245" y="525"/>
                  <a:pt x="1252" y="531"/>
                  <a:pt x="1246" y="533"/>
                </a:cubicBezTo>
                <a:cubicBezTo>
                  <a:pt x="1241" y="534"/>
                  <a:pt x="1243" y="528"/>
                  <a:pt x="1241" y="525"/>
                </a:cubicBezTo>
                <a:cubicBezTo>
                  <a:pt x="1236" y="532"/>
                  <a:pt x="1227" y="533"/>
                  <a:pt x="1227" y="544"/>
                </a:cubicBezTo>
                <a:cubicBezTo>
                  <a:pt x="1223" y="539"/>
                  <a:pt x="1225" y="532"/>
                  <a:pt x="1225" y="525"/>
                </a:cubicBezTo>
                <a:cubicBezTo>
                  <a:pt x="1224" y="529"/>
                  <a:pt x="1218" y="528"/>
                  <a:pt x="1217" y="531"/>
                </a:cubicBezTo>
                <a:cubicBezTo>
                  <a:pt x="1211" y="529"/>
                  <a:pt x="1205" y="522"/>
                  <a:pt x="1209" y="515"/>
                </a:cubicBezTo>
                <a:cubicBezTo>
                  <a:pt x="1197" y="515"/>
                  <a:pt x="1197" y="515"/>
                  <a:pt x="1197" y="515"/>
                </a:cubicBezTo>
                <a:cubicBezTo>
                  <a:pt x="1193" y="513"/>
                  <a:pt x="1194" y="510"/>
                  <a:pt x="1196" y="507"/>
                </a:cubicBezTo>
                <a:cubicBezTo>
                  <a:pt x="1176" y="507"/>
                  <a:pt x="1148" y="527"/>
                  <a:pt x="1130" y="511"/>
                </a:cubicBezTo>
                <a:cubicBezTo>
                  <a:pt x="1119" y="510"/>
                  <a:pt x="1105" y="502"/>
                  <a:pt x="1091" y="512"/>
                </a:cubicBezTo>
                <a:cubicBezTo>
                  <a:pt x="1089" y="511"/>
                  <a:pt x="1088" y="509"/>
                  <a:pt x="1088" y="507"/>
                </a:cubicBezTo>
                <a:cubicBezTo>
                  <a:pt x="1082" y="508"/>
                  <a:pt x="1077" y="510"/>
                  <a:pt x="1072" y="507"/>
                </a:cubicBezTo>
                <a:cubicBezTo>
                  <a:pt x="1070" y="514"/>
                  <a:pt x="1064" y="509"/>
                  <a:pt x="1058" y="511"/>
                </a:cubicBezTo>
                <a:cubicBezTo>
                  <a:pt x="1057" y="507"/>
                  <a:pt x="1061" y="508"/>
                  <a:pt x="1062" y="507"/>
                </a:cubicBezTo>
                <a:cubicBezTo>
                  <a:pt x="1055" y="509"/>
                  <a:pt x="1042" y="504"/>
                  <a:pt x="1036" y="504"/>
                </a:cubicBezTo>
                <a:cubicBezTo>
                  <a:pt x="1037" y="511"/>
                  <a:pt x="1039" y="517"/>
                  <a:pt x="1029" y="515"/>
                </a:cubicBezTo>
                <a:cubicBezTo>
                  <a:pt x="1029" y="517"/>
                  <a:pt x="1031" y="518"/>
                  <a:pt x="1032" y="520"/>
                </a:cubicBezTo>
                <a:cubicBezTo>
                  <a:pt x="1030" y="524"/>
                  <a:pt x="1027" y="524"/>
                  <a:pt x="1023" y="523"/>
                </a:cubicBezTo>
                <a:cubicBezTo>
                  <a:pt x="1023" y="517"/>
                  <a:pt x="1023" y="517"/>
                  <a:pt x="1023" y="517"/>
                </a:cubicBezTo>
                <a:cubicBezTo>
                  <a:pt x="1022" y="513"/>
                  <a:pt x="1029" y="518"/>
                  <a:pt x="1027" y="512"/>
                </a:cubicBezTo>
                <a:cubicBezTo>
                  <a:pt x="1018" y="517"/>
                  <a:pt x="1014" y="505"/>
                  <a:pt x="1004" y="511"/>
                </a:cubicBezTo>
                <a:cubicBezTo>
                  <a:pt x="1002" y="509"/>
                  <a:pt x="1002" y="505"/>
                  <a:pt x="1000" y="504"/>
                </a:cubicBezTo>
                <a:cubicBezTo>
                  <a:pt x="971" y="513"/>
                  <a:pt x="947" y="502"/>
                  <a:pt x="924" y="505"/>
                </a:cubicBezTo>
                <a:cubicBezTo>
                  <a:pt x="922" y="504"/>
                  <a:pt x="921" y="501"/>
                  <a:pt x="920" y="499"/>
                </a:cubicBezTo>
                <a:cubicBezTo>
                  <a:pt x="916" y="501"/>
                  <a:pt x="915" y="503"/>
                  <a:pt x="911" y="501"/>
                </a:cubicBezTo>
                <a:cubicBezTo>
                  <a:pt x="909" y="497"/>
                  <a:pt x="908" y="493"/>
                  <a:pt x="904" y="492"/>
                </a:cubicBezTo>
                <a:cubicBezTo>
                  <a:pt x="900" y="494"/>
                  <a:pt x="905" y="498"/>
                  <a:pt x="908" y="498"/>
                </a:cubicBezTo>
                <a:cubicBezTo>
                  <a:pt x="895" y="500"/>
                  <a:pt x="862" y="500"/>
                  <a:pt x="850" y="491"/>
                </a:cubicBezTo>
                <a:cubicBezTo>
                  <a:pt x="842" y="493"/>
                  <a:pt x="830" y="488"/>
                  <a:pt x="820" y="486"/>
                </a:cubicBezTo>
                <a:cubicBezTo>
                  <a:pt x="818" y="488"/>
                  <a:pt x="815" y="490"/>
                  <a:pt x="815" y="494"/>
                </a:cubicBezTo>
                <a:cubicBezTo>
                  <a:pt x="826" y="491"/>
                  <a:pt x="839" y="487"/>
                  <a:pt x="843" y="498"/>
                </a:cubicBezTo>
                <a:cubicBezTo>
                  <a:pt x="834" y="500"/>
                  <a:pt x="811" y="501"/>
                  <a:pt x="812" y="489"/>
                </a:cubicBezTo>
                <a:cubicBezTo>
                  <a:pt x="805" y="491"/>
                  <a:pt x="800" y="497"/>
                  <a:pt x="791" y="492"/>
                </a:cubicBezTo>
                <a:cubicBezTo>
                  <a:pt x="792" y="495"/>
                  <a:pt x="792" y="499"/>
                  <a:pt x="796" y="499"/>
                </a:cubicBezTo>
                <a:cubicBezTo>
                  <a:pt x="792" y="505"/>
                  <a:pt x="788" y="499"/>
                  <a:pt x="785" y="499"/>
                </a:cubicBezTo>
                <a:cubicBezTo>
                  <a:pt x="783" y="496"/>
                  <a:pt x="791" y="495"/>
                  <a:pt x="786" y="494"/>
                </a:cubicBezTo>
                <a:cubicBezTo>
                  <a:pt x="782" y="493"/>
                  <a:pt x="781" y="496"/>
                  <a:pt x="783" y="498"/>
                </a:cubicBezTo>
                <a:cubicBezTo>
                  <a:pt x="777" y="499"/>
                  <a:pt x="779" y="491"/>
                  <a:pt x="780" y="488"/>
                </a:cubicBezTo>
                <a:cubicBezTo>
                  <a:pt x="777" y="484"/>
                  <a:pt x="777" y="490"/>
                  <a:pt x="773" y="491"/>
                </a:cubicBezTo>
                <a:cubicBezTo>
                  <a:pt x="773" y="487"/>
                  <a:pt x="766" y="489"/>
                  <a:pt x="759" y="488"/>
                </a:cubicBezTo>
                <a:cubicBezTo>
                  <a:pt x="760" y="493"/>
                  <a:pt x="770" y="489"/>
                  <a:pt x="770" y="495"/>
                </a:cubicBezTo>
                <a:cubicBezTo>
                  <a:pt x="767" y="498"/>
                  <a:pt x="767" y="506"/>
                  <a:pt x="762" y="507"/>
                </a:cubicBezTo>
                <a:cubicBezTo>
                  <a:pt x="758" y="506"/>
                  <a:pt x="761" y="502"/>
                  <a:pt x="763" y="502"/>
                </a:cubicBezTo>
                <a:cubicBezTo>
                  <a:pt x="758" y="497"/>
                  <a:pt x="744" y="501"/>
                  <a:pt x="748" y="508"/>
                </a:cubicBezTo>
                <a:cubicBezTo>
                  <a:pt x="739" y="511"/>
                  <a:pt x="732" y="508"/>
                  <a:pt x="719" y="509"/>
                </a:cubicBezTo>
                <a:cubicBezTo>
                  <a:pt x="717" y="503"/>
                  <a:pt x="712" y="501"/>
                  <a:pt x="706" y="505"/>
                </a:cubicBezTo>
                <a:cubicBezTo>
                  <a:pt x="707" y="508"/>
                  <a:pt x="711" y="506"/>
                  <a:pt x="712" y="508"/>
                </a:cubicBezTo>
                <a:cubicBezTo>
                  <a:pt x="706" y="520"/>
                  <a:pt x="689" y="519"/>
                  <a:pt x="685" y="507"/>
                </a:cubicBezTo>
                <a:cubicBezTo>
                  <a:pt x="680" y="507"/>
                  <a:pt x="675" y="510"/>
                  <a:pt x="673" y="505"/>
                </a:cubicBezTo>
                <a:cubicBezTo>
                  <a:pt x="673" y="503"/>
                  <a:pt x="683" y="503"/>
                  <a:pt x="683" y="505"/>
                </a:cubicBezTo>
                <a:cubicBezTo>
                  <a:pt x="686" y="505"/>
                  <a:pt x="684" y="498"/>
                  <a:pt x="685" y="495"/>
                </a:cubicBezTo>
                <a:cubicBezTo>
                  <a:pt x="684" y="493"/>
                  <a:pt x="679" y="495"/>
                  <a:pt x="679" y="492"/>
                </a:cubicBezTo>
                <a:cubicBezTo>
                  <a:pt x="689" y="488"/>
                  <a:pt x="710" y="500"/>
                  <a:pt x="719" y="491"/>
                </a:cubicBezTo>
                <a:cubicBezTo>
                  <a:pt x="723" y="491"/>
                  <a:pt x="726" y="493"/>
                  <a:pt x="731" y="492"/>
                </a:cubicBezTo>
                <a:cubicBezTo>
                  <a:pt x="732" y="488"/>
                  <a:pt x="729" y="488"/>
                  <a:pt x="730" y="483"/>
                </a:cubicBezTo>
                <a:cubicBezTo>
                  <a:pt x="724" y="486"/>
                  <a:pt x="723" y="483"/>
                  <a:pt x="715" y="483"/>
                </a:cubicBezTo>
                <a:cubicBezTo>
                  <a:pt x="712" y="482"/>
                  <a:pt x="712" y="477"/>
                  <a:pt x="709" y="475"/>
                </a:cubicBezTo>
                <a:cubicBezTo>
                  <a:pt x="703" y="474"/>
                  <a:pt x="710" y="480"/>
                  <a:pt x="711" y="482"/>
                </a:cubicBezTo>
                <a:cubicBezTo>
                  <a:pt x="706" y="486"/>
                  <a:pt x="699" y="485"/>
                  <a:pt x="688" y="485"/>
                </a:cubicBezTo>
                <a:cubicBezTo>
                  <a:pt x="686" y="484"/>
                  <a:pt x="685" y="482"/>
                  <a:pt x="685" y="480"/>
                </a:cubicBezTo>
                <a:cubicBezTo>
                  <a:pt x="684" y="476"/>
                  <a:pt x="688" y="478"/>
                  <a:pt x="688" y="475"/>
                </a:cubicBezTo>
                <a:cubicBezTo>
                  <a:pt x="693" y="476"/>
                  <a:pt x="695" y="478"/>
                  <a:pt x="701" y="476"/>
                </a:cubicBezTo>
                <a:cubicBezTo>
                  <a:pt x="698" y="470"/>
                  <a:pt x="692" y="474"/>
                  <a:pt x="686" y="470"/>
                </a:cubicBezTo>
                <a:cubicBezTo>
                  <a:pt x="686" y="463"/>
                  <a:pt x="686" y="463"/>
                  <a:pt x="686" y="463"/>
                </a:cubicBezTo>
                <a:cubicBezTo>
                  <a:pt x="674" y="465"/>
                  <a:pt x="671" y="457"/>
                  <a:pt x="663" y="454"/>
                </a:cubicBezTo>
                <a:cubicBezTo>
                  <a:pt x="669" y="452"/>
                  <a:pt x="677" y="451"/>
                  <a:pt x="686" y="451"/>
                </a:cubicBezTo>
                <a:cubicBezTo>
                  <a:pt x="685" y="453"/>
                  <a:pt x="683" y="453"/>
                  <a:pt x="683" y="456"/>
                </a:cubicBezTo>
                <a:cubicBezTo>
                  <a:pt x="684" y="458"/>
                  <a:pt x="690" y="455"/>
                  <a:pt x="689" y="460"/>
                </a:cubicBezTo>
                <a:cubicBezTo>
                  <a:pt x="691" y="458"/>
                  <a:pt x="687" y="452"/>
                  <a:pt x="692" y="450"/>
                </a:cubicBezTo>
                <a:cubicBezTo>
                  <a:pt x="698" y="452"/>
                  <a:pt x="708" y="451"/>
                  <a:pt x="714" y="454"/>
                </a:cubicBezTo>
                <a:cubicBezTo>
                  <a:pt x="719" y="445"/>
                  <a:pt x="730" y="455"/>
                  <a:pt x="735" y="453"/>
                </a:cubicBezTo>
                <a:cubicBezTo>
                  <a:pt x="738" y="450"/>
                  <a:pt x="735" y="450"/>
                  <a:pt x="734" y="447"/>
                </a:cubicBezTo>
                <a:cubicBezTo>
                  <a:pt x="738" y="446"/>
                  <a:pt x="742" y="444"/>
                  <a:pt x="747" y="444"/>
                </a:cubicBezTo>
                <a:cubicBezTo>
                  <a:pt x="740" y="440"/>
                  <a:pt x="725" y="440"/>
                  <a:pt x="718" y="440"/>
                </a:cubicBezTo>
                <a:cubicBezTo>
                  <a:pt x="715" y="440"/>
                  <a:pt x="720" y="436"/>
                  <a:pt x="718" y="433"/>
                </a:cubicBezTo>
                <a:cubicBezTo>
                  <a:pt x="714" y="433"/>
                  <a:pt x="711" y="433"/>
                  <a:pt x="709" y="431"/>
                </a:cubicBezTo>
                <a:cubicBezTo>
                  <a:pt x="712" y="422"/>
                  <a:pt x="706" y="420"/>
                  <a:pt x="721" y="419"/>
                </a:cubicBezTo>
                <a:cubicBezTo>
                  <a:pt x="721" y="418"/>
                  <a:pt x="720" y="418"/>
                  <a:pt x="719" y="418"/>
                </a:cubicBezTo>
                <a:cubicBezTo>
                  <a:pt x="719" y="415"/>
                  <a:pt x="719" y="415"/>
                  <a:pt x="719" y="415"/>
                </a:cubicBezTo>
                <a:cubicBezTo>
                  <a:pt x="715" y="414"/>
                  <a:pt x="714" y="417"/>
                  <a:pt x="711" y="418"/>
                </a:cubicBezTo>
                <a:cubicBezTo>
                  <a:pt x="707" y="418"/>
                  <a:pt x="706" y="416"/>
                  <a:pt x="705" y="414"/>
                </a:cubicBezTo>
                <a:cubicBezTo>
                  <a:pt x="706" y="413"/>
                  <a:pt x="706" y="411"/>
                  <a:pt x="706" y="409"/>
                </a:cubicBezTo>
                <a:cubicBezTo>
                  <a:pt x="722" y="420"/>
                  <a:pt x="751" y="405"/>
                  <a:pt x="763" y="417"/>
                </a:cubicBezTo>
                <a:cubicBezTo>
                  <a:pt x="763" y="421"/>
                  <a:pt x="755" y="418"/>
                  <a:pt x="753" y="421"/>
                </a:cubicBezTo>
                <a:cubicBezTo>
                  <a:pt x="753" y="430"/>
                  <a:pt x="753" y="430"/>
                  <a:pt x="753" y="430"/>
                </a:cubicBezTo>
                <a:cubicBezTo>
                  <a:pt x="748" y="430"/>
                  <a:pt x="748" y="430"/>
                  <a:pt x="748" y="430"/>
                </a:cubicBezTo>
                <a:cubicBezTo>
                  <a:pt x="755" y="431"/>
                  <a:pt x="762" y="426"/>
                  <a:pt x="767" y="434"/>
                </a:cubicBezTo>
                <a:cubicBezTo>
                  <a:pt x="769" y="429"/>
                  <a:pt x="773" y="428"/>
                  <a:pt x="776" y="425"/>
                </a:cubicBezTo>
                <a:cubicBezTo>
                  <a:pt x="776" y="420"/>
                  <a:pt x="768" y="422"/>
                  <a:pt x="767" y="418"/>
                </a:cubicBezTo>
                <a:cubicBezTo>
                  <a:pt x="769" y="408"/>
                  <a:pt x="783" y="419"/>
                  <a:pt x="789" y="414"/>
                </a:cubicBezTo>
                <a:cubicBezTo>
                  <a:pt x="787" y="409"/>
                  <a:pt x="781" y="413"/>
                  <a:pt x="775" y="411"/>
                </a:cubicBezTo>
                <a:cubicBezTo>
                  <a:pt x="774" y="405"/>
                  <a:pt x="777" y="403"/>
                  <a:pt x="779" y="399"/>
                </a:cubicBezTo>
                <a:cubicBezTo>
                  <a:pt x="782" y="398"/>
                  <a:pt x="782" y="401"/>
                  <a:pt x="782" y="404"/>
                </a:cubicBezTo>
                <a:cubicBezTo>
                  <a:pt x="785" y="398"/>
                  <a:pt x="789" y="401"/>
                  <a:pt x="795" y="399"/>
                </a:cubicBezTo>
                <a:cubicBezTo>
                  <a:pt x="794" y="402"/>
                  <a:pt x="792" y="404"/>
                  <a:pt x="789" y="405"/>
                </a:cubicBezTo>
                <a:cubicBezTo>
                  <a:pt x="789" y="407"/>
                  <a:pt x="799" y="407"/>
                  <a:pt x="795" y="402"/>
                </a:cubicBezTo>
                <a:cubicBezTo>
                  <a:pt x="800" y="401"/>
                  <a:pt x="798" y="409"/>
                  <a:pt x="802" y="405"/>
                </a:cubicBezTo>
                <a:cubicBezTo>
                  <a:pt x="806" y="408"/>
                  <a:pt x="805" y="417"/>
                  <a:pt x="811" y="418"/>
                </a:cubicBezTo>
                <a:cubicBezTo>
                  <a:pt x="807" y="421"/>
                  <a:pt x="810" y="422"/>
                  <a:pt x="805" y="425"/>
                </a:cubicBezTo>
                <a:cubicBezTo>
                  <a:pt x="806" y="431"/>
                  <a:pt x="806" y="429"/>
                  <a:pt x="808" y="434"/>
                </a:cubicBezTo>
                <a:cubicBezTo>
                  <a:pt x="805" y="436"/>
                  <a:pt x="801" y="436"/>
                  <a:pt x="801" y="440"/>
                </a:cubicBezTo>
                <a:cubicBezTo>
                  <a:pt x="806" y="447"/>
                  <a:pt x="810" y="433"/>
                  <a:pt x="814" y="438"/>
                </a:cubicBezTo>
                <a:cubicBezTo>
                  <a:pt x="817" y="436"/>
                  <a:pt x="812" y="434"/>
                  <a:pt x="812" y="433"/>
                </a:cubicBezTo>
                <a:cubicBezTo>
                  <a:pt x="817" y="431"/>
                  <a:pt x="821" y="428"/>
                  <a:pt x="827" y="428"/>
                </a:cubicBezTo>
                <a:cubicBezTo>
                  <a:pt x="824" y="422"/>
                  <a:pt x="836" y="421"/>
                  <a:pt x="833" y="415"/>
                </a:cubicBezTo>
                <a:cubicBezTo>
                  <a:pt x="839" y="415"/>
                  <a:pt x="839" y="420"/>
                  <a:pt x="846" y="418"/>
                </a:cubicBezTo>
                <a:cubicBezTo>
                  <a:pt x="842" y="416"/>
                  <a:pt x="843" y="415"/>
                  <a:pt x="846" y="414"/>
                </a:cubicBezTo>
                <a:cubicBezTo>
                  <a:pt x="839" y="410"/>
                  <a:pt x="822" y="411"/>
                  <a:pt x="811" y="412"/>
                </a:cubicBezTo>
                <a:cubicBezTo>
                  <a:pt x="807" y="411"/>
                  <a:pt x="811" y="406"/>
                  <a:pt x="811" y="404"/>
                </a:cubicBezTo>
                <a:cubicBezTo>
                  <a:pt x="828" y="407"/>
                  <a:pt x="846" y="400"/>
                  <a:pt x="859" y="402"/>
                </a:cubicBezTo>
                <a:cubicBezTo>
                  <a:pt x="850" y="395"/>
                  <a:pt x="834" y="403"/>
                  <a:pt x="833" y="388"/>
                </a:cubicBezTo>
                <a:cubicBezTo>
                  <a:pt x="840" y="386"/>
                  <a:pt x="849" y="388"/>
                  <a:pt x="856" y="383"/>
                </a:cubicBezTo>
                <a:cubicBezTo>
                  <a:pt x="836" y="376"/>
                  <a:pt x="821" y="398"/>
                  <a:pt x="801" y="390"/>
                </a:cubicBezTo>
                <a:cubicBezTo>
                  <a:pt x="793" y="400"/>
                  <a:pt x="780" y="395"/>
                  <a:pt x="772" y="390"/>
                </a:cubicBezTo>
                <a:cubicBezTo>
                  <a:pt x="767" y="391"/>
                  <a:pt x="765" y="395"/>
                  <a:pt x="760" y="395"/>
                </a:cubicBezTo>
                <a:cubicBezTo>
                  <a:pt x="758" y="394"/>
                  <a:pt x="758" y="392"/>
                  <a:pt x="756" y="392"/>
                </a:cubicBezTo>
                <a:cubicBezTo>
                  <a:pt x="764" y="388"/>
                  <a:pt x="755" y="383"/>
                  <a:pt x="759" y="376"/>
                </a:cubicBezTo>
                <a:cubicBezTo>
                  <a:pt x="765" y="378"/>
                  <a:pt x="767" y="379"/>
                  <a:pt x="776" y="380"/>
                </a:cubicBezTo>
                <a:cubicBezTo>
                  <a:pt x="778" y="374"/>
                  <a:pt x="769" y="380"/>
                  <a:pt x="769" y="376"/>
                </a:cubicBezTo>
                <a:cubicBezTo>
                  <a:pt x="773" y="371"/>
                  <a:pt x="782" y="379"/>
                  <a:pt x="786" y="374"/>
                </a:cubicBezTo>
                <a:cubicBezTo>
                  <a:pt x="787" y="371"/>
                  <a:pt x="786" y="369"/>
                  <a:pt x="783" y="369"/>
                </a:cubicBezTo>
                <a:cubicBezTo>
                  <a:pt x="789" y="363"/>
                  <a:pt x="801" y="362"/>
                  <a:pt x="809" y="366"/>
                </a:cubicBezTo>
                <a:cubicBezTo>
                  <a:pt x="815" y="357"/>
                  <a:pt x="830" y="356"/>
                  <a:pt x="834" y="366"/>
                </a:cubicBezTo>
                <a:cubicBezTo>
                  <a:pt x="840" y="362"/>
                  <a:pt x="845" y="366"/>
                  <a:pt x="849" y="369"/>
                </a:cubicBezTo>
                <a:cubicBezTo>
                  <a:pt x="844" y="364"/>
                  <a:pt x="853" y="367"/>
                  <a:pt x="854" y="364"/>
                </a:cubicBezTo>
                <a:cubicBezTo>
                  <a:pt x="855" y="360"/>
                  <a:pt x="845" y="366"/>
                  <a:pt x="847" y="360"/>
                </a:cubicBezTo>
                <a:cubicBezTo>
                  <a:pt x="859" y="356"/>
                  <a:pt x="874" y="371"/>
                  <a:pt x="881" y="357"/>
                </a:cubicBezTo>
                <a:cubicBezTo>
                  <a:pt x="885" y="359"/>
                  <a:pt x="890" y="360"/>
                  <a:pt x="894" y="363"/>
                </a:cubicBezTo>
                <a:cubicBezTo>
                  <a:pt x="895" y="362"/>
                  <a:pt x="897" y="361"/>
                  <a:pt x="897" y="359"/>
                </a:cubicBezTo>
                <a:cubicBezTo>
                  <a:pt x="901" y="360"/>
                  <a:pt x="906" y="362"/>
                  <a:pt x="911" y="363"/>
                </a:cubicBezTo>
                <a:cubicBezTo>
                  <a:pt x="914" y="360"/>
                  <a:pt x="909" y="359"/>
                  <a:pt x="913" y="356"/>
                </a:cubicBezTo>
                <a:cubicBezTo>
                  <a:pt x="921" y="355"/>
                  <a:pt x="921" y="359"/>
                  <a:pt x="921" y="363"/>
                </a:cubicBezTo>
                <a:cubicBezTo>
                  <a:pt x="929" y="357"/>
                  <a:pt x="937" y="369"/>
                  <a:pt x="940" y="360"/>
                </a:cubicBezTo>
                <a:cubicBezTo>
                  <a:pt x="943" y="360"/>
                  <a:pt x="948" y="367"/>
                  <a:pt x="950" y="363"/>
                </a:cubicBezTo>
                <a:cubicBezTo>
                  <a:pt x="951" y="357"/>
                  <a:pt x="954" y="358"/>
                  <a:pt x="962" y="364"/>
                </a:cubicBezTo>
                <a:cubicBezTo>
                  <a:pt x="969" y="360"/>
                  <a:pt x="976" y="364"/>
                  <a:pt x="982" y="366"/>
                </a:cubicBezTo>
                <a:cubicBezTo>
                  <a:pt x="984" y="359"/>
                  <a:pt x="982" y="361"/>
                  <a:pt x="981" y="356"/>
                </a:cubicBezTo>
                <a:cubicBezTo>
                  <a:pt x="987" y="354"/>
                  <a:pt x="985" y="360"/>
                  <a:pt x="988" y="361"/>
                </a:cubicBezTo>
                <a:cubicBezTo>
                  <a:pt x="993" y="354"/>
                  <a:pt x="1009" y="354"/>
                  <a:pt x="1013" y="363"/>
                </a:cubicBezTo>
                <a:cubicBezTo>
                  <a:pt x="1017" y="361"/>
                  <a:pt x="1011" y="359"/>
                  <a:pt x="1014" y="357"/>
                </a:cubicBezTo>
                <a:cubicBezTo>
                  <a:pt x="1021" y="361"/>
                  <a:pt x="1024" y="359"/>
                  <a:pt x="1030" y="364"/>
                </a:cubicBezTo>
                <a:cubicBezTo>
                  <a:pt x="1030" y="368"/>
                  <a:pt x="1023" y="365"/>
                  <a:pt x="1024" y="370"/>
                </a:cubicBezTo>
                <a:cubicBezTo>
                  <a:pt x="1028" y="369"/>
                  <a:pt x="1031" y="372"/>
                  <a:pt x="1026" y="372"/>
                </a:cubicBezTo>
                <a:cubicBezTo>
                  <a:pt x="1032" y="376"/>
                  <a:pt x="1042" y="373"/>
                  <a:pt x="1047" y="372"/>
                </a:cubicBezTo>
                <a:cubicBezTo>
                  <a:pt x="1045" y="369"/>
                  <a:pt x="1038" y="370"/>
                  <a:pt x="1036" y="367"/>
                </a:cubicBezTo>
                <a:cubicBezTo>
                  <a:pt x="1036" y="365"/>
                  <a:pt x="1038" y="365"/>
                  <a:pt x="1039" y="363"/>
                </a:cubicBezTo>
                <a:cubicBezTo>
                  <a:pt x="1043" y="363"/>
                  <a:pt x="1047" y="364"/>
                  <a:pt x="1049" y="366"/>
                </a:cubicBezTo>
                <a:cubicBezTo>
                  <a:pt x="1053" y="366"/>
                  <a:pt x="1051" y="360"/>
                  <a:pt x="1055" y="360"/>
                </a:cubicBezTo>
                <a:cubicBezTo>
                  <a:pt x="1061" y="363"/>
                  <a:pt x="1067" y="365"/>
                  <a:pt x="1075" y="366"/>
                </a:cubicBezTo>
                <a:cubicBezTo>
                  <a:pt x="1075" y="369"/>
                  <a:pt x="1071" y="368"/>
                  <a:pt x="1072" y="372"/>
                </a:cubicBezTo>
                <a:cubicBezTo>
                  <a:pt x="1084" y="373"/>
                  <a:pt x="1096" y="376"/>
                  <a:pt x="1104" y="377"/>
                </a:cubicBezTo>
                <a:cubicBezTo>
                  <a:pt x="1101" y="383"/>
                  <a:pt x="1099" y="389"/>
                  <a:pt x="1092" y="390"/>
                </a:cubicBezTo>
                <a:cubicBezTo>
                  <a:pt x="1106" y="394"/>
                  <a:pt x="1111" y="391"/>
                  <a:pt x="1127" y="395"/>
                </a:cubicBezTo>
                <a:cubicBezTo>
                  <a:pt x="1127" y="398"/>
                  <a:pt x="1132" y="403"/>
                  <a:pt x="1137" y="399"/>
                </a:cubicBezTo>
                <a:cubicBezTo>
                  <a:pt x="1135" y="406"/>
                  <a:pt x="1159" y="410"/>
                  <a:pt x="1164" y="405"/>
                </a:cubicBezTo>
                <a:cubicBezTo>
                  <a:pt x="1159" y="399"/>
                  <a:pt x="1149" y="394"/>
                  <a:pt x="1143" y="402"/>
                </a:cubicBezTo>
                <a:cubicBezTo>
                  <a:pt x="1139" y="401"/>
                  <a:pt x="1145" y="397"/>
                  <a:pt x="1145" y="395"/>
                </a:cubicBezTo>
                <a:cubicBezTo>
                  <a:pt x="1162" y="398"/>
                  <a:pt x="1183" y="390"/>
                  <a:pt x="1193" y="389"/>
                </a:cubicBezTo>
                <a:cubicBezTo>
                  <a:pt x="1193" y="383"/>
                  <a:pt x="1183" y="391"/>
                  <a:pt x="1180" y="386"/>
                </a:cubicBezTo>
                <a:cubicBezTo>
                  <a:pt x="1179" y="381"/>
                  <a:pt x="1196" y="381"/>
                  <a:pt x="1196" y="386"/>
                </a:cubicBezTo>
                <a:cubicBezTo>
                  <a:pt x="1201" y="385"/>
                  <a:pt x="1206" y="384"/>
                  <a:pt x="1210" y="382"/>
                </a:cubicBezTo>
                <a:cubicBezTo>
                  <a:pt x="1214" y="381"/>
                  <a:pt x="1213" y="385"/>
                  <a:pt x="1216" y="385"/>
                </a:cubicBezTo>
                <a:cubicBezTo>
                  <a:pt x="1210" y="387"/>
                  <a:pt x="1205" y="389"/>
                  <a:pt x="1206" y="398"/>
                </a:cubicBezTo>
                <a:cubicBezTo>
                  <a:pt x="1220" y="399"/>
                  <a:pt x="1231" y="398"/>
                  <a:pt x="1227" y="386"/>
                </a:cubicBezTo>
                <a:cubicBezTo>
                  <a:pt x="1226" y="386"/>
                  <a:pt x="1226" y="389"/>
                  <a:pt x="1225" y="389"/>
                </a:cubicBezTo>
                <a:cubicBezTo>
                  <a:pt x="1221" y="389"/>
                  <a:pt x="1224" y="384"/>
                  <a:pt x="1223" y="382"/>
                </a:cubicBezTo>
                <a:cubicBezTo>
                  <a:pt x="1234" y="381"/>
                  <a:pt x="1244" y="382"/>
                  <a:pt x="1248" y="389"/>
                </a:cubicBezTo>
                <a:cubicBezTo>
                  <a:pt x="1258" y="381"/>
                  <a:pt x="1271" y="383"/>
                  <a:pt x="1288" y="380"/>
                </a:cubicBezTo>
                <a:cubicBezTo>
                  <a:pt x="1290" y="376"/>
                  <a:pt x="1286" y="377"/>
                  <a:pt x="1287" y="373"/>
                </a:cubicBezTo>
                <a:cubicBezTo>
                  <a:pt x="1290" y="373"/>
                  <a:pt x="1291" y="376"/>
                  <a:pt x="1296" y="374"/>
                </a:cubicBezTo>
                <a:cubicBezTo>
                  <a:pt x="1292" y="366"/>
                  <a:pt x="1303" y="371"/>
                  <a:pt x="1307" y="369"/>
                </a:cubicBezTo>
                <a:cubicBezTo>
                  <a:pt x="1305" y="365"/>
                  <a:pt x="1301" y="365"/>
                  <a:pt x="1304" y="360"/>
                </a:cubicBezTo>
                <a:cubicBezTo>
                  <a:pt x="1291" y="355"/>
                  <a:pt x="1281" y="355"/>
                  <a:pt x="1267" y="353"/>
                </a:cubicBezTo>
                <a:cubicBezTo>
                  <a:pt x="1271" y="346"/>
                  <a:pt x="1266" y="348"/>
                  <a:pt x="1262" y="344"/>
                </a:cubicBezTo>
                <a:cubicBezTo>
                  <a:pt x="1264" y="339"/>
                  <a:pt x="1271" y="340"/>
                  <a:pt x="1278" y="340"/>
                </a:cubicBezTo>
                <a:cubicBezTo>
                  <a:pt x="1277" y="336"/>
                  <a:pt x="1277" y="335"/>
                  <a:pt x="1275" y="331"/>
                </a:cubicBezTo>
                <a:cubicBezTo>
                  <a:pt x="1285" y="323"/>
                  <a:pt x="1286" y="336"/>
                  <a:pt x="1287" y="343"/>
                </a:cubicBezTo>
                <a:cubicBezTo>
                  <a:pt x="1294" y="343"/>
                  <a:pt x="1300" y="345"/>
                  <a:pt x="1306" y="344"/>
                </a:cubicBezTo>
                <a:cubicBezTo>
                  <a:pt x="1297" y="340"/>
                  <a:pt x="1306" y="337"/>
                  <a:pt x="1297" y="332"/>
                </a:cubicBezTo>
                <a:cubicBezTo>
                  <a:pt x="1297" y="328"/>
                  <a:pt x="1305" y="332"/>
                  <a:pt x="1304" y="327"/>
                </a:cubicBezTo>
                <a:cubicBezTo>
                  <a:pt x="1298" y="327"/>
                  <a:pt x="1291" y="322"/>
                  <a:pt x="1283" y="319"/>
                </a:cubicBezTo>
                <a:cubicBezTo>
                  <a:pt x="1283" y="314"/>
                  <a:pt x="1284" y="310"/>
                  <a:pt x="1288" y="309"/>
                </a:cubicBezTo>
                <a:cubicBezTo>
                  <a:pt x="1282" y="308"/>
                  <a:pt x="1269" y="299"/>
                  <a:pt x="1268" y="302"/>
                </a:cubicBezTo>
                <a:cubicBezTo>
                  <a:pt x="1263" y="297"/>
                  <a:pt x="1272" y="296"/>
                  <a:pt x="1268" y="292"/>
                </a:cubicBezTo>
                <a:cubicBezTo>
                  <a:pt x="1263" y="291"/>
                  <a:pt x="1261" y="293"/>
                  <a:pt x="1259" y="296"/>
                </a:cubicBezTo>
                <a:cubicBezTo>
                  <a:pt x="1259" y="299"/>
                  <a:pt x="1261" y="299"/>
                  <a:pt x="1264" y="299"/>
                </a:cubicBezTo>
                <a:cubicBezTo>
                  <a:pt x="1258" y="300"/>
                  <a:pt x="1243" y="306"/>
                  <a:pt x="1238" y="298"/>
                </a:cubicBezTo>
                <a:cubicBezTo>
                  <a:pt x="1237" y="307"/>
                  <a:pt x="1258" y="306"/>
                  <a:pt x="1261" y="316"/>
                </a:cubicBezTo>
                <a:cubicBezTo>
                  <a:pt x="1258" y="318"/>
                  <a:pt x="1253" y="316"/>
                  <a:pt x="1249" y="319"/>
                </a:cubicBezTo>
                <a:cubicBezTo>
                  <a:pt x="1245" y="314"/>
                  <a:pt x="1237" y="317"/>
                  <a:pt x="1235" y="308"/>
                </a:cubicBezTo>
                <a:cubicBezTo>
                  <a:pt x="1231" y="308"/>
                  <a:pt x="1229" y="310"/>
                  <a:pt x="1225" y="309"/>
                </a:cubicBezTo>
                <a:cubicBezTo>
                  <a:pt x="1219" y="308"/>
                  <a:pt x="1232" y="311"/>
                  <a:pt x="1232" y="314"/>
                </a:cubicBezTo>
                <a:cubicBezTo>
                  <a:pt x="1227" y="326"/>
                  <a:pt x="1222" y="310"/>
                  <a:pt x="1213" y="312"/>
                </a:cubicBezTo>
                <a:cubicBezTo>
                  <a:pt x="1216" y="306"/>
                  <a:pt x="1209" y="310"/>
                  <a:pt x="1206" y="305"/>
                </a:cubicBezTo>
                <a:cubicBezTo>
                  <a:pt x="1207" y="300"/>
                  <a:pt x="1210" y="305"/>
                  <a:pt x="1216" y="303"/>
                </a:cubicBezTo>
                <a:cubicBezTo>
                  <a:pt x="1213" y="298"/>
                  <a:pt x="1192" y="301"/>
                  <a:pt x="1184" y="300"/>
                </a:cubicBezTo>
                <a:cubicBezTo>
                  <a:pt x="1182" y="301"/>
                  <a:pt x="1183" y="303"/>
                  <a:pt x="1182" y="305"/>
                </a:cubicBezTo>
                <a:cubicBezTo>
                  <a:pt x="1175" y="304"/>
                  <a:pt x="1176" y="304"/>
                  <a:pt x="1171" y="306"/>
                </a:cubicBezTo>
                <a:cubicBezTo>
                  <a:pt x="1168" y="303"/>
                  <a:pt x="1168" y="303"/>
                  <a:pt x="1165" y="299"/>
                </a:cubicBezTo>
                <a:cubicBezTo>
                  <a:pt x="1167" y="298"/>
                  <a:pt x="1172" y="296"/>
                  <a:pt x="1174" y="300"/>
                </a:cubicBezTo>
                <a:cubicBezTo>
                  <a:pt x="1175" y="295"/>
                  <a:pt x="1161" y="293"/>
                  <a:pt x="1159" y="286"/>
                </a:cubicBezTo>
                <a:cubicBezTo>
                  <a:pt x="1158" y="283"/>
                  <a:pt x="1165" y="285"/>
                  <a:pt x="1165" y="285"/>
                </a:cubicBezTo>
                <a:cubicBezTo>
                  <a:pt x="1166" y="283"/>
                  <a:pt x="1161" y="283"/>
                  <a:pt x="1161" y="283"/>
                </a:cubicBezTo>
                <a:cubicBezTo>
                  <a:pt x="1165" y="272"/>
                  <a:pt x="1186" y="287"/>
                  <a:pt x="1188" y="274"/>
                </a:cubicBezTo>
                <a:cubicBezTo>
                  <a:pt x="1196" y="277"/>
                  <a:pt x="1204" y="277"/>
                  <a:pt x="1209" y="283"/>
                </a:cubicBezTo>
                <a:cubicBezTo>
                  <a:pt x="1214" y="281"/>
                  <a:pt x="1222" y="280"/>
                  <a:pt x="1226" y="276"/>
                </a:cubicBezTo>
                <a:cubicBezTo>
                  <a:pt x="1225" y="272"/>
                  <a:pt x="1223" y="280"/>
                  <a:pt x="1219" y="277"/>
                </a:cubicBezTo>
                <a:cubicBezTo>
                  <a:pt x="1217" y="272"/>
                  <a:pt x="1221" y="271"/>
                  <a:pt x="1223" y="269"/>
                </a:cubicBezTo>
                <a:cubicBezTo>
                  <a:pt x="1228" y="273"/>
                  <a:pt x="1232" y="278"/>
                  <a:pt x="1236" y="283"/>
                </a:cubicBezTo>
                <a:cubicBezTo>
                  <a:pt x="1240" y="282"/>
                  <a:pt x="1241" y="280"/>
                  <a:pt x="1243" y="277"/>
                </a:cubicBezTo>
                <a:cubicBezTo>
                  <a:pt x="1245" y="279"/>
                  <a:pt x="1247" y="281"/>
                  <a:pt x="1249" y="283"/>
                </a:cubicBezTo>
                <a:cubicBezTo>
                  <a:pt x="1251" y="281"/>
                  <a:pt x="1257" y="283"/>
                  <a:pt x="1255" y="277"/>
                </a:cubicBezTo>
                <a:cubicBezTo>
                  <a:pt x="1265" y="290"/>
                  <a:pt x="1280" y="281"/>
                  <a:pt x="1294" y="287"/>
                </a:cubicBezTo>
                <a:cubicBezTo>
                  <a:pt x="1290" y="279"/>
                  <a:pt x="1286" y="270"/>
                  <a:pt x="1301" y="269"/>
                </a:cubicBezTo>
                <a:cubicBezTo>
                  <a:pt x="1300" y="262"/>
                  <a:pt x="1288" y="265"/>
                  <a:pt x="1286" y="260"/>
                </a:cubicBezTo>
                <a:cubicBezTo>
                  <a:pt x="1291" y="251"/>
                  <a:pt x="1315" y="257"/>
                  <a:pt x="1323" y="255"/>
                </a:cubicBezTo>
                <a:cubicBezTo>
                  <a:pt x="1315" y="250"/>
                  <a:pt x="1302" y="241"/>
                  <a:pt x="1288" y="245"/>
                </a:cubicBezTo>
                <a:cubicBezTo>
                  <a:pt x="1281" y="238"/>
                  <a:pt x="1277" y="242"/>
                  <a:pt x="1265" y="237"/>
                </a:cubicBezTo>
                <a:cubicBezTo>
                  <a:pt x="1263" y="231"/>
                  <a:pt x="1272" y="236"/>
                  <a:pt x="1270" y="231"/>
                </a:cubicBezTo>
                <a:cubicBezTo>
                  <a:pt x="1261" y="226"/>
                  <a:pt x="1249" y="225"/>
                  <a:pt x="1243" y="218"/>
                </a:cubicBezTo>
                <a:cubicBezTo>
                  <a:pt x="1249" y="210"/>
                  <a:pt x="1259" y="225"/>
                  <a:pt x="1268" y="218"/>
                </a:cubicBezTo>
                <a:cubicBezTo>
                  <a:pt x="1263" y="213"/>
                  <a:pt x="1265" y="214"/>
                  <a:pt x="1268" y="209"/>
                </a:cubicBezTo>
                <a:cubicBezTo>
                  <a:pt x="1263" y="210"/>
                  <a:pt x="1262" y="207"/>
                  <a:pt x="1256" y="208"/>
                </a:cubicBezTo>
                <a:cubicBezTo>
                  <a:pt x="1258" y="204"/>
                  <a:pt x="1259" y="201"/>
                  <a:pt x="1259" y="199"/>
                </a:cubicBezTo>
                <a:cubicBezTo>
                  <a:pt x="1256" y="197"/>
                  <a:pt x="1251" y="195"/>
                  <a:pt x="1252" y="189"/>
                </a:cubicBezTo>
                <a:cubicBezTo>
                  <a:pt x="1254" y="186"/>
                  <a:pt x="1258" y="187"/>
                  <a:pt x="1261" y="186"/>
                </a:cubicBezTo>
                <a:cubicBezTo>
                  <a:pt x="1256" y="180"/>
                  <a:pt x="1245" y="181"/>
                  <a:pt x="1239" y="176"/>
                </a:cubicBezTo>
                <a:cubicBezTo>
                  <a:pt x="1236" y="170"/>
                  <a:pt x="1239" y="160"/>
                  <a:pt x="1233" y="158"/>
                </a:cubicBezTo>
                <a:cubicBezTo>
                  <a:pt x="1233" y="157"/>
                  <a:pt x="1236" y="157"/>
                  <a:pt x="1238" y="157"/>
                </a:cubicBezTo>
                <a:cubicBezTo>
                  <a:pt x="1228" y="148"/>
                  <a:pt x="1217" y="140"/>
                  <a:pt x="1204" y="135"/>
                </a:cubicBezTo>
                <a:cubicBezTo>
                  <a:pt x="1213" y="135"/>
                  <a:pt x="1219" y="128"/>
                  <a:pt x="1226" y="131"/>
                </a:cubicBezTo>
                <a:cubicBezTo>
                  <a:pt x="1222" y="126"/>
                  <a:pt x="1227" y="124"/>
                  <a:pt x="1233" y="125"/>
                </a:cubicBezTo>
                <a:cubicBezTo>
                  <a:pt x="1226" y="120"/>
                  <a:pt x="1218" y="117"/>
                  <a:pt x="1209" y="115"/>
                </a:cubicBezTo>
                <a:cubicBezTo>
                  <a:pt x="1200" y="100"/>
                  <a:pt x="1186" y="85"/>
                  <a:pt x="1162" y="90"/>
                </a:cubicBezTo>
                <a:cubicBezTo>
                  <a:pt x="1164" y="84"/>
                  <a:pt x="1175" y="87"/>
                  <a:pt x="1177" y="77"/>
                </a:cubicBezTo>
                <a:cubicBezTo>
                  <a:pt x="1170" y="76"/>
                  <a:pt x="1166" y="72"/>
                  <a:pt x="1164" y="67"/>
                </a:cubicBezTo>
                <a:cubicBezTo>
                  <a:pt x="1156" y="69"/>
                  <a:pt x="1152" y="68"/>
                  <a:pt x="1146" y="64"/>
                </a:cubicBezTo>
                <a:cubicBezTo>
                  <a:pt x="1142" y="65"/>
                  <a:pt x="1148" y="68"/>
                  <a:pt x="1145" y="70"/>
                </a:cubicBezTo>
                <a:cubicBezTo>
                  <a:pt x="1133" y="71"/>
                  <a:pt x="1141" y="64"/>
                  <a:pt x="1139" y="61"/>
                </a:cubicBezTo>
                <a:cubicBezTo>
                  <a:pt x="1114" y="71"/>
                  <a:pt x="1094" y="42"/>
                  <a:pt x="1069" y="60"/>
                </a:cubicBezTo>
                <a:cubicBezTo>
                  <a:pt x="1063" y="58"/>
                  <a:pt x="1061" y="53"/>
                  <a:pt x="1061" y="49"/>
                </a:cubicBezTo>
                <a:cubicBezTo>
                  <a:pt x="1048" y="48"/>
                  <a:pt x="1042" y="41"/>
                  <a:pt x="1032" y="41"/>
                </a:cubicBezTo>
                <a:cubicBezTo>
                  <a:pt x="1024" y="40"/>
                  <a:pt x="1019" y="45"/>
                  <a:pt x="1011" y="44"/>
                </a:cubicBezTo>
                <a:cubicBezTo>
                  <a:pt x="1006" y="44"/>
                  <a:pt x="1007" y="37"/>
                  <a:pt x="1000" y="39"/>
                </a:cubicBezTo>
                <a:cubicBezTo>
                  <a:pt x="995" y="46"/>
                  <a:pt x="1001" y="54"/>
                  <a:pt x="994" y="57"/>
                </a:cubicBezTo>
                <a:cubicBezTo>
                  <a:pt x="996" y="59"/>
                  <a:pt x="1002" y="58"/>
                  <a:pt x="1004" y="61"/>
                </a:cubicBezTo>
                <a:cubicBezTo>
                  <a:pt x="1001" y="68"/>
                  <a:pt x="996" y="72"/>
                  <a:pt x="987" y="73"/>
                </a:cubicBezTo>
                <a:cubicBezTo>
                  <a:pt x="989" y="77"/>
                  <a:pt x="986" y="78"/>
                  <a:pt x="987" y="84"/>
                </a:cubicBezTo>
                <a:cubicBezTo>
                  <a:pt x="975" y="84"/>
                  <a:pt x="978" y="70"/>
                  <a:pt x="969" y="68"/>
                </a:cubicBezTo>
                <a:cubicBezTo>
                  <a:pt x="969" y="66"/>
                  <a:pt x="970" y="66"/>
                  <a:pt x="972" y="65"/>
                </a:cubicBezTo>
                <a:cubicBezTo>
                  <a:pt x="964" y="56"/>
                  <a:pt x="951" y="44"/>
                  <a:pt x="939" y="44"/>
                </a:cubicBezTo>
                <a:cubicBezTo>
                  <a:pt x="936" y="39"/>
                  <a:pt x="939" y="36"/>
                  <a:pt x="943" y="33"/>
                </a:cubicBezTo>
                <a:cubicBezTo>
                  <a:pt x="933" y="26"/>
                  <a:pt x="911" y="30"/>
                  <a:pt x="905" y="17"/>
                </a:cubicBezTo>
                <a:cubicBezTo>
                  <a:pt x="901" y="18"/>
                  <a:pt x="899" y="21"/>
                  <a:pt x="899" y="26"/>
                </a:cubicBezTo>
                <a:cubicBezTo>
                  <a:pt x="903" y="26"/>
                  <a:pt x="906" y="27"/>
                  <a:pt x="905" y="31"/>
                </a:cubicBezTo>
                <a:cubicBezTo>
                  <a:pt x="901" y="32"/>
                  <a:pt x="896" y="30"/>
                  <a:pt x="891" y="33"/>
                </a:cubicBezTo>
                <a:cubicBezTo>
                  <a:pt x="890" y="37"/>
                  <a:pt x="890" y="42"/>
                  <a:pt x="888" y="45"/>
                </a:cubicBezTo>
                <a:cubicBezTo>
                  <a:pt x="901" y="49"/>
                  <a:pt x="909" y="58"/>
                  <a:pt x="904" y="77"/>
                </a:cubicBezTo>
                <a:cubicBezTo>
                  <a:pt x="911" y="80"/>
                  <a:pt x="914" y="87"/>
                  <a:pt x="918" y="93"/>
                </a:cubicBezTo>
                <a:cubicBezTo>
                  <a:pt x="919" y="95"/>
                  <a:pt x="917" y="95"/>
                  <a:pt x="917" y="97"/>
                </a:cubicBezTo>
                <a:cubicBezTo>
                  <a:pt x="906" y="98"/>
                  <a:pt x="899" y="95"/>
                  <a:pt x="894" y="90"/>
                </a:cubicBezTo>
                <a:cubicBezTo>
                  <a:pt x="894" y="85"/>
                  <a:pt x="896" y="84"/>
                  <a:pt x="894" y="80"/>
                </a:cubicBezTo>
                <a:cubicBezTo>
                  <a:pt x="887" y="83"/>
                  <a:pt x="883" y="73"/>
                  <a:pt x="876" y="71"/>
                </a:cubicBezTo>
                <a:cubicBezTo>
                  <a:pt x="876" y="67"/>
                  <a:pt x="876" y="62"/>
                  <a:pt x="879" y="61"/>
                </a:cubicBezTo>
                <a:cubicBezTo>
                  <a:pt x="864" y="43"/>
                  <a:pt x="845" y="29"/>
                  <a:pt x="815" y="42"/>
                </a:cubicBezTo>
                <a:cubicBezTo>
                  <a:pt x="815" y="49"/>
                  <a:pt x="819" y="51"/>
                  <a:pt x="817" y="58"/>
                </a:cubicBezTo>
                <a:cubicBezTo>
                  <a:pt x="799" y="71"/>
                  <a:pt x="797" y="46"/>
                  <a:pt x="780" y="45"/>
                </a:cubicBezTo>
                <a:cubicBezTo>
                  <a:pt x="778" y="37"/>
                  <a:pt x="785" y="37"/>
                  <a:pt x="786" y="32"/>
                </a:cubicBezTo>
                <a:cubicBezTo>
                  <a:pt x="783" y="32"/>
                  <a:pt x="781" y="32"/>
                  <a:pt x="779" y="31"/>
                </a:cubicBezTo>
                <a:cubicBezTo>
                  <a:pt x="781" y="29"/>
                  <a:pt x="781" y="25"/>
                  <a:pt x="780" y="22"/>
                </a:cubicBezTo>
                <a:cubicBezTo>
                  <a:pt x="776" y="21"/>
                  <a:pt x="772" y="19"/>
                  <a:pt x="766" y="20"/>
                </a:cubicBezTo>
                <a:cubicBezTo>
                  <a:pt x="766" y="24"/>
                  <a:pt x="765" y="25"/>
                  <a:pt x="762" y="25"/>
                </a:cubicBezTo>
                <a:cubicBezTo>
                  <a:pt x="760" y="29"/>
                  <a:pt x="766" y="28"/>
                  <a:pt x="764" y="32"/>
                </a:cubicBezTo>
                <a:cubicBezTo>
                  <a:pt x="759" y="35"/>
                  <a:pt x="756" y="42"/>
                  <a:pt x="754" y="49"/>
                </a:cubicBezTo>
                <a:cubicBezTo>
                  <a:pt x="739" y="40"/>
                  <a:pt x="717" y="55"/>
                  <a:pt x="712" y="38"/>
                </a:cubicBezTo>
                <a:cubicBezTo>
                  <a:pt x="710" y="37"/>
                  <a:pt x="705" y="39"/>
                  <a:pt x="705" y="36"/>
                </a:cubicBezTo>
                <a:cubicBezTo>
                  <a:pt x="704" y="32"/>
                  <a:pt x="710" y="34"/>
                  <a:pt x="711" y="31"/>
                </a:cubicBezTo>
                <a:cubicBezTo>
                  <a:pt x="698" y="0"/>
                  <a:pt x="676" y="46"/>
                  <a:pt x="663" y="20"/>
                </a:cubicBezTo>
                <a:cubicBezTo>
                  <a:pt x="655" y="28"/>
                  <a:pt x="634" y="15"/>
                  <a:pt x="632" y="29"/>
                </a:cubicBezTo>
                <a:cubicBezTo>
                  <a:pt x="624" y="29"/>
                  <a:pt x="617" y="32"/>
                  <a:pt x="609" y="32"/>
                </a:cubicBezTo>
                <a:cubicBezTo>
                  <a:pt x="607" y="31"/>
                  <a:pt x="607" y="29"/>
                  <a:pt x="605" y="29"/>
                </a:cubicBezTo>
                <a:cubicBezTo>
                  <a:pt x="604" y="25"/>
                  <a:pt x="607" y="25"/>
                  <a:pt x="606" y="22"/>
                </a:cubicBezTo>
                <a:cubicBezTo>
                  <a:pt x="603" y="22"/>
                  <a:pt x="602" y="20"/>
                  <a:pt x="600" y="17"/>
                </a:cubicBezTo>
                <a:cubicBezTo>
                  <a:pt x="595" y="20"/>
                  <a:pt x="590" y="22"/>
                  <a:pt x="583" y="23"/>
                </a:cubicBezTo>
                <a:cubicBezTo>
                  <a:pt x="583" y="30"/>
                  <a:pt x="589" y="31"/>
                  <a:pt x="593" y="33"/>
                </a:cubicBezTo>
                <a:cubicBezTo>
                  <a:pt x="594" y="38"/>
                  <a:pt x="589" y="36"/>
                  <a:pt x="590" y="41"/>
                </a:cubicBezTo>
                <a:cubicBezTo>
                  <a:pt x="583" y="38"/>
                  <a:pt x="579" y="42"/>
                  <a:pt x="574" y="38"/>
                </a:cubicBezTo>
                <a:cubicBezTo>
                  <a:pt x="581" y="31"/>
                  <a:pt x="570" y="29"/>
                  <a:pt x="567" y="23"/>
                </a:cubicBezTo>
                <a:cubicBezTo>
                  <a:pt x="564" y="25"/>
                  <a:pt x="569" y="30"/>
                  <a:pt x="567" y="35"/>
                </a:cubicBezTo>
                <a:cubicBezTo>
                  <a:pt x="573" y="35"/>
                  <a:pt x="573" y="35"/>
                  <a:pt x="573" y="35"/>
                </a:cubicBezTo>
                <a:cubicBezTo>
                  <a:pt x="573" y="37"/>
                  <a:pt x="573" y="39"/>
                  <a:pt x="574" y="39"/>
                </a:cubicBezTo>
                <a:cubicBezTo>
                  <a:pt x="569" y="44"/>
                  <a:pt x="556" y="50"/>
                  <a:pt x="548" y="44"/>
                </a:cubicBezTo>
                <a:cubicBezTo>
                  <a:pt x="550" y="38"/>
                  <a:pt x="550" y="31"/>
                  <a:pt x="550" y="23"/>
                </a:cubicBezTo>
                <a:cubicBezTo>
                  <a:pt x="537" y="21"/>
                  <a:pt x="507" y="14"/>
                  <a:pt x="506" y="35"/>
                </a:cubicBezTo>
                <a:cubicBezTo>
                  <a:pt x="501" y="37"/>
                  <a:pt x="495" y="38"/>
                  <a:pt x="494" y="44"/>
                </a:cubicBezTo>
                <a:cubicBezTo>
                  <a:pt x="490" y="41"/>
                  <a:pt x="486" y="36"/>
                  <a:pt x="480" y="35"/>
                </a:cubicBezTo>
                <a:cubicBezTo>
                  <a:pt x="480" y="30"/>
                  <a:pt x="485" y="30"/>
                  <a:pt x="484" y="25"/>
                </a:cubicBezTo>
                <a:cubicBezTo>
                  <a:pt x="477" y="23"/>
                  <a:pt x="469" y="24"/>
                  <a:pt x="461" y="22"/>
                </a:cubicBezTo>
                <a:cubicBezTo>
                  <a:pt x="442" y="34"/>
                  <a:pt x="419" y="24"/>
                  <a:pt x="394" y="22"/>
                </a:cubicBezTo>
                <a:cubicBezTo>
                  <a:pt x="393" y="33"/>
                  <a:pt x="378" y="28"/>
                  <a:pt x="370" y="28"/>
                </a:cubicBezTo>
                <a:cubicBezTo>
                  <a:pt x="334" y="28"/>
                  <a:pt x="292" y="36"/>
                  <a:pt x="256" y="42"/>
                </a:cubicBezTo>
                <a:cubicBezTo>
                  <a:pt x="251" y="48"/>
                  <a:pt x="240" y="51"/>
                  <a:pt x="230" y="48"/>
                </a:cubicBezTo>
                <a:cubicBezTo>
                  <a:pt x="226" y="47"/>
                  <a:pt x="226" y="52"/>
                  <a:pt x="223" y="52"/>
                </a:cubicBezTo>
                <a:cubicBezTo>
                  <a:pt x="215" y="47"/>
                  <a:pt x="221" y="36"/>
                  <a:pt x="225" y="31"/>
                </a:cubicBezTo>
                <a:cubicBezTo>
                  <a:pt x="207" y="31"/>
                  <a:pt x="188" y="32"/>
                  <a:pt x="171" y="33"/>
                </a:cubicBezTo>
                <a:cubicBezTo>
                  <a:pt x="170" y="36"/>
                  <a:pt x="169" y="40"/>
                  <a:pt x="166" y="42"/>
                </a:cubicBezTo>
                <a:cubicBezTo>
                  <a:pt x="137" y="47"/>
                  <a:pt x="122" y="66"/>
                  <a:pt x="110" y="87"/>
                </a:cubicBezTo>
                <a:cubicBezTo>
                  <a:pt x="105" y="87"/>
                  <a:pt x="99" y="86"/>
                  <a:pt x="97" y="89"/>
                </a:cubicBezTo>
                <a:cubicBezTo>
                  <a:pt x="97" y="91"/>
                  <a:pt x="99" y="92"/>
                  <a:pt x="103" y="91"/>
                </a:cubicBezTo>
                <a:cubicBezTo>
                  <a:pt x="104" y="100"/>
                  <a:pt x="99" y="103"/>
                  <a:pt x="95" y="107"/>
                </a:cubicBezTo>
                <a:cubicBezTo>
                  <a:pt x="92" y="127"/>
                  <a:pt x="106" y="130"/>
                  <a:pt x="107" y="145"/>
                </a:cubicBezTo>
                <a:cubicBezTo>
                  <a:pt x="112" y="147"/>
                  <a:pt x="116" y="150"/>
                  <a:pt x="120" y="152"/>
                </a:cubicBezTo>
                <a:cubicBezTo>
                  <a:pt x="120" y="154"/>
                  <a:pt x="119" y="154"/>
                  <a:pt x="119" y="155"/>
                </a:cubicBezTo>
                <a:cubicBezTo>
                  <a:pt x="119" y="158"/>
                  <a:pt x="113" y="156"/>
                  <a:pt x="111" y="157"/>
                </a:cubicBezTo>
                <a:cubicBezTo>
                  <a:pt x="115" y="166"/>
                  <a:pt x="123" y="175"/>
                  <a:pt x="133" y="173"/>
                </a:cubicBezTo>
                <a:cubicBezTo>
                  <a:pt x="136" y="173"/>
                  <a:pt x="131" y="176"/>
                  <a:pt x="133" y="180"/>
                </a:cubicBezTo>
                <a:cubicBezTo>
                  <a:pt x="139" y="177"/>
                  <a:pt x="143" y="182"/>
                  <a:pt x="146" y="186"/>
                </a:cubicBezTo>
                <a:cubicBezTo>
                  <a:pt x="145" y="187"/>
                  <a:pt x="143" y="189"/>
                  <a:pt x="142" y="190"/>
                </a:cubicBezTo>
                <a:cubicBezTo>
                  <a:pt x="145" y="194"/>
                  <a:pt x="154" y="193"/>
                  <a:pt x="155" y="200"/>
                </a:cubicBezTo>
                <a:cubicBezTo>
                  <a:pt x="151" y="206"/>
                  <a:pt x="140" y="217"/>
                  <a:pt x="151" y="224"/>
                </a:cubicBezTo>
                <a:cubicBezTo>
                  <a:pt x="149" y="227"/>
                  <a:pt x="144" y="226"/>
                  <a:pt x="142" y="228"/>
                </a:cubicBezTo>
                <a:cubicBezTo>
                  <a:pt x="143" y="234"/>
                  <a:pt x="139" y="236"/>
                  <a:pt x="140" y="242"/>
                </a:cubicBezTo>
                <a:cubicBezTo>
                  <a:pt x="137" y="253"/>
                  <a:pt x="119" y="239"/>
                  <a:pt x="119" y="251"/>
                </a:cubicBezTo>
                <a:cubicBezTo>
                  <a:pt x="110" y="250"/>
                  <a:pt x="109" y="252"/>
                  <a:pt x="103" y="250"/>
                </a:cubicBezTo>
                <a:cubicBezTo>
                  <a:pt x="102" y="245"/>
                  <a:pt x="107" y="246"/>
                  <a:pt x="106" y="240"/>
                </a:cubicBezTo>
                <a:cubicBezTo>
                  <a:pt x="94" y="240"/>
                  <a:pt x="78" y="238"/>
                  <a:pt x="65" y="240"/>
                </a:cubicBezTo>
                <a:cubicBezTo>
                  <a:pt x="72" y="262"/>
                  <a:pt x="100" y="259"/>
                  <a:pt x="120" y="257"/>
                </a:cubicBezTo>
                <a:cubicBezTo>
                  <a:pt x="123" y="260"/>
                  <a:pt x="114" y="262"/>
                  <a:pt x="111" y="264"/>
                </a:cubicBezTo>
                <a:cubicBezTo>
                  <a:pt x="120" y="271"/>
                  <a:pt x="130" y="273"/>
                  <a:pt x="140" y="276"/>
                </a:cubicBezTo>
                <a:cubicBezTo>
                  <a:pt x="136" y="271"/>
                  <a:pt x="141" y="270"/>
                  <a:pt x="143" y="274"/>
                </a:cubicBezTo>
                <a:cubicBezTo>
                  <a:pt x="148" y="272"/>
                  <a:pt x="142" y="269"/>
                  <a:pt x="137" y="270"/>
                </a:cubicBezTo>
                <a:cubicBezTo>
                  <a:pt x="138" y="261"/>
                  <a:pt x="151" y="267"/>
                  <a:pt x="151" y="273"/>
                </a:cubicBezTo>
                <a:cubicBezTo>
                  <a:pt x="151" y="276"/>
                  <a:pt x="144" y="272"/>
                  <a:pt x="146" y="277"/>
                </a:cubicBezTo>
                <a:cubicBezTo>
                  <a:pt x="154" y="279"/>
                  <a:pt x="156" y="274"/>
                  <a:pt x="162" y="274"/>
                </a:cubicBezTo>
                <a:cubicBezTo>
                  <a:pt x="164" y="275"/>
                  <a:pt x="163" y="277"/>
                  <a:pt x="164" y="279"/>
                </a:cubicBezTo>
                <a:cubicBezTo>
                  <a:pt x="159" y="282"/>
                  <a:pt x="153" y="283"/>
                  <a:pt x="146" y="285"/>
                </a:cubicBezTo>
                <a:cubicBezTo>
                  <a:pt x="146" y="287"/>
                  <a:pt x="147" y="287"/>
                  <a:pt x="149" y="287"/>
                </a:cubicBezTo>
                <a:cubicBezTo>
                  <a:pt x="149" y="289"/>
                  <a:pt x="148" y="289"/>
                  <a:pt x="148" y="290"/>
                </a:cubicBezTo>
                <a:cubicBezTo>
                  <a:pt x="142" y="291"/>
                  <a:pt x="148" y="288"/>
                  <a:pt x="145" y="286"/>
                </a:cubicBezTo>
                <a:cubicBezTo>
                  <a:pt x="129" y="290"/>
                  <a:pt x="118" y="289"/>
                  <a:pt x="103" y="290"/>
                </a:cubicBezTo>
                <a:cubicBezTo>
                  <a:pt x="103" y="301"/>
                  <a:pt x="113" y="293"/>
                  <a:pt x="120" y="293"/>
                </a:cubicBezTo>
                <a:cubicBezTo>
                  <a:pt x="133" y="293"/>
                  <a:pt x="149" y="298"/>
                  <a:pt x="158" y="300"/>
                </a:cubicBezTo>
                <a:cubicBezTo>
                  <a:pt x="157" y="302"/>
                  <a:pt x="156" y="303"/>
                  <a:pt x="155" y="303"/>
                </a:cubicBezTo>
                <a:cubicBezTo>
                  <a:pt x="155" y="308"/>
                  <a:pt x="164" y="304"/>
                  <a:pt x="164" y="309"/>
                </a:cubicBezTo>
                <a:cubicBezTo>
                  <a:pt x="168" y="308"/>
                  <a:pt x="173" y="307"/>
                  <a:pt x="177" y="305"/>
                </a:cubicBezTo>
                <a:cubicBezTo>
                  <a:pt x="181" y="304"/>
                  <a:pt x="180" y="308"/>
                  <a:pt x="182" y="308"/>
                </a:cubicBezTo>
                <a:cubicBezTo>
                  <a:pt x="161" y="311"/>
                  <a:pt x="145" y="317"/>
                  <a:pt x="119" y="318"/>
                </a:cubicBezTo>
                <a:cubicBezTo>
                  <a:pt x="125" y="313"/>
                  <a:pt x="132" y="310"/>
                  <a:pt x="140" y="308"/>
                </a:cubicBezTo>
                <a:cubicBezTo>
                  <a:pt x="135" y="297"/>
                  <a:pt x="120" y="308"/>
                  <a:pt x="108" y="306"/>
                </a:cubicBezTo>
                <a:cubicBezTo>
                  <a:pt x="115" y="320"/>
                  <a:pt x="83" y="315"/>
                  <a:pt x="74" y="316"/>
                </a:cubicBezTo>
                <a:cubicBezTo>
                  <a:pt x="70" y="319"/>
                  <a:pt x="68" y="323"/>
                  <a:pt x="71" y="328"/>
                </a:cubicBezTo>
                <a:cubicBezTo>
                  <a:pt x="75" y="327"/>
                  <a:pt x="80" y="326"/>
                  <a:pt x="84" y="325"/>
                </a:cubicBezTo>
                <a:cubicBezTo>
                  <a:pt x="84" y="331"/>
                  <a:pt x="78" y="329"/>
                  <a:pt x="79" y="335"/>
                </a:cubicBezTo>
                <a:cubicBezTo>
                  <a:pt x="91" y="334"/>
                  <a:pt x="95" y="336"/>
                  <a:pt x="103" y="335"/>
                </a:cubicBezTo>
                <a:cubicBezTo>
                  <a:pt x="80" y="352"/>
                  <a:pt x="35" y="347"/>
                  <a:pt x="36" y="388"/>
                </a:cubicBezTo>
                <a:cubicBezTo>
                  <a:pt x="40" y="390"/>
                  <a:pt x="44" y="391"/>
                  <a:pt x="45" y="396"/>
                </a:cubicBezTo>
                <a:cubicBezTo>
                  <a:pt x="40" y="401"/>
                  <a:pt x="31" y="401"/>
                  <a:pt x="33" y="412"/>
                </a:cubicBezTo>
                <a:cubicBezTo>
                  <a:pt x="37" y="413"/>
                  <a:pt x="37" y="417"/>
                  <a:pt x="42" y="417"/>
                </a:cubicBezTo>
                <a:cubicBezTo>
                  <a:pt x="50" y="410"/>
                  <a:pt x="63" y="408"/>
                  <a:pt x="75" y="405"/>
                </a:cubicBezTo>
                <a:cubicBezTo>
                  <a:pt x="73" y="403"/>
                  <a:pt x="72" y="399"/>
                  <a:pt x="71" y="396"/>
                </a:cubicBezTo>
                <a:cubicBezTo>
                  <a:pt x="64" y="395"/>
                  <a:pt x="58" y="400"/>
                  <a:pt x="55" y="395"/>
                </a:cubicBezTo>
                <a:cubicBezTo>
                  <a:pt x="64" y="392"/>
                  <a:pt x="71" y="386"/>
                  <a:pt x="79" y="383"/>
                </a:cubicBezTo>
                <a:cubicBezTo>
                  <a:pt x="81" y="383"/>
                  <a:pt x="81" y="385"/>
                  <a:pt x="82" y="385"/>
                </a:cubicBezTo>
                <a:cubicBezTo>
                  <a:pt x="84" y="389"/>
                  <a:pt x="78" y="386"/>
                  <a:pt x="79" y="390"/>
                </a:cubicBezTo>
                <a:cubicBezTo>
                  <a:pt x="81" y="391"/>
                  <a:pt x="81" y="392"/>
                  <a:pt x="81" y="393"/>
                </a:cubicBezTo>
                <a:cubicBezTo>
                  <a:pt x="98" y="386"/>
                  <a:pt x="102" y="402"/>
                  <a:pt x="116" y="404"/>
                </a:cubicBezTo>
                <a:cubicBezTo>
                  <a:pt x="119" y="408"/>
                  <a:pt x="120" y="410"/>
                  <a:pt x="117" y="415"/>
                </a:cubicBezTo>
                <a:cubicBezTo>
                  <a:pt x="158" y="420"/>
                  <a:pt x="206" y="411"/>
                  <a:pt x="239" y="405"/>
                </a:cubicBezTo>
                <a:cubicBezTo>
                  <a:pt x="237" y="400"/>
                  <a:pt x="239" y="402"/>
                  <a:pt x="239" y="396"/>
                </a:cubicBezTo>
                <a:cubicBezTo>
                  <a:pt x="246" y="396"/>
                  <a:pt x="264" y="389"/>
                  <a:pt x="268" y="401"/>
                </a:cubicBezTo>
                <a:cubicBezTo>
                  <a:pt x="262" y="401"/>
                  <a:pt x="251" y="400"/>
                  <a:pt x="243" y="404"/>
                </a:cubicBezTo>
                <a:cubicBezTo>
                  <a:pt x="248" y="406"/>
                  <a:pt x="244" y="407"/>
                  <a:pt x="242" y="409"/>
                </a:cubicBezTo>
                <a:cubicBezTo>
                  <a:pt x="220" y="409"/>
                  <a:pt x="206" y="424"/>
                  <a:pt x="182" y="425"/>
                </a:cubicBezTo>
                <a:cubicBezTo>
                  <a:pt x="153" y="427"/>
                  <a:pt x="115" y="427"/>
                  <a:pt x="94" y="430"/>
                </a:cubicBezTo>
                <a:cubicBezTo>
                  <a:pt x="95" y="435"/>
                  <a:pt x="119" y="431"/>
                  <a:pt x="124" y="437"/>
                </a:cubicBezTo>
                <a:cubicBezTo>
                  <a:pt x="124" y="441"/>
                  <a:pt x="122" y="441"/>
                  <a:pt x="126" y="443"/>
                </a:cubicBezTo>
                <a:cubicBezTo>
                  <a:pt x="125" y="445"/>
                  <a:pt x="121" y="445"/>
                  <a:pt x="119" y="447"/>
                </a:cubicBezTo>
                <a:cubicBezTo>
                  <a:pt x="123" y="453"/>
                  <a:pt x="124" y="458"/>
                  <a:pt x="123" y="463"/>
                </a:cubicBezTo>
                <a:cubicBezTo>
                  <a:pt x="135" y="463"/>
                  <a:pt x="143" y="460"/>
                  <a:pt x="149" y="467"/>
                </a:cubicBezTo>
                <a:cubicBezTo>
                  <a:pt x="138" y="471"/>
                  <a:pt x="118" y="472"/>
                  <a:pt x="103" y="475"/>
                </a:cubicBezTo>
                <a:cubicBezTo>
                  <a:pt x="128" y="481"/>
                  <a:pt x="153" y="476"/>
                  <a:pt x="181" y="479"/>
                </a:cubicBezTo>
                <a:cubicBezTo>
                  <a:pt x="175" y="488"/>
                  <a:pt x="153" y="481"/>
                  <a:pt x="142" y="485"/>
                </a:cubicBezTo>
                <a:cubicBezTo>
                  <a:pt x="141" y="489"/>
                  <a:pt x="145" y="488"/>
                  <a:pt x="145" y="491"/>
                </a:cubicBezTo>
                <a:cubicBezTo>
                  <a:pt x="140" y="495"/>
                  <a:pt x="123" y="487"/>
                  <a:pt x="126" y="499"/>
                </a:cubicBezTo>
                <a:cubicBezTo>
                  <a:pt x="146" y="503"/>
                  <a:pt x="162" y="499"/>
                  <a:pt x="180" y="501"/>
                </a:cubicBezTo>
                <a:cubicBezTo>
                  <a:pt x="183" y="502"/>
                  <a:pt x="175" y="504"/>
                  <a:pt x="180" y="507"/>
                </a:cubicBezTo>
                <a:cubicBezTo>
                  <a:pt x="182" y="506"/>
                  <a:pt x="183" y="508"/>
                  <a:pt x="185" y="508"/>
                </a:cubicBezTo>
                <a:cubicBezTo>
                  <a:pt x="180" y="494"/>
                  <a:pt x="209" y="497"/>
                  <a:pt x="217" y="501"/>
                </a:cubicBezTo>
                <a:cubicBezTo>
                  <a:pt x="228" y="495"/>
                  <a:pt x="250" y="511"/>
                  <a:pt x="261" y="498"/>
                </a:cubicBezTo>
                <a:cubicBezTo>
                  <a:pt x="266" y="497"/>
                  <a:pt x="264" y="503"/>
                  <a:pt x="267" y="505"/>
                </a:cubicBezTo>
                <a:cubicBezTo>
                  <a:pt x="264" y="495"/>
                  <a:pt x="282" y="500"/>
                  <a:pt x="293" y="501"/>
                </a:cubicBezTo>
                <a:cubicBezTo>
                  <a:pt x="288" y="508"/>
                  <a:pt x="287" y="511"/>
                  <a:pt x="270" y="509"/>
                </a:cubicBezTo>
                <a:cubicBezTo>
                  <a:pt x="273" y="513"/>
                  <a:pt x="268" y="513"/>
                  <a:pt x="267" y="515"/>
                </a:cubicBezTo>
                <a:cubicBezTo>
                  <a:pt x="264" y="515"/>
                  <a:pt x="263" y="513"/>
                  <a:pt x="264" y="509"/>
                </a:cubicBezTo>
                <a:cubicBezTo>
                  <a:pt x="250" y="511"/>
                  <a:pt x="240" y="507"/>
                  <a:pt x="226" y="511"/>
                </a:cubicBezTo>
                <a:cubicBezTo>
                  <a:pt x="223" y="509"/>
                  <a:pt x="221" y="507"/>
                  <a:pt x="220" y="502"/>
                </a:cubicBezTo>
                <a:cubicBezTo>
                  <a:pt x="216" y="502"/>
                  <a:pt x="217" y="507"/>
                  <a:pt x="211" y="507"/>
                </a:cubicBezTo>
                <a:cubicBezTo>
                  <a:pt x="212" y="510"/>
                  <a:pt x="217" y="508"/>
                  <a:pt x="217" y="511"/>
                </a:cubicBezTo>
                <a:cubicBezTo>
                  <a:pt x="217" y="514"/>
                  <a:pt x="212" y="512"/>
                  <a:pt x="211" y="514"/>
                </a:cubicBezTo>
                <a:cubicBezTo>
                  <a:pt x="215" y="516"/>
                  <a:pt x="216" y="521"/>
                  <a:pt x="217" y="525"/>
                </a:cubicBezTo>
                <a:cubicBezTo>
                  <a:pt x="214" y="521"/>
                  <a:pt x="193" y="532"/>
                  <a:pt x="195" y="518"/>
                </a:cubicBezTo>
                <a:cubicBezTo>
                  <a:pt x="188" y="515"/>
                  <a:pt x="178" y="515"/>
                  <a:pt x="166" y="517"/>
                </a:cubicBezTo>
                <a:cubicBezTo>
                  <a:pt x="170" y="522"/>
                  <a:pt x="170" y="523"/>
                  <a:pt x="171" y="528"/>
                </a:cubicBezTo>
                <a:cubicBezTo>
                  <a:pt x="164" y="534"/>
                  <a:pt x="159" y="527"/>
                  <a:pt x="152" y="530"/>
                </a:cubicBezTo>
                <a:cubicBezTo>
                  <a:pt x="156" y="525"/>
                  <a:pt x="153" y="521"/>
                  <a:pt x="145" y="521"/>
                </a:cubicBezTo>
                <a:cubicBezTo>
                  <a:pt x="144" y="515"/>
                  <a:pt x="151" y="517"/>
                  <a:pt x="156" y="517"/>
                </a:cubicBezTo>
                <a:cubicBezTo>
                  <a:pt x="156" y="511"/>
                  <a:pt x="144" y="515"/>
                  <a:pt x="139" y="514"/>
                </a:cubicBezTo>
                <a:cubicBezTo>
                  <a:pt x="138" y="519"/>
                  <a:pt x="145" y="518"/>
                  <a:pt x="142" y="524"/>
                </a:cubicBezTo>
                <a:cubicBezTo>
                  <a:pt x="147" y="521"/>
                  <a:pt x="147" y="526"/>
                  <a:pt x="151" y="528"/>
                </a:cubicBezTo>
                <a:cubicBezTo>
                  <a:pt x="151" y="531"/>
                  <a:pt x="145" y="529"/>
                  <a:pt x="143" y="530"/>
                </a:cubicBezTo>
                <a:cubicBezTo>
                  <a:pt x="147" y="539"/>
                  <a:pt x="167" y="534"/>
                  <a:pt x="174" y="537"/>
                </a:cubicBezTo>
                <a:cubicBezTo>
                  <a:pt x="169" y="541"/>
                  <a:pt x="161" y="541"/>
                  <a:pt x="155" y="543"/>
                </a:cubicBezTo>
                <a:cubicBezTo>
                  <a:pt x="165" y="550"/>
                  <a:pt x="180" y="555"/>
                  <a:pt x="194" y="556"/>
                </a:cubicBezTo>
                <a:cubicBezTo>
                  <a:pt x="195" y="553"/>
                  <a:pt x="191" y="554"/>
                  <a:pt x="191" y="552"/>
                </a:cubicBezTo>
                <a:cubicBezTo>
                  <a:pt x="206" y="558"/>
                  <a:pt x="227" y="556"/>
                  <a:pt x="248" y="559"/>
                </a:cubicBezTo>
                <a:cubicBezTo>
                  <a:pt x="243" y="565"/>
                  <a:pt x="238" y="563"/>
                  <a:pt x="238" y="572"/>
                </a:cubicBezTo>
                <a:cubicBezTo>
                  <a:pt x="241" y="575"/>
                  <a:pt x="242" y="572"/>
                  <a:pt x="245" y="570"/>
                </a:cubicBezTo>
                <a:cubicBezTo>
                  <a:pt x="253" y="572"/>
                  <a:pt x="244" y="581"/>
                  <a:pt x="251" y="585"/>
                </a:cubicBezTo>
                <a:cubicBezTo>
                  <a:pt x="243" y="592"/>
                  <a:pt x="220" y="585"/>
                  <a:pt x="216" y="595"/>
                </a:cubicBezTo>
                <a:cubicBezTo>
                  <a:pt x="213" y="596"/>
                  <a:pt x="213" y="593"/>
                  <a:pt x="213" y="591"/>
                </a:cubicBezTo>
                <a:cubicBezTo>
                  <a:pt x="209" y="591"/>
                  <a:pt x="212" y="596"/>
                  <a:pt x="213" y="597"/>
                </a:cubicBezTo>
                <a:cubicBezTo>
                  <a:pt x="222" y="592"/>
                  <a:pt x="238" y="595"/>
                  <a:pt x="245" y="601"/>
                </a:cubicBezTo>
                <a:cubicBezTo>
                  <a:pt x="256" y="595"/>
                  <a:pt x="263" y="603"/>
                  <a:pt x="271" y="608"/>
                </a:cubicBezTo>
                <a:cubicBezTo>
                  <a:pt x="274" y="600"/>
                  <a:pt x="285" y="593"/>
                  <a:pt x="277" y="585"/>
                </a:cubicBezTo>
                <a:cubicBezTo>
                  <a:pt x="288" y="576"/>
                  <a:pt x="289" y="601"/>
                  <a:pt x="280" y="604"/>
                </a:cubicBezTo>
                <a:cubicBezTo>
                  <a:pt x="282" y="608"/>
                  <a:pt x="290" y="604"/>
                  <a:pt x="293" y="611"/>
                </a:cubicBezTo>
                <a:cubicBezTo>
                  <a:pt x="296" y="611"/>
                  <a:pt x="293" y="606"/>
                  <a:pt x="294" y="604"/>
                </a:cubicBezTo>
                <a:cubicBezTo>
                  <a:pt x="300" y="604"/>
                  <a:pt x="300" y="604"/>
                  <a:pt x="300" y="604"/>
                </a:cubicBezTo>
                <a:cubicBezTo>
                  <a:pt x="299" y="612"/>
                  <a:pt x="294" y="611"/>
                  <a:pt x="297" y="620"/>
                </a:cubicBezTo>
                <a:cubicBezTo>
                  <a:pt x="311" y="615"/>
                  <a:pt x="312" y="627"/>
                  <a:pt x="323" y="628"/>
                </a:cubicBezTo>
                <a:cubicBezTo>
                  <a:pt x="322" y="632"/>
                  <a:pt x="313" y="628"/>
                  <a:pt x="312" y="631"/>
                </a:cubicBezTo>
                <a:cubicBezTo>
                  <a:pt x="313" y="633"/>
                  <a:pt x="314" y="634"/>
                  <a:pt x="316" y="634"/>
                </a:cubicBezTo>
                <a:cubicBezTo>
                  <a:pt x="315" y="636"/>
                  <a:pt x="312" y="636"/>
                  <a:pt x="315" y="637"/>
                </a:cubicBezTo>
                <a:cubicBezTo>
                  <a:pt x="306" y="640"/>
                  <a:pt x="299" y="644"/>
                  <a:pt x="297" y="653"/>
                </a:cubicBezTo>
                <a:cubicBezTo>
                  <a:pt x="288" y="654"/>
                  <a:pt x="283" y="658"/>
                  <a:pt x="272" y="658"/>
                </a:cubicBezTo>
                <a:cubicBezTo>
                  <a:pt x="271" y="659"/>
                  <a:pt x="272" y="662"/>
                  <a:pt x="274" y="663"/>
                </a:cubicBezTo>
                <a:cubicBezTo>
                  <a:pt x="253" y="672"/>
                  <a:pt x="226" y="661"/>
                  <a:pt x="200" y="669"/>
                </a:cubicBezTo>
                <a:cubicBezTo>
                  <a:pt x="203" y="676"/>
                  <a:pt x="210" y="678"/>
                  <a:pt x="220" y="678"/>
                </a:cubicBezTo>
                <a:cubicBezTo>
                  <a:pt x="222" y="674"/>
                  <a:pt x="223" y="675"/>
                  <a:pt x="222" y="671"/>
                </a:cubicBezTo>
                <a:cubicBezTo>
                  <a:pt x="248" y="670"/>
                  <a:pt x="257" y="669"/>
                  <a:pt x="278" y="671"/>
                </a:cubicBezTo>
                <a:cubicBezTo>
                  <a:pt x="282" y="667"/>
                  <a:pt x="275" y="667"/>
                  <a:pt x="277" y="660"/>
                </a:cubicBezTo>
                <a:cubicBezTo>
                  <a:pt x="280" y="658"/>
                  <a:pt x="286" y="657"/>
                  <a:pt x="290" y="659"/>
                </a:cubicBezTo>
                <a:cubicBezTo>
                  <a:pt x="287" y="668"/>
                  <a:pt x="282" y="669"/>
                  <a:pt x="281" y="678"/>
                </a:cubicBezTo>
                <a:cubicBezTo>
                  <a:pt x="280" y="682"/>
                  <a:pt x="284" y="681"/>
                  <a:pt x="284" y="684"/>
                </a:cubicBezTo>
                <a:cubicBezTo>
                  <a:pt x="275" y="697"/>
                  <a:pt x="291" y="712"/>
                  <a:pt x="283" y="718"/>
                </a:cubicBezTo>
                <a:cubicBezTo>
                  <a:pt x="283" y="720"/>
                  <a:pt x="286" y="720"/>
                  <a:pt x="288" y="720"/>
                </a:cubicBezTo>
                <a:cubicBezTo>
                  <a:pt x="289" y="730"/>
                  <a:pt x="272" y="724"/>
                  <a:pt x="270" y="724"/>
                </a:cubicBezTo>
                <a:cubicBezTo>
                  <a:pt x="269" y="720"/>
                  <a:pt x="273" y="721"/>
                  <a:pt x="274" y="720"/>
                </a:cubicBezTo>
                <a:cubicBezTo>
                  <a:pt x="271" y="716"/>
                  <a:pt x="266" y="721"/>
                  <a:pt x="262" y="720"/>
                </a:cubicBezTo>
                <a:cubicBezTo>
                  <a:pt x="258" y="714"/>
                  <a:pt x="255" y="709"/>
                  <a:pt x="245" y="713"/>
                </a:cubicBezTo>
                <a:cubicBezTo>
                  <a:pt x="245" y="716"/>
                  <a:pt x="249" y="721"/>
                  <a:pt x="242" y="720"/>
                </a:cubicBezTo>
                <a:cubicBezTo>
                  <a:pt x="241" y="723"/>
                  <a:pt x="245" y="722"/>
                  <a:pt x="245" y="724"/>
                </a:cubicBezTo>
                <a:cubicBezTo>
                  <a:pt x="240" y="732"/>
                  <a:pt x="225" y="725"/>
                  <a:pt x="214" y="726"/>
                </a:cubicBezTo>
                <a:cubicBezTo>
                  <a:pt x="214" y="731"/>
                  <a:pt x="219" y="730"/>
                  <a:pt x="220" y="733"/>
                </a:cubicBezTo>
                <a:cubicBezTo>
                  <a:pt x="219" y="736"/>
                  <a:pt x="217" y="738"/>
                  <a:pt x="214" y="739"/>
                </a:cubicBezTo>
                <a:cubicBezTo>
                  <a:pt x="216" y="742"/>
                  <a:pt x="218" y="745"/>
                  <a:pt x="219" y="749"/>
                </a:cubicBezTo>
                <a:cubicBezTo>
                  <a:pt x="215" y="755"/>
                  <a:pt x="192" y="748"/>
                  <a:pt x="200" y="761"/>
                </a:cubicBezTo>
                <a:cubicBezTo>
                  <a:pt x="184" y="765"/>
                  <a:pt x="161" y="760"/>
                  <a:pt x="149" y="771"/>
                </a:cubicBezTo>
                <a:cubicBezTo>
                  <a:pt x="162" y="772"/>
                  <a:pt x="172" y="767"/>
                  <a:pt x="180" y="774"/>
                </a:cubicBezTo>
                <a:cubicBezTo>
                  <a:pt x="178" y="776"/>
                  <a:pt x="176" y="777"/>
                  <a:pt x="172" y="777"/>
                </a:cubicBezTo>
                <a:cubicBezTo>
                  <a:pt x="171" y="782"/>
                  <a:pt x="178" y="779"/>
                  <a:pt x="180" y="782"/>
                </a:cubicBezTo>
                <a:cubicBezTo>
                  <a:pt x="171" y="784"/>
                  <a:pt x="171" y="794"/>
                  <a:pt x="161" y="794"/>
                </a:cubicBezTo>
                <a:cubicBezTo>
                  <a:pt x="166" y="803"/>
                  <a:pt x="177" y="798"/>
                  <a:pt x="181" y="807"/>
                </a:cubicBezTo>
                <a:cubicBezTo>
                  <a:pt x="182" y="809"/>
                  <a:pt x="176" y="814"/>
                  <a:pt x="184" y="813"/>
                </a:cubicBezTo>
                <a:cubicBezTo>
                  <a:pt x="184" y="817"/>
                  <a:pt x="178" y="815"/>
                  <a:pt x="174" y="816"/>
                </a:cubicBezTo>
                <a:cubicBezTo>
                  <a:pt x="179" y="822"/>
                  <a:pt x="175" y="827"/>
                  <a:pt x="171" y="832"/>
                </a:cubicBezTo>
                <a:cubicBezTo>
                  <a:pt x="192" y="829"/>
                  <a:pt x="213" y="839"/>
                  <a:pt x="236" y="829"/>
                </a:cubicBezTo>
                <a:cubicBezTo>
                  <a:pt x="234" y="826"/>
                  <a:pt x="237" y="826"/>
                  <a:pt x="235" y="823"/>
                </a:cubicBezTo>
                <a:cubicBezTo>
                  <a:pt x="247" y="821"/>
                  <a:pt x="258" y="818"/>
                  <a:pt x="272" y="819"/>
                </a:cubicBezTo>
                <a:cubicBezTo>
                  <a:pt x="272" y="817"/>
                  <a:pt x="271" y="816"/>
                  <a:pt x="271" y="814"/>
                </a:cubicBezTo>
                <a:cubicBezTo>
                  <a:pt x="285" y="808"/>
                  <a:pt x="303" y="807"/>
                  <a:pt x="325" y="811"/>
                </a:cubicBezTo>
                <a:cubicBezTo>
                  <a:pt x="325" y="806"/>
                  <a:pt x="325" y="806"/>
                  <a:pt x="325" y="806"/>
                </a:cubicBezTo>
                <a:cubicBezTo>
                  <a:pt x="329" y="806"/>
                  <a:pt x="329" y="806"/>
                  <a:pt x="329" y="806"/>
                </a:cubicBezTo>
                <a:cubicBezTo>
                  <a:pt x="334" y="806"/>
                  <a:pt x="326" y="812"/>
                  <a:pt x="330" y="811"/>
                </a:cubicBezTo>
                <a:cubicBezTo>
                  <a:pt x="335" y="813"/>
                  <a:pt x="333" y="807"/>
                  <a:pt x="335" y="806"/>
                </a:cubicBezTo>
                <a:cubicBezTo>
                  <a:pt x="351" y="809"/>
                  <a:pt x="370" y="805"/>
                  <a:pt x="390" y="801"/>
                </a:cubicBezTo>
                <a:cubicBezTo>
                  <a:pt x="387" y="796"/>
                  <a:pt x="393" y="795"/>
                  <a:pt x="399" y="797"/>
                </a:cubicBezTo>
                <a:cubicBezTo>
                  <a:pt x="397" y="788"/>
                  <a:pt x="404" y="788"/>
                  <a:pt x="409" y="787"/>
                </a:cubicBezTo>
                <a:cubicBezTo>
                  <a:pt x="407" y="781"/>
                  <a:pt x="412" y="781"/>
                  <a:pt x="412" y="777"/>
                </a:cubicBezTo>
                <a:cubicBezTo>
                  <a:pt x="409" y="776"/>
                  <a:pt x="406" y="777"/>
                  <a:pt x="406" y="775"/>
                </a:cubicBezTo>
                <a:cubicBezTo>
                  <a:pt x="418" y="775"/>
                  <a:pt x="433" y="777"/>
                  <a:pt x="450" y="775"/>
                </a:cubicBezTo>
                <a:cubicBezTo>
                  <a:pt x="452" y="769"/>
                  <a:pt x="445" y="771"/>
                  <a:pt x="445" y="766"/>
                </a:cubicBezTo>
                <a:cubicBezTo>
                  <a:pt x="431" y="772"/>
                  <a:pt x="419" y="767"/>
                  <a:pt x="405" y="772"/>
                </a:cubicBezTo>
                <a:cubicBezTo>
                  <a:pt x="399" y="773"/>
                  <a:pt x="401" y="767"/>
                  <a:pt x="396" y="768"/>
                </a:cubicBezTo>
                <a:cubicBezTo>
                  <a:pt x="399" y="764"/>
                  <a:pt x="393" y="759"/>
                  <a:pt x="399" y="759"/>
                </a:cubicBezTo>
                <a:cubicBezTo>
                  <a:pt x="396" y="756"/>
                  <a:pt x="392" y="761"/>
                  <a:pt x="389" y="758"/>
                </a:cubicBezTo>
                <a:cubicBezTo>
                  <a:pt x="391" y="753"/>
                  <a:pt x="398" y="758"/>
                  <a:pt x="399" y="749"/>
                </a:cubicBezTo>
                <a:cubicBezTo>
                  <a:pt x="406" y="749"/>
                  <a:pt x="406" y="749"/>
                  <a:pt x="406" y="749"/>
                </a:cubicBezTo>
                <a:cubicBezTo>
                  <a:pt x="411" y="751"/>
                  <a:pt x="407" y="757"/>
                  <a:pt x="409" y="759"/>
                </a:cubicBezTo>
                <a:cubicBezTo>
                  <a:pt x="409" y="762"/>
                  <a:pt x="404" y="760"/>
                  <a:pt x="402" y="761"/>
                </a:cubicBezTo>
                <a:cubicBezTo>
                  <a:pt x="402" y="769"/>
                  <a:pt x="414" y="764"/>
                  <a:pt x="418" y="762"/>
                </a:cubicBezTo>
                <a:cubicBezTo>
                  <a:pt x="414" y="760"/>
                  <a:pt x="413" y="756"/>
                  <a:pt x="410" y="753"/>
                </a:cubicBezTo>
                <a:cubicBezTo>
                  <a:pt x="413" y="748"/>
                  <a:pt x="418" y="745"/>
                  <a:pt x="422" y="740"/>
                </a:cubicBezTo>
                <a:cubicBezTo>
                  <a:pt x="426" y="745"/>
                  <a:pt x="441" y="740"/>
                  <a:pt x="442" y="748"/>
                </a:cubicBezTo>
                <a:cubicBezTo>
                  <a:pt x="453" y="739"/>
                  <a:pt x="455" y="751"/>
                  <a:pt x="470" y="748"/>
                </a:cubicBezTo>
                <a:cubicBezTo>
                  <a:pt x="465" y="745"/>
                  <a:pt x="470" y="742"/>
                  <a:pt x="465" y="739"/>
                </a:cubicBezTo>
                <a:cubicBezTo>
                  <a:pt x="473" y="738"/>
                  <a:pt x="489" y="736"/>
                  <a:pt x="494" y="745"/>
                </a:cubicBezTo>
                <a:cubicBezTo>
                  <a:pt x="496" y="742"/>
                  <a:pt x="502" y="745"/>
                  <a:pt x="500" y="740"/>
                </a:cubicBezTo>
                <a:cubicBezTo>
                  <a:pt x="507" y="744"/>
                  <a:pt x="522" y="744"/>
                  <a:pt x="519" y="752"/>
                </a:cubicBezTo>
                <a:cubicBezTo>
                  <a:pt x="532" y="753"/>
                  <a:pt x="536" y="749"/>
                  <a:pt x="547" y="752"/>
                </a:cubicBezTo>
                <a:cubicBezTo>
                  <a:pt x="549" y="751"/>
                  <a:pt x="551" y="750"/>
                  <a:pt x="551" y="746"/>
                </a:cubicBezTo>
                <a:cubicBezTo>
                  <a:pt x="563" y="748"/>
                  <a:pt x="578" y="747"/>
                  <a:pt x="590" y="749"/>
                </a:cubicBezTo>
                <a:cubicBezTo>
                  <a:pt x="590" y="756"/>
                  <a:pt x="575" y="747"/>
                  <a:pt x="579" y="758"/>
                </a:cubicBezTo>
                <a:cubicBezTo>
                  <a:pt x="570" y="760"/>
                  <a:pt x="570" y="754"/>
                  <a:pt x="563" y="755"/>
                </a:cubicBezTo>
                <a:cubicBezTo>
                  <a:pt x="564" y="757"/>
                  <a:pt x="564" y="758"/>
                  <a:pt x="563" y="761"/>
                </a:cubicBezTo>
                <a:cubicBezTo>
                  <a:pt x="558" y="762"/>
                  <a:pt x="557" y="759"/>
                  <a:pt x="554" y="759"/>
                </a:cubicBezTo>
                <a:cubicBezTo>
                  <a:pt x="555" y="758"/>
                  <a:pt x="555" y="757"/>
                  <a:pt x="557" y="756"/>
                </a:cubicBezTo>
                <a:cubicBezTo>
                  <a:pt x="551" y="752"/>
                  <a:pt x="546" y="761"/>
                  <a:pt x="538" y="761"/>
                </a:cubicBezTo>
                <a:cubicBezTo>
                  <a:pt x="538" y="764"/>
                  <a:pt x="541" y="766"/>
                  <a:pt x="542" y="768"/>
                </a:cubicBezTo>
                <a:cubicBezTo>
                  <a:pt x="567" y="759"/>
                  <a:pt x="604" y="768"/>
                  <a:pt x="622" y="761"/>
                </a:cubicBezTo>
                <a:cubicBezTo>
                  <a:pt x="620" y="756"/>
                  <a:pt x="621" y="753"/>
                  <a:pt x="622" y="750"/>
                </a:cubicBezTo>
                <a:cubicBezTo>
                  <a:pt x="645" y="749"/>
                  <a:pt x="666" y="762"/>
                  <a:pt x="685" y="749"/>
                </a:cubicBezTo>
                <a:cubicBezTo>
                  <a:pt x="695" y="752"/>
                  <a:pt x="697" y="749"/>
                  <a:pt x="703" y="758"/>
                </a:cubicBezTo>
                <a:cubicBezTo>
                  <a:pt x="699" y="761"/>
                  <a:pt x="699" y="760"/>
                  <a:pt x="702" y="765"/>
                </a:cubicBezTo>
                <a:cubicBezTo>
                  <a:pt x="692" y="771"/>
                  <a:pt x="698" y="756"/>
                  <a:pt x="692" y="762"/>
                </a:cubicBezTo>
                <a:cubicBezTo>
                  <a:pt x="690" y="755"/>
                  <a:pt x="696" y="761"/>
                  <a:pt x="696" y="758"/>
                </a:cubicBezTo>
                <a:cubicBezTo>
                  <a:pt x="693" y="753"/>
                  <a:pt x="681" y="757"/>
                  <a:pt x="676" y="762"/>
                </a:cubicBezTo>
                <a:cubicBezTo>
                  <a:pt x="689" y="759"/>
                  <a:pt x="688" y="764"/>
                  <a:pt x="695" y="765"/>
                </a:cubicBezTo>
                <a:cubicBezTo>
                  <a:pt x="685" y="773"/>
                  <a:pt x="655" y="765"/>
                  <a:pt x="643" y="769"/>
                </a:cubicBezTo>
                <a:cubicBezTo>
                  <a:pt x="644" y="774"/>
                  <a:pt x="653" y="771"/>
                  <a:pt x="648" y="778"/>
                </a:cubicBezTo>
                <a:cubicBezTo>
                  <a:pt x="677" y="782"/>
                  <a:pt x="704" y="781"/>
                  <a:pt x="725" y="778"/>
                </a:cubicBezTo>
                <a:cubicBezTo>
                  <a:pt x="724" y="776"/>
                  <a:pt x="724" y="773"/>
                  <a:pt x="722" y="771"/>
                </a:cubicBezTo>
                <a:cubicBezTo>
                  <a:pt x="729" y="769"/>
                  <a:pt x="744" y="770"/>
                  <a:pt x="750" y="766"/>
                </a:cubicBezTo>
                <a:cubicBezTo>
                  <a:pt x="755" y="767"/>
                  <a:pt x="751" y="775"/>
                  <a:pt x="757" y="774"/>
                </a:cubicBezTo>
                <a:cubicBezTo>
                  <a:pt x="756" y="775"/>
                  <a:pt x="752" y="775"/>
                  <a:pt x="750" y="774"/>
                </a:cubicBezTo>
                <a:cubicBezTo>
                  <a:pt x="745" y="781"/>
                  <a:pt x="758" y="786"/>
                  <a:pt x="764" y="782"/>
                </a:cubicBezTo>
                <a:cubicBezTo>
                  <a:pt x="761" y="778"/>
                  <a:pt x="762" y="774"/>
                  <a:pt x="766" y="769"/>
                </a:cubicBezTo>
                <a:cubicBezTo>
                  <a:pt x="784" y="782"/>
                  <a:pt x="827" y="767"/>
                  <a:pt x="831" y="790"/>
                </a:cubicBezTo>
                <a:cubicBezTo>
                  <a:pt x="835" y="786"/>
                  <a:pt x="831" y="778"/>
                  <a:pt x="843" y="779"/>
                </a:cubicBezTo>
                <a:cubicBezTo>
                  <a:pt x="846" y="781"/>
                  <a:pt x="844" y="791"/>
                  <a:pt x="843" y="793"/>
                </a:cubicBezTo>
                <a:cubicBezTo>
                  <a:pt x="838" y="788"/>
                  <a:pt x="837" y="792"/>
                  <a:pt x="830" y="793"/>
                </a:cubicBezTo>
                <a:cubicBezTo>
                  <a:pt x="824" y="791"/>
                  <a:pt x="811" y="780"/>
                  <a:pt x="809" y="793"/>
                </a:cubicBezTo>
                <a:cubicBezTo>
                  <a:pt x="808" y="792"/>
                  <a:pt x="804" y="787"/>
                  <a:pt x="802" y="791"/>
                </a:cubicBezTo>
                <a:cubicBezTo>
                  <a:pt x="797" y="794"/>
                  <a:pt x="813" y="798"/>
                  <a:pt x="804" y="800"/>
                </a:cubicBezTo>
                <a:cubicBezTo>
                  <a:pt x="807" y="801"/>
                  <a:pt x="806" y="809"/>
                  <a:pt x="809" y="806"/>
                </a:cubicBezTo>
                <a:cubicBezTo>
                  <a:pt x="811" y="811"/>
                  <a:pt x="806" y="810"/>
                  <a:pt x="807" y="814"/>
                </a:cubicBezTo>
                <a:cubicBezTo>
                  <a:pt x="808" y="813"/>
                  <a:pt x="810" y="814"/>
                  <a:pt x="808" y="814"/>
                </a:cubicBezTo>
                <a:cubicBezTo>
                  <a:pt x="809" y="817"/>
                  <a:pt x="817" y="816"/>
                  <a:pt x="818" y="814"/>
                </a:cubicBezTo>
                <a:cubicBezTo>
                  <a:pt x="822" y="815"/>
                  <a:pt x="819" y="821"/>
                  <a:pt x="818" y="822"/>
                </a:cubicBezTo>
                <a:cubicBezTo>
                  <a:pt x="813" y="815"/>
                  <a:pt x="809" y="822"/>
                  <a:pt x="802" y="819"/>
                </a:cubicBezTo>
                <a:cubicBezTo>
                  <a:pt x="804" y="823"/>
                  <a:pt x="802" y="822"/>
                  <a:pt x="802" y="827"/>
                </a:cubicBezTo>
                <a:cubicBezTo>
                  <a:pt x="805" y="823"/>
                  <a:pt x="810" y="822"/>
                  <a:pt x="815" y="820"/>
                </a:cubicBezTo>
                <a:cubicBezTo>
                  <a:pt x="813" y="825"/>
                  <a:pt x="814" y="824"/>
                  <a:pt x="812" y="830"/>
                </a:cubicBezTo>
                <a:cubicBezTo>
                  <a:pt x="816" y="831"/>
                  <a:pt x="817" y="829"/>
                  <a:pt x="817" y="826"/>
                </a:cubicBezTo>
                <a:cubicBezTo>
                  <a:pt x="830" y="838"/>
                  <a:pt x="843" y="828"/>
                  <a:pt x="860" y="835"/>
                </a:cubicBezTo>
                <a:close/>
                <a:moveTo>
                  <a:pt x="288" y="797"/>
                </a:moveTo>
                <a:cubicBezTo>
                  <a:pt x="283" y="802"/>
                  <a:pt x="274" y="802"/>
                  <a:pt x="272" y="794"/>
                </a:cubicBezTo>
                <a:cubicBezTo>
                  <a:pt x="278" y="790"/>
                  <a:pt x="283" y="796"/>
                  <a:pt x="288" y="797"/>
                </a:cubicBezTo>
                <a:close/>
                <a:moveTo>
                  <a:pt x="272" y="785"/>
                </a:moveTo>
                <a:cubicBezTo>
                  <a:pt x="268" y="785"/>
                  <a:pt x="262" y="787"/>
                  <a:pt x="262" y="782"/>
                </a:cubicBezTo>
                <a:cubicBezTo>
                  <a:pt x="265" y="779"/>
                  <a:pt x="271" y="782"/>
                  <a:pt x="272" y="785"/>
                </a:cubicBezTo>
                <a:close/>
                <a:moveTo>
                  <a:pt x="233" y="772"/>
                </a:moveTo>
                <a:cubicBezTo>
                  <a:pt x="235" y="777"/>
                  <a:pt x="221" y="777"/>
                  <a:pt x="223" y="772"/>
                </a:cubicBezTo>
                <a:lnTo>
                  <a:pt x="233" y="772"/>
                </a:lnTo>
                <a:close/>
                <a:moveTo>
                  <a:pt x="631" y="41"/>
                </a:moveTo>
                <a:cubicBezTo>
                  <a:pt x="644" y="37"/>
                  <a:pt x="659" y="20"/>
                  <a:pt x="672" y="33"/>
                </a:cubicBezTo>
                <a:cubicBezTo>
                  <a:pt x="666" y="48"/>
                  <a:pt x="640" y="56"/>
                  <a:pt x="631" y="41"/>
                </a:cubicBezTo>
                <a:close/>
                <a:moveTo>
                  <a:pt x="624" y="70"/>
                </a:moveTo>
                <a:cubicBezTo>
                  <a:pt x="625" y="76"/>
                  <a:pt x="630" y="77"/>
                  <a:pt x="629" y="84"/>
                </a:cubicBezTo>
                <a:cubicBezTo>
                  <a:pt x="602" y="85"/>
                  <a:pt x="621" y="47"/>
                  <a:pt x="637" y="64"/>
                </a:cubicBezTo>
                <a:cubicBezTo>
                  <a:pt x="631" y="65"/>
                  <a:pt x="626" y="66"/>
                  <a:pt x="624" y="70"/>
                </a:cubicBezTo>
                <a:close/>
                <a:moveTo>
                  <a:pt x="778" y="77"/>
                </a:moveTo>
                <a:cubicBezTo>
                  <a:pt x="784" y="76"/>
                  <a:pt x="790" y="68"/>
                  <a:pt x="796" y="71"/>
                </a:cubicBezTo>
                <a:cubicBezTo>
                  <a:pt x="799" y="77"/>
                  <a:pt x="790" y="84"/>
                  <a:pt x="791" y="89"/>
                </a:cubicBezTo>
                <a:cubicBezTo>
                  <a:pt x="781" y="90"/>
                  <a:pt x="779" y="84"/>
                  <a:pt x="778" y="77"/>
                </a:cubicBezTo>
                <a:close/>
                <a:moveTo>
                  <a:pt x="1117" y="68"/>
                </a:moveTo>
                <a:cubicBezTo>
                  <a:pt x="1121" y="69"/>
                  <a:pt x="1129" y="66"/>
                  <a:pt x="1130" y="70"/>
                </a:cubicBezTo>
                <a:cubicBezTo>
                  <a:pt x="1128" y="72"/>
                  <a:pt x="1117" y="73"/>
                  <a:pt x="1117" y="68"/>
                </a:cubicBezTo>
                <a:close/>
                <a:moveTo>
                  <a:pt x="1100" y="83"/>
                </a:moveTo>
                <a:cubicBezTo>
                  <a:pt x="1107" y="81"/>
                  <a:pt x="1109" y="70"/>
                  <a:pt x="1117" y="74"/>
                </a:cubicBezTo>
                <a:cubicBezTo>
                  <a:pt x="1117" y="79"/>
                  <a:pt x="1111" y="78"/>
                  <a:pt x="1113" y="86"/>
                </a:cubicBezTo>
                <a:cubicBezTo>
                  <a:pt x="1107" y="86"/>
                  <a:pt x="1102" y="86"/>
                  <a:pt x="1100" y="83"/>
                </a:cubicBezTo>
                <a:close/>
                <a:moveTo>
                  <a:pt x="719" y="138"/>
                </a:moveTo>
                <a:cubicBezTo>
                  <a:pt x="717" y="138"/>
                  <a:pt x="716" y="139"/>
                  <a:pt x="715" y="141"/>
                </a:cubicBezTo>
                <a:cubicBezTo>
                  <a:pt x="717" y="142"/>
                  <a:pt x="719" y="143"/>
                  <a:pt x="721" y="144"/>
                </a:cubicBezTo>
                <a:cubicBezTo>
                  <a:pt x="721" y="140"/>
                  <a:pt x="726" y="141"/>
                  <a:pt x="725" y="136"/>
                </a:cubicBezTo>
                <a:cubicBezTo>
                  <a:pt x="733" y="137"/>
                  <a:pt x="737" y="134"/>
                  <a:pt x="746" y="135"/>
                </a:cubicBezTo>
                <a:cubicBezTo>
                  <a:pt x="743" y="144"/>
                  <a:pt x="724" y="142"/>
                  <a:pt x="731" y="148"/>
                </a:cubicBezTo>
                <a:cubicBezTo>
                  <a:pt x="726" y="151"/>
                  <a:pt x="718" y="152"/>
                  <a:pt x="709" y="151"/>
                </a:cubicBezTo>
                <a:cubicBezTo>
                  <a:pt x="705" y="147"/>
                  <a:pt x="709" y="142"/>
                  <a:pt x="708" y="134"/>
                </a:cubicBezTo>
                <a:cubicBezTo>
                  <a:pt x="713" y="131"/>
                  <a:pt x="716" y="135"/>
                  <a:pt x="719" y="138"/>
                </a:cubicBezTo>
                <a:close/>
                <a:moveTo>
                  <a:pt x="828" y="131"/>
                </a:moveTo>
                <a:cubicBezTo>
                  <a:pt x="823" y="123"/>
                  <a:pt x="816" y="128"/>
                  <a:pt x="809" y="125"/>
                </a:cubicBezTo>
                <a:cubicBezTo>
                  <a:pt x="822" y="122"/>
                  <a:pt x="826" y="121"/>
                  <a:pt x="837" y="116"/>
                </a:cubicBezTo>
                <a:cubicBezTo>
                  <a:pt x="837" y="123"/>
                  <a:pt x="840" y="127"/>
                  <a:pt x="843" y="131"/>
                </a:cubicBezTo>
                <a:cubicBezTo>
                  <a:pt x="848" y="127"/>
                  <a:pt x="850" y="136"/>
                  <a:pt x="856" y="136"/>
                </a:cubicBezTo>
                <a:cubicBezTo>
                  <a:pt x="873" y="131"/>
                  <a:pt x="879" y="150"/>
                  <a:pt x="885" y="160"/>
                </a:cubicBezTo>
                <a:cubicBezTo>
                  <a:pt x="876" y="166"/>
                  <a:pt x="872" y="156"/>
                  <a:pt x="860" y="160"/>
                </a:cubicBezTo>
                <a:cubicBezTo>
                  <a:pt x="860" y="154"/>
                  <a:pt x="855" y="148"/>
                  <a:pt x="859" y="141"/>
                </a:cubicBezTo>
                <a:cubicBezTo>
                  <a:pt x="856" y="139"/>
                  <a:pt x="843" y="141"/>
                  <a:pt x="850" y="136"/>
                </a:cubicBezTo>
                <a:cubicBezTo>
                  <a:pt x="836" y="143"/>
                  <a:pt x="820" y="140"/>
                  <a:pt x="809" y="151"/>
                </a:cubicBezTo>
                <a:cubicBezTo>
                  <a:pt x="802" y="149"/>
                  <a:pt x="806" y="141"/>
                  <a:pt x="807" y="135"/>
                </a:cubicBezTo>
                <a:cubicBezTo>
                  <a:pt x="813" y="133"/>
                  <a:pt x="823" y="135"/>
                  <a:pt x="828" y="131"/>
                </a:cubicBezTo>
                <a:close/>
                <a:moveTo>
                  <a:pt x="695" y="125"/>
                </a:moveTo>
                <a:cubicBezTo>
                  <a:pt x="690" y="127"/>
                  <a:pt x="687" y="121"/>
                  <a:pt x="690" y="119"/>
                </a:cubicBezTo>
                <a:cubicBezTo>
                  <a:pt x="690" y="123"/>
                  <a:pt x="696" y="120"/>
                  <a:pt x="695" y="125"/>
                </a:cubicBezTo>
                <a:close/>
                <a:moveTo>
                  <a:pt x="701" y="128"/>
                </a:moveTo>
                <a:cubicBezTo>
                  <a:pt x="701" y="123"/>
                  <a:pt x="701" y="123"/>
                  <a:pt x="701" y="123"/>
                </a:cubicBezTo>
                <a:cubicBezTo>
                  <a:pt x="708" y="125"/>
                  <a:pt x="714" y="121"/>
                  <a:pt x="715" y="129"/>
                </a:cubicBezTo>
                <a:cubicBezTo>
                  <a:pt x="711" y="128"/>
                  <a:pt x="706" y="127"/>
                  <a:pt x="701" y="128"/>
                </a:cubicBezTo>
                <a:close/>
                <a:moveTo>
                  <a:pt x="674" y="105"/>
                </a:moveTo>
                <a:cubicBezTo>
                  <a:pt x="678" y="115"/>
                  <a:pt x="669" y="114"/>
                  <a:pt x="663" y="119"/>
                </a:cubicBezTo>
                <a:cubicBezTo>
                  <a:pt x="669" y="121"/>
                  <a:pt x="676" y="122"/>
                  <a:pt x="680" y="119"/>
                </a:cubicBezTo>
                <a:cubicBezTo>
                  <a:pt x="680" y="125"/>
                  <a:pt x="674" y="120"/>
                  <a:pt x="677" y="126"/>
                </a:cubicBezTo>
                <a:cubicBezTo>
                  <a:pt x="670" y="127"/>
                  <a:pt x="669" y="123"/>
                  <a:pt x="661" y="123"/>
                </a:cubicBezTo>
                <a:cubicBezTo>
                  <a:pt x="661" y="120"/>
                  <a:pt x="660" y="116"/>
                  <a:pt x="661" y="110"/>
                </a:cubicBezTo>
                <a:cubicBezTo>
                  <a:pt x="666" y="109"/>
                  <a:pt x="666" y="113"/>
                  <a:pt x="670" y="112"/>
                </a:cubicBezTo>
                <a:cubicBezTo>
                  <a:pt x="670" y="110"/>
                  <a:pt x="668" y="109"/>
                  <a:pt x="669" y="106"/>
                </a:cubicBezTo>
                <a:cubicBezTo>
                  <a:pt x="671" y="106"/>
                  <a:pt x="672" y="104"/>
                  <a:pt x="674" y="105"/>
                </a:cubicBezTo>
                <a:close/>
                <a:moveTo>
                  <a:pt x="823" y="96"/>
                </a:moveTo>
                <a:cubicBezTo>
                  <a:pt x="831" y="97"/>
                  <a:pt x="838" y="89"/>
                  <a:pt x="841" y="97"/>
                </a:cubicBezTo>
                <a:cubicBezTo>
                  <a:pt x="839" y="103"/>
                  <a:pt x="827" y="97"/>
                  <a:pt x="823" y="96"/>
                </a:cubicBezTo>
                <a:close/>
                <a:moveTo>
                  <a:pt x="1029" y="96"/>
                </a:moveTo>
                <a:cubicBezTo>
                  <a:pt x="1021" y="100"/>
                  <a:pt x="997" y="103"/>
                  <a:pt x="992" y="91"/>
                </a:cubicBezTo>
                <a:cubicBezTo>
                  <a:pt x="1000" y="90"/>
                  <a:pt x="1006" y="96"/>
                  <a:pt x="1008" y="89"/>
                </a:cubicBezTo>
                <a:cubicBezTo>
                  <a:pt x="1014" y="92"/>
                  <a:pt x="1025" y="90"/>
                  <a:pt x="1029" y="96"/>
                </a:cubicBezTo>
                <a:close/>
                <a:moveTo>
                  <a:pt x="1069" y="96"/>
                </a:moveTo>
                <a:cubicBezTo>
                  <a:pt x="1068" y="98"/>
                  <a:pt x="1065" y="98"/>
                  <a:pt x="1062" y="99"/>
                </a:cubicBezTo>
                <a:cubicBezTo>
                  <a:pt x="1060" y="97"/>
                  <a:pt x="1056" y="96"/>
                  <a:pt x="1056" y="91"/>
                </a:cubicBezTo>
                <a:cubicBezTo>
                  <a:pt x="1060" y="94"/>
                  <a:pt x="1069" y="91"/>
                  <a:pt x="1069" y="96"/>
                </a:cubicBezTo>
                <a:close/>
                <a:moveTo>
                  <a:pt x="1148" y="102"/>
                </a:moveTo>
                <a:cubicBezTo>
                  <a:pt x="1150" y="101"/>
                  <a:pt x="1149" y="98"/>
                  <a:pt x="1151" y="97"/>
                </a:cubicBezTo>
                <a:cubicBezTo>
                  <a:pt x="1155" y="99"/>
                  <a:pt x="1162" y="98"/>
                  <a:pt x="1162" y="105"/>
                </a:cubicBezTo>
                <a:cubicBezTo>
                  <a:pt x="1157" y="104"/>
                  <a:pt x="1148" y="107"/>
                  <a:pt x="1148" y="102"/>
                </a:cubicBezTo>
                <a:close/>
                <a:moveTo>
                  <a:pt x="1011" y="131"/>
                </a:moveTo>
                <a:cubicBezTo>
                  <a:pt x="1012" y="121"/>
                  <a:pt x="1032" y="129"/>
                  <a:pt x="1036" y="122"/>
                </a:cubicBezTo>
                <a:cubicBezTo>
                  <a:pt x="1024" y="119"/>
                  <a:pt x="1004" y="118"/>
                  <a:pt x="995" y="107"/>
                </a:cubicBezTo>
                <a:cubicBezTo>
                  <a:pt x="1002" y="93"/>
                  <a:pt x="1031" y="109"/>
                  <a:pt x="1033" y="118"/>
                </a:cubicBezTo>
                <a:cubicBezTo>
                  <a:pt x="1039" y="121"/>
                  <a:pt x="1040" y="113"/>
                  <a:pt x="1047" y="113"/>
                </a:cubicBezTo>
                <a:cubicBezTo>
                  <a:pt x="1051" y="119"/>
                  <a:pt x="1047" y="121"/>
                  <a:pt x="1045" y="125"/>
                </a:cubicBezTo>
                <a:cubicBezTo>
                  <a:pt x="1047" y="127"/>
                  <a:pt x="1051" y="126"/>
                  <a:pt x="1050" y="131"/>
                </a:cubicBezTo>
                <a:cubicBezTo>
                  <a:pt x="1041" y="137"/>
                  <a:pt x="1027" y="131"/>
                  <a:pt x="1011" y="131"/>
                </a:cubicBezTo>
                <a:close/>
                <a:moveTo>
                  <a:pt x="994" y="164"/>
                </a:moveTo>
                <a:cubicBezTo>
                  <a:pt x="987" y="164"/>
                  <a:pt x="975" y="171"/>
                  <a:pt x="971" y="164"/>
                </a:cubicBezTo>
                <a:cubicBezTo>
                  <a:pt x="971" y="162"/>
                  <a:pt x="976" y="164"/>
                  <a:pt x="976" y="161"/>
                </a:cubicBezTo>
                <a:cubicBezTo>
                  <a:pt x="968" y="159"/>
                  <a:pt x="961" y="162"/>
                  <a:pt x="953" y="158"/>
                </a:cubicBezTo>
                <a:cubicBezTo>
                  <a:pt x="952" y="151"/>
                  <a:pt x="962" y="156"/>
                  <a:pt x="962" y="151"/>
                </a:cubicBezTo>
                <a:cubicBezTo>
                  <a:pt x="954" y="150"/>
                  <a:pt x="949" y="152"/>
                  <a:pt x="943" y="152"/>
                </a:cubicBezTo>
                <a:cubicBezTo>
                  <a:pt x="944" y="145"/>
                  <a:pt x="938" y="143"/>
                  <a:pt x="936" y="135"/>
                </a:cubicBezTo>
                <a:cubicBezTo>
                  <a:pt x="943" y="134"/>
                  <a:pt x="948" y="138"/>
                  <a:pt x="955" y="135"/>
                </a:cubicBezTo>
                <a:cubicBezTo>
                  <a:pt x="954" y="141"/>
                  <a:pt x="961" y="139"/>
                  <a:pt x="966" y="139"/>
                </a:cubicBezTo>
                <a:cubicBezTo>
                  <a:pt x="966" y="150"/>
                  <a:pt x="981" y="148"/>
                  <a:pt x="984" y="152"/>
                </a:cubicBezTo>
                <a:cubicBezTo>
                  <a:pt x="980" y="152"/>
                  <a:pt x="978" y="153"/>
                  <a:pt x="979" y="157"/>
                </a:cubicBezTo>
                <a:cubicBezTo>
                  <a:pt x="988" y="158"/>
                  <a:pt x="992" y="160"/>
                  <a:pt x="994" y="164"/>
                </a:cubicBezTo>
                <a:close/>
                <a:moveTo>
                  <a:pt x="997" y="167"/>
                </a:moveTo>
                <a:cubicBezTo>
                  <a:pt x="997" y="163"/>
                  <a:pt x="997" y="163"/>
                  <a:pt x="997" y="163"/>
                </a:cubicBezTo>
                <a:cubicBezTo>
                  <a:pt x="1002" y="162"/>
                  <a:pt x="1007" y="163"/>
                  <a:pt x="1010" y="165"/>
                </a:cubicBezTo>
                <a:cubicBezTo>
                  <a:pt x="1005" y="166"/>
                  <a:pt x="1001" y="171"/>
                  <a:pt x="997" y="167"/>
                </a:cubicBezTo>
                <a:close/>
                <a:moveTo>
                  <a:pt x="341" y="180"/>
                </a:moveTo>
                <a:cubicBezTo>
                  <a:pt x="327" y="202"/>
                  <a:pt x="297" y="192"/>
                  <a:pt x="275" y="183"/>
                </a:cubicBezTo>
                <a:cubicBezTo>
                  <a:pt x="268" y="169"/>
                  <a:pt x="279" y="162"/>
                  <a:pt x="278" y="151"/>
                </a:cubicBezTo>
                <a:cubicBezTo>
                  <a:pt x="294" y="150"/>
                  <a:pt x="321" y="151"/>
                  <a:pt x="335" y="152"/>
                </a:cubicBezTo>
                <a:cubicBezTo>
                  <a:pt x="329" y="163"/>
                  <a:pt x="334" y="174"/>
                  <a:pt x="341" y="180"/>
                </a:cubicBezTo>
                <a:close/>
                <a:moveTo>
                  <a:pt x="959" y="187"/>
                </a:moveTo>
                <a:cubicBezTo>
                  <a:pt x="953" y="190"/>
                  <a:pt x="951" y="196"/>
                  <a:pt x="942" y="195"/>
                </a:cubicBezTo>
                <a:cubicBezTo>
                  <a:pt x="942" y="189"/>
                  <a:pt x="946" y="191"/>
                  <a:pt x="943" y="186"/>
                </a:cubicBezTo>
                <a:cubicBezTo>
                  <a:pt x="948" y="186"/>
                  <a:pt x="957" y="181"/>
                  <a:pt x="959" y="187"/>
                </a:cubicBezTo>
                <a:close/>
                <a:moveTo>
                  <a:pt x="1249" y="196"/>
                </a:moveTo>
                <a:cubicBezTo>
                  <a:pt x="1245" y="196"/>
                  <a:pt x="1241" y="194"/>
                  <a:pt x="1241" y="190"/>
                </a:cubicBezTo>
                <a:cubicBezTo>
                  <a:pt x="1244" y="191"/>
                  <a:pt x="1244" y="188"/>
                  <a:pt x="1248" y="189"/>
                </a:cubicBezTo>
                <a:cubicBezTo>
                  <a:pt x="1249" y="190"/>
                  <a:pt x="1250" y="193"/>
                  <a:pt x="1249" y="196"/>
                </a:cubicBezTo>
                <a:close/>
                <a:moveTo>
                  <a:pt x="975" y="311"/>
                </a:moveTo>
                <a:cubicBezTo>
                  <a:pt x="981" y="311"/>
                  <a:pt x="981" y="306"/>
                  <a:pt x="988" y="308"/>
                </a:cubicBezTo>
                <a:cubicBezTo>
                  <a:pt x="987" y="312"/>
                  <a:pt x="990" y="312"/>
                  <a:pt x="991" y="315"/>
                </a:cubicBezTo>
                <a:cubicBezTo>
                  <a:pt x="987" y="317"/>
                  <a:pt x="985" y="319"/>
                  <a:pt x="981" y="316"/>
                </a:cubicBezTo>
                <a:cubicBezTo>
                  <a:pt x="980" y="323"/>
                  <a:pt x="979" y="323"/>
                  <a:pt x="978" y="327"/>
                </a:cubicBezTo>
                <a:cubicBezTo>
                  <a:pt x="972" y="321"/>
                  <a:pt x="979" y="314"/>
                  <a:pt x="975" y="311"/>
                </a:cubicBezTo>
                <a:close/>
                <a:moveTo>
                  <a:pt x="1000" y="314"/>
                </a:moveTo>
                <a:cubicBezTo>
                  <a:pt x="999" y="310"/>
                  <a:pt x="1002" y="309"/>
                  <a:pt x="1005" y="309"/>
                </a:cubicBezTo>
                <a:cubicBezTo>
                  <a:pt x="1006" y="313"/>
                  <a:pt x="1003" y="314"/>
                  <a:pt x="1000" y="314"/>
                </a:cubicBezTo>
                <a:close/>
                <a:moveTo>
                  <a:pt x="913" y="318"/>
                </a:moveTo>
                <a:cubicBezTo>
                  <a:pt x="909" y="319"/>
                  <a:pt x="906" y="320"/>
                  <a:pt x="901" y="319"/>
                </a:cubicBezTo>
                <a:cubicBezTo>
                  <a:pt x="900" y="315"/>
                  <a:pt x="903" y="315"/>
                  <a:pt x="902" y="311"/>
                </a:cubicBezTo>
                <a:cubicBezTo>
                  <a:pt x="910" y="311"/>
                  <a:pt x="907" y="307"/>
                  <a:pt x="905" y="303"/>
                </a:cubicBezTo>
                <a:cubicBezTo>
                  <a:pt x="916" y="301"/>
                  <a:pt x="909" y="309"/>
                  <a:pt x="913" y="318"/>
                </a:cubicBezTo>
                <a:close/>
                <a:moveTo>
                  <a:pt x="830" y="285"/>
                </a:moveTo>
                <a:cubicBezTo>
                  <a:pt x="836" y="285"/>
                  <a:pt x="839" y="288"/>
                  <a:pt x="843" y="290"/>
                </a:cubicBezTo>
                <a:cubicBezTo>
                  <a:pt x="839" y="292"/>
                  <a:pt x="836" y="287"/>
                  <a:pt x="836" y="290"/>
                </a:cubicBezTo>
                <a:cubicBezTo>
                  <a:pt x="836" y="293"/>
                  <a:pt x="840" y="291"/>
                  <a:pt x="840" y="293"/>
                </a:cubicBezTo>
                <a:cubicBezTo>
                  <a:pt x="834" y="291"/>
                  <a:pt x="829" y="297"/>
                  <a:pt x="828" y="292"/>
                </a:cubicBezTo>
                <a:cubicBezTo>
                  <a:pt x="837" y="292"/>
                  <a:pt x="832" y="288"/>
                  <a:pt x="830" y="285"/>
                </a:cubicBezTo>
                <a:close/>
                <a:moveTo>
                  <a:pt x="246" y="274"/>
                </a:moveTo>
                <a:cubicBezTo>
                  <a:pt x="250" y="277"/>
                  <a:pt x="253" y="272"/>
                  <a:pt x="255" y="277"/>
                </a:cubicBezTo>
                <a:cubicBezTo>
                  <a:pt x="251" y="278"/>
                  <a:pt x="251" y="282"/>
                  <a:pt x="246" y="282"/>
                </a:cubicBezTo>
                <a:cubicBezTo>
                  <a:pt x="247" y="277"/>
                  <a:pt x="244" y="277"/>
                  <a:pt x="246" y="274"/>
                </a:cubicBezTo>
                <a:close/>
                <a:moveTo>
                  <a:pt x="239" y="250"/>
                </a:moveTo>
                <a:cubicBezTo>
                  <a:pt x="237" y="250"/>
                  <a:pt x="237" y="251"/>
                  <a:pt x="236" y="253"/>
                </a:cubicBezTo>
                <a:cubicBezTo>
                  <a:pt x="233" y="252"/>
                  <a:pt x="231" y="252"/>
                  <a:pt x="230" y="250"/>
                </a:cubicBezTo>
                <a:cubicBezTo>
                  <a:pt x="231" y="246"/>
                  <a:pt x="239" y="245"/>
                  <a:pt x="239" y="250"/>
                </a:cubicBezTo>
                <a:close/>
                <a:moveTo>
                  <a:pt x="312" y="210"/>
                </a:moveTo>
                <a:cubicBezTo>
                  <a:pt x="316" y="222"/>
                  <a:pt x="334" y="210"/>
                  <a:pt x="341" y="219"/>
                </a:cubicBezTo>
                <a:cubicBezTo>
                  <a:pt x="332" y="237"/>
                  <a:pt x="303" y="224"/>
                  <a:pt x="283" y="232"/>
                </a:cubicBezTo>
                <a:cubicBezTo>
                  <a:pt x="279" y="236"/>
                  <a:pt x="274" y="239"/>
                  <a:pt x="270" y="242"/>
                </a:cubicBezTo>
                <a:cubicBezTo>
                  <a:pt x="261" y="238"/>
                  <a:pt x="258" y="245"/>
                  <a:pt x="251" y="247"/>
                </a:cubicBezTo>
                <a:cubicBezTo>
                  <a:pt x="250" y="239"/>
                  <a:pt x="243" y="247"/>
                  <a:pt x="240" y="241"/>
                </a:cubicBezTo>
                <a:cubicBezTo>
                  <a:pt x="242" y="241"/>
                  <a:pt x="242" y="240"/>
                  <a:pt x="242" y="238"/>
                </a:cubicBezTo>
                <a:cubicBezTo>
                  <a:pt x="264" y="228"/>
                  <a:pt x="302" y="235"/>
                  <a:pt x="312" y="210"/>
                </a:cubicBezTo>
                <a:close/>
                <a:moveTo>
                  <a:pt x="1049" y="219"/>
                </a:moveTo>
                <a:cubicBezTo>
                  <a:pt x="1049" y="223"/>
                  <a:pt x="1052" y="225"/>
                  <a:pt x="1047" y="226"/>
                </a:cubicBezTo>
                <a:cubicBezTo>
                  <a:pt x="1044" y="223"/>
                  <a:pt x="1051" y="217"/>
                  <a:pt x="1042" y="219"/>
                </a:cubicBezTo>
                <a:cubicBezTo>
                  <a:pt x="1042" y="217"/>
                  <a:pt x="1041" y="215"/>
                  <a:pt x="1043" y="215"/>
                </a:cubicBezTo>
                <a:cubicBezTo>
                  <a:pt x="1045" y="220"/>
                  <a:pt x="1047" y="212"/>
                  <a:pt x="1050" y="213"/>
                </a:cubicBezTo>
                <a:cubicBezTo>
                  <a:pt x="1053" y="215"/>
                  <a:pt x="1055" y="217"/>
                  <a:pt x="1058" y="219"/>
                </a:cubicBezTo>
                <a:cubicBezTo>
                  <a:pt x="1068" y="213"/>
                  <a:pt x="1081" y="217"/>
                  <a:pt x="1090" y="221"/>
                </a:cubicBezTo>
                <a:cubicBezTo>
                  <a:pt x="1090" y="225"/>
                  <a:pt x="1085" y="224"/>
                  <a:pt x="1087" y="229"/>
                </a:cubicBezTo>
                <a:cubicBezTo>
                  <a:pt x="1073" y="231"/>
                  <a:pt x="1054" y="231"/>
                  <a:pt x="1049" y="219"/>
                </a:cubicBezTo>
                <a:close/>
                <a:moveTo>
                  <a:pt x="1097" y="222"/>
                </a:moveTo>
                <a:cubicBezTo>
                  <a:pt x="1097" y="219"/>
                  <a:pt x="1093" y="220"/>
                  <a:pt x="1094" y="216"/>
                </a:cubicBezTo>
                <a:cubicBezTo>
                  <a:pt x="1100" y="215"/>
                  <a:pt x="1110" y="213"/>
                  <a:pt x="1111" y="221"/>
                </a:cubicBezTo>
                <a:cubicBezTo>
                  <a:pt x="1106" y="221"/>
                  <a:pt x="1103" y="223"/>
                  <a:pt x="1097" y="222"/>
                </a:cubicBezTo>
                <a:close/>
                <a:moveTo>
                  <a:pt x="1027" y="224"/>
                </a:moveTo>
                <a:cubicBezTo>
                  <a:pt x="1028" y="219"/>
                  <a:pt x="1025" y="218"/>
                  <a:pt x="1024" y="215"/>
                </a:cubicBezTo>
                <a:cubicBezTo>
                  <a:pt x="1029" y="214"/>
                  <a:pt x="1031" y="216"/>
                  <a:pt x="1034" y="216"/>
                </a:cubicBezTo>
                <a:cubicBezTo>
                  <a:pt x="1034" y="220"/>
                  <a:pt x="1031" y="223"/>
                  <a:pt x="1027" y="224"/>
                </a:cubicBezTo>
                <a:close/>
                <a:moveTo>
                  <a:pt x="878" y="225"/>
                </a:moveTo>
                <a:cubicBezTo>
                  <a:pt x="878" y="219"/>
                  <a:pt x="878" y="219"/>
                  <a:pt x="878" y="219"/>
                </a:cubicBezTo>
                <a:cubicBezTo>
                  <a:pt x="885" y="217"/>
                  <a:pt x="886" y="223"/>
                  <a:pt x="888" y="226"/>
                </a:cubicBezTo>
                <a:cubicBezTo>
                  <a:pt x="883" y="227"/>
                  <a:pt x="881" y="225"/>
                  <a:pt x="878" y="225"/>
                </a:cubicBezTo>
                <a:close/>
                <a:moveTo>
                  <a:pt x="1184" y="221"/>
                </a:moveTo>
                <a:cubicBezTo>
                  <a:pt x="1178" y="222"/>
                  <a:pt x="1169" y="222"/>
                  <a:pt x="1166" y="222"/>
                </a:cubicBezTo>
                <a:cubicBezTo>
                  <a:pt x="1168" y="222"/>
                  <a:pt x="1169" y="224"/>
                  <a:pt x="1171" y="224"/>
                </a:cubicBezTo>
                <a:cubicBezTo>
                  <a:pt x="1169" y="230"/>
                  <a:pt x="1161" y="230"/>
                  <a:pt x="1156" y="226"/>
                </a:cubicBezTo>
                <a:cubicBezTo>
                  <a:pt x="1162" y="219"/>
                  <a:pt x="1155" y="221"/>
                  <a:pt x="1153" y="215"/>
                </a:cubicBezTo>
                <a:cubicBezTo>
                  <a:pt x="1166" y="213"/>
                  <a:pt x="1178" y="209"/>
                  <a:pt x="1184" y="221"/>
                </a:cubicBezTo>
                <a:close/>
                <a:moveTo>
                  <a:pt x="1225" y="225"/>
                </a:moveTo>
                <a:cubicBezTo>
                  <a:pt x="1229" y="224"/>
                  <a:pt x="1232" y="221"/>
                  <a:pt x="1238" y="221"/>
                </a:cubicBezTo>
                <a:cubicBezTo>
                  <a:pt x="1239" y="225"/>
                  <a:pt x="1250" y="229"/>
                  <a:pt x="1248" y="232"/>
                </a:cubicBezTo>
                <a:cubicBezTo>
                  <a:pt x="1242" y="231"/>
                  <a:pt x="1228" y="238"/>
                  <a:pt x="1225" y="225"/>
                </a:cubicBezTo>
                <a:close/>
                <a:moveTo>
                  <a:pt x="969" y="232"/>
                </a:moveTo>
                <a:cubicBezTo>
                  <a:pt x="974" y="230"/>
                  <a:pt x="983" y="231"/>
                  <a:pt x="987" y="228"/>
                </a:cubicBezTo>
                <a:cubicBezTo>
                  <a:pt x="984" y="227"/>
                  <a:pt x="979" y="230"/>
                  <a:pt x="979" y="226"/>
                </a:cubicBezTo>
                <a:cubicBezTo>
                  <a:pt x="984" y="227"/>
                  <a:pt x="985" y="225"/>
                  <a:pt x="987" y="222"/>
                </a:cubicBezTo>
                <a:cubicBezTo>
                  <a:pt x="984" y="221"/>
                  <a:pt x="980" y="221"/>
                  <a:pt x="979" y="219"/>
                </a:cubicBezTo>
                <a:cubicBezTo>
                  <a:pt x="990" y="221"/>
                  <a:pt x="996" y="218"/>
                  <a:pt x="1001" y="224"/>
                </a:cubicBezTo>
                <a:cubicBezTo>
                  <a:pt x="999" y="229"/>
                  <a:pt x="990" y="228"/>
                  <a:pt x="989" y="235"/>
                </a:cubicBezTo>
                <a:cubicBezTo>
                  <a:pt x="981" y="236"/>
                  <a:pt x="974" y="238"/>
                  <a:pt x="969" y="232"/>
                </a:cubicBezTo>
                <a:close/>
                <a:moveTo>
                  <a:pt x="908" y="241"/>
                </a:moveTo>
                <a:cubicBezTo>
                  <a:pt x="905" y="238"/>
                  <a:pt x="897" y="240"/>
                  <a:pt x="897" y="234"/>
                </a:cubicBezTo>
                <a:cubicBezTo>
                  <a:pt x="902" y="229"/>
                  <a:pt x="912" y="236"/>
                  <a:pt x="908" y="241"/>
                </a:cubicBezTo>
                <a:close/>
                <a:moveTo>
                  <a:pt x="326" y="242"/>
                </a:moveTo>
                <a:cubicBezTo>
                  <a:pt x="330" y="246"/>
                  <a:pt x="323" y="246"/>
                  <a:pt x="325" y="251"/>
                </a:cubicBezTo>
                <a:cubicBezTo>
                  <a:pt x="335" y="251"/>
                  <a:pt x="343" y="253"/>
                  <a:pt x="352" y="254"/>
                </a:cubicBezTo>
                <a:cubicBezTo>
                  <a:pt x="344" y="262"/>
                  <a:pt x="323" y="258"/>
                  <a:pt x="315" y="255"/>
                </a:cubicBezTo>
                <a:cubicBezTo>
                  <a:pt x="299" y="258"/>
                  <a:pt x="279" y="257"/>
                  <a:pt x="267" y="260"/>
                </a:cubicBezTo>
                <a:cubicBezTo>
                  <a:pt x="267" y="262"/>
                  <a:pt x="267" y="263"/>
                  <a:pt x="268" y="264"/>
                </a:cubicBezTo>
                <a:cubicBezTo>
                  <a:pt x="259" y="265"/>
                  <a:pt x="249" y="276"/>
                  <a:pt x="243" y="264"/>
                </a:cubicBezTo>
                <a:cubicBezTo>
                  <a:pt x="251" y="260"/>
                  <a:pt x="253" y="251"/>
                  <a:pt x="265" y="251"/>
                </a:cubicBezTo>
                <a:cubicBezTo>
                  <a:pt x="268" y="257"/>
                  <a:pt x="258" y="257"/>
                  <a:pt x="262" y="258"/>
                </a:cubicBezTo>
                <a:cubicBezTo>
                  <a:pt x="271" y="252"/>
                  <a:pt x="281" y="250"/>
                  <a:pt x="296" y="251"/>
                </a:cubicBezTo>
                <a:cubicBezTo>
                  <a:pt x="301" y="251"/>
                  <a:pt x="308" y="252"/>
                  <a:pt x="313" y="251"/>
                </a:cubicBezTo>
                <a:cubicBezTo>
                  <a:pt x="313" y="248"/>
                  <a:pt x="311" y="248"/>
                  <a:pt x="312" y="245"/>
                </a:cubicBezTo>
                <a:cubicBezTo>
                  <a:pt x="317" y="244"/>
                  <a:pt x="320" y="239"/>
                  <a:pt x="326" y="242"/>
                </a:cubicBezTo>
                <a:close/>
                <a:moveTo>
                  <a:pt x="850" y="251"/>
                </a:moveTo>
                <a:cubicBezTo>
                  <a:pt x="858" y="242"/>
                  <a:pt x="870" y="247"/>
                  <a:pt x="881" y="244"/>
                </a:cubicBezTo>
                <a:cubicBezTo>
                  <a:pt x="881" y="249"/>
                  <a:pt x="885" y="250"/>
                  <a:pt x="888" y="251"/>
                </a:cubicBezTo>
                <a:cubicBezTo>
                  <a:pt x="880" y="250"/>
                  <a:pt x="858" y="255"/>
                  <a:pt x="850" y="251"/>
                </a:cubicBezTo>
                <a:close/>
                <a:moveTo>
                  <a:pt x="902" y="248"/>
                </a:moveTo>
                <a:cubicBezTo>
                  <a:pt x="898" y="248"/>
                  <a:pt x="893" y="249"/>
                  <a:pt x="894" y="244"/>
                </a:cubicBezTo>
                <a:cubicBezTo>
                  <a:pt x="897" y="242"/>
                  <a:pt x="903" y="242"/>
                  <a:pt x="902" y="248"/>
                </a:cubicBezTo>
                <a:close/>
                <a:moveTo>
                  <a:pt x="1135" y="260"/>
                </a:moveTo>
                <a:cubicBezTo>
                  <a:pt x="1134" y="255"/>
                  <a:pt x="1137" y="254"/>
                  <a:pt x="1137" y="251"/>
                </a:cubicBezTo>
                <a:cubicBezTo>
                  <a:pt x="1148" y="251"/>
                  <a:pt x="1148" y="251"/>
                  <a:pt x="1148" y="251"/>
                </a:cubicBezTo>
                <a:cubicBezTo>
                  <a:pt x="1148" y="255"/>
                  <a:pt x="1149" y="258"/>
                  <a:pt x="1152" y="260"/>
                </a:cubicBezTo>
                <a:cubicBezTo>
                  <a:pt x="1148" y="263"/>
                  <a:pt x="1140" y="260"/>
                  <a:pt x="1135" y="260"/>
                </a:cubicBezTo>
                <a:close/>
                <a:moveTo>
                  <a:pt x="1238" y="266"/>
                </a:moveTo>
                <a:cubicBezTo>
                  <a:pt x="1243" y="265"/>
                  <a:pt x="1249" y="264"/>
                  <a:pt x="1252" y="269"/>
                </a:cubicBezTo>
                <a:cubicBezTo>
                  <a:pt x="1247" y="268"/>
                  <a:pt x="1239" y="270"/>
                  <a:pt x="1238" y="266"/>
                </a:cubicBezTo>
                <a:close/>
                <a:moveTo>
                  <a:pt x="1174" y="274"/>
                </a:moveTo>
                <a:cubicBezTo>
                  <a:pt x="1174" y="270"/>
                  <a:pt x="1174" y="270"/>
                  <a:pt x="1174" y="270"/>
                </a:cubicBezTo>
                <a:cubicBezTo>
                  <a:pt x="1181" y="270"/>
                  <a:pt x="1181" y="270"/>
                  <a:pt x="1181" y="270"/>
                </a:cubicBezTo>
                <a:cubicBezTo>
                  <a:pt x="1182" y="275"/>
                  <a:pt x="1178" y="275"/>
                  <a:pt x="1174" y="274"/>
                </a:cubicBezTo>
                <a:close/>
                <a:moveTo>
                  <a:pt x="1121" y="300"/>
                </a:moveTo>
                <a:cubicBezTo>
                  <a:pt x="1123" y="299"/>
                  <a:pt x="1127" y="299"/>
                  <a:pt x="1130" y="299"/>
                </a:cubicBezTo>
                <a:cubicBezTo>
                  <a:pt x="1132" y="304"/>
                  <a:pt x="1122" y="303"/>
                  <a:pt x="1121" y="300"/>
                </a:cubicBezTo>
                <a:close/>
                <a:moveTo>
                  <a:pt x="1106" y="325"/>
                </a:moveTo>
                <a:cubicBezTo>
                  <a:pt x="1097" y="320"/>
                  <a:pt x="1088" y="323"/>
                  <a:pt x="1081" y="315"/>
                </a:cubicBezTo>
                <a:cubicBezTo>
                  <a:pt x="1077" y="327"/>
                  <a:pt x="1069" y="320"/>
                  <a:pt x="1061" y="324"/>
                </a:cubicBezTo>
                <a:cubicBezTo>
                  <a:pt x="1060" y="321"/>
                  <a:pt x="1062" y="320"/>
                  <a:pt x="1062" y="318"/>
                </a:cubicBezTo>
                <a:cubicBezTo>
                  <a:pt x="1055" y="320"/>
                  <a:pt x="1057" y="313"/>
                  <a:pt x="1050" y="315"/>
                </a:cubicBezTo>
                <a:cubicBezTo>
                  <a:pt x="1051" y="312"/>
                  <a:pt x="1052" y="309"/>
                  <a:pt x="1053" y="306"/>
                </a:cubicBezTo>
                <a:cubicBezTo>
                  <a:pt x="1059" y="308"/>
                  <a:pt x="1069" y="306"/>
                  <a:pt x="1071" y="312"/>
                </a:cubicBezTo>
                <a:cubicBezTo>
                  <a:pt x="1072" y="307"/>
                  <a:pt x="1080" y="303"/>
                  <a:pt x="1074" y="299"/>
                </a:cubicBezTo>
                <a:cubicBezTo>
                  <a:pt x="1071" y="302"/>
                  <a:pt x="1066" y="305"/>
                  <a:pt x="1061" y="302"/>
                </a:cubicBezTo>
                <a:cubicBezTo>
                  <a:pt x="1059" y="299"/>
                  <a:pt x="1064" y="296"/>
                  <a:pt x="1061" y="296"/>
                </a:cubicBezTo>
                <a:cubicBezTo>
                  <a:pt x="1054" y="297"/>
                  <a:pt x="1037" y="297"/>
                  <a:pt x="1039" y="314"/>
                </a:cubicBezTo>
                <a:cubicBezTo>
                  <a:pt x="1034" y="315"/>
                  <a:pt x="1031" y="317"/>
                  <a:pt x="1029" y="321"/>
                </a:cubicBezTo>
                <a:cubicBezTo>
                  <a:pt x="1028" y="317"/>
                  <a:pt x="1032" y="307"/>
                  <a:pt x="1034" y="302"/>
                </a:cubicBezTo>
                <a:cubicBezTo>
                  <a:pt x="1032" y="302"/>
                  <a:pt x="1026" y="297"/>
                  <a:pt x="1024" y="300"/>
                </a:cubicBezTo>
                <a:cubicBezTo>
                  <a:pt x="1031" y="308"/>
                  <a:pt x="1016" y="309"/>
                  <a:pt x="1021" y="315"/>
                </a:cubicBezTo>
                <a:cubicBezTo>
                  <a:pt x="1015" y="313"/>
                  <a:pt x="1015" y="315"/>
                  <a:pt x="1010" y="316"/>
                </a:cubicBezTo>
                <a:cubicBezTo>
                  <a:pt x="1008" y="311"/>
                  <a:pt x="1008" y="306"/>
                  <a:pt x="1011" y="302"/>
                </a:cubicBezTo>
                <a:cubicBezTo>
                  <a:pt x="1011" y="298"/>
                  <a:pt x="1009" y="297"/>
                  <a:pt x="1007" y="296"/>
                </a:cubicBezTo>
                <a:cubicBezTo>
                  <a:pt x="994" y="300"/>
                  <a:pt x="976" y="301"/>
                  <a:pt x="966" y="292"/>
                </a:cubicBezTo>
                <a:cubicBezTo>
                  <a:pt x="961" y="296"/>
                  <a:pt x="954" y="298"/>
                  <a:pt x="947" y="302"/>
                </a:cubicBezTo>
                <a:cubicBezTo>
                  <a:pt x="944" y="300"/>
                  <a:pt x="942" y="297"/>
                  <a:pt x="939" y="295"/>
                </a:cubicBezTo>
                <a:cubicBezTo>
                  <a:pt x="914" y="297"/>
                  <a:pt x="894" y="299"/>
                  <a:pt x="876" y="292"/>
                </a:cubicBezTo>
                <a:cubicBezTo>
                  <a:pt x="863" y="297"/>
                  <a:pt x="850" y="295"/>
                  <a:pt x="844" y="283"/>
                </a:cubicBezTo>
                <a:cubicBezTo>
                  <a:pt x="849" y="281"/>
                  <a:pt x="857" y="288"/>
                  <a:pt x="860" y="280"/>
                </a:cubicBezTo>
                <a:cubicBezTo>
                  <a:pt x="859" y="277"/>
                  <a:pt x="856" y="276"/>
                  <a:pt x="853" y="274"/>
                </a:cubicBezTo>
                <a:cubicBezTo>
                  <a:pt x="857" y="275"/>
                  <a:pt x="860" y="275"/>
                  <a:pt x="859" y="270"/>
                </a:cubicBezTo>
                <a:cubicBezTo>
                  <a:pt x="849" y="270"/>
                  <a:pt x="849" y="270"/>
                  <a:pt x="849" y="270"/>
                </a:cubicBezTo>
                <a:cubicBezTo>
                  <a:pt x="851" y="264"/>
                  <a:pt x="856" y="266"/>
                  <a:pt x="853" y="257"/>
                </a:cubicBezTo>
                <a:cubicBezTo>
                  <a:pt x="866" y="256"/>
                  <a:pt x="874" y="261"/>
                  <a:pt x="878" y="273"/>
                </a:cubicBezTo>
                <a:cubicBezTo>
                  <a:pt x="877" y="262"/>
                  <a:pt x="886" y="269"/>
                  <a:pt x="889" y="263"/>
                </a:cubicBezTo>
                <a:cubicBezTo>
                  <a:pt x="893" y="262"/>
                  <a:pt x="898" y="269"/>
                  <a:pt x="901" y="264"/>
                </a:cubicBezTo>
                <a:cubicBezTo>
                  <a:pt x="896" y="261"/>
                  <a:pt x="898" y="252"/>
                  <a:pt x="899" y="250"/>
                </a:cubicBezTo>
                <a:cubicBezTo>
                  <a:pt x="916" y="244"/>
                  <a:pt x="914" y="259"/>
                  <a:pt x="930" y="257"/>
                </a:cubicBezTo>
                <a:cubicBezTo>
                  <a:pt x="928" y="262"/>
                  <a:pt x="931" y="264"/>
                  <a:pt x="928" y="269"/>
                </a:cubicBezTo>
                <a:cubicBezTo>
                  <a:pt x="935" y="268"/>
                  <a:pt x="937" y="279"/>
                  <a:pt x="943" y="274"/>
                </a:cubicBezTo>
                <a:cubicBezTo>
                  <a:pt x="937" y="275"/>
                  <a:pt x="943" y="269"/>
                  <a:pt x="943" y="267"/>
                </a:cubicBezTo>
                <a:cubicBezTo>
                  <a:pt x="956" y="268"/>
                  <a:pt x="979" y="268"/>
                  <a:pt x="987" y="260"/>
                </a:cubicBezTo>
                <a:cubicBezTo>
                  <a:pt x="990" y="266"/>
                  <a:pt x="995" y="264"/>
                  <a:pt x="1002" y="263"/>
                </a:cubicBezTo>
                <a:cubicBezTo>
                  <a:pt x="1006" y="265"/>
                  <a:pt x="1004" y="269"/>
                  <a:pt x="1005" y="270"/>
                </a:cubicBezTo>
                <a:cubicBezTo>
                  <a:pt x="1008" y="269"/>
                  <a:pt x="1011" y="271"/>
                  <a:pt x="1014" y="273"/>
                </a:cubicBezTo>
                <a:cubicBezTo>
                  <a:pt x="1014" y="271"/>
                  <a:pt x="1014" y="268"/>
                  <a:pt x="1017" y="269"/>
                </a:cubicBezTo>
                <a:cubicBezTo>
                  <a:pt x="1020" y="280"/>
                  <a:pt x="1030" y="281"/>
                  <a:pt x="1037" y="276"/>
                </a:cubicBezTo>
                <a:cubicBezTo>
                  <a:pt x="1036" y="276"/>
                  <a:pt x="1034" y="275"/>
                  <a:pt x="1034" y="273"/>
                </a:cubicBezTo>
                <a:cubicBezTo>
                  <a:pt x="1044" y="266"/>
                  <a:pt x="1066" y="275"/>
                  <a:pt x="1079" y="270"/>
                </a:cubicBezTo>
                <a:cubicBezTo>
                  <a:pt x="1079" y="266"/>
                  <a:pt x="1079" y="266"/>
                  <a:pt x="1079" y="266"/>
                </a:cubicBezTo>
                <a:cubicBezTo>
                  <a:pt x="1074" y="267"/>
                  <a:pt x="1072" y="258"/>
                  <a:pt x="1068" y="255"/>
                </a:cubicBezTo>
                <a:cubicBezTo>
                  <a:pt x="1079" y="257"/>
                  <a:pt x="1078" y="243"/>
                  <a:pt x="1095" y="247"/>
                </a:cubicBezTo>
                <a:cubicBezTo>
                  <a:pt x="1096" y="250"/>
                  <a:pt x="1097" y="254"/>
                  <a:pt x="1095" y="260"/>
                </a:cubicBezTo>
                <a:cubicBezTo>
                  <a:pt x="1098" y="261"/>
                  <a:pt x="1100" y="263"/>
                  <a:pt x="1103" y="264"/>
                </a:cubicBezTo>
                <a:cubicBezTo>
                  <a:pt x="1103" y="268"/>
                  <a:pt x="1100" y="267"/>
                  <a:pt x="1101" y="271"/>
                </a:cubicBezTo>
                <a:cubicBezTo>
                  <a:pt x="1108" y="270"/>
                  <a:pt x="1105" y="274"/>
                  <a:pt x="1103" y="276"/>
                </a:cubicBezTo>
                <a:cubicBezTo>
                  <a:pt x="1113" y="276"/>
                  <a:pt x="1115" y="280"/>
                  <a:pt x="1123" y="280"/>
                </a:cubicBezTo>
                <a:cubicBezTo>
                  <a:pt x="1118" y="270"/>
                  <a:pt x="1133" y="277"/>
                  <a:pt x="1129" y="266"/>
                </a:cubicBezTo>
                <a:cubicBezTo>
                  <a:pt x="1135" y="265"/>
                  <a:pt x="1135" y="270"/>
                  <a:pt x="1140" y="270"/>
                </a:cubicBezTo>
                <a:cubicBezTo>
                  <a:pt x="1141" y="273"/>
                  <a:pt x="1139" y="273"/>
                  <a:pt x="1139" y="276"/>
                </a:cubicBezTo>
                <a:cubicBezTo>
                  <a:pt x="1144" y="278"/>
                  <a:pt x="1150" y="272"/>
                  <a:pt x="1149" y="277"/>
                </a:cubicBezTo>
                <a:cubicBezTo>
                  <a:pt x="1150" y="278"/>
                  <a:pt x="1145" y="283"/>
                  <a:pt x="1145" y="287"/>
                </a:cubicBezTo>
                <a:cubicBezTo>
                  <a:pt x="1136" y="289"/>
                  <a:pt x="1128" y="278"/>
                  <a:pt x="1120" y="286"/>
                </a:cubicBezTo>
                <a:cubicBezTo>
                  <a:pt x="1125" y="293"/>
                  <a:pt x="1139" y="290"/>
                  <a:pt x="1145" y="296"/>
                </a:cubicBezTo>
                <a:cubicBezTo>
                  <a:pt x="1140" y="298"/>
                  <a:pt x="1138" y="294"/>
                  <a:pt x="1133" y="299"/>
                </a:cubicBezTo>
                <a:cubicBezTo>
                  <a:pt x="1128" y="295"/>
                  <a:pt x="1125" y="295"/>
                  <a:pt x="1117" y="296"/>
                </a:cubicBezTo>
                <a:cubicBezTo>
                  <a:pt x="1123" y="301"/>
                  <a:pt x="1116" y="303"/>
                  <a:pt x="1117" y="311"/>
                </a:cubicBezTo>
                <a:cubicBezTo>
                  <a:pt x="1108" y="310"/>
                  <a:pt x="1109" y="320"/>
                  <a:pt x="1106" y="325"/>
                </a:cubicBezTo>
                <a:close/>
                <a:moveTo>
                  <a:pt x="1084" y="330"/>
                </a:moveTo>
                <a:cubicBezTo>
                  <a:pt x="1086" y="324"/>
                  <a:pt x="1094" y="322"/>
                  <a:pt x="1095" y="330"/>
                </a:cubicBezTo>
                <a:cubicBezTo>
                  <a:pt x="1091" y="332"/>
                  <a:pt x="1090" y="329"/>
                  <a:pt x="1084" y="330"/>
                </a:cubicBezTo>
                <a:close/>
                <a:moveTo>
                  <a:pt x="1155" y="374"/>
                </a:moveTo>
                <a:cubicBezTo>
                  <a:pt x="1158" y="375"/>
                  <a:pt x="1161" y="376"/>
                  <a:pt x="1162" y="379"/>
                </a:cubicBezTo>
                <a:cubicBezTo>
                  <a:pt x="1155" y="379"/>
                  <a:pt x="1155" y="379"/>
                  <a:pt x="1155" y="379"/>
                </a:cubicBezTo>
                <a:lnTo>
                  <a:pt x="1155" y="374"/>
                </a:lnTo>
                <a:close/>
                <a:moveTo>
                  <a:pt x="1287" y="367"/>
                </a:moveTo>
                <a:cubicBezTo>
                  <a:pt x="1289" y="365"/>
                  <a:pt x="1296" y="365"/>
                  <a:pt x="1296" y="369"/>
                </a:cubicBezTo>
                <a:cubicBezTo>
                  <a:pt x="1293" y="368"/>
                  <a:pt x="1287" y="370"/>
                  <a:pt x="1287" y="367"/>
                </a:cubicBezTo>
                <a:close/>
                <a:moveTo>
                  <a:pt x="1156" y="361"/>
                </a:moveTo>
                <a:cubicBezTo>
                  <a:pt x="1156" y="366"/>
                  <a:pt x="1162" y="365"/>
                  <a:pt x="1161" y="370"/>
                </a:cubicBezTo>
                <a:cubicBezTo>
                  <a:pt x="1157" y="365"/>
                  <a:pt x="1147" y="372"/>
                  <a:pt x="1148" y="361"/>
                </a:cubicBezTo>
                <a:lnTo>
                  <a:pt x="1156" y="361"/>
                </a:lnTo>
                <a:close/>
                <a:moveTo>
                  <a:pt x="1265" y="335"/>
                </a:moveTo>
                <a:cubicBezTo>
                  <a:pt x="1268" y="335"/>
                  <a:pt x="1273" y="332"/>
                  <a:pt x="1274" y="337"/>
                </a:cubicBezTo>
                <a:cubicBezTo>
                  <a:pt x="1270" y="338"/>
                  <a:pt x="1267" y="339"/>
                  <a:pt x="1265" y="335"/>
                </a:cubicBezTo>
                <a:close/>
                <a:moveTo>
                  <a:pt x="1251" y="351"/>
                </a:moveTo>
                <a:cubicBezTo>
                  <a:pt x="1258" y="347"/>
                  <a:pt x="1239" y="350"/>
                  <a:pt x="1245" y="347"/>
                </a:cubicBezTo>
                <a:cubicBezTo>
                  <a:pt x="1248" y="347"/>
                  <a:pt x="1250" y="347"/>
                  <a:pt x="1251" y="344"/>
                </a:cubicBezTo>
                <a:cubicBezTo>
                  <a:pt x="1241" y="344"/>
                  <a:pt x="1239" y="336"/>
                  <a:pt x="1235" y="331"/>
                </a:cubicBezTo>
                <a:cubicBezTo>
                  <a:pt x="1252" y="334"/>
                  <a:pt x="1257" y="340"/>
                  <a:pt x="1259" y="353"/>
                </a:cubicBezTo>
                <a:cubicBezTo>
                  <a:pt x="1257" y="352"/>
                  <a:pt x="1251" y="354"/>
                  <a:pt x="1251" y="351"/>
                </a:cubicBezTo>
                <a:close/>
                <a:moveTo>
                  <a:pt x="290" y="392"/>
                </a:moveTo>
                <a:cubicBezTo>
                  <a:pt x="285" y="392"/>
                  <a:pt x="282" y="398"/>
                  <a:pt x="285" y="402"/>
                </a:cubicBezTo>
                <a:cubicBezTo>
                  <a:pt x="280" y="403"/>
                  <a:pt x="268" y="409"/>
                  <a:pt x="265" y="404"/>
                </a:cubicBezTo>
                <a:cubicBezTo>
                  <a:pt x="274" y="401"/>
                  <a:pt x="281" y="385"/>
                  <a:pt x="290" y="392"/>
                </a:cubicBezTo>
                <a:close/>
                <a:moveTo>
                  <a:pt x="666" y="405"/>
                </a:moveTo>
                <a:cubicBezTo>
                  <a:pt x="662" y="397"/>
                  <a:pt x="670" y="393"/>
                  <a:pt x="679" y="393"/>
                </a:cubicBezTo>
                <a:cubicBezTo>
                  <a:pt x="677" y="402"/>
                  <a:pt x="691" y="394"/>
                  <a:pt x="688" y="404"/>
                </a:cubicBezTo>
                <a:cubicBezTo>
                  <a:pt x="680" y="404"/>
                  <a:pt x="671" y="402"/>
                  <a:pt x="666" y="405"/>
                </a:cubicBezTo>
                <a:close/>
                <a:moveTo>
                  <a:pt x="637" y="389"/>
                </a:moveTo>
                <a:cubicBezTo>
                  <a:pt x="639" y="384"/>
                  <a:pt x="635" y="382"/>
                  <a:pt x="638" y="379"/>
                </a:cubicBezTo>
                <a:cubicBezTo>
                  <a:pt x="640" y="382"/>
                  <a:pt x="643" y="384"/>
                  <a:pt x="647" y="386"/>
                </a:cubicBezTo>
                <a:cubicBezTo>
                  <a:pt x="643" y="387"/>
                  <a:pt x="649" y="391"/>
                  <a:pt x="645" y="393"/>
                </a:cubicBezTo>
                <a:cubicBezTo>
                  <a:pt x="641" y="393"/>
                  <a:pt x="642" y="388"/>
                  <a:pt x="637" y="389"/>
                </a:cubicBezTo>
                <a:close/>
                <a:moveTo>
                  <a:pt x="632" y="386"/>
                </a:moveTo>
                <a:cubicBezTo>
                  <a:pt x="629" y="384"/>
                  <a:pt x="622" y="385"/>
                  <a:pt x="621" y="380"/>
                </a:cubicBezTo>
                <a:cubicBezTo>
                  <a:pt x="624" y="378"/>
                  <a:pt x="627" y="376"/>
                  <a:pt x="631" y="376"/>
                </a:cubicBezTo>
                <a:cubicBezTo>
                  <a:pt x="630" y="381"/>
                  <a:pt x="632" y="383"/>
                  <a:pt x="632" y="386"/>
                </a:cubicBezTo>
                <a:close/>
                <a:moveTo>
                  <a:pt x="624" y="376"/>
                </a:moveTo>
                <a:cubicBezTo>
                  <a:pt x="612" y="379"/>
                  <a:pt x="605" y="378"/>
                  <a:pt x="600" y="388"/>
                </a:cubicBezTo>
                <a:cubicBezTo>
                  <a:pt x="597" y="386"/>
                  <a:pt x="594" y="384"/>
                  <a:pt x="590" y="383"/>
                </a:cubicBezTo>
                <a:cubicBezTo>
                  <a:pt x="589" y="392"/>
                  <a:pt x="575" y="389"/>
                  <a:pt x="573" y="383"/>
                </a:cubicBezTo>
                <a:cubicBezTo>
                  <a:pt x="566" y="383"/>
                  <a:pt x="562" y="387"/>
                  <a:pt x="560" y="380"/>
                </a:cubicBezTo>
                <a:cubicBezTo>
                  <a:pt x="576" y="368"/>
                  <a:pt x="606" y="374"/>
                  <a:pt x="624" y="376"/>
                </a:cubicBezTo>
                <a:close/>
                <a:moveTo>
                  <a:pt x="751" y="373"/>
                </a:moveTo>
                <a:cubicBezTo>
                  <a:pt x="748" y="360"/>
                  <a:pt x="768" y="371"/>
                  <a:pt x="764" y="359"/>
                </a:cubicBezTo>
                <a:cubicBezTo>
                  <a:pt x="774" y="357"/>
                  <a:pt x="773" y="366"/>
                  <a:pt x="779" y="369"/>
                </a:cubicBezTo>
                <a:cubicBezTo>
                  <a:pt x="772" y="375"/>
                  <a:pt x="763" y="371"/>
                  <a:pt x="751" y="373"/>
                </a:cubicBezTo>
                <a:close/>
                <a:moveTo>
                  <a:pt x="747" y="393"/>
                </a:moveTo>
                <a:cubicBezTo>
                  <a:pt x="740" y="391"/>
                  <a:pt x="743" y="388"/>
                  <a:pt x="744" y="382"/>
                </a:cubicBezTo>
                <a:cubicBezTo>
                  <a:pt x="749" y="383"/>
                  <a:pt x="751" y="388"/>
                  <a:pt x="754" y="390"/>
                </a:cubicBezTo>
                <a:cubicBezTo>
                  <a:pt x="750" y="389"/>
                  <a:pt x="752" y="394"/>
                  <a:pt x="747" y="393"/>
                </a:cubicBezTo>
                <a:close/>
                <a:moveTo>
                  <a:pt x="721" y="399"/>
                </a:moveTo>
                <a:cubicBezTo>
                  <a:pt x="723" y="400"/>
                  <a:pt x="726" y="401"/>
                  <a:pt x="725" y="405"/>
                </a:cubicBezTo>
                <a:cubicBezTo>
                  <a:pt x="717" y="405"/>
                  <a:pt x="717" y="405"/>
                  <a:pt x="717" y="405"/>
                </a:cubicBezTo>
                <a:cubicBezTo>
                  <a:pt x="715" y="400"/>
                  <a:pt x="718" y="399"/>
                  <a:pt x="719" y="398"/>
                </a:cubicBezTo>
                <a:cubicBezTo>
                  <a:pt x="717" y="398"/>
                  <a:pt x="716" y="396"/>
                  <a:pt x="714" y="396"/>
                </a:cubicBezTo>
                <a:cubicBezTo>
                  <a:pt x="713" y="401"/>
                  <a:pt x="713" y="399"/>
                  <a:pt x="714" y="404"/>
                </a:cubicBezTo>
                <a:cubicBezTo>
                  <a:pt x="709" y="408"/>
                  <a:pt x="703" y="409"/>
                  <a:pt x="702" y="401"/>
                </a:cubicBezTo>
                <a:cubicBezTo>
                  <a:pt x="706" y="401"/>
                  <a:pt x="707" y="400"/>
                  <a:pt x="706" y="396"/>
                </a:cubicBezTo>
                <a:cubicBezTo>
                  <a:pt x="702" y="397"/>
                  <a:pt x="698" y="405"/>
                  <a:pt x="693" y="401"/>
                </a:cubicBezTo>
                <a:cubicBezTo>
                  <a:pt x="697" y="403"/>
                  <a:pt x="698" y="396"/>
                  <a:pt x="695" y="396"/>
                </a:cubicBezTo>
                <a:cubicBezTo>
                  <a:pt x="686" y="401"/>
                  <a:pt x="683" y="389"/>
                  <a:pt x="672" y="392"/>
                </a:cubicBezTo>
                <a:cubicBezTo>
                  <a:pt x="673" y="386"/>
                  <a:pt x="667" y="387"/>
                  <a:pt x="663" y="386"/>
                </a:cubicBezTo>
                <a:cubicBezTo>
                  <a:pt x="661" y="379"/>
                  <a:pt x="666" y="380"/>
                  <a:pt x="669" y="377"/>
                </a:cubicBezTo>
                <a:cubicBezTo>
                  <a:pt x="663" y="374"/>
                  <a:pt x="659" y="382"/>
                  <a:pt x="654" y="377"/>
                </a:cubicBezTo>
                <a:cubicBezTo>
                  <a:pt x="659" y="376"/>
                  <a:pt x="650" y="377"/>
                  <a:pt x="653" y="373"/>
                </a:cubicBezTo>
                <a:cubicBezTo>
                  <a:pt x="673" y="367"/>
                  <a:pt x="696" y="380"/>
                  <a:pt x="717" y="377"/>
                </a:cubicBezTo>
                <a:cubicBezTo>
                  <a:pt x="715" y="378"/>
                  <a:pt x="714" y="377"/>
                  <a:pt x="714" y="379"/>
                </a:cubicBezTo>
                <a:cubicBezTo>
                  <a:pt x="721" y="381"/>
                  <a:pt x="722" y="376"/>
                  <a:pt x="725" y="373"/>
                </a:cubicBezTo>
                <a:cubicBezTo>
                  <a:pt x="719" y="375"/>
                  <a:pt x="715" y="373"/>
                  <a:pt x="711" y="369"/>
                </a:cubicBezTo>
                <a:cubicBezTo>
                  <a:pt x="723" y="369"/>
                  <a:pt x="734" y="371"/>
                  <a:pt x="741" y="376"/>
                </a:cubicBezTo>
                <a:cubicBezTo>
                  <a:pt x="729" y="381"/>
                  <a:pt x="728" y="392"/>
                  <a:pt x="721" y="399"/>
                </a:cubicBezTo>
                <a:close/>
                <a:moveTo>
                  <a:pt x="756" y="408"/>
                </a:moveTo>
                <a:cubicBezTo>
                  <a:pt x="751" y="406"/>
                  <a:pt x="745" y="405"/>
                  <a:pt x="741" y="402"/>
                </a:cubicBezTo>
                <a:cubicBezTo>
                  <a:pt x="747" y="403"/>
                  <a:pt x="751" y="402"/>
                  <a:pt x="754" y="401"/>
                </a:cubicBezTo>
                <a:cubicBezTo>
                  <a:pt x="754" y="404"/>
                  <a:pt x="757" y="404"/>
                  <a:pt x="756" y="408"/>
                </a:cubicBezTo>
                <a:close/>
                <a:moveTo>
                  <a:pt x="667" y="418"/>
                </a:moveTo>
                <a:cubicBezTo>
                  <a:pt x="672" y="414"/>
                  <a:pt x="676" y="418"/>
                  <a:pt x="680" y="419"/>
                </a:cubicBezTo>
                <a:cubicBezTo>
                  <a:pt x="683" y="410"/>
                  <a:pt x="670" y="416"/>
                  <a:pt x="669" y="411"/>
                </a:cubicBezTo>
                <a:cubicBezTo>
                  <a:pt x="682" y="411"/>
                  <a:pt x="682" y="411"/>
                  <a:pt x="682" y="411"/>
                </a:cubicBezTo>
                <a:cubicBezTo>
                  <a:pt x="682" y="416"/>
                  <a:pt x="693" y="418"/>
                  <a:pt x="689" y="422"/>
                </a:cubicBezTo>
                <a:cubicBezTo>
                  <a:pt x="686" y="421"/>
                  <a:pt x="671" y="428"/>
                  <a:pt x="667" y="418"/>
                </a:cubicBezTo>
                <a:close/>
                <a:moveTo>
                  <a:pt x="706" y="433"/>
                </a:moveTo>
                <a:cubicBezTo>
                  <a:pt x="705" y="429"/>
                  <a:pt x="697" y="432"/>
                  <a:pt x="699" y="425"/>
                </a:cubicBezTo>
                <a:cubicBezTo>
                  <a:pt x="702" y="426"/>
                  <a:pt x="702" y="424"/>
                  <a:pt x="705" y="424"/>
                </a:cubicBezTo>
                <a:cubicBezTo>
                  <a:pt x="705" y="426"/>
                  <a:pt x="710" y="431"/>
                  <a:pt x="706" y="433"/>
                </a:cubicBezTo>
                <a:close/>
                <a:moveTo>
                  <a:pt x="187" y="433"/>
                </a:moveTo>
                <a:cubicBezTo>
                  <a:pt x="187" y="430"/>
                  <a:pt x="186" y="427"/>
                  <a:pt x="188" y="427"/>
                </a:cubicBezTo>
                <a:cubicBezTo>
                  <a:pt x="190" y="431"/>
                  <a:pt x="194" y="426"/>
                  <a:pt x="197" y="427"/>
                </a:cubicBezTo>
                <a:cubicBezTo>
                  <a:pt x="196" y="431"/>
                  <a:pt x="192" y="432"/>
                  <a:pt x="187" y="433"/>
                </a:cubicBezTo>
                <a:close/>
                <a:moveTo>
                  <a:pt x="300" y="488"/>
                </a:moveTo>
                <a:cubicBezTo>
                  <a:pt x="301" y="485"/>
                  <a:pt x="307" y="487"/>
                  <a:pt x="307" y="483"/>
                </a:cubicBezTo>
                <a:cubicBezTo>
                  <a:pt x="301" y="485"/>
                  <a:pt x="302" y="479"/>
                  <a:pt x="296" y="480"/>
                </a:cubicBezTo>
                <a:cubicBezTo>
                  <a:pt x="295" y="484"/>
                  <a:pt x="295" y="488"/>
                  <a:pt x="291" y="489"/>
                </a:cubicBezTo>
                <a:cubicBezTo>
                  <a:pt x="289" y="485"/>
                  <a:pt x="286" y="482"/>
                  <a:pt x="287" y="479"/>
                </a:cubicBezTo>
                <a:cubicBezTo>
                  <a:pt x="278" y="479"/>
                  <a:pt x="278" y="479"/>
                  <a:pt x="278" y="479"/>
                </a:cubicBezTo>
                <a:cubicBezTo>
                  <a:pt x="281" y="482"/>
                  <a:pt x="278" y="483"/>
                  <a:pt x="278" y="486"/>
                </a:cubicBezTo>
                <a:cubicBezTo>
                  <a:pt x="247" y="488"/>
                  <a:pt x="217" y="486"/>
                  <a:pt x="185" y="483"/>
                </a:cubicBezTo>
                <a:cubicBezTo>
                  <a:pt x="186" y="481"/>
                  <a:pt x="183" y="480"/>
                  <a:pt x="182" y="479"/>
                </a:cubicBezTo>
                <a:cubicBezTo>
                  <a:pt x="196" y="479"/>
                  <a:pt x="212" y="481"/>
                  <a:pt x="222" y="476"/>
                </a:cubicBezTo>
                <a:cubicBezTo>
                  <a:pt x="223" y="479"/>
                  <a:pt x="217" y="481"/>
                  <a:pt x="222" y="482"/>
                </a:cubicBezTo>
                <a:cubicBezTo>
                  <a:pt x="230" y="482"/>
                  <a:pt x="230" y="482"/>
                  <a:pt x="230" y="482"/>
                </a:cubicBezTo>
                <a:cubicBezTo>
                  <a:pt x="231" y="475"/>
                  <a:pt x="231" y="475"/>
                  <a:pt x="233" y="469"/>
                </a:cubicBezTo>
                <a:cubicBezTo>
                  <a:pt x="232" y="469"/>
                  <a:pt x="232" y="468"/>
                  <a:pt x="230" y="467"/>
                </a:cubicBezTo>
                <a:cubicBezTo>
                  <a:pt x="225" y="467"/>
                  <a:pt x="224" y="471"/>
                  <a:pt x="220" y="472"/>
                </a:cubicBezTo>
                <a:cubicBezTo>
                  <a:pt x="218" y="467"/>
                  <a:pt x="211" y="465"/>
                  <a:pt x="207" y="462"/>
                </a:cubicBezTo>
                <a:cubicBezTo>
                  <a:pt x="212" y="461"/>
                  <a:pt x="215" y="458"/>
                  <a:pt x="222" y="459"/>
                </a:cubicBezTo>
                <a:cubicBezTo>
                  <a:pt x="220" y="470"/>
                  <a:pt x="241" y="462"/>
                  <a:pt x="245" y="467"/>
                </a:cubicBezTo>
                <a:cubicBezTo>
                  <a:pt x="245" y="475"/>
                  <a:pt x="259" y="466"/>
                  <a:pt x="265" y="473"/>
                </a:cubicBezTo>
                <a:cubicBezTo>
                  <a:pt x="283" y="470"/>
                  <a:pt x="311" y="468"/>
                  <a:pt x="323" y="480"/>
                </a:cubicBezTo>
                <a:cubicBezTo>
                  <a:pt x="319" y="481"/>
                  <a:pt x="312" y="479"/>
                  <a:pt x="312" y="483"/>
                </a:cubicBezTo>
                <a:cubicBezTo>
                  <a:pt x="313" y="487"/>
                  <a:pt x="320" y="487"/>
                  <a:pt x="322" y="491"/>
                </a:cubicBezTo>
                <a:cubicBezTo>
                  <a:pt x="323" y="487"/>
                  <a:pt x="325" y="484"/>
                  <a:pt x="329" y="483"/>
                </a:cubicBezTo>
                <a:cubicBezTo>
                  <a:pt x="333" y="487"/>
                  <a:pt x="343" y="486"/>
                  <a:pt x="346" y="491"/>
                </a:cubicBezTo>
                <a:cubicBezTo>
                  <a:pt x="332" y="492"/>
                  <a:pt x="310" y="494"/>
                  <a:pt x="300" y="488"/>
                </a:cubicBezTo>
                <a:close/>
                <a:moveTo>
                  <a:pt x="679" y="499"/>
                </a:moveTo>
                <a:cubicBezTo>
                  <a:pt x="670" y="497"/>
                  <a:pt x="661" y="501"/>
                  <a:pt x="657" y="496"/>
                </a:cubicBezTo>
                <a:cubicBezTo>
                  <a:pt x="659" y="496"/>
                  <a:pt x="658" y="494"/>
                  <a:pt x="660" y="494"/>
                </a:cubicBezTo>
                <a:cubicBezTo>
                  <a:pt x="663" y="502"/>
                  <a:pt x="668" y="489"/>
                  <a:pt x="667" y="492"/>
                </a:cubicBezTo>
                <a:cubicBezTo>
                  <a:pt x="671" y="493"/>
                  <a:pt x="677" y="494"/>
                  <a:pt x="679" y="499"/>
                </a:cubicBezTo>
                <a:close/>
                <a:moveTo>
                  <a:pt x="349" y="507"/>
                </a:moveTo>
                <a:cubicBezTo>
                  <a:pt x="354" y="507"/>
                  <a:pt x="361" y="502"/>
                  <a:pt x="364" y="505"/>
                </a:cubicBezTo>
                <a:cubicBezTo>
                  <a:pt x="359" y="506"/>
                  <a:pt x="351" y="511"/>
                  <a:pt x="349" y="507"/>
                </a:cubicBezTo>
                <a:close/>
                <a:moveTo>
                  <a:pt x="1262" y="491"/>
                </a:moveTo>
                <a:cubicBezTo>
                  <a:pt x="1266" y="488"/>
                  <a:pt x="1271" y="487"/>
                  <a:pt x="1271" y="494"/>
                </a:cubicBezTo>
                <a:cubicBezTo>
                  <a:pt x="1267" y="493"/>
                  <a:pt x="1262" y="494"/>
                  <a:pt x="1262" y="491"/>
                </a:cubicBezTo>
                <a:close/>
                <a:moveTo>
                  <a:pt x="1299" y="496"/>
                </a:moveTo>
                <a:cubicBezTo>
                  <a:pt x="1303" y="496"/>
                  <a:pt x="1305" y="498"/>
                  <a:pt x="1306" y="501"/>
                </a:cubicBezTo>
                <a:cubicBezTo>
                  <a:pt x="1302" y="501"/>
                  <a:pt x="1298" y="501"/>
                  <a:pt x="1299" y="496"/>
                </a:cubicBezTo>
                <a:close/>
                <a:moveTo>
                  <a:pt x="1328" y="511"/>
                </a:moveTo>
                <a:cubicBezTo>
                  <a:pt x="1328" y="509"/>
                  <a:pt x="1327" y="507"/>
                  <a:pt x="1329" y="507"/>
                </a:cubicBezTo>
                <a:cubicBezTo>
                  <a:pt x="1331" y="511"/>
                  <a:pt x="1342" y="500"/>
                  <a:pt x="1344" y="512"/>
                </a:cubicBezTo>
                <a:cubicBezTo>
                  <a:pt x="1337" y="515"/>
                  <a:pt x="1335" y="511"/>
                  <a:pt x="1328" y="511"/>
                </a:cubicBezTo>
                <a:close/>
                <a:moveTo>
                  <a:pt x="1264" y="527"/>
                </a:moveTo>
                <a:cubicBezTo>
                  <a:pt x="1261" y="521"/>
                  <a:pt x="1266" y="522"/>
                  <a:pt x="1267" y="517"/>
                </a:cubicBezTo>
                <a:cubicBezTo>
                  <a:pt x="1272" y="517"/>
                  <a:pt x="1275" y="516"/>
                  <a:pt x="1274" y="511"/>
                </a:cubicBezTo>
                <a:cubicBezTo>
                  <a:pt x="1266" y="512"/>
                  <a:pt x="1270" y="503"/>
                  <a:pt x="1274" y="504"/>
                </a:cubicBezTo>
                <a:cubicBezTo>
                  <a:pt x="1269" y="505"/>
                  <a:pt x="1272" y="499"/>
                  <a:pt x="1267" y="501"/>
                </a:cubicBezTo>
                <a:cubicBezTo>
                  <a:pt x="1277" y="490"/>
                  <a:pt x="1288" y="511"/>
                  <a:pt x="1307" y="504"/>
                </a:cubicBezTo>
                <a:cubicBezTo>
                  <a:pt x="1303" y="509"/>
                  <a:pt x="1316" y="513"/>
                  <a:pt x="1307" y="517"/>
                </a:cubicBezTo>
                <a:cubicBezTo>
                  <a:pt x="1307" y="512"/>
                  <a:pt x="1304" y="510"/>
                  <a:pt x="1303" y="507"/>
                </a:cubicBezTo>
                <a:cubicBezTo>
                  <a:pt x="1295" y="505"/>
                  <a:pt x="1293" y="510"/>
                  <a:pt x="1287" y="509"/>
                </a:cubicBezTo>
                <a:cubicBezTo>
                  <a:pt x="1288" y="518"/>
                  <a:pt x="1273" y="515"/>
                  <a:pt x="1271" y="521"/>
                </a:cubicBezTo>
                <a:cubicBezTo>
                  <a:pt x="1284" y="524"/>
                  <a:pt x="1281" y="525"/>
                  <a:pt x="1290" y="531"/>
                </a:cubicBezTo>
                <a:cubicBezTo>
                  <a:pt x="1278" y="534"/>
                  <a:pt x="1275" y="528"/>
                  <a:pt x="1264" y="527"/>
                </a:cubicBezTo>
                <a:close/>
                <a:moveTo>
                  <a:pt x="1467" y="540"/>
                </a:moveTo>
                <a:cubicBezTo>
                  <a:pt x="1466" y="538"/>
                  <a:pt x="1465" y="536"/>
                  <a:pt x="1464" y="534"/>
                </a:cubicBezTo>
                <a:cubicBezTo>
                  <a:pt x="1466" y="534"/>
                  <a:pt x="1466" y="532"/>
                  <a:pt x="1468" y="533"/>
                </a:cubicBezTo>
                <a:cubicBezTo>
                  <a:pt x="1468" y="535"/>
                  <a:pt x="1470" y="540"/>
                  <a:pt x="1467" y="540"/>
                </a:cubicBezTo>
                <a:close/>
                <a:moveTo>
                  <a:pt x="249" y="536"/>
                </a:moveTo>
                <a:cubicBezTo>
                  <a:pt x="242" y="537"/>
                  <a:pt x="236" y="539"/>
                  <a:pt x="230" y="536"/>
                </a:cubicBezTo>
                <a:cubicBezTo>
                  <a:pt x="230" y="531"/>
                  <a:pt x="230" y="531"/>
                  <a:pt x="230" y="531"/>
                </a:cubicBezTo>
                <a:cubicBezTo>
                  <a:pt x="234" y="527"/>
                  <a:pt x="245" y="532"/>
                  <a:pt x="249" y="536"/>
                </a:cubicBezTo>
                <a:close/>
                <a:moveTo>
                  <a:pt x="280" y="528"/>
                </a:moveTo>
                <a:cubicBezTo>
                  <a:pt x="279" y="525"/>
                  <a:pt x="280" y="523"/>
                  <a:pt x="283" y="523"/>
                </a:cubicBezTo>
                <a:cubicBezTo>
                  <a:pt x="283" y="525"/>
                  <a:pt x="286" y="524"/>
                  <a:pt x="288" y="524"/>
                </a:cubicBezTo>
                <a:cubicBezTo>
                  <a:pt x="289" y="532"/>
                  <a:pt x="283" y="524"/>
                  <a:pt x="280" y="528"/>
                </a:cubicBezTo>
                <a:close/>
                <a:moveTo>
                  <a:pt x="262" y="524"/>
                </a:moveTo>
                <a:cubicBezTo>
                  <a:pt x="251" y="524"/>
                  <a:pt x="228" y="531"/>
                  <a:pt x="220" y="521"/>
                </a:cubicBezTo>
                <a:cubicBezTo>
                  <a:pt x="225" y="522"/>
                  <a:pt x="226" y="518"/>
                  <a:pt x="226" y="514"/>
                </a:cubicBezTo>
                <a:cubicBezTo>
                  <a:pt x="236" y="522"/>
                  <a:pt x="251" y="521"/>
                  <a:pt x="262" y="524"/>
                </a:cubicBezTo>
                <a:close/>
                <a:moveTo>
                  <a:pt x="354" y="521"/>
                </a:moveTo>
                <a:cubicBezTo>
                  <a:pt x="350" y="521"/>
                  <a:pt x="345" y="522"/>
                  <a:pt x="345" y="518"/>
                </a:cubicBezTo>
                <a:cubicBezTo>
                  <a:pt x="348" y="518"/>
                  <a:pt x="354" y="515"/>
                  <a:pt x="354" y="521"/>
                </a:cubicBezTo>
                <a:close/>
                <a:moveTo>
                  <a:pt x="1017" y="524"/>
                </a:moveTo>
                <a:cubicBezTo>
                  <a:pt x="1017" y="520"/>
                  <a:pt x="1015" y="521"/>
                  <a:pt x="1017" y="518"/>
                </a:cubicBezTo>
                <a:cubicBezTo>
                  <a:pt x="1023" y="517"/>
                  <a:pt x="1023" y="525"/>
                  <a:pt x="1017" y="524"/>
                </a:cubicBezTo>
                <a:close/>
                <a:moveTo>
                  <a:pt x="1113" y="523"/>
                </a:moveTo>
                <a:cubicBezTo>
                  <a:pt x="1114" y="532"/>
                  <a:pt x="1101" y="527"/>
                  <a:pt x="1101" y="536"/>
                </a:cubicBezTo>
                <a:cubicBezTo>
                  <a:pt x="1096" y="533"/>
                  <a:pt x="1099" y="530"/>
                  <a:pt x="1095" y="525"/>
                </a:cubicBezTo>
                <a:cubicBezTo>
                  <a:pt x="1104" y="527"/>
                  <a:pt x="1106" y="517"/>
                  <a:pt x="1113" y="523"/>
                </a:cubicBezTo>
                <a:close/>
                <a:moveTo>
                  <a:pt x="1191" y="524"/>
                </a:moveTo>
                <a:cubicBezTo>
                  <a:pt x="1191" y="526"/>
                  <a:pt x="1191" y="528"/>
                  <a:pt x="1190" y="528"/>
                </a:cubicBezTo>
                <a:cubicBezTo>
                  <a:pt x="1189" y="522"/>
                  <a:pt x="1182" y="530"/>
                  <a:pt x="1182" y="523"/>
                </a:cubicBezTo>
                <a:cubicBezTo>
                  <a:pt x="1191" y="523"/>
                  <a:pt x="1194" y="520"/>
                  <a:pt x="1201" y="523"/>
                </a:cubicBezTo>
                <a:cubicBezTo>
                  <a:pt x="1201" y="525"/>
                  <a:pt x="1201" y="527"/>
                  <a:pt x="1200" y="528"/>
                </a:cubicBezTo>
                <a:cubicBezTo>
                  <a:pt x="1194" y="530"/>
                  <a:pt x="1195" y="525"/>
                  <a:pt x="1191" y="524"/>
                </a:cubicBezTo>
                <a:close/>
                <a:moveTo>
                  <a:pt x="1146" y="536"/>
                </a:moveTo>
                <a:cubicBezTo>
                  <a:pt x="1142" y="530"/>
                  <a:pt x="1132" y="530"/>
                  <a:pt x="1127" y="524"/>
                </a:cubicBezTo>
                <a:cubicBezTo>
                  <a:pt x="1138" y="524"/>
                  <a:pt x="1143" y="518"/>
                  <a:pt x="1149" y="521"/>
                </a:cubicBezTo>
                <a:cubicBezTo>
                  <a:pt x="1149" y="520"/>
                  <a:pt x="1150" y="519"/>
                  <a:pt x="1151" y="521"/>
                </a:cubicBezTo>
                <a:cubicBezTo>
                  <a:pt x="1147" y="524"/>
                  <a:pt x="1148" y="531"/>
                  <a:pt x="1146" y="536"/>
                </a:cubicBezTo>
                <a:close/>
                <a:moveTo>
                  <a:pt x="1110" y="541"/>
                </a:moveTo>
                <a:cubicBezTo>
                  <a:pt x="1109" y="536"/>
                  <a:pt x="1111" y="534"/>
                  <a:pt x="1114" y="533"/>
                </a:cubicBezTo>
                <a:cubicBezTo>
                  <a:pt x="1114" y="537"/>
                  <a:pt x="1113" y="540"/>
                  <a:pt x="1110" y="541"/>
                </a:cubicBezTo>
                <a:close/>
                <a:moveTo>
                  <a:pt x="175" y="537"/>
                </a:moveTo>
                <a:cubicBezTo>
                  <a:pt x="194" y="536"/>
                  <a:pt x="207" y="531"/>
                  <a:pt x="225" y="534"/>
                </a:cubicBezTo>
                <a:cubicBezTo>
                  <a:pt x="223" y="538"/>
                  <a:pt x="227" y="538"/>
                  <a:pt x="226" y="541"/>
                </a:cubicBezTo>
                <a:cubicBezTo>
                  <a:pt x="213" y="544"/>
                  <a:pt x="191" y="550"/>
                  <a:pt x="175" y="537"/>
                </a:cubicBezTo>
                <a:close/>
                <a:moveTo>
                  <a:pt x="1378" y="752"/>
                </a:moveTo>
                <a:cubicBezTo>
                  <a:pt x="1375" y="752"/>
                  <a:pt x="1370" y="753"/>
                  <a:pt x="1370" y="749"/>
                </a:cubicBezTo>
                <a:cubicBezTo>
                  <a:pt x="1373" y="746"/>
                  <a:pt x="1378" y="748"/>
                  <a:pt x="1378" y="752"/>
                </a:cubicBezTo>
                <a:close/>
                <a:moveTo>
                  <a:pt x="1329" y="717"/>
                </a:moveTo>
                <a:cubicBezTo>
                  <a:pt x="1329" y="721"/>
                  <a:pt x="1329" y="721"/>
                  <a:pt x="1329" y="721"/>
                </a:cubicBezTo>
                <a:cubicBezTo>
                  <a:pt x="1325" y="719"/>
                  <a:pt x="1324" y="723"/>
                  <a:pt x="1322" y="720"/>
                </a:cubicBezTo>
                <a:cubicBezTo>
                  <a:pt x="1324" y="718"/>
                  <a:pt x="1324" y="716"/>
                  <a:pt x="1329" y="717"/>
                </a:cubicBezTo>
                <a:close/>
                <a:moveTo>
                  <a:pt x="1341" y="718"/>
                </a:moveTo>
                <a:cubicBezTo>
                  <a:pt x="1339" y="716"/>
                  <a:pt x="1344" y="712"/>
                  <a:pt x="1345" y="716"/>
                </a:cubicBezTo>
                <a:cubicBezTo>
                  <a:pt x="1343" y="716"/>
                  <a:pt x="1343" y="719"/>
                  <a:pt x="1342" y="720"/>
                </a:cubicBezTo>
                <a:cubicBezTo>
                  <a:pt x="1338" y="721"/>
                  <a:pt x="1336" y="718"/>
                  <a:pt x="1335" y="716"/>
                </a:cubicBezTo>
                <a:cubicBezTo>
                  <a:pt x="1339" y="714"/>
                  <a:pt x="1338" y="718"/>
                  <a:pt x="1341" y="718"/>
                </a:cubicBezTo>
                <a:close/>
                <a:moveTo>
                  <a:pt x="1348" y="714"/>
                </a:moveTo>
                <a:cubicBezTo>
                  <a:pt x="1355" y="715"/>
                  <a:pt x="1357" y="713"/>
                  <a:pt x="1362" y="717"/>
                </a:cubicBezTo>
                <a:cubicBezTo>
                  <a:pt x="1356" y="721"/>
                  <a:pt x="1352" y="719"/>
                  <a:pt x="1348" y="714"/>
                </a:cubicBezTo>
                <a:close/>
                <a:moveTo>
                  <a:pt x="1396" y="711"/>
                </a:moveTo>
                <a:cubicBezTo>
                  <a:pt x="1392" y="712"/>
                  <a:pt x="1394" y="718"/>
                  <a:pt x="1391" y="718"/>
                </a:cubicBezTo>
                <a:cubicBezTo>
                  <a:pt x="1392" y="710"/>
                  <a:pt x="1383" y="722"/>
                  <a:pt x="1384" y="714"/>
                </a:cubicBezTo>
                <a:cubicBezTo>
                  <a:pt x="1389" y="715"/>
                  <a:pt x="1391" y="706"/>
                  <a:pt x="1396" y="711"/>
                </a:cubicBezTo>
                <a:close/>
                <a:moveTo>
                  <a:pt x="1383" y="697"/>
                </a:moveTo>
                <a:cubicBezTo>
                  <a:pt x="1383" y="693"/>
                  <a:pt x="1388" y="687"/>
                  <a:pt x="1390" y="691"/>
                </a:cubicBezTo>
                <a:cubicBezTo>
                  <a:pt x="1386" y="691"/>
                  <a:pt x="1388" y="698"/>
                  <a:pt x="1383" y="697"/>
                </a:cubicBezTo>
                <a:close/>
                <a:moveTo>
                  <a:pt x="1360" y="698"/>
                </a:moveTo>
                <a:cubicBezTo>
                  <a:pt x="1361" y="694"/>
                  <a:pt x="1360" y="694"/>
                  <a:pt x="1358" y="691"/>
                </a:cubicBezTo>
                <a:cubicBezTo>
                  <a:pt x="1360" y="691"/>
                  <a:pt x="1361" y="690"/>
                  <a:pt x="1362" y="689"/>
                </a:cubicBezTo>
                <a:cubicBezTo>
                  <a:pt x="1362" y="692"/>
                  <a:pt x="1366" y="697"/>
                  <a:pt x="1368" y="692"/>
                </a:cubicBezTo>
                <a:cubicBezTo>
                  <a:pt x="1367" y="692"/>
                  <a:pt x="1367" y="692"/>
                  <a:pt x="1367" y="691"/>
                </a:cubicBezTo>
                <a:cubicBezTo>
                  <a:pt x="1371" y="689"/>
                  <a:pt x="1369" y="694"/>
                  <a:pt x="1370" y="697"/>
                </a:cubicBezTo>
                <a:cubicBezTo>
                  <a:pt x="1367" y="698"/>
                  <a:pt x="1365" y="693"/>
                  <a:pt x="1365" y="698"/>
                </a:cubicBezTo>
                <a:lnTo>
                  <a:pt x="1360" y="698"/>
                </a:lnTo>
                <a:close/>
                <a:moveTo>
                  <a:pt x="1286" y="697"/>
                </a:moveTo>
                <a:cubicBezTo>
                  <a:pt x="1282" y="696"/>
                  <a:pt x="1280" y="697"/>
                  <a:pt x="1278" y="698"/>
                </a:cubicBezTo>
                <a:cubicBezTo>
                  <a:pt x="1278" y="691"/>
                  <a:pt x="1278" y="691"/>
                  <a:pt x="1278" y="691"/>
                </a:cubicBezTo>
                <a:cubicBezTo>
                  <a:pt x="1284" y="690"/>
                  <a:pt x="1285" y="693"/>
                  <a:pt x="1286" y="697"/>
                </a:cubicBezTo>
                <a:close/>
                <a:moveTo>
                  <a:pt x="1349" y="691"/>
                </a:moveTo>
                <a:cubicBezTo>
                  <a:pt x="1347" y="691"/>
                  <a:pt x="1345" y="692"/>
                  <a:pt x="1344" y="694"/>
                </a:cubicBezTo>
                <a:cubicBezTo>
                  <a:pt x="1349" y="695"/>
                  <a:pt x="1350" y="691"/>
                  <a:pt x="1355" y="692"/>
                </a:cubicBezTo>
                <a:cubicBezTo>
                  <a:pt x="1355" y="698"/>
                  <a:pt x="1361" y="696"/>
                  <a:pt x="1360" y="703"/>
                </a:cubicBezTo>
                <a:cubicBezTo>
                  <a:pt x="1353" y="701"/>
                  <a:pt x="1345" y="702"/>
                  <a:pt x="1345" y="701"/>
                </a:cubicBezTo>
                <a:cubicBezTo>
                  <a:pt x="1346" y="699"/>
                  <a:pt x="1353" y="697"/>
                  <a:pt x="1349" y="695"/>
                </a:cubicBezTo>
                <a:cubicBezTo>
                  <a:pt x="1346" y="700"/>
                  <a:pt x="1329" y="690"/>
                  <a:pt x="1320" y="698"/>
                </a:cubicBezTo>
                <a:cubicBezTo>
                  <a:pt x="1321" y="695"/>
                  <a:pt x="1318" y="695"/>
                  <a:pt x="1319" y="691"/>
                </a:cubicBezTo>
                <a:cubicBezTo>
                  <a:pt x="1326" y="691"/>
                  <a:pt x="1334" y="690"/>
                  <a:pt x="1336" y="694"/>
                </a:cubicBezTo>
                <a:cubicBezTo>
                  <a:pt x="1337" y="690"/>
                  <a:pt x="1346" y="687"/>
                  <a:pt x="1349" y="691"/>
                </a:cubicBezTo>
                <a:close/>
                <a:moveTo>
                  <a:pt x="1428" y="684"/>
                </a:moveTo>
                <a:cubicBezTo>
                  <a:pt x="1429" y="690"/>
                  <a:pt x="1422" y="688"/>
                  <a:pt x="1421" y="692"/>
                </a:cubicBezTo>
                <a:cubicBezTo>
                  <a:pt x="1416" y="693"/>
                  <a:pt x="1416" y="687"/>
                  <a:pt x="1412" y="691"/>
                </a:cubicBezTo>
                <a:cubicBezTo>
                  <a:pt x="1411" y="681"/>
                  <a:pt x="1425" y="697"/>
                  <a:pt x="1423" y="684"/>
                </a:cubicBezTo>
                <a:lnTo>
                  <a:pt x="1428" y="684"/>
                </a:lnTo>
                <a:close/>
                <a:moveTo>
                  <a:pt x="1409" y="672"/>
                </a:moveTo>
                <a:cubicBezTo>
                  <a:pt x="1414" y="672"/>
                  <a:pt x="1418" y="674"/>
                  <a:pt x="1421" y="676"/>
                </a:cubicBezTo>
                <a:cubicBezTo>
                  <a:pt x="1416" y="679"/>
                  <a:pt x="1410" y="677"/>
                  <a:pt x="1409" y="672"/>
                </a:cubicBezTo>
                <a:close/>
                <a:moveTo>
                  <a:pt x="1299" y="672"/>
                </a:moveTo>
                <a:cubicBezTo>
                  <a:pt x="1298" y="677"/>
                  <a:pt x="1288" y="683"/>
                  <a:pt x="1287" y="678"/>
                </a:cubicBezTo>
                <a:cubicBezTo>
                  <a:pt x="1288" y="676"/>
                  <a:pt x="1293" y="678"/>
                  <a:pt x="1293" y="675"/>
                </a:cubicBezTo>
                <a:cubicBezTo>
                  <a:pt x="1288" y="674"/>
                  <a:pt x="1285" y="679"/>
                  <a:pt x="1284" y="673"/>
                </a:cubicBezTo>
                <a:cubicBezTo>
                  <a:pt x="1289" y="673"/>
                  <a:pt x="1294" y="670"/>
                  <a:pt x="1299" y="672"/>
                </a:cubicBezTo>
                <a:close/>
                <a:moveTo>
                  <a:pt x="1304" y="666"/>
                </a:moveTo>
                <a:cubicBezTo>
                  <a:pt x="1305" y="668"/>
                  <a:pt x="1306" y="668"/>
                  <a:pt x="1307" y="669"/>
                </a:cubicBezTo>
                <a:cubicBezTo>
                  <a:pt x="1308" y="673"/>
                  <a:pt x="1305" y="674"/>
                  <a:pt x="1303" y="675"/>
                </a:cubicBezTo>
                <a:cubicBezTo>
                  <a:pt x="1303" y="670"/>
                  <a:pt x="1303" y="667"/>
                  <a:pt x="1304" y="666"/>
                </a:cubicBezTo>
                <a:close/>
                <a:moveTo>
                  <a:pt x="1317" y="652"/>
                </a:moveTo>
                <a:cubicBezTo>
                  <a:pt x="1321" y="653"/>
                  <a:pt x="1325" y="653"/>
                  <a:pt x="1328" y="655"/>
                </a:cubicBezTo>
                <a:cubicBezTo>
                  <a:pt x="1325" y="663"/>
                  <a:pt x="1323" y="660"/>
                  <a:pt x="1326" y="669"/>
                </a:cubicBezTo>
                <a:cubicBezTo>
                  <a:pt x="1320" y="671"/>
                  <a:pt x="1307" y="663"/>
                  <a:pt x="1316" y="666"/>
                </a:cubicBezTo>
                <a:cubicBezTo>
                  <a:pt x="1316" y="664"/>
                  <a:pt x="1317" y="663"/>
                  <a:pt x="1317" y="662"/>
                </a:cubicBezTo>
                <a:cubicBezTo>
                  <a:pt x="1313" y="662"/>
                  <a:pt x="1308" y="663"/>
                  <a:pt x="1309" y="658"/>
                </a:cubicBezTo>
                <a:cubicBezTo>
                  <a:pt x="1314" y="660"/>
                  <a:pt x="1315" y="656"/>
                  <a:pt x="1317" y="652"/>
                </a:cubicBezTo>
                <a:close/>
                <a:moveTo>
                  <a:pt x="1320" y="628"/>
                </a:moveTo>
                <a:cubicBezTo>
                  <a:pt x="1321" y="630"/>
                  <a:pt x="1323" y="630"/>
                  <a:pt x="1325" y="630"/>
                </a:cubicBezTo>
                <a:cubicBezTo>
                  <a:pt x="1325" y="638"/>
                  <a:pt x="1312" y="632"/>
                  <a:pt x="1320" y="628"/>
                </a:cubicBezTo>
                <a:close/>
                <a:moveTo>
                  <a:pt x="731" y="750"/>
                </a:moveTo>
                <a:cubicBezTo>
                  <a:pt x="732" y="754"/>
                  <a:pt x="737" y="752"/>
                  <a:pt x="738" y="755"/>
                </a:cubicBezTo>
                <a:cubicBezTo>
                  <a:pt x="731" y="754"/>
                  <a:pt x="730" y="760"/>
                  <a:pt x="722" y="762"/>
                </a:cubicBezTo>
                <a:cubicBezTo>
                  <a:pt x="721" y="754"/>
                  <a:pt x="715" y="760"/>
                  <a:pt x="706" y="759"/>
                </a:cubicBezTo>
                <a:cubicBezTo>
                  <a:pt x="706" y="755"/>
                  <a:pt x="706" y="755"/>
                  <a:pt x="706" y="755"/>
                </a:cubicBezTo>
                <a:cubicBezTo>
                  <a:pt x="714" y="753"/>
                  <a:pt x="724" y="753"/>
                  <a:pt x="731" y="750"/>
                </a:cubicBezTo>
                <a:close/>
                <a:moveTo>
                  <a:pt x="531" y="730"/>
                </a:moveTo>
                <a:cubicBezTo>
                  <a:pt x="540" y="734"/>
                  <a:pt x="558" y="730"/>
                  <a:pt x="566" y="736"/>
                </a:cubicBezTo>
                <a:cubicBezTo>
                  <a:pt x="552" y="738"/>
                  <a:pt x="539" y="736"/>
                  <a:pt x="529" y="737"/>
                </a:cubicBezTo>
                <a:cubicBezTo>
                  <a:pt x="529" y="734"/>
                  <a:pt x="530" y="732"/>
                  <a:pt x="531" y="730"/>
                </a:cubicBezTo>
                <a:close/>
                <a:moveTo>
                  <a:pt x="603" y="730"/>
                </a:moveTo>
                <a:cubicBezTo>
                  <a:pt x="606" y="732"/>
                  <a:pt x="606" y="737"/>
                  <a:pt x="611" y="736"/>
                </a:cubicBezTo>
                <a:cubicBezTo>
                  <a:pt x="613" y="743"/>
                  <a:pt x="601" y="743"/>
                  <a:pt x="599" y="740"/>
                </a:cubicBezTo>
                <a:cubicBezTo>
                  <a:pt x="602" y="740"/>
                  <a:pt x="598" y="739"/>
                  <a:pt x="598" y="737"/>
                </a:cubicBezTo>
                <a:cubicBezTo>
                  <a:pt x="604" y="736"/>
                  <a:pt x="595" y="730"/>
                  <a:pt x="603" y="730"/>
                </a:cubicBezTo>
                <a:close/>
                <a:moveTo>
                  <a:pt x="614" y="726"/>
                </a:moveTo>
                <a:cubicBezTo>
                  <a:pt x="620" y="727"/>
                  <a:pt x="623" y="724"/>
                  <a:pt x="629" y="724"/>
                </a:cubicBezTo>
                <a:cubicBezTo>
                  <a:pt x="625" y="733"/>
                  <a:pt x="639" y="731"/>
                  <a:pt x="643" y="736"/>
                </a:cubicBezTo>
                <a:cubicBezTo>
                  <a:pt x="641" y="736"/>
                  <a:pt x="641" y="737"/>
                  <a:pt x="641" y="739"/>
                </a:cubicBezTo>
                <a:cubicBezTo>
                  <a:pt x="631" y="739"/>
                  <a:pt x="631" y="739"/>
                  <a:pt x="631" y="739"/>
                </a:cubicBezTo>
                <a:cubicBezTo>
                  <a:pt x="632" y="730"/>
                  <a:pt x="622" y="734"/>
                  <a:pt x="625" y="733"/>
                </a:cubicBezTo>
                <a:cubicBezTo>
                  <a:pt x="626" y="730"/>
                  <a:pt x="627" y="729"/>
                  <a:pt x="625" y="727"/>
                </a:cubicBezTo>
                <a:cubicBezTo>
                  <a:pt x="622" y="729"/>
                  <a:pt x="620" y="726"/>
                  <a:pt x="618" y="730"/>
                </a:cubicBezTo>
                <a:cubicBezTo>
                  <a:pt x="618" y="727"/>
                  <a:pt x="611" y="731"/>
                  <a:pt x="614" y="726"/>
                </a:cubicBezTo>
                <a:close/>
                <a:moveTo>
                  <a:pt x="656" y="720"/>
                </a:moveTo>
                <a:cubicBezTo>
                  <a:pt x="652" y="721"/>
                  <a:pt x="642" y="720"/>
                  <a:pt x="641" y="714"/>
                </a:cubicBezTo>
                <a:cubicBezTo>
                  <a:pt x="645" y="713"/>
                  <a:pt x="651" y="714"/>
                  <a:pt x="654" y="711"/>
                </a:cubicBezTo>
                <a:cubicBezTo>
                  <a:pt x="651" y="711"/>
                  <a:pt x="650" y="710"/>
                  <a:pt x="650" y="707"/>
                </a:cubicBezTo>
                <a:cubicBezTo>
                  <a:pt x="656" y="706"/>
                  <a:pt x="656" y="704"/>
                  <a:pt x="653" y="701"/>
                </a:cubicBezTo>
                <a:cubicBezTo>
                  <a:pt x="660" y="700"/>
                  <a:pt x="665" y="703"/>
                  <a:pt x="670" y="704"/>
                </a:cubicBezTo>
                <a:cubicBezTo>
                  <a:pt x="669" y="713"/>
                  <a:pt x="676" y="713"/>
                  <a:pt x="683" y="714"/>
                </a:cubicBezTo>
                <a:cubicBezTo>
                  <a:pt x="680" y="721"/>
                  <a:pt x="668" y="718"/>
                  <a:pt x="669" y="729"/>
                </a:cubicBezTo>
                <a:cubicBezTo>
                  <a:pt x="659" y="733"/>
                  <a:pt x="653" y="726"/>
                  <a:pt x="648" y="724"/>
                </a:cubicBezTo>
                <a:cubicBezTo>
                  <a:pt x="652" y="725"/>
                  <a:pt x="656" y="724"/>
                  <a:pt x="656" y="720"/>
                </a:cubicBezTo>
                <a:close/>
                <a:moveTo>
                  <a:pt x="602" y="633"/>
                </a:moveTo>
                <a:cubicBezTo>
                  <a:pt x="599" y="633"/>
                  <a:pt x="598" y="636"/>
                  <a:pt x="595" y="636"/>
                </a:cubicBezTo>
                <a:cubicBezTo>
                  <a:pt x="593" y="631"/>
                  <a:pt x="601" y="630"/>
                  <a:pt x="602" y="633"/>
                </a:cubicBezTo>
                <a:close/>
                <a:moveTo>
                  <a:pt x="550" y="637"/>
                </a:moveTo>
                <a:cubicBezTo>
                  <a:pt x="546" y="642"/>
                  <a:pt x="534" y="645"/>
                  <a:pt x="531" y="639"/>
                </a:cubicBezTo>
                <a:cubicBezTo>
                  <a:pt x="535" y="635"/>
                  <a:pt x="547" y="629"/>
                  <a:pt x="550" y="637"/>
                </a:cubicBezTo>
                <a:close/>
                <a:moveTo>
                  <a:pt x="1020" y="624"/>
                </a:moveTo>
                <a:cubicBezTo>
                  <a:pt x="1024" y="621"/>
                  <a:pt x="1032" y="617"/>
                  <a:pt x="1026" y="611"/>
                </a:cubicBezTo>
                <a:cubicBezTo>
                  <a:pt x="1036" y="608"/>
                  <a:pt x="1030" y="620"/>
                  <a:pt x="1037" y="620"/>
                </a:cubicBezTo>
                <a:cubicBezTo>
                  <a:pt x="1036" y="626"/>
                  <a:pt x="1030" y="628"/>
                  <a:pt x="1024" y="630"/>
                </a:cubicBezTo>
                <a:cubicBezTo>
                  <a:pt x="1024" y="627"/>
                  <a:pt x="1020" y="627"/>
                  <a:pt x="1020" y="624"/>
                </a:cubicBezTo>
                <a:close/>
                <a:moveTo>
                  <a:pt x="1082" y="624"/>
                </a:moveTo>
                <a:cubicBezTo>
                  <a:pt x="1078" y="624"/>
                  <a:pt x="1077" y="620"/>
                  <a:pt x="1077" y="617"/>
                </a:cubicBezTo>
                <a:cubicBezTo>
                  <a:pt x="1079" y="614"/>
                  <a:pt x="1084" y="615"/>
                  <a:pt x="1087" y="613"/>
                </a:cubicBezTo>
                <a:cubicBezTo>
                  <a:pt x="1081" y="612"/>
                  <a:pt x="1077" y="611"/>
                  <a:pt x="1075" y="607"/>
                </a:cubicBezTo>
                <a:cubicBezTo>
                  <a:pt x="1079" y="607"/>
                  <a:pt x="1076" y="599"/>
                  <a:pt x="1081" y="599"/>
                </a:cubicBezTo>
                <a:cubicBezTo>
                  <a:pt x="1083" y="602"/>
                  <a:pt x="1091" y="600"/>
                  <a:pt x="1094" y="602"/>
                </a:cubicBezTo>
                <a:cubicBezTo>
                  <a:pt x="1095" y="611"/>
                  <a:pt x="1092" y="616"/>
                  <a:pt x="1091" y="623"/>
                </a:cubicBezTo>
                <a:cubicBezTo>
                  <a:pt x="1085" y="624"/>
                  <a:pt x="1080" y="617"/>
                  <a:pt x="1082" y="624"/>
                </a:cubicBezTo>
                <a:close/>
                <a:moveTo>
                  <a:pt x="1162" y="607"/>
                </a:moveTo>
                <a:cubicBezTo>
                  <a:pt x="1160" y="607"/>
                  <a:pt x="1158" y="608"/>
                  <a:pt x="1158" y="610"/>
                </a:cubicBezTo>
                <a:cubicBezTo>
                  <a:pt x="1165" y="613"/>
                  <a:pt x="1154" y="617"/>
                  <a:pt x="1149" y="618"/>
                </a:cubicBezTo>
                <a:cubicBezTo>
                  <a:pt x="1149" y="610"/>
                  <a:pt x="1152" y="603"/>
                  <a:pt x="1161" y="601"/>
                </a:cubicBezTo>
                <a:cubicBezTo>
                  <a:pt x="1172" y="605"/>
                  <a:pt x="1164" y="614"/>
                  <a:pt x="1168" y="620"/>
                </a:cubicBezTo>
                <a:cubicBezTo>
                  <a:pt x="1166" y="620"/>
                  <a:pt x="1165" y="622"/>
                  <a:pt x="1162" y="621"/>
                </a:cubicBezTo>
                <a:cubicBezTo>
                  <a:pt x="1159" y="614"/>
                  <a:pt x="1166" y="612"/>
                  <a:pt x="1162" y="607"/>
                </a:cubicBezTo>
                <a:close/>
                <a:moveTo>
                  <a:pt x="1225" y="598"/>
                </a:moveTo>
                <a:cubicBezTo>
                  <a:pt x="1228" y="599"/>
                  <a:pt x="1231" y="600"/>
                  <a:pt x="1232" y="602"/>
                </a:cubicBezTo>
                <a:cubicBezTo>
                  <a:pt x="1229" y="604"/>
                  <a:pt x="1230" y="609"/>
                  <a:pt x="1225" y="608"/>
                </a:cubicBezTo>
                <a:cubicBezTo>
                  <a:pt x="1222" y="607"/>
                  <a:pt x="1220" y="605"/>
                  <a:pt x="1219" y="602"/>
                </a:cubicBezTo>
                <a:cubicBezTo>
                  <a:pt x="1223" y="604"/>
                  <a:pt x="1223" y="600"/>
                  <a:pt x="1225" y="598"/>
                </a:cubicBezTo>
                <a:close/>
                <a:moveTo>
                  <a:pt x="614" y="601"/>
                </a:moveTo>
                <a:cubicBezTo>
                  <a:pt x="617" y="599"/>
                  <a:pt x="619" y="597"/>
                  <a:pt x="622" y="595"/>
                </a:cubicBezTo>
                <a:cubicBezTo>
                  <a:pt x="625" y="602"/>
                  <a:pt x="617" y="605"/>
                  <a:pt x="614" y="601"/>
                </a:cubicBezTo>
                <a:close/>
                <a:moveTo>
                  <a:pt x="1074" y="610"/>
                </a:moveTo>
                <a:cubicBezTo>
                  <a:pt x="1073" y="613"/>
                  <a:pt x="1073" y="617"/>
                  <a:pt x="1069" y="617"/>
                </a:cubicBezTo>
                <a:cubicBezTo>
                  <a:pt x="1070" y="613"/>
                  <a:pt x="1066" y="614"/>
                  <a:pt x="1066" y="611"/>
                </a:cubicBezTo>
                <a:cubicBezTo>
                  <a:pt x="1070" y="612"/>
                  <a:pt x="1069" y="608"/>
                  <a:pt x="1074" y="610"/>
                </a:cubicBezTo>
                <a:close/>
                <a:moveTo>
                  <a:pt x="1071" y="618"/>
                </a:moveTo>
                <a:cubicBezTo>
                  <a:pt x="1071" y="620"/>
                  <a:pt x="1070" y="622"/>
                  <a:pt x="1069" y="623"/>
                </a:cubicBezTo>
                <a:cubicBezTo>
                  <a:pt x="1066" y="623"/>
                  <a:pt x="1062" y="622"/>
                  <a:pt x="1061" y="620"/>
                </a:cubicBezTo>
                <a:cubicBezTo>
                  <a:pt x="1065" y="620"/>
                  <a:pt x="1067" y="615"/>
                  <a:pt x="1071" y="618"/>
                </a:cubicBezTo>
                <a:close/>
                <a:moveTo>
                  <a:pt x="554" y="617"/>
                </a:moveTo>
                <a:cubicBezTo>
                  <a:pt x="557" y="620"/>
                  <a:pt x="556" y="622"/>
                  <a:pt x="555" y="626"/>
                </a:cubicBezTo>
                <a:cubicBezTo>
                  <a:pt x="552" y="625"/>
                  <a:pt x="545" y="628"/>
                  <a:pt x="547" y="623"/>
                </a:cubicBezTo>
                <a:cubicBezTo>
                  <a:pt x="552" y="623"/>
                  <a:pt x="549" y="617"/>
                  <a:pt x="554" y="617"/>
                </a:cubicBezTo>
                <a:close/>
                <a:moveTo>
                  <a:pt x="979" y="620"/>
                </a:moveTo>
                <a:cubicBezTo>
                  <a:pt x="976" y="621"/>
                  <a:pt x="976" y="625"/>
                  <a:pt x="971" y="624"/>
                </a:cubicBezTo>
                <a:cubicBezTo>
                  <a:pt x="970" y="621"/>
                  <a:pt x="971" y="619"/>
                  <a:pt x="972" y="617"/>
                </a:cubicBezTo>
                <a:cubicBezTo>
                  <a:pt x="976" y="617"/>
                  <a:pt x="979" y="617"/>
                  <a:pt x="979" y="620"/>
                </a:cubicBezTo>
                <a:close/>
                <a:moveTo>
                  <a:pt x="329" y="595"/>
                </a:moveTo>
                <a:cubicBezTo>
                  <a:pt x="327" y="602"/>
                  <a:pt x="329" y="600"/>
                  <a:pt x="332" y="604"/>
                </a:cubicBezTo>
                <a:cubicBezTo>
                  <a:pt x="328" y="605"/>
                  <a:pt x="324" y="606"/>
                  <a:pt x="326" y="613"/>
                </a:cubicBezTo>
                <a:cubicBezTo>
                  <a:pt x="324" y="613"/>
                  <a:pt x="318" y="618"/>
                  <a:pt x="316" y="614"/>
                </a:cubicBezTo>
                <a:cubicBezTo>
                  <a:pt x="319" y="613"/>
                  <a:pt x="320" y="610"/>
                  <a:pt x="320" y="605"/>
                </a:cubicBezTo>
                <a:cubicBezTo>
                  <a:pt x="316" y="606"/>
                  <a:pt x="315" y="603"/>
                  <a:pt x="310" y="604"/>
                </a:cubicBezTo>
                <a:cubicBezTo>
                  <a:pt x="309" y="599"/>
                  <a:pt x="312" y="598"/>
                  <a:pt x="313" y="595"/>
                </a:cubicBezTo>
                <a:cubicBezTo>
                  <a:pt x="324" y="593"/>
                  <a:pt x="319" y="593"/>
                  <a:pt x="329" y="595"/>
                </a:cubicBezTo>
                <a:close/>
                <a:moveTo>
                  <a:pt x="323" y="588"/>
                </a:moveTo>
                <a:cubicBezTo>
                  <a:pt x="325" y="592"/>
                  <a:pt x="314" y="592"/>
                  <a:pt x="316" y="588"/>
                </a:cubicBezTo>
                <a:lnTo>
                  <a:pt x="323" y="588"/>
                </a:lnTo>
                <a:close/>
                <a:moveTo>
                  <a:pt x="557" y="582"/>
                </a:moveTo>
                <a:cubicBezTo>
                  <a:pt x="557" y="588"/>
                  <a:pt x="557" y="588"/>
                  <a:pt x="557" y="588"/>
                </a:cubicBezTo>
                <a:cubicBezTo>
                  <a:pt x="551" y="588"/>
                  <a:pt x="547" y="586"/>
                  <a:pt x="547" y="581"/>
                </a:cubicBezTo>
                <a:cubicBezTo>
                  <a:pt x="551" y="580"/>
                  <a:pt x="552" y="583"/>
                  <a:pt x="557" y="582"/>
                </a:cubicBezTo>
                <a:close/>
                <a:moveTo>
                  <a:pt x="522" y="589"/>
                </a:moveTo>
                <a:cubicBezTo>
                  <a:pt x="522" y="585"/>
                  <a:pt x="519" y="586"/>
                  <a:pt x="518" y="581"/>
                </a:cubicBezTo>
                <a:cubicBezTo>
                  <a:pt x="525" y="578"/>
                  <a:pt x="532" y="581"/>
                  <a:pt x="538" y="585"/>
                </a:cubicBezTo>
                <a:cubicBezTo>
                  <a:pt x="529" y="584"/>
                  <a:pt x="532" y="589"/>
                  <a:pt x="522" y="589"/>
                </a:cubicBezTo>
                <a:close/>
                <a:moveTo>
                  <a:pt x="616" y="586"/>
                </a:moveTo>
                <a:cubicBezTo>
                  <a:pt x="610" y="585"/>
                  <a:pt x="602" y="592"/>
                  <a:pt x="599" y="585"/>
                </a:cubicBezTo>
                <a:cubicBezTo>
                  <a:pt x="602" y="583"/>
                  <a:pt x="615" y="581"/>
                  <a:pt x="616" y="586"/>
                </a:cubicBezTo>
                <a:close/>
                <a:moveTo>
                  <a:pt x="1227" y="589"/>
                </a:moveTo>
                <a:cubicBezTo>
                  <a:pt x="1226" y="590"/>
                  <a:pt x="1225" y="589"/>
                  <a:pt x="1225" y="591"/>
                </a:cubicBezTo>
                <a:cubicBezTo>
                  <a:pt x="1223" y="588"/>
                  <a:pt x="1212" y="586"/>
                  <a:pt x="1216" y="584"/>
                </a:cubicBezTo>
                <a:cubicBezTo>
                  <a:pt x="1220" y="587"/>
                  <a:pt x="1228" y="580"/>
                  <a:pt x="1227" y="589"/>
                </a:cubicBezTo>
                <a:close/>
                <a:moveTo>
                  <a:pt x="1246" y="582"/>
                </a:moveTo>
                <a:cubicBezTo>
                  <a:pt x="1251" y="582"/>
                  <a:pt x="1251" y="586"/>
                  <a:pt x="1255" y="586"/>
                </a:cubicBezTo>
                <a:cubicBezTo>
                  <a:pt x="1255" y="592"/>
                  <a:pt x="1250" y="593"/>
                  <a:pt x="1248" y="597"/>
                </a:cubicBezTo>
                <a:cubicBezTo>
                  <a:pt x="1245" y="593"/>
                  <a:pt x="1250" y="587"/>
                  <a:pt x="1246" y="582"/>
                </a:cubicBezTo>
                <a:close/>
                <a:moveTo>
                  <a:pt x="332" y="581"/>
                </a:moveTo>
                <a:cubicBezTo>
                  <a:pt x="338" y="580"/>
                  <a:pt x="343" y="581"/>
                  <a:pt x="345" y="585"/>
                </a:cubicBezTo>
                <a:cubicBezTo>
                  <a:pt x="341" y="588"/>
                  <a:pt x="336" y="585"/>
                  <a:pt x="332" y="585"/>
                </a:cubicBezTo>
                <a:lnTo>
                  <a:pt x="332" y="581"/>
                </a:lnTo>
                <a:close/>
                <a:moveTo>
                  <a:pt x="320" y="584"/>
                </a:moveTo>
                <a:cubicBezTo>
                  <a:pt x="315" y="583"/>
                  <a:pt x="307" y="586"/>
                  <a:pt x="306" y="581"/>
                </a:cubicBezTo>
                <a:cubicBezTo>
                  <a:pt x="311" y="580"/>
                  <a:pt x="316" y="580"/>
                  <a:pt x="320" y="584"/>
                </a:cubicBezTo>
                <a:close/>
                <a:moveTo>
                  <a:pt x="505" y="589"/>
                </a:moveTo>
                <a:cubicBezTo>
                  <a:pt x="502" y="587"/>
                  <a:pt x="506" y="584"/>
                  <a:pt x="505" y="579"/>
                </a:cubicBezTo>
                <a:cubicBezTo>
                  <a:pt x="513" y="577"/>
                  <a:pt x="512" y="591"/>
                  <a:pt x="505" y="589"/>
                </a:cubicBezTo>
                <a:close/>
                <a:moveTo>
                  <a:pt x="576" y="581"/>
                </a:moveTo>
                <a:cubicBezTo>
                  <a:pt x="570" y="578"/>
                  <a:pt x="562" y="586"/>
                  <a:pt x="561" y="579"/>
                </a:cubicBezTo>
                <a:cubicBezTo>
                  <a:pt x="563" y="575"/>
                  <a:pt x="576" y="575"/>
                  <a:pt x="576" y="581"/>
                </a:cubicBezTo>
                <a:close/>
                <a:moveTo>
                  <a:pt x="274" y="566"/>
                </a:moveTo>
                <a:cubicBezTo>
                  <a:pt x="273" y="567"/>
                  <a:pt x="265" y="569"/>
                  <a:pt x="264" y="566"/>
                </a:cubicBezTo>
                <a:cubicBezTo>
                  <a:pt x="265" y="565"/>
                  <a:pt x="273" y="563"/>
                  <a:pt x="274" y="566"/>
                </a:cubicBezTo>
                <a:close/>
                <a:moveTo>
                  <a:pt x="1390" y="581"/>
                </a:moveTo>
                <a:cubicBezTo>
                  <a:pt x="1388" y="577"/>
                  <a:pt x="1381" y="573"/>
                  <a:pt x="1386" y="568"/>
                </a:cubicBezTo>
                <a:cubicBezTo>
                  <a:pt x="1392" y="569"/>
                  <a:pt x="1397" y="573"/>
                  <a:pt x="1400" y="578"/>
                </a:cubicBezTo>
                <a:cubicBezTo>
                  <a:pt x="1396" y="578"/>
                  <a:pt x="1394" y="580"/>
                  <a:pt x="1390" y="581"/>
                </a:cubicBezTo>
                <a:close/>
                <a:moveTo>
                  <a:pt x="1383" y="610"/>
                </a:moveTo>
                <a:cubicBezTo>
                  <a:pt x="1382" y="607"/>
                  <a:pt x="1376" y="609"/>
                  <a:pt x="1375" y="607"/>
                </a:cubicBezTo>
                <a:cubicBezTo>
                  <a:pt x="1378" y="602"/>
                  <a:pt x="1374" y="589"/>
                  <a:pt x="1368" y="589"/>
                </a:cubicBezTo>
                <a:cubicBezTo>
                  <a:pt x="1373" y="591"/>
                  <a:pt x="1370" y="585"/>
                  <a:pt x="1374" y="585"/>
                </a:cubicBezTo>
                <a:cubicBezTo>
                  <a:pt x="1381" y="589"/>
                  <a:pt x="1383" y="598"/>
                  <a:pt x="1387" y="605"/>
                </a:cubicBezTo>
                <a:cubicBezTo>
                  <a:pt x="1386" y="607"/>
                  <a:pt x="1384" y="608"/>
                  <a:pt x="1383" y="610"/>
                </a:cubicBezTo>
                <a:close/>
                <a:moveTo>
                  <a:pt x="1307" y="621"/>
                </a:moveTo>
                <a:cubicBezTo>
                  <a:pt x="1304" y="620"/>
                  <a:pt x="1308" y="613"/>
                  <a:pt x="1304" y="613"/>
                </a:cubicBezTo>
                <a:cubicBezTo>
                  <a:pt x="1287" y="625"/>
                  <a:pt x="1310" y="600"/>
                  <a:pt x="1320" y="607"/>
                </a:cubicBezTo>
                <a:cubicBezTo>
                  <a:pt x="1316" y="612"/>
                  <a:pt x="1314" y="619"/>
                  <a:pt x="1307" y="621"/>
                </a:cubicBezTo>
                <a:close/>
                <a:moveTo>
                  <a:pt x="1413" y="623"/>
                </a:moveTo>
                <a:cubicBezTo>
                  <a:pt x="1421" y="623"/>
                  <a:pt x="1421" y="623"/>
                  <a:pt x="1421" y="623"/>
                </a:cubicBezTo>
                <a:cubicBezTo>
                  <a:pt x="1421" y="629"/>
                  <a:pt x="1414" y="626"/>
                  <a:pt x="1413" y="623"/>
                </a:cubicBezTo>
                <a:close/>
                <a:moveTo>
                  <a:pt x="1256" y="615"/>
                </a:moveTo>
                <a:cubicBezTo>
                  <a:pt x="1248" y="615"/>
                  <a:pt x="1248" y="615"/>
                  <a:pt x="1248" y="615"/>
                </a:cubicBezTo>
                <a:cubicBezTo>
                  <a:pt x="1248" y="619"/>
                  <a:pt x="1247" y="620"/>
                  <a:pt x="1243" y="620"/>
                </a:cubicBezTo>
                <a:cubicBezTo>
                  <a:pt x="1239" y="618"/>
                  <a:pt x="1236" y="615"/>
                  <a:pt x="1235" y="610"/>
                </a:cubicBezTo>
                <a:cubicBezTo>
                  <a:pt x="1238" y="610"/>
                  <a:pt x="1240" y="609"/>
                  <a:pt x="1241" y="607"/>
                </a:cubicBezTo>
                <a:cubicBezTo>
                  <a:pt x="1234" y="603"/>
                  <a:pt x="1241" y="594"/>
                  <a:pt x="1232" y="592"/>
                </a:cubicBezTo>
                <a:cubicBezTo>
                  <a:pt x="1232" y="588"/>
                  <a:pt x="1234" y="586"/>
                  <a:pt x="1239" y="586"/>
                </a:cubicBezTo>
                <a:cubicBezTo>
                  <a:pt x="1242" y="593"/>
                  <a:pt x="1244" y="599"/>
                  <a:pt x="1246" y="605"/>
                </a:cubicBezTo>
                <a:cubicBezTo>
                  <a:pt x="1251" y="605"/>
                  <a:pt x="1251" y="608"/>
                  <a:pt x="1256" y="607"/>
                </a:cubicBezTo>
                <a:cubicBezTo>
                  <a:pt x="1259" y="610"/>
                  <a:pt x="1258" y="616"/>
                  <a:pt x="1262" y="617"/>
                </a:cubicBezTo>
                <a:cubicBezTo>
                  <a:pt x="1265" y="615"/>
                  <a:pt x="1266" y="611"/>
                  <a:pt x="1265" y="605"/>
                </a:cubicBezTo>
                <a:cubicBezTo>
                  <a:pt x="1269" y="603"/>
                  <a:pt x="1271" y="609"/>
                  <a:pt x="1271" y="605"/>
                </a:cubicBezTo>
                <a:cubicBezTo>
                  <a:pt x="1266" y="600"/>
                  <a:pt x="1275" y="601"/>
                  <a:pt x="1275" y="597"/>
                </a:cubicBezTo>
                <a:cubicBezTo>
                  <a:pt x="1268" y="595"/>
                  <a:pt x="1260" y="585"/>
                  <a:pt x="1252" y="581"/>
                </a:cubicBezTo>
                <a:cubicBezTo>
                  <a:pt x="1259" y="583"/>
                  <a:pt x="1255" y="580"/>
                  <a:pt x="1254" y="576"/>
                </a:cubicBezTo>
                <a:cubicBezTo>
                  <a:pt x="1261" y="572"/>
                  <a:pt x="1269" y="571"/>
                  <a:pt x="1272" y="579"/>
                </a:cubicBezTo>
                <a:cubicBezTo>
                  <a:pt x="1277" y="578"/>
                  <a:pt x="1279" y="580"/>
                  <a:pt x="1283" y="581"/>
                </a:cubicBezTo>
                <a:cubicBezTo>
                  <a:pt x="1283" y="579"/>
                  <a:pt x="1284" y="579"/>
                  <a:pt x="1284" y="576"/>
                </a:cubicBezTo>
                <a:cubicBezTo>
                  <a:pt x="1289" y="575"/>
                  <a:pt x="1290" y="579"/>
                  <a:pt x="1293" y="576"/>
                </a:cubicBezTo>
                <a:cubicBezTo>
                  <a:pt x="1290" y="581"/>
                  <a:pt x="1291" y="580"/>
                  <a:pt x="1288" y="584"/>
                </a:cubicBezTo>
                <a:cubicBezTo>
                  <a:pt x="1293" y="584"/>
                  <a:pt x="1294" y="581"/>
                  <a:pt x="1299" y="582"/>
                </a:cubicBezTo>
                <a:cubicBezTo>
                  <a:pt x="1300" y="588"/>
                  <a:pt x="1303" y="585"/>
                  <a:pt x="1306" y="586"/>
                </a:cubicBezTo>
                <a:cubicBezTo>
                  <a:pt x="1306" y="595"/>
                  <a:pt x="1307" y="593"/>
                  <a:pt x="1309" y="599"/>
                </a:cubicBezTo>
                <a:cubicBezTo>
                  <a:pt x="1299" y="602"/>
                  <a:pt x="1306" y="588"/>
                  <a:pt x="1297" y="589"/>
                </a:cubicBezTo>
                <a:cubicBezTo>
                  <a:pt x="1297" y="595"/>
                  <a:pt x="1295" y="596"/>
                  <a:pt x="1293" y="597"/>
                </a:cubicBezTo>
                <a:cubicBezTo>
                  <a:pt x="1297" y="596"/>
                  <a:pt x="1292" y="603"/>
                  <a:pt x="1296" y="602"/>
                </a:cubicBezTo>
                <a:cubicBezTo>
                  <a:pt x="1298" y="600"/>
                  <a:pt x="1302" y="601"/>
                  <a:pt x="1306" y="601"/>
                </a:cubicBezTo>
                <a:cubicBezTo>
                  <a:pt x="1302" y="607"/>
                  <a:pt x="1286" y="609"/>
                  <a:pt x="1281" y="602"/>
                </a:cubicBezTo>
                <a:cubicBezTo>
                  <a:pt x="1284" y="596"/>
                  <a:pt x="1288" y="589"/>
                  <a:pt x="1283" y="584"/>
                </a:cubicBezTo>
                <a:cubicBezTo>
                  <a:pt x="1277" y="593"/>
                  <a:pt x="1281" y="598"/>
                  <a:pt x="1275" y="604"/>
                </a:cubicBezTo>
                <a:cubicBezTo>
                  <a:pt x="1277" y="607"/>
                  <a:pt x="1279" y="610"/>
                  <a:pt x="1278" y="615"/>
                </a:cubicBezTo>
                <a:cubicBezTo>
                  <a:pt x="1275" y="616"/>
                  <a:pt x="1271" y="616"/>
                  <a:pt x="1272" y="621"/>
                </a:cubicBezTo>
                <a:cubicBezTo>
                  <a:pt x="1265" y="618"/>
                  <a:pt x="1258" y="617"/>
                  <a:pt x="1254" y="624"/>
                </a:cubicBezTo>
                <a:cubicBezTo>
                  <a:pt x="1253" y="620"/>
                  <a:pt x="1257" y="620"/>
                  <a:pt x="1256" y="615"/>
                </a:cubicBezTo>
                <a:close/>
                <a:moveTo>
                  <a:pt x="1223" y="634"/>
                </a:moveTo>
                <a:cubicBezTo>
                  <a:pt x="1228" y="634"/>
                  <a:pt x="1230" y="636"/>
                  <a:pt x="1229" y="640"/>
                </a:cubicBezTo>
                <a:cubicBezTo>
                  <a:pt x="1224" y="641"/>
                  <a:pt x="1225" y="636"/>
                  <a:pt x="1223" y="634"/>
                </a:cubicBezTo>
                <a:close/>
                <a:moveTo>
                  <a:pt x="1214" y="643"/>
                </a:moveTo>
                <a:cubicBezTo>
                  <a:pt x="1213" y="641"/>
                  <a:pt x="1212" y="639"/>
                  <a:pt x="1213" y="636"/>
                </a:cubicBezTo>
                <a:cubicBezTo>
                  <a:pt x="1218" y="635"/>
                  <a:pt x="1219" y="639"/>
                  <a:pt x="1220" y="642"/>
                </a:cubicBezTo>
                <a:cubicBezTo>
                  <a:pt x="1218" y="641"/>
                  <a:pt x="1216" y="642"/>
                  <a:pt x="1214" y="643"/>
                </a:cubicBezTo>
                <a:close/>
                <a:moveTo>
                  <a:pt x="1110" y="647"/>
                </a:moveTo>
                <a:cubicBezTo>
                  <a:pt x="1108" y="642"/>
                  <a:pt x="1115" y="646"/>
                  <a:pt x="1114" y="643"/>
                </a:cubicBezTo>
                <a:cubicBezTo>
                  <a:pt x="1105" y="645"/>
                  <a:pt x="1112" y="640"/>
                  <a:pt x="1107" y="637"/>
                </a:cubicBezTo>
                <a:cubicBezTo>
                  <a:pt x="1108" y="643"/>
                  <a:pt x="1102" y="643"/>
                  <a:pt x="1101" y="647"/>
                </a:cubicBezTo>
                <a:cubicBezTo>
                  <a:pt x="1098" y="647"/>
                  <a:pt x="1095" y="646"/>
                  <a:pt x="1094" y="643"/>
                </a:cubicBezTo>
                <a:cubicBezTo>
                  <a:pt x="1096" y="643"/>
                  <a:pt x="1096" y="640"/>
                  <a:pt x="1097" y="639"/>
                </a:cubicBezTo>
                <a:cubicBezTo>
                  <a:pt x="1095" y="639"/>
                  <a:pt x="1089" y="637"/>
                  <a:pt x="1090" y="640"/>
                </a:cubicBezTo>
                <a:cubicBezTo>
                  <a:pt x="1092" y="648"/>
                  <a:pt x="1085" y="646"/>
                  <a:pt x="1079" y="650"/>
                </a:cubicBezTo>
                <a:cubicBezTo>
                  <a:pt x="1079" y="644"/>
                  <a:pt x="1087" y="645"/>
                  <a:pt x="1081" y="642"/>
                </a:cubicBezTo>
                <a:cubicBezTo>
                  <a:pt x="1088" y="643"/>
                  <a:pt x="1084" y="637"/>
                  <a:pt x="1084" y="634"/>
                </a:cubicBezTo>
                <a:cubicBezTo>
                  <a:pt x="1092" y="635"/>
                  <a:pt x="1094" y="626"/>
                  <a:pt x="1107" y="628"/>
                </a:cubicBezTo>
                <a:cubicBezTo>
                  <a:pt x="1107" y="626"/>
                  <a:pt x="1109" y="626"/>
                  <a:pt x="1110" y="624"/>
                </a:cubicBezTo>
                <a:cubicBezTo>
                  <a:pt x="1103" y="624"/>
                  <a:pt x="1103" y="624"/>
                  <a:pt x="1103" y="624"/>
                </a:cubicBezTo>
                <a:cubicBezTo>
                  <a:pt x="1102" y="621"/>
                  <a:pt x="1104" y="621"/>
                  <a:pt x="1104" y="618"/>
                </a:cubicBezTo>
                <a:cubicBezTo>
                  <a:pt x="1109" y="617"/>
                  <a:pt x="1109" y="621"/>
                  <a:pt x="1111" y="623"/>
                </a:cubicBezTo>
                <a:cubicBezTo>
                  <a:pt x="1112" y="620"/>
                  <a:pt x="1115" y="620"/>
                  <a:pt x="1116" y="617"/>
                </a:cubicBezTo>
                <a:cubicBezTo>
                  <a:pt x="1109" y="617"/>
                  <a:pt x="1101" y="618"/>
                  <a:pt x="1100" y="613"/>
                </a:cubicBezTo>
                <a:cubicBezTo>
                  <a:pt x="1104" y="607"/>
                  <a:pt x="1098" y="602"/>
                  <a:pt x="1101" y="598"/>
                </a:cubicBezTo>
                <a:cubicBezTo>
                  <a:pt x="1105" y="600"/>
                  <a:pt x="1108" y="600"/>
                  <a:pt x="1110" y="601"/>
                </a:cubicBezTo>
                <a:cubicBezTo>
                  <a:pt x="1108" y="601"/>
                  <a:pt x="1113" y="606"/>
                  <a:pt x="1114" y="608"/>
                </a:cubicBezTo>
                <a:cubicBezTo>
                  <a:pt x="1120" y="603"/>
                  <a:pt x="1126" y="608"/>
                  <a:pt x="1135" y="608"/>
                </a:cubicBezTo>
                <a:cubicBezTo>
                  <a:pt x="1128" y="612"/>
                  <a:pt x="1133" y="619"/>
                  <a:pt x="1130" y="626"/>
                </a:cubicBezTo>
                <a:cubicBezTo>
                  <a:pt x="1123" y="627"/>
                  <a:pt x="1126" y="618"/>
                  <a:pt x="1123" y="615"/>
                </a:cubicBezTo>
                <a:cubicBezTo>
                  <a:pt x="1117" y="623"/>
                  <a:pt x="1126" y="628"/>
                  <a:pt x="1127" y="633"/>
                </a:cubicBezTo>
                <a:cubicBezTo>
                  <a:pt x="1123" y="635"/>
                  <a:pt x="1121" y="639"/>
                  <a:pt x="1117" y="642"/>
                </a:cubicBezTo>
                <a:cubicBezTo>
                  <a:pt x="1119" y="643"/>
                  <a:pt x="1120" y="645"/>
                  <a:pt x="1120" y="649"/>
                </a:cubicBezTo>
                <a:cubicBezTo>
                  <a:pt x="1117" y="652"/>
                  <a:pt x="1114" y="647"/>
                  <a:pt x="1110" y="647"/>
                </a:cubicBezTo>
                <a:close/>
                <a:moveTo>
                  <a:pt x="1094" y="653"/>
                </a:moveTo>
                <a:cubicBezTo>
                  <a:pt x="1095" y="650"/>
                  <a:pt x="1091" y="650"/>
                  <a:pt x="1092" y="646"/>
                </a:cubicBezTo>
                <a:cubicBezTo>
                  <a:pt x="1095" y="646"/>
                  <a:pt x="1096" y="648"/>
                  <a:pt x="1098" y="647"/>
                </a:cubicBezTo>
                <a:cubicBezTo>
                  <a:pt x="1099" y="651"/>
                  <a:pt x="1096" y="652"/>
                  <a:pt x="1094" y="653"/>
                </a:cubicBezTo>
                <a:close/>
                <a:moveTo>
                  <a:pt x="577" y="650"/>
                </a:moveTo>
                <a:cubicBezTo>
                  <a:pt x="580" y="651"/>
                  <a:pt x="580" y="649"/>
                  <a:pt x="583" y="649"/>
                </a:cubicBezTo>
                <a:cubicBezTo>
                  <a:pt x="583" y="656"/>
                  <a:pt x="583" y="656"/>
                  <a:pt x="583" y="656"/>
                </a:cubicBezTo>
                <a:cubicBezTo>
                  <a:pt x="578" y="657"/>
                  <a:pt x="577" y="655"/>
                  <a:pt x="577" y="650"/>
                </a:cubicBezTo>
                <a:close/>
                <a:moveTo>
                  <a:pt x="490" y="660"/>
                </a:moveTo>
                <a:cubicBezTo>
                  <a:pt x="484" y="662"/>
                  <a:pt x="479" y="659"/>
                  <a:pt x="473" y="658"/>
                </a:cubicBezTo>
                <a:cubicBezTo>
                  <a:pt x="474" y="657"/>
                  <a:pt x="474" y="656"/>
                  <a:pt x="474" y="655"/>
                </a:cubicBezTo>
                <a:cubicBezTo>
                  <a:pt x="477" y="654"/>
                  <a:pt x="477" y="656"/>
                  <a:pt x="480" y="656"/>
                </a:cubicBezTo>
                <a:cubicBezTo>
                  <a:pt x="480" y="653"/>
                  <a:pt x="482" y="653"/>
                  <a:pt x="481" y="650"/>
                </a:cubicBezTo>
                <a:cubicBezTo>
                  <a:pt x="480" y="650"/>
                  <a:pt x="477" y="651"/>
                  <a:pt x="477" y="649"/>
                </a:cubicBezTo>
                <a:cubicBezTo>
                  <a:pt x="484" y="641"/>
                  <a:pt x="495" y="635"/>
                  <a:pt x="508" y="637"/>
                </a:cubicBezTo>
                <a:cubicBezTo>
                  <a:pt x="508" y="635"/>
                  <a:pt x="507" y="634"/>
                  <a:pt x="506" y="633"/>
                </a:cubicBezTo>
                <a:cubicBezTo>
                  <a:pt x="509" y="632"/>
                  <a:pt x="518" y="629"/>
                  <a:pt x="519" y="634"/>
                </a:cubicBezTo>
                <a:cubicBezTo>
                  <a:pt x="514" y="637"/>
                  <a:pt x="512" y="648"/>
                  <a:pt x="503" y="644"/>
                </a:cubicBezTo>
                <a:cubicBezTo>
                  <a:pt x="501" y="652"/>
                  <a:pt x="492" y="652"/>
                  <a:pt x="490" y="660"/>
                </a:cubicBezTo>
                <a:close/>
                <a:moveTo>
                  <a:pt x="1123" y="662"/>
                </a:moveTo>
                <a:cubicBezTo>
                  <a:pt x="1128" y="660"/>
                  <a:pt x="1127" y="665"/>
                  <a:pt x="1132" y="665"/>
                </a:cubicBezTo>
                <a:cubicBezTo>
                  <a:pt x="1132" y="670"/>
                  <a:pt x="1129" y="673"/>
                  <a:pt x="1124" y="673"/>
                </a:cubicBezTo>
                <a:cubicBezTo>
                  <a:pt x="1121" y="669"/>
                  <a:pt x="1126" y="666"/>
                  <a:pt x="1123" y="662"/>
                </a:cubicBezTo>
                <a:close/>
                <a:moveTo>
                  <a:pt x="500" y="666"/>
                </a:moveTo>
                <a:cubicBezTo>
                  <a:pt x="498" y="664"/>
                  <a:pt x="498" y="661"/>
                  <a:pt x="500" y="659"/>
                </a:cubicBezTo>
                <a:cubicBezTo>
                  <a:pt x="505" y="659"/>
                  <a:pt x="508" y="661"/>
                  <a:pt x="513" y="660"/>
                </a:cubicBezTo>
                <a:cubicBezTo>
                  <a:pt x="513" y="666"/>
                  <a:pt x="505" y="665"/>
                  <a:pt x="500" y="666"/>
                </a:cubicBezTo>
                <a:close/>
                <a:moveTo>
                  <a:pt x="641" y="672"/>
                </a:moveTo>
                <a:cubicBezTo>
                  <a:pt x="639" y="673"/>
                  <a:pt x="635" y="673"/>
                  <a:pt x="634" y="675"/>
                </a:cubicBezTo>
                <a:cubicBezTo>
                  <a:pt x="637" y="675"/>
                  <a:pt x="637" y="677"/>
                  <a:pt x="638" y="678"/>
                </a:cubicBezTo>
                <a:cubicBezTo>
                  <a:pt x="637" y="673"/>
                  <a:pt x="643" y="675"/>
                  <a:pt x="644" y="676"/>
                </a:cubicBezTo>
                <a:cubicBezTo>
                  <a:pt x="643" y="673"/>
                  <a:pt x="647" y="673"/>
                  <a:pt x="645" y="669"/>
                </a:cubicBezTo>
                <a:cubicBezTo>
                  <a:pt x="653" y="670"/>
                  <a:pt x="661" y="671"/>
                  <a:pt x="661" y="679"/>
                </a:cubicBezTo>
                <a:cubicBezTo>
                  <a:pt x="657" y="676"/>
                  <a:pt x="659" y="686"/>
                  <a:pt x="661" y="684"/>
                </a:cubicBezTo>
                <a:cubicBezTo>
                  <a:pt x="658" y="687"/>
                  <a:pt x="651" y="683"/>
                  <a:pt x="648" y="691"/>
                </a:cubicBezTo>
                <a:cubicBezTo>
                  <a:pt x="643" y="689"/>
                  <a:pt x="640" y="685"/>
                  <a:pt x="637" y="681"/>
                </a:cubicBezTo>
                <a:cubicBezTo>
                  <a:pt x="628" y="686"/>
                  <a:pt x="611" y="681"/>
                  <a:pt x="612" y="692"/>
                </a:cubicBezTo>
                <a:cubicBezTo>
                  <a:pt x="601" y="695"/>
                  <a:pt x="582" y="693"/>
                  <a:pt x="582" y="700"/>
                </a:cubicBezTo>
                <a:cubicBezTo>
                  <a:pt x="569" y="700"/>
                  <a:pt x="556" y="697"/>
                  <a:pt x="542" y="701"/>
                </a:cubicBezTo>
                <a:cubicBezTo>
                  <a:pt x="542" y="704"/>
                  <a:pt x="543" y="706"/>
                  <a:pt x="544" y="707"/>
                </a:cubicBezTo>
                <a:cubicBezTo>
                  <a:pt x="546" y="705"/>
                  <a:pt x="551" y="706"/>
                  <a:pt x="555" y="705"/>
                </a:cubicBezTo>
                <a:cubicBezTo>
                  <a:pt x="557" y="710"/>
                  <a:pt x="548" y="711"/>
                  <a:pt x="553" y="713"/>
                </a:cubicBezTo>
                <a:cubicBezTo>
                  <a:pt x="569" y="706"/>
                  <a:pt x="603" y="709"/>
                  <a:pt x="612" y="720"/>
                </a:cubicBezTo>
                <a:cubicBezTo>
                  <a:pt x="610" y="723"/>
                  <a:pt x="602" y="720"/>
                  <a:pt x="598" y="721"/>
                </a:cubicBezTo>
                <a:cubicBezTo>
                  <a:pt x="596" y="708"/>
                  <a:pt x="573" y="723"/>
                  <a:pt x="567" y="716"/>
                </a:cubicBezTo>
                <a:cubicBezTo>
                  <a:pt x="562" y="722"/>
                  <a:pt x="546" y="724"/>
                  <a:pt x="537" y="721"/>
                </a:cubicBezTo>
                <a:cubicBezTo>
                  <a:pt x="535" y="728"/>
                  <a:pt x="510" y="726"/>
                  <a:pt x="503" y="724"/>
                </a:cubicBezTo>
                <a:cubicBezTo>
                  <a:pt x="510" y="721"/>
                  <a:pt x="521" y="722"/>
                  <a:pt x="525" y="716"/>
                </a:cubicBezTo>
                <a:cubicBezTo>
                  <a:pt x="525" y="713"/>
                  <a:pt x="521" y="714"/>
                  <a:pt x="522" y="710"/>
                </a:cubicBezTo>
                <a:cubicBezTo>
                  <a:pt x="532" y="707"/>
                  <a:pt x="541" y="717"/>
                  <a:pt x="548" y="710"/>
                </a:cubicBezTo>
                <a:cubicBezTo>
                  <a:pt x="544" y="710"/>
                  <a:pt x="543" y="707"/>
                  <a:pt x="541" y="705"/>
                </a:cubicBezTo>
                <a:cubicBezTo>
                  <a:pt x="537" y="705"/>
                  <a:pt x="538" y="708"/>
                  <a:pt x="534" y="707"/>
                </a:cubicBezTo>
                <a:cubicBezTo>
                  <a:pt x="530" y="704"/>
                  <a:pt x="536" y="701"/>
                  <a:pt x="531" y="700"/>
                </a:cubicBezTo>
                <a:cubicBezTo>
                  <a:pt x="524" y="701"/>
                  <a:pt x="515" y="701"/>
                  <a:pt x="510" y="707"/>
                </a:cubicBezTo>
                <a:cubicBezTo>
                  <a:pt x="515" y="709"/>
                  <a:pt x="511" y="712"/>
                  <a:pt x="515" y="716"/>
                </a:cubicBezTo>
                <a:cubicBezTo>
                  <a:pt x="507" y="718"/>
                  <a:pt x="495" y="714"/>
                  <a:pt x="489" y="721"/>
                </a:cubicBezTo>
                <a:cubicBezTo>
                  <a:pt x="482" y="719"/>
                  <a:pt x="478" y="715"/>
                  <a:pt x="470" y="714"/>
                </a:cubicBezTo>
                <a:cubicBezTo>
                  <a:pt x="472" y="703"/>
                  <a:pt x="490" y="706"/>
                  <a:pt x="496" y="698"/>
                </a:cubicBezTo>
                <a:cubicBezTo>
                  <a:pt x="488" y="699"/>
                  <a:pt x="481" y="701"/>
                  <a:pt x="473" y="703"/>
                </a:cubicBezTo>
                <a:cubicBezTo>
                  <a:pt x="475" y="694"/>
                  <a:pt x="484" y="693"/>
                  <a:pt x="479" y="681"/>
                </a:cubicBezTo>
                <a:cubicBezTo>
                  <a:pt x="485" y="681"/>
                  <a:pt x="481" y="679"/>
                  <a:pt x="481" y="675"/>
                </a:cubicBezTo>
                <a:cubicBezTo>
                  <a:pt x="483" y="673"/>
                  <a:pt x="489" y="669"/>
                  <a:pt x="492" y="673"/>
                </a:cubicBezTo>
                <a:cubicBezTo>
                  <a:pt x="487" y="674"/>
                  <a:pt x="485" y="676"/>
                  <a:pt x="484" y="679"/>
                </a:cubicBezTo>
                <a:cubicBezTo>
                  <a:pt x="486" y="679"/>
                  <a:pt x="488" y="680"/>
                  <a:pt x="489" y="681"/>
                </a:cubicBezTo>
                <a:cubicBezTo>
                  <a:pt x="493" y="674"/>
                  <a:pt x="504" y="683"/>
                  <a:pt x="510" y="679"/>
                </a:cubicBezTo>
                <a:cubicBezTo>
                  <a:pt x="512" y="681"/>
                  <a:pt x="512" y="685"/>
                  <a:pt x="515" y="687"/>
                </a:cubicBezTo>
                <a:cubicBezTo>
                  <a:pt x="532" y="689"/>
                  <a:pt x="551" y="678"/>
                  <a:pt x="561" y="687"/>
                </a:cubicBezTo>
                <a:cubicBezTo>
                  <a:pt x="559" y="686"/>
                  <a:pt x="556" y="691"/>
                  <a:pt x="560" y="691"/>
                </a:cubicBezTo>
                <a:cubicBezTo>
                  <a:pt x="572" y="685"/>
                  <a:pt x="585" y="687"/>
                  <a:pt x="592" y="673"/>
                </a:cubicBezTo>
                <a:cubicBezTo>
                  <a:pt x="607" y="674"/>
                  <a:pt x="616" y="673"/>
                  <a:pt x="628" y="675"/>
                </a:cubicBezTo>
                <a:cubicBezTo>
                  <a:pt x="628" y="672"/>
                  <a:pt x="628" y="670"/>
                  <a:pt x="629" y="669"/>
                </a:cubicBezTo>
                <a:cubicBezTo>
                  <a:pt x="634" y="670"/>
                  <a:pt x="641" y="668"/>
                  <a:pt x="641" y="672"/>
                </a:cubicBezTo>
                <a:close/>
                <a:moveTo>
                  <a:pt x="955" y="697"/>
                </a:moveTo>
                <a:cubicBezTo>
                  <a:pt x="957" y="696"/>
                  <a:pt x="957" y="695"/>
                  <a:pt x="960" y="695"/>
                </a:cubicBezTo>
                <a:cubicBezTo>
                  <a:pt x="960" y="701"/>
                  <a:pt x="960" y="701"/>
                  <a:pt x="960" y="701"/>
                </a:cubicBezTo>
                <a:cubicBezTo>
                  <a:pt x="957" y="701"/>
                  <a:pt x="957" y="698"/>
                  <a:pt x="955" y="697"/>
                </a:cubicBezTo>
                <a:close/>
                <a:moveTo>
                  <a:pt x="972" y="682"/>
                </a:moveTo>
                <a:cubicBezTo>
                  <a:pt x="975" y="675"/>
                  <a:pt x="992" y="677"/>
                  <a:pt x="995" y="678"/>
                </a:cubicBezTo>
                <a:cubicBezTo>
                  <a:pt x="991" y="686"/>
                  <a:pt x="982" y="680"/>
                  <a:pt x="972" y="682"/>
                </a:cubicBezTo>
                <a:close/>
                <a:moveTo>
                  <a:pt x="680" y="681"/>
                </a:moveTo>
                <a:cubicBezTo>
                  <a:pt x="682" y="681"/>
                  <a:pt x="682" y="683"/>
                  <a:pt x="682" y="685"/>
                </a:cubicBezTo>
                <a:cubicBezTo>
                  <a:pt x="679" y="683"/>
                  <a:pt x="672" y="684"/>
                  <a:pt x="672" y="679"/>
                </a:cubicBezTo>
                <a:cubicBezTo>
                  <a:pt x="683" y="680"/>
                  <a:pt x="682" y="676"/>
                  <a:pt x="683" y="669"/>
                </a:cubicBezTo>
                <a:cubicBezTo>
                  <a:pt x="687" y="669"/>
                  <a:pt x="686" y="672"/>
                  <a:pt x="690" y="671"/>
                </a:cubicBezTo>
                <a:cubicBezTo>
                  <a:pt x="690" y="674"/>
                  <a:pt x="688" y="675"/>
                  <a:pt x="692" y="676"/>
                </a:cubicBezTo>
                <a:cubicBezTo>
                  <a:pt x="701" y="678"/>
                  <a:pt x="708" y="676"/>
                  <a:pt x="714" y="678"/>
                </a:cubicBezTo>
                <a:cubicBezTo>
                  <a:pt x="703" y="681"/>
                  <a:pt x="686" y="685"/>
                  <a:pt x="680" y="681"/>
                </a:cubicBezTo>
                <a:close/>
                <a:moveTo>
                  <a:pt x="1021" y="691"/>
                </a:moveTo>
                <a:cubicBezTo>
                  <a:pt x="1022" y="689"/>
                  <a:pt x="1021" y="686"/>
                  <a:pt x="1023" y="685"/>
                </a:cubicBezTo>
                <a:cubicBezTo>
                  <a:pt x="1024" y="689"/>
                  <a:pt x="1030" y="689"/>
                  <a:pt x="1029" y="695"/>
                </a:cubicBezTo>
                <a:cubicBezTo>
                  <a:pt x="1023" y="697"/>
                  <a:pt x="1028" y="688"/>
                  <a:pt x="1021" y="691"/>
                </a:cubicBezTo>
                <a:close/>
                <a:moveTo>
                  <a:pt x="987" y="708"/>
                </a:moveTo>
                <a:cubicBezTo>
                  <a:pt x="985" y="702"/>
                  <a:pt x="989" y="701"/>
                  <a:pt x="988" y="695"/>
                </a:cubicBezTo>
                <a:cubicBezTo>
                  <a:pt x="985" y="696"/>
                  <a:pt x="985" y="699"/>
                  <a:pt x="981" y="698"/>
                </a:cubicBezTo>
                <a:cubicBezTo>
                  <a:pt x="981" y="693"/>
                  <a:pt x="975" y="696"/>
                  <a:pt x="975" y="691"/>
                </a:cubicBezTo>
                <a:cubicBezTo>
                  <a:pt x="984" y="688"/>
                  <a:pt x="993" y="688"/>
                  <a:pt x="1000" y="692"/>
                </a:cubicBezTo>
                <a:cubicBezTo>
                  <a:pt x="992" y="694"/>
                  <a:pt x="1002" y="700"/>
                  <a:pt x="1002" y="703"/>
                </a:cubicBezTo>
                <a:cubicBezTo>
                  <a:pt x="996" y="704"/>
                  <a:pt x="996" y="710"/>
                  <a:pt x="987" y="708"/>
                </a:cubicBezTo>
                <a:close/>
                <a:moveTo>
                  <a:pt x="862" y="704"/>
                </a:moveTo>
                <a:cubicBezTo>
                  <a:pt x="856" y="705"/>
                  <a:pt x="858" y="705"/>
                  <a:pt x="852" y="705"/>
                </a:cubicBezTo>
                <a:cubicBezTo>
                  <a:pt x="851" y="699"/>
                  <a:pt x="859" y="702"/>
                  <a:pt x="862" y="704"/>
                </a:cubicBezTo>
                <a:close/>
                <a:moveTo>
                  <a:pt x="722" y="710"/>
                </a:moveTo>
                <a:cubicBezTo>
                  <a:pt x="735" y="712"/>
                  <a:pt x="739" y="700"/>
                  <a:pt x="746" y="701"/>
                </a:cubicBezTo>
                <a:cubicBezTo>
                  <a:pt x="741" y="709"/>
                  <a:pt x="730" y="717"/>
                  <a:pt x="722" y="710"/>
                </a:cubicBezTo>
                <a:close/>
                <a:moveTo>
                  <a:pt x="718" y="717"/>
                </a:moveTo>
                <a:cubicBezTo>
                  <a:pt x="713" y="716"/>
                  <a:pt x="701" y="723"/>
                  <a:pt x="696" y="716"/>
                </a:cubicBezTo>
                <a:cubicBezTo>
                  <a:pt x="701" y="711"/>
                  <a:pt x="715" y="710"/>
                  <a:pt x="718" y="717"/>
                </a:cubicBezTo>
                <a:close/>
                <a:moveTo>
                  <a:pt x="901" y="727"/>
                </a:moveTo>
                <a:cubicBezTo>
                  <a:pt x="893" y="730"/>
                  <a:pt x="876" y="729"/>
                  <a:pt x="866" y="723"/>
                </a:cubicBezTo>
                <a:cubicBezTo>
                  <a:pt x="874" y="718"/>
                  <a:pt x="878" y="726"/>
                  <a:pt x="888" y="724"/>
                </a:cubicBezTo>
                <a:cubicBezTo>
                  <a:pt x="887" y="723"/>
                  <a:pt x="884" y="717"/>
                  <a:pt x="888" y="717"/>
                </a:cubicBezTo>
                <a:cubicBezTo>
                  <a:pt x="893" y="723"/>
                  <a:pt x="896" y="722"/>
                  <a:pt x="901" y="727"/>
                </a:cubicBezTo>
                <a:close/>
                <a:moveTo>
                  <a:pt x="957" y="730"/>
                </a:moveTo>
                <a:cubicBezTo>
                  <a:pt x="957" y="729"/>
                  <a:pt x="956" y="728"/>
                  <a:pt x="955" y="729"/>
                </a:cubicBezTo>
                <a:cubicBezTo>
                  <a:pt x="955" y="724"/>
                  <a:pt x="955" y="724"/>
                  <a:pt x="955" y="724"/>
                </a:cubicBezTo>
                <a:cubicBezTo>
                  <a:pt x="957" y="724"/>
                  <a:pt x="959" y="725"/>
                  <a:pt x="960" y="727"/>
                </a:cubicBezTo>
                <a:cubicBezTo>
                  <a:pt x="958" y="727"/>
                  <a:pt x="959" y="730"/>
                  <a:pt x="957" y="730"/>
                </a:cubicBezTo>
                <a:close/>
                <a:moveTo>
                  <a:pt x="836" y="730"/>
                </a:moveTo>
                <a:cubicBezTo>
                  <a:pt x="836" y="725"/>
                  <a:pt x="837" y="726"/>
                  <a:pt x="836" y="721"/>
                </a:cubicBezTo>
                <a:cubicBezTo>
                  <a:pt x="840" y="719"/>
                  <a:pt x="840" y="732"/>
                  <a:pt x="836" y="730"/>
                </a:cubicBezTo>
                <a:close/>
                <a:moveTo>
                  <a:pt x="632" y="743"/>
                </a:moveTo>
                <a:cubicBezTo>
                  <a:pt x="638" y="743"/>
                  <a:pt x="643" y="742"/>
                  <a:pt x="644" y="736"/>
                </a:cubicBezTo>
                <a:cubicBezTo>
                  <a:pt x="654" y="738"/>
                  <a:pt x="662" y="733"/>
                  <a:pt x="669" y="739"/>
                </a:cubicBezTo>
                <a:cubicBezTo>
                  <a:pt x="671" y="728"/>
                  <a:pt x="689" y="734"/>
                  <a:pt x="695" y="737"/>
                </a:cubicBezTo>
                <a:cubicBezTo>
                  <a:pt x="680" y="741"/>
                  <a:pt x="645" y="747"/>
                  <a:pt x="632" y="743"/>
                </a:cubicBezTo>
                <a:close/>
                <a:moveTo>
                  <a:pt x="747" y="745"/>
                </a:moveTo>
                <a:cubicBezTo>
                  <a:pt x="745" y="747"/>
                  <a:pt x="739" y="747"/>
                  <a:pt x="740" y="742"/>
                </a:cubicBezTo>
                <a:cubicBezTo>
                  <a:pt x="742" y="739"/>
                  <a:pt x="748" y="740"/>
                  <a:pt x="747" y="745"/>
                </a:cubicBezTo>
                <a:close/>
                <a:moveTo>
                  <a:pt x="792" y="755"/>
                </a:moveTo>
                <a:cubicBezTo>
                  <a:pt x="791" y="752"/>
                  <a:pt x="789" y="751"/>
                  <a:pt x="789" y="748"/>
                </a:cubicBezTo>
                <a:cubicBezTo>
                  <a:pt x="794" y="745"/>
                  <a:pt x="800" y="743"/>
                  <a:pt x="808" y="743"/>
                </a:cubicBezTo>
                <a:cubicBezTo>
                  <a:pt x="804" y="752"/>
                  <a:pt x="813" y="747"/>
                  <a:pt x="815" y="752"/>
                </a:cubicBezTo>
                <a:cubicBezTo>
                  <a:pt x="807" y="753"/>
                  <a:pt x="803" y="751"/>
                  <a:pt x="792" y="755"/>
                </a:cubicBezTo>
                <a:close/>
                <a:moveTo>
                  <a:pt x="772" y="755"/>
                </a:moveTo>
                <a:cubicBezTo>
                  <a:pt x="776" y="753"/>
                  <a:pt x="776" y="755"/>
                  <a:pt x="782" y="755"/>
                </a:cubicBezTo>
                <a:cubicBezTo>
                  <a:pt x="782" y="761"/>
                  <a:pt x="772" y="759"/>
                  <a:pt x="772" y="755"/>
                </a:cubicBezTo>
                <a:close/>
                <a:moveTo>
                  <a:pt x="828" y="766"/>
                </a:moveTo>
                <a:cubicBezTo>
                  <a:pt x="833" y="765"/>
                  <a:pt x="826" y="761"/>
                  <a:pt x="830" y="759"/>
                </a:cubicBezTo>
                <a:cubicBezTo>
                  <a:pt x="832" y="759"/>
                  <a:pt x="833" y="758"/>
                  <a:pt x="834" y="758"/>
                </a:cubicBezTo>
                <a:cubicBezTo>
                  <a:pt x="836" y="766"/>
                  <a:pt x="848" y="764"/>
                  <a:pt x="849" y="774"/>
                </a:cubicBezTo>
                <a:cubicBezTo>
                  <a:pt x="840" y="778"/>
                  <a:pt x="837" y="763"/>
                  <a:pt x="828" y="766"/>
                </a:cubicBezTo>
                <a:close/>
                <a:moveTo>
                  <a:pt x="820" y="775"/>
                </a:moveTo>
                <a:cubicBezTo>
                  <a:pt x="813" y="776"/>
                  <a:pt x="807" y="769"/>
                  <a:pt x="811" y="765"/>
                </a:cubicBezTo>
                <a:cubicBezTo>
                  <a:pt x="811" y="767"/>
                  <a:pt x="813" y="766"/>
                  <a:pt x="814" y="765"/>
                </a:cubicBezTo>
                <a:cubicBezTo>
                  <a:pt x="814" y="770"/>
                  <a:pt x="821" y="769"/>
                  <a:pt x="820" y="775"/>
                </a:cubicBezTo>
                <a:close/>
                <a:moveTo>
                  <a:pt x="815" y="800"/>
                </a:moveTo>
                <a:cubicBezTo>
                  <a:pt x="813" y="800"/>
                  <a:pt x="812" y="801"/>
                  <a:pt x="812" y="804"/>
                </a:cubicBezTo>
                <a:cubicBezTo>
                  <a:pt x="806" y="804"/>
                  <a:pt x="807" y="797"/>
                  <a:pt x="808" y="794"/>
                </a:cubicBezTo>
                <a:cubicBezTo>
                  <a:pt x="809" y="795"/>
                  <a:pt x="816" y="793"/>
                  <a:pt x="815" y="800"/>
                </a:cubicBezTo>
                <a:close/>
                <a:moveTo>
                  <a:pt x="866" y="803"/>
                </a:moveTo>
                <a:cubicBezTo>
                  <a:pt x="864" y="803"/>
                  <a:pt x="864" y="805"/>
                  <a:pt x="862" y="806"/>
                </a:cubicBezTo>
                <a:cubicBezTo>
                  <a:pt x="861" y="803"/>
                  <a:pt x="859" y="803"/>
                  <a:pt x="859" y="801"/>
                </a:cubicBezTo>
                <a:cubicBezTo>
                  <a:pt x="860" y="801"/>
                  <a:pt x="862" y="801"/>
                  <a:pt x="862" y="800"/>
                </a:cubicBezTo>
                <a:cubicBezTo>
                  <a:pt x="861" y="800"/>
                  <a:pt x="860" y="800"/>
                  <a:pt x="860" y="798"/>
                </a:cubicBezTo>
                <a:cubicBezTo>
                  <a:pt x="864" y="798"/>
                  <a:pt x="865" y="801"/>
                  <a:pt x="866" y="803"/>
                </a:cubicBezTo>
                <a:close/>
                <a:moveTo>
                  <a:pt x="873" y="806"/>
                </a:moveTo>
                <a:cubicBezTo>
                  <a:pt x="875" y="801"/>
                  <a:pt x="869" y="804"/>
                  <a:pt x="870" y="800"/>
                </a:cubicBezTo>
                <a:cubicBezTo>
                  <a:pt x="874" y="800"/>
                  <a:pt x="873" y="802"/>
                  <a:pt x="876" y="800"/>
                </a:cubicBezTo>
                <a:cubicBezTo>
                  <a:pt x="876" y="801"/>
                  <a:pt x="876" y="804"/>
                  <a:pt x="878" y="804"/>
                </a:cubicBezTo>
                <a:cubicBezTo>
                  <a:pt x="878" y="803"/>
                  <a:pt x="878" y="801"/>
                  <a:pt x="879" y="801"/>
                </a:cubicBezTo>
                <a:cubicBezTo>
                  <a:pt x="880" y="805"/>
                  <a:pt x="877" y="806"/>
                  <a:pt x="873" y="806"/>
                </a:cubicBezTo>
                <a:close/>
                <a:moveTo>
                  <a:pt x="840" y="807"/>
                </a:moveTo>
                <a:cubicBezTo>
                  <a:pt x="840" y="803"/>
                  <a:pt x="834" y="806"/>
                  <a:pt x="836" y="801"/>
                </a:cubicBezTo>
                <a:cubicBezTo>
                  <a:pt x="839" y="801"/>
                  <a:pt x="842" y="802"/>
                  <a:pt x="844" y="804"/>
                </a:cubicBezTo>
                <a:cubicBezTo>
                  <a:pt x="841" y="804"/>
                  <a:pt x="841" y="806"/>
                  <a:pt x="840" y="807"/>
                </a:cubicBezTo>
                <a:close/>
                <a:moveTo>
                  <a:pt x="811" y="811"/>
                </a:moveTo>
                <a:cubicBezTo>
                  <a:pt x="810" y="808"/>
                  <a:pt x="811" y="806"/>
                  <a:pt x="814" y="806"/>
                </a:cubicBezTo>
                <a:cubicBezTo>
                  <a:pt x="814" y="808"/>
                  <a:pt x="819" y="807"/>
                  <a:pt x="818" y="810"/>
                </a:cubicBezTo>
                <a:cubicBezTo>
                  <a:pt x="815" y="809"/>
                  <a:pt x="815" y="813"/>
                  <a:pt x="811" y="811"/>
                </a:cubicBezTo>
                <a:close/>
                <a:moveTo>
                  <a:pt x="849" y="829"/>
                </a:moveTo>
                <a:cubicBezTo>
                  <a:pt x="850" y="823"/>
                  <a:pt x="839" y="820"/>
                  <a:pt x="843" y="817"/>
                </a:cubicBezTo>
                <a:cubicBezTo>
                  <a:pt x="848" y="820"/>
                  <a:pt x="854" y="819"/>
                  <a:pt x="859" y="819"/>
                </a:cubicBezTo>
                <a:cubicBezTo>
                  <a:pt x="857" y="823"/>
                  <a:pt x="855" y="828"/>
                  <a:pt x="849" y="829"/>
                </a:cubicBezTo>
                <a:close/>
                <a:moveTo>
                  <a:pt x="833" y="826"/>
                </a:moveTo>
                <a:cubicBezTo>
                  <a:pt x="838" y="826"/>
                  <a:pt x="830" y="819"/>
                  <a:pt x="834" y="820"/>
                </a:cubicBezTo>
                <a:cubicBezTo>
                  <a:pt x="838" y="825"/>
                  <a:pt x="835" y="816"/>
                  <a:pt x="837" y="817"/>
                </a:cubicBezTo>
                <a:cubicBezTo>
                  <a:pt x="837" y="819"/>
                  <a:pt x="840" y="819"/>
                  <a:pt x="840" y="820"/>
                </a:cubicBezTo>
                <a:cubicBezTo>
                  <a:pt x="837" y="820"/>
                  <a:pt x="842" y="824"/>
                  <a:pt x="840" y="827"/>
                </a:cubicBezTo>
                <a:cubicBezTo>
                  <a:pt x="841" y="828"/>
                  <a:pt x="843" y="827"/>
                  <a:pt x="843" y="829"/>
                </a:cubicBezTo>
                <a:cubicBezTo>
                  <a:pt x="838" y="829"/>
                  <a:pt x="834" y="829"/>
                  <a:pt x="833" y="826"/>
                </a:cubicBezTo>
                <a:close/>
                <a:moveTo>
                  <a:pt x="219" y="705"/>
                </a:moveTo>
                <a:cubicBezTo>
                  <a:pt x="203" y="710"/>
                  <a:pt x="203" y="711"/>
                  <a:pt x="219" y="714"/>
                </a:cubicBezTo>
                <a:cubicBezTo>
                  <a:pt x="206" y="720"/>
                  <a:pt x="191" y="719"/>
                  <a:pt x="180" y="723"/>
                </a:cubicBezTo>
                <a:cubicBezTo>
                  <a:pt x="185" y="729"/>
                  <a:pt x="198" y="727"/>
                  <a:pt x="209" y="727"/>
                </a:cubicBezTo>
                <a:cubicBezTo>
                  <a:pt x="208" y="725"/>
                  <a:pt x="210" y="724"/>
                  <a:pt x="210" y="721"/>
                </a:cubicBezTo>
                <a:cubicBezTo>
                  <a:pt x="220" y="721"/>
                  <a:pt x="226" y="719"/>
                  <a:pt x="232" y="718"/>
                </a:cubicBezTo>
                <a:cubicBezTo>
                  <a:pt x="235" y="715"/>
                  <a:pt x="227" y="714"/>
                  <a:pt x="227" y="708"/>
                </a:cubicBezTo>
                <a:cubicBezTo>
                  <a:pt x="224" y="713"/>
                  <a:pt x="221" y="710"/>
                  <a:pt x="219" y="705"/>
                </a:cubicBezTo>
                <a:close/>
                <a:moveTo>
                  <a:pt x="666" y="845"/>
                </a:moveTo>
                <a:cubicBezTo>
                  <a:pt x="661" y="850"/>
                  <a:pt x="648" y="847"/>
                  <a:pt x="647" y="855"/>
                </a:cubicBezTo>
                <a:cubicBezTo>
                  <a:pt x="670" y="845"/>
                  <a:pt x="692" y="844"/>
                  <a:pt x="722" y="842"/>
                </a:cubicBezTo>
                <a:cubicBezTo>
                  <a:pt x="724" y="838"/>
                  <a:pt x="721" y="837"/>
                  <a:pt x="721" y="833"/>
                </a:cubicBezTo>
                <a:cubicBezTo>
                  <a:pt x="708" y="830"/>
                  <a:pt x="699" y="837"/>
                  <a:pt x="682" y="838"/>
                </a:cubicBezTo>
                <a:cubicBezTo>
                  <a:pt x="678" y="839"/>
                  <a:pt x="683" y="831"/>
                  <a:pt x="679" y="832"/>
                </a:cubicBezTo>
                <a:cubicBezTo>
                  <a:pt x="690" y="828"/>
                  <a:pt x="718" y="829"/>
                  <a:pt x="730" y="829"/>
                </a:cubicBezTo>
                <a:cubicBezTo>
                  <a:pt x="724" y="827"/>
                  <a:pt x="729" y="822"/>
                  <a:pt x="722" y="822"/>
                </a:cubicBezTo>
                <a:cubicBezTo>
                  <a:pt x="717" y="821"/>
                  <a:pt x="722" y="823"/>
                  <a:pt x="721" y="826"/>
                </a:cubicBezTo>
                <a:cubicBezTo>
                  <a:pt x="715" y="826"/>
                  <a:pt x="715" y="826"/>
                  <a:pt x="715" y="826"/>
                </a:cubicBezTo>
                <a:cubicBezTo>
                  <a:pt x="721" y="819"/>
                  <a:pt x="702" y="830"/>
                  <a:pt x="701" y="823"/>
                </a:cubicBezTo>
                <a:cubicBezTo>
                  <a:pt x="706" y="823"/>
                  <a:pt x="705" y="819"/>
                  <a:pt x="702" y="814"/>
                </a:cubicBezTo>
                <a:cubicBezTo>
                  <a:pt x="697" y="814"/>
                  <a:pt x="697" y="819"/>
                  <a:pt x="695" y="822"/>
                </a:cubicBezTo>
                <a:cubicBezTo>
                  <a:pt x="691" y="821"/>
                  <a:pt x="689" y="820"/>
                  <a:pt x="688" y="817"/>
                </a:cubicBezTo>
                <a:cubicBezTo>
                  <a:pt x="684" y="817"/>
                  <a:pt x="684" y="823"/>
                  <a:pt x="686" y="824"/>
                </a:cubicBezTo>
                <a:cubicBezTo>
                  <a:pt x="680" y="826"/>
                  <a:pt x="682" y="820"/>
                  <a:pt x="680" y="819"/>
                </a:cubicBezTo>
                <a:cubicBezTo>
                  <a:pt x="675" y="821"/>
                  <a:pt x="671" y="817"/>
                  <a:pt x="666" y="820"/>
                </a:cubicBezTo>
                <a:cubicBezTo>
                  <a:pt x="667" y="823"/>
                  <a:pt x="676" y="819"/>
                  <a:pt x="680" y="823"/>
                </a:cubicBezTo>
                <a:cubicBezTo>
                  <a:pt x="678" y="827"/>
                  <a:pt x="674" y="821"/>
                  <a:pt x="669" y="823"/>
                </a:cubicBezTo>
                <a:cubicBezTo>
                  <a:pt x="672" y="826"/>
                  <a:pt x="668" y="826"/>
                  <a:pt x="664" y="826"/>
                </a:cubicBezTo>
                <a:cubicBezTo>
                  <a:pt x="666" y="830"/>
                  <a:pt x="676" y="825"/>
                  <a:pt x="677" y="829"/>
                </a:cubicBezTo>
                <a:cubicBezTo>
                  <a:pt x="675" y="833"/>
                  <a:pt x="667" y="833"/>
                  <a:pt x="660" y="833"/>
                </a:cubicBezTo>
                <a:cubicBezTo>
                  <a:pt x="656" y="831"/>
                  <a:pt x="664" y="837"/>
                  <a:pt x="667" y="836"/>
                </a:cubicBezTo>
                <a:cubicBezTo>
                  <a:pt x="667" y="838"/>
                  <a:pt x="664" y="837"/>
                  <a:pt x="661" y="838"/>
                </a:cubicBezTo>
                <a:cubicBezTo>
                  <a:pt x="664" y="841"/>
                  <a:pt x="665" y="843"/>
                  <a:pt x="666" y="845"/>
                </a:cubicBezTo>
                <a:close/>
                <a:moveTo>
                  <a:pt x="751" y="473"/>
                </a:moveTo>
                <a:cubicBezTo>
                  <a:pt x="755" y="477"/>
                  <a:pt x="760" y="480"/>
                  <a:pt x="764" y="483"/>
                </a:cubicBezTo>
                <a:cubicBezTo>
                  <a:pt x="772" y="477"/>
                  <a:pt x="756" y="476"/>
                  <a:pt x="751" y="473"/>
                </a:cubicBezTo>
                <a:close/>
                <a:moveTo>
                  <a:pt x="834" y="453"/>
                </a:moveTo>
                <a:cubicBezTo>
                  <a:pt x="830" y="456"/>
                  <a:pt x="840" y="457"/>
                  <a:pt x="838" y="463"/>
                </a:cubicBezTo>
                <a:cubicBezTo>
                  <a:pt x="847" y="463"/>
                  <a:pt x="847" y="463"/>
                  <a:pt x="847" y="463"/>
                </a:cubicBezTo>
                <a:cubicBezTo>
                  <a:pt x="846" y="460"/>
                  <a:pt x="842" y="458"/>
                  <a:pt x="841" y="454"/>
                </a:cubicBezTo>
                <a:cubicBezTo>
                  <a:pt x="842" y="453"/>
                  <a:pt x="845" y="453"/>
                  <a:pt x="844" y="450"/>
                </a:cubicBezTo>
                <a:cubicBezTo>
                  <a:pt x="854" y="450"/>
                  <a:pt x="854" y="450"/>
                  <a:pt x="854" y="450"/>
                </a:cubicBezTo>
                <a:cubicBezTo>
                  <a:pt x="854" y="446"/>
                  <a:pt x="856" y="445"/>
                  <a:pt x="860" y="446"/>
                </a:cubicBezTo>
                <a:cubicBezTo>
                  <a:pt x="860" y="442"/>
                  <a:pt x="855" y="444"/>
                  <a:pt x="854" y="440"/>
                </a:cubicBezTo>
                <a:cubicBezTo>
                  <a:pt x="861" y="426"/>
                  <a:pt x="840" y="455"/>
                  <a:pt x="834" y="453"/>
                </a:cubicBezTo>
                <a:close/>
                <a:moveTo>
                  <a:pt x="886" y="478"/>
                </a:moveTo>
                <a:cubicBezTo>
                  <a:pt x="880" y="479"/>
                  <a:pt x="881" y="480"/>
                  <a:pt x="883" y="488"/>
                </a:cubicBezTo>
                <a:cubicBezTo>
                  <a:pt x="889" y="486"/>
                  <a:pt x="887" y="477"/>
                  <a:pt x="897" y="479"/>
                </a:cubicBezTo>
                <a:cubicBezTo>
                  <a:pt x="898" y="470"/>
                  <a:pt x="888" y="472"/>
                  <a:pt x="883" y="469"/>
                </a:cubicBezTo>
                <a:cubicBezTo>
                  <a:pt x="880" y="466"/>
                  <a:pt x="886" y="475"/>
                  <a:pt x="886" y="478"/>
                </a:cubicBezTo>
                <a:close/>
                <a:moveTo>
                  <a:pt x="888" y="395"/>
                </a:moveTo>
                <a:cubicBezTo>
                  <a:pt x="892" y="405"/>
                  <a:pt x="915" y="401"/>
                  <a:pt x="921" y="393"/>
                </a:cubicBezTo>
                <a:cubicBezTo>
                  <a:pt x="920" y="392"/>
                  <a:pt x="918" y="393"/>
                  <a:pt x="915" y="390"/>
                </a:cubicBezTo>
                <a:cubicBezTo>
                  <a:pt x="910" y="392"/>
                  <a:pt x="904" y="393"/>
                  <a:pt x="899" y="395"/>
                </a:cubicBezTo>
                <a:cubicBezTo>
                  <a:pt x="899" y="392"/>
                  <a:pt x="902" y="392"/>
                  <a:pt x="904" y="392"/>
                </a:cubicBezTo>
                <a:cubicBezTo>
                  <a:pt x="903" y="391"/>
                  <a:pt x="902" y="388"/>
                  <a:pt x="904" y="388"/>
                </a:cubicBezTo>
                <a:cubicBezTo>
                  <a:pt x="895" y="383"/>
                  <a:pt x="899" y="396"/>
                  <a:pt x="888" y="395"/>
                </a:cubicBezTo>
                <a:close/>
                <a:moveTo>
                  <a:pt x="957" y="833"/>
                </a:moveTo>
                <a:cubicBezTo>
                  <a:pt x="962" y="831"/>
                  <a:pt x="956" y="826"/>
                  <a:pt x="965" y="827"/>
                </a:cubicBezTo>
                <a:cubicBezTo>
                  <a:pt x="962" y="823"/>
                  <a:pt x="959" y="818"/>
                  <a:pt x="960" y="813"/>
                </a:cubicBezTo>
                <a:cubicBezTo>
                  <a:pt x="958" y="808"/>
                  <a:pt x="957" y="816"/>
                  <a:pt x="955" y="816"/>
                </a:cubicBezTo>
                <a:cubicBezTo>
                  <a:pt x="956" y="818"/>
                  <a:pt x="957" y="816"/>
                  <a:pt x="959" y="816"/>
                </a:cubicBezTo>
                <a:cubicBezTo>
                  <a:pt x="959" y="822"/>
                  <a:pt x="950" y="820"/>
                  <a:pt x="944" y="820"/>
                </a:cubicBezTo>
                <a:cubicBezTo>
                  <a:pt x="944" y="826"/>
                  <a:pt x="954" y="820"/>
                  <a:pt x="953" y="826"/>
                </a:cubicBezTo>
                <a:cubicBezTo>
                  <a:pt x="956" y="827"/>
                  <a:pt x="955" y="823"/>
                  <a:pt x="957" y="823"/>
                </a:cubicBezTo>
                <a:cubicBezTo>
                  <a:pt x="961" y="824"/>
                  <a:pt x="955" y="829"/>
                  <a:pt x="957" y="833"/>
                </a:cubicBezTo>
                <a:close/>
                <a:moveTo>
                  <a:pt x="973" y="774"/>
                </a:moveTo>
                <a:cubicBezTo>
                  <a:pt x="971" y="771"/>
                  <a:pt x="965" y="768"/>
                  <a:pt x="971" y="765"/>
                </a:cubicBezTo>
                <a:cubicBezTo>
                  <a:pt x="970" y="764"/>
                  <a:pt x="962" y="767"/>
                  <a:pt x="959" y="768"/>
                </a:cubicBezTo>
                <a:cubicBezTo>
                  <a:pt x="958" y="773"/>
                  <a:pt x="961" y="774"/>
                  <a:pt x="962" y="777"/>
                </a:cubicBezTo>
                <a:cubicBezTo>
                  <a:pt x="968" y="778"/>
                  <a:pt x="968" y="773"/>
                  <a:pt x="973" y="774"/>
                </a:cubicBezTo>
                <a:close/>
                <a:moveTo>
                  <a:pt x="979" y="482"/>
                </a:moveTo>
                <a:cubicBezTo>
                  <a:pt x="979" y="476"/>
                  <a:pt x="979" y="476"/>
                  <a:pt x="979" y="476"/>
                </a:cubicBezTo>
                <a:cubicBezTo>
                  <a:pt x="983" y="477"/>
                  <a:pt x="985" y="478"/>
                  <a:pt x="989" y="478"/>
                </a:cubicBezTo>
                <a:cubicBezTo>
                  <a:pt x="986" y="476"/>
                  <a:pt x="984" y="473"/>
                  <a:pt x="979" y="473"/>
                </a:cubicBezTo>
                <a:cubicBezTo>
                  <a:pt x="979" y="477"/>
                  <a:pt x="971" y="481"/>
                  <a:pt x="979" y="482"/>
                </a:cubicBezTo>
                <a:close/>
                <a:moveTo>
                  <a:pt x="991" y="765"/>
                </a:moveTo>
                <a:cubicBezTo>
                  <a:pt x="989" y="763"/>
                  <a:pt x="987" y="760"/>
                  <a:pt x="985" y="758"/>
                </a:cubicBezTo>
                <a:cubicBezTo>
                  <a:pt x="984" y="765"/>
                  <a:pt x="988" y="764"/>
                  <a:pt x="988" y="775"/>
                </a:cubicBezTo>
                <a:cubicBezTo>
                  <a:pt x="995" y="777"/>
                  <a:pt x="1007" y="778"/>
                  <a:pt x="1013" y="774"/>
                </a:cubicBezTo>
                <a:cubicBezTo>
                  <a:pt x="1010" y="769"/>
                  <a:pt x="1007" y="759"/>
                  <a:pt x="1001" y="762"/>
                </a:cubicBezTo>
                <a:cubicBezTo>
                  <a:pt x="1001" y="758"/>
                  <a:pt x="1003" y="759"/>
                  <a:pt x="1001" y="756"/>
                </a:cubicBezTo>
                <a:cubicBezTo>
                  <a:pt x="1000" y="757"/>
                  <a:pt x="999" y="758"/>
                  <a:pt x="997" y="758"/>
                </a:cubicBezTo>
                <a:cubicBezTo>
                  <a:pt x="999" y="762"/>
                  <a:pt x="996" y="765"/>
                  <a:pt x="991" y="765"/>
                </a:cubicBezTo>
                <a:close/>
                <a:moveTo>
                  <a:pt x="1039" y="402"/>
                </a:moveTo>
                <a:cubicBezTo>
                  <a:pt x="1038" y="395"/>
                  <a:pt x="1032" y="386"/>
                  <a:pt x="1045" y="385"/>
                </a:cubicBezTo>
                <a:cubicBezTo>
                  <a:pt x="1042" y="381"/>
                  <a:pt x="1035" y="379"/>
                  <a:pt x="1030" y="382"/>
                </a:cubicBezTo>
                <a:cubicBezTo>
                  <a:pt x="1033" y="388"/>
                  <a:pt x="1026" y="388"/>
                  <a:pt x="1021" y="390"/>
                </a:cubicBezTo>
                <a:cubicBezTo>
                  <a:pt x="1020" y="395"/>
                  <a:pt x="1025" y="393"/>
                  <a:pt x="1026" y="396"/>
                </a:cubicBezTo>
                <a:cubicBezTo>
                  <a:pt x="1019" y="399"/>
                  <a:pt x="1014" y="393"/>
                  <a:pt x="1008" y="396"/>
                </a:cubicBezTo>
                <a:cubicBezTo>
                  <a:pt x="1015" y="397"/>
                  <a:pt x="1020" y="403"/>
                  <a:pt x="1029" y="406"/>
                </a:cubicBezTo>
                <a:cubicBezTo>
                  <a:pt x="1022" y="422"/>
                  <a:pt x="999" y="397"/>
                  <a:pt x="994" y="415"/>
                </a:cubicBezTo>
                <a:cubicBezTo>
                  <a:pt x="1003" y="414"/>
                  <a:pt x="1015" y="423"/>
                  <a:pt x="1026" y="419"/>
                </a:cubicBezTo>
                <a:cubicBezTo>
                  <a:pt x="1027" y="420"/>
                  <a:pt x="1029" y="427"/>
                  <a:pt x="1027" y="427"/>
                </a:cubicBezTo>
                <a:cubicBezTo>
                  <a:pt x="1035" y="433"/>
                  <a:pt x="1031" y="416"/>
                  <a:pt x="1042" y="419"/>
                </a:cubicBezTo>
                <a:cubicBezTo>
                  <a:pt x="1044" y="411"/>
                  <a:pt x="1033" y="410"/>
                  <a:pt x="1032" y="411"/>
                </a:cubicBezTo>
                <a:cubicBezTo>
                  <a:pt x="1028" y="410"/>
                  <a:pt x="1036" y="406"/>
                  <a:pt x="1032" y="404"/>
                </a:cubicBezTo>
                <a:cubicBezTo>
                  <a:pt x="1034" y="400"/>
                  <a:pt x="1035" y="401"/>
                  <a:pt x="1039" y="402"/>
                </a:cubicBezTo>
                <a:close/>
                <a:moveTo>
                  <a:pt x="1026" y="404"/>
                </a:moveTo>
                <a:cubicBezTo>
                  <a:pt x="1025" y="399"/>
                  <a:pt x="1032" y="395"/>
                  <a:pt x="1033" y="401"/>
                </a:cubicBezTo>
                <a:cubicBezTo>
                  <a:pt x="1030" y="401"/>
                  <a:pt x="1029" y="404"/>
                  <a:pt x="1026" y="404"/>
                </a:cubicBezTo>
                <a:close/>
                <a:moveTo>
                  <a:pt x="1053" y="718"/>
                </a:moveTo>
                <a:cubicBezTo>
                  <a:pt x="1057" y="717"/>
                  <a:pt x="1057" y="721"/>
                  <a:pt x="1061" y="720"/>
                </a:cubicBezTo>
                <a:cubicBezTo>
                  <a:pt x="1059" y="725"/>
                  <a:pt x="1057" y="723"/>
                  <a:pt x="1053" y="729"/>
                </a:cubicBezTo>
                <a:cubicBezTo>
                  <a:pt x="1051" y="728"/>
                  <a:pt x="1054" y="727"/>
                  <a:pt x="1053" y="724"/>
                </a:cubicBezTo>
                <a:cubicBezTo>
                  <a:pt x="1051" y="725"/>
                  <a:pt x="1050" y="727"/>
                  <a:pt x="1050" y="730"/>
                </a:cubicBezTo>
                <a:cubicBezTo>
                  <a:pt x="1047" y="725"/>
                  <a:pt x="1048" y="731"/>
                  <a:pt x="1042" y="730"/>
                </a:cubicBezTo>
                <a:cubicBezTo>
                  <a:pt x="1040" y="730"/>
                  <a:pt x="1040" y="727"/>
                  <a:pt x="1040" y="726"/>
                </a:cubicBezTo>
                <a:cubicBezTo>
                  <a:pt x="1035" y="727"/>
                  <a:pt x="1036" y="725"/>
                  <a:pt x="1033" y="729"/>
                </a:cubicBezTo>
                <a:cubicBezTo>
                  <a:pt x="1034" y="725"/>
                  <a:pt x="1030" y="721"/>
                  <a:pt x="1026" y="718"/>
                </a:cubicBezTo>
                <a:cubicBezTo>
                  <a:pt x="1021" y="719"/>
                  <a:pt x="1024" y="727"/>
                  <a:pt x="1017" y="726"/>
                </a:cubicBezTo>
                <a:cubicBezTo>
                  <a:pt x="1022" y="738"/>
                  <a:pt x="1037" y="731"/>
                  <a:pt x="1047" y="733"/>
                </a:cubicBezTo>
                <a:cubicBezTo>
                  <a:pt x="1045" y="738"/>
                  <a:pt x="1041" y="734"/>
                  <a:pt x="1036" y="737"/>
                </a:cubicBezTo>
                <a:cubicBezTo>
                  <a:pt x="1037" y="739"/>
                  <a:pt x="1037" y="740"/>
                  <a:pt x="1037" y="742"/>
                </a:cubicBezTo>
                <a:cubicBezTo>
                  <a:pt x="1042" y="740"/>
                  <a:pt x="1041" y="742"/>
                  <a:pt x="1047" y="742"/>
                </a:cubicBezTo>
                <a:cubicBezTo>
                  <a:pt x="1046" y="739"/>
                  <a:pt x="1043" y="737"/>
                  <a:pt x="1047" y="736"/>
                </a:cubicBezTo>
                <a:cubicBezTo>
                  <a:pt x="1050" y="736"/>
                  <a:pt x="1048" y="741"/>
                  <a:pt x="1050" y="742"/>
                </a:cubicBezTo>
                <a:cubicBezTo>
                  <a:pt x="1054" y="741"/>
                  <a:pt x="1051" y="737"/>
                  <a:pt x="1050" y="736"/>
                </a:cubicBezTo>
                <a:cubicBezTo>
                  <a:pt x="1053" y="739"/>
                  <a:pt x="1053" y="735"/>
                  <a:pt x="1058" y="736"/>
                </a:cubicBezTo>
                <a:cubicBezTo>
                  <a:pt x="1060" y="739"/>
                  <a:pt x="1060" y="745"/>
                  <a:pt x="1066" y="743"/>
                </a:cubicBezTo>
                <a:cubicBezTo>
                  <a:pt x="1058" y="736"/>
                  <a:pt x="1072" y="737"/>
                  <a:pt x="1069" y="727"/>
                </a:cubicBezTo>
                <a:cubicBezTo>
                  <a:pt x="1073" y="730"/>
                  <a:pt x="1080" y="729"/>
                  <a:pt x="1084" y="732"/>
                </a:cubicBezTo>
                <a:cubicBezTo>
                  <a:pt x="1090" y="726"/>
                  <a:pt x="1077" y="728"/>
                  <a:pt x="1078" y="723"/>
                </a:cubicBezTo>
                <a:cubicBezTo>
                  <a:pt x="1069" y="721"/>
                  <a:pt x="1066" y="722"/>
                  <a:pt x="1062" y="711"/>
                </a:cubicBezTo>
                <a:cubicBezTo>
                  <a:pt x="1058" y="713"/>
                  <a:pt x="1052" y="712"/>
                  <a:pt x="1053" y="718"/>
                </a:cubicBezTo>
                <a:close/>
                <a:moveTo>
                  <a:pt x="1088" y="424"/>
                </a:moveTo>
                <a:cubicBezTo>
                  <a:pt x="1082" y="419"/>
                  <a:pt x="1090" y="423"/>
                  <a:pt x="1092" y="421"/>
                </a:cubicBezTo>
                <a:cubicBezTo>
                  <a:pt x="1088" y="416"/>
                  <a:pt x="1086" y="418"/>
                  <a:pt x="1078" y="418"/>
                </a:cubicBezTo>
                <a:cubicBezTo>
                  <a:pt x="1079" y="420"/>
                  <a:pt x="1086" y="422"/>
                  <a:pt x="1082" y="424"/>
                </a:cubicBezTo>
                <a:cubicBezTo>
                  <a:pt x="1083" y="428"/>
                  <a:pt x="1085" y="422"/>
                  <a:pt x="1088" y="424"/>
                </a:cubicBezTo>
                <a:close/>
                <a:moveTo>
                  <a:pt x="1087" y="688"/>
                </a:moveTo>
                <a:cubicBezTo>
                  <a:pt x="1083" y="690"/>
                  <a:pt x="1093" y="691"/>
                  <a:pt x="1092" y="695"/>
                </a:cubicBezTo>
                <a:cubicBezTo>
                  <a:pt x="1097" y="694"/>
                  <a:pt x="1092" y="691"/>
                  <a:pt x="1092" y="688"/>
                </a:cubicBezTo>
                <a:cubicBezTo>
                  <a:pt x="1089" y="686"/>
                  <a:pt x="1087" y="692"/>
                  <a:pt x="1087" y="688"/>
                </a:cubicBezTo>
                <a:close/>
                <a:moveTo>
                  <a:pt x="1117" y="434"/>
                </a:moveTo>
                <a:cubicBezTo>
                  <a:pt x="1106" y="433"/>
                  <a:pt x="1106" y="442"/>
                  <a:pt x="1098" y="444"/>
                </a:cubicBezTo>
                <a:cubicBezTo>
                  <a:pt x="1110" y="458"/>
                  <a:pt x="1133" y="458"/>
                  <a:pt x="1146" y="466"/>
                </a:cubicBezTo>
                <a:cubicBezTo>
                  <a:pt x="1147" y="471"/>
                  <a:pt x="1143" y="472"/>
                  <a:pt x="1146" y="475"/>
                </a:cubicBezTo>
                <a:cubicBezTo>
                  <a:pt x="1144" y="478"/>
                  <a:pt x="1139" y="477"/>
                  <a:pt x="1140" y="483"/>
                </a:cubicBezTo>
                <a:cubicBezTo>
                  <a:pt x="1150" y="481"/>
                  <a:pt x="1173" y="478"/>
                  <a:pt x="1180" y="491"/>
                </a:cubicBezTo>
                <a:cubicBezTo>
                  <a:pt x="1188" y="491"/>
                  <a:pt x="1197" y="493"/>
                  <a:pt x="1211" y="494"/>
                </a:cubicBezTo>
                <a:cubicBezTo>
                  <a:pt x="1211" y="489"/>
                  <a:pt x="1208" y="489"/>
                  <a:pt x="1207" y="485"/>
                </a:cubicBezTo>
                <a:cubicBezTo>
                  <a:pt x="1208" y="482"/>
                  <a:pt x="1212" y="482"/>
                  <a:pt x="1216" y="482"/>
                </a:cubicBezTo>
                <a:cubicBezTo>
                  <a:pt x="1214" y="478"/>
                  <a:pt x="1206" y="480"/>
                  <a:pt x="1204" y="476"/>
                </a:cubicBezTo>
                <a:cubicBezTo>
                  <a:pt x="1201" y="478"/>
                  <a:pt x="1181" y="482"/>
                  <a:pt x="1177" y="473"/>
                </a:cubicBezTo>
                <a:cubicBezTo>
                  <a:pt x="1173" y="473"/>
                  <a:pt x="1172" y="474"/>
                  <a:pt x="1172" y="478"/>
                </a:cubicBezTo>
                <a:cubicBezTo>
                  <a:pt x="1166" y="470"/>
                  <a:pt x="1158" y="480"/>
                  <a:pt x="1148" y="478"/>
                </a:cubicBezTo>
                <a:cubicBezTo>
                  <a:pt x="1151" y="470"/>
                  <a:pt x="1158" y="478"/>
                  <a:pt x="1152" y="469"/>
                </a:cubicBezTo>
                <a:cubicBezTo>
                  <a:pt x="1154" y="466"/>
                  <a:pt x="1159" y="466"/>
                  <a:pt x="1165" y="466"/>
                </a:cubicBezTo>
                <a:cubicBezTo>
                  <a:pt x="1164" y="461"/>
                  <a:pt x="1166" y="457"/>
                  <a:pt x="1165" y="454"/>
                </a:cubicBezTo>
                <a:cubicBezTo>
                  <a:pt x="1162" y="452"/>
                  <a:pt x="1156" y="453"/>
                  <a:pt x="1156" y="447"/>
                </a:cubicBezTo>
                <a:cubicBezTo>
                  <a:pt x="1150" y="448"/>
                  <a:pt x="1142" y="448"/>
                  <a:pt x="1139" y="444"/>
                </a:cubicBezTo>
                <a:cubicBezTo>
                  <a:pt x="1136" y="446"/>
                  <a:pt x="1133" y="448"/>
                  <a:pt x="1130" y="450"/>
                </a:cubicBezTo>
                <a:cubicBezTo>
                  <a:pt x="1126" y="449"/>
                  <a:pt x="1127" y="442"/>
                  <a:pt x="1120" y="444"/>
                </a:cubicBezTo>
                <a:cubicBezTo>
                  <a:pt x="1120" y="442"/>
                  <a:pt x="1122" y="441"/>
                  <a:pt x="1121" y="438"/>
                </a:cubicBezTo>
                <a:cubicBezTo>
                  <a:pt x="1118" y="439"/>
                  <a:pt x="1119" y="435"/>
                  <a:pt x="1117" y="434"/>
                </a:cubicBezTo>
                <a:close/>
                <a:moveTo>
                  <a:pt x="1226" y="473"/>
                </a:moveTo>
                <a:cubicBezTo>
                  <a:pt x="1221" y="471"/>
                  <a:pt x="1217" y="471"/>
                  <a:pt x="1216" y="464"/>
                </a:cubicBezTo>
                <a:cubicBezTo>
                  <a:pt x="1211" y="462"/>
                  <a:pt x="1215" y="469"/>
                  <a:pt x="1211" y="469"/>
                </a:cubicBezTo>
                <a:cubicBezTo>
                  <a:pt x="1210" y="467"/>
                  <a:pt x="1212" y="461"/>
                  <a:pt x="1206" y="464"/>
                </a:cubicBezTo>
                <a:cubicBezTo>
                  <a:pt x="1208" y="460"/>
                  <a:pt x="1217" y="462"/>
                  <a:pt x="1214" y="453"/>
                </a:cubicBezTo>
                <a:cubicBezTo>
                  <a:pt x="1199" y="454"/>
                  <a:pt x="1184" y="448"/>
                  <a:pt x="1169" y="454"/>
                </a:cubicBezTo>
                <a:cubicBezTo>
                  <a:pt x="1179" y="464"/>
                  <a:pt x="1187" y="464"/>
                  <a:pt x="1188" y="473"/>
                </a:cubicBezTo>
                <a:cubicBezTo>
                  <a:pt x="1190" y="472"/>
                  <a:pt x="1192" y="472"/>
                  <a:pt x="1194" y="472"/>
                </a:cubicBezTo>
                <a:cubicBezTo>
                  <a:pt x="1195" y="468"/>
                  <a:pt x="1191" y="469"/>
                  <a:pt x="1193" y="464"/>
                </a:cubicBezTo>
                <a:cubicBezTo>
                  <a:pt x="1188" y="464"/>
                  <a:pt x="1183" y="463"/>
                  <a:pt x="1180" y="462"/>
                </a:cubicBezTo>
                <a:cubicBezTo>
                  <a:pt x="1184" y="451"/>
                  <a:pt x="1194" y="459"/>
                  <a:pt x="1204" y="456"/>
                </a:cubicBezTo>
                <a:cubicBezTo>
                  <a:pt x="1206" y="456"/>
                  <a:pt x="1207" y="457"/>
                  <a:pt x="1207" y="459"/>
                </a:cubicBezTo>
                <a:cubicBezTo>
                  <a:pt x="1203" y="460"/>
                  <a:pt x="1198" y="466"/>
                  <a:pt x="1206" y="467"/>
                </a:cubicBezTo>
                <a:cubicBezTo>
                  <a:pt x="1205" y="471"/>
                  <a:pt x="1199" y="468"/>
                  <a:pt x="1196" y="469"/>
                </a:cubicBezTo>
                <a:cubicBezTo>
                  <a:pt x="1201" y="477"/>
                  <a:pt x="1209" y="477"/>
                  <a:pt x="1219" y="473"/>
                </a:cubicBezTo>
                <a:cubicBezTo>
                  <a:pt x="1221" y="475"/>
                  <a:pt x="1217" y="482"/>
                  <a:pt x="1225" y="482"/>
                </a:cubicBezTo>
                <a:cubicBezTo>
                  <a:pt x="1228" y="479"/>
                  <a:pt x="1219" y="475"/>
                  <a:pt x="1226" y="473"/>
                </a:cubicBezTo>
                <a:close/>
                <a:moveTo>
                  <a:pt x="1171" y="769"/>
                </a:moveTo>
                <a:cubicBezTo>
                  <a:pt x="1172" y="762"/>
                  <a:pt x="1168" y="758"/>
                  <a:pt x="1172" y="755"/>
                </a:cubicBezTo>
                <a:cubicBezTo>
                  <a:pt x="1174" y="758"/>
                  <a:pt x="1175" y="762"/>
                  <a:pt x="1181" y="762"/>
                </a:cubicBezTo>
                <a:cubicBezTo>
                  <a:pt x="1180" y="754"/>
                  <a:pt x="1176" y="750"/>
                  <a:pt x="1169" y="750"/>
                </a:cubicBezTo>
                <a:cubicBezTo>
                  <a:pt x="1170" y="746"/>
                  <a:pt x="1171" y="747"/>
                  <a:pt x="1172" y="742"/>
                </a:cubicBezTo>
                <a:cubicBezTo>
                  <a:pt x="1167" y="740"/>
                  <a:pt x="1160" y="736"/>
                  <a:pt x="1158" y="745"/>
                </a:cubicBezTo>
                <a:cubicBezTo>
                  <a:pt x="1160" y="747"/>
                  <a:pt x="1167" y="745"/>
                  <a:pt x="1169" y="748"/>
                </a:cubicBezTo>
                <a:cubicBezTo>
                  <a:pt x="1168" y="752"/>
                  <a:pt x="1166" y="749"/>
                  <a:pt x="1162" y="749"/>
                </a:cubicBezTo>
                <a:cubicBezTo>
                  <a:pt x="1170" y="758"/>
                  <a:pt x="1152" y="753"/>
                  <a:pt x="1146" y="756"/>
                </a:cubicBezTo>
                <a:cubicBezTo>
                  <a:pt x="1144" y="754"/>
                  <a:pt x="1144" y="750"/>
                  <a:pt x="1142" y="748"/>
                </a:cubicBezTo>
                <a:cubicBezTo>
                  <a:pt x="1140" y="754"/>
                  <a:pt x="1141" y="760"/>
                  <a:pt x="1139" y="763"/>
                </a:cubicBezTo>
                <a:cubicBezTo>
                  <a:pt x="1142" y="766"/>
                  <a:pt x="1145" y="767"/>
                  <a:pt x="1149" y="768"/>
                </a:cubicBezTo>
                <a:cubicBezTo>
                  <a:pt x="1150" y="767"/>
                  <a:pt x="1151" y="765"/>
                  <a:pt x="1151" y="763"/>
                </a:cubicBezTo>
                <a:cubicBezTo>
                  <a:pt x="1156" y="765"/>
                  <a:pt x="1162" y="766"/>
                  <a:pt x="1164" y="771"/>
                </a:cubicBezTo>
                <a:cubicBezTo>
                  <a:pt x="1167" y="771"/>
                  <a:pt x="1167" y="768"/>
                  <a:pt x="1171" y="769"/>
                </a:cubicBezTo>
                <a:close/>
                <a:moveTo>
                  <a:pt x="1142" y="486"/>
                </a:moveTo>
                <a:cubicBezTo>
                  <a:pt x="1146" y="490"/>
                  <a:pt x="1155" y="498"/>
                  <a:pt x="1161" y="492"/>
                </a:cubicBezTo>
                <a:cubicBezTo>
                  <a:pt x="1161" y="489"/>
                  <a:pt x="1150" y="489"/>
                  <a:pt x="1156" y="485"/>
                </a:cubicBezTo>
                <a:cubicBezTo>
                  <a:pt x="1159" y="484"/>
                  <a:pt x="1144" y="482"/>
                  <a:pt x="1142" y="486"/>
                </a:cubicBezTo>
                <a:close/>
                <a:moveTo>
                  <a:pt x="1222" y="440"/>
                </a:moveTo>
                <a:cubicBezTo>
                  <a:pt x="1206" y="424"/>
                  <a:pt x="1167" y="445"/>
                  <a:pt x="1177" y="418"/>
                </a:cubicBezTo>
                <a:cubicBezTo>
                  <a:pt x="1186" y="417"/>
                  <a:pt x="1189" y="421"/>
                  <a:pt x="1196" y="419"/>
                </a:cubicBezTo>
                <a:cubicBezTo>
                  <a:pt x="1187" y="416"/>
                  <a:pt x="1178" y="409"/>
                  <a:pt x="1164" y="409"/>
                </a:cubicBezTo>
                <a:cubicBezTo>
                  <a:pt x="1164" y="415"/>
                  <a:pt x="1160" y="415"/>
                  <a:pt x="1156" y="417"/>
                </a:cubicBezTo>
                <a:cubicBezTo>
                  <a:pt x="1159" y="419"/>
                  <a:pt x="1161" y="422"/>
                  <a:pt x="1164" y="425"/>
                </a:cubicBezTo>
                <a:cubicBezTo>
                  <a:pt x="1161" y="428"/>
                  <a:pt x="1150" y="431"/>
                  <a:pt x="1148" y="430"/>
                </a:cubicBezTo>
                <a:cubicBezTo>
                  <a:pt x="1145" y="432"/>
                  <a:pt x="1158" y="442"/>
                  <a:pt x="1161" y="434"/>
                </a:cubicBezTo>
                <a:cubicBezTo>
                  <a:pt x="1167" y="439"/>
                  <a:pt x="1184" y="447"/>
                  <a:pt x="1190" y="435"/>
                </a:cubicBezTo>
                <a:cubicBezTo>
                  <a:pt x="1192" y="434"/>
                  <a:pt x="1192" y="442"/>
                  <a:pt x="1190" y="441"/>
                </a:cubicBezTo>
                <a:cubicBezTo>
                  <a:pt x="1207" y="447"/>
                  <a:pt x="1205" y="446"/>
                  <a:pt x="1222" y="440"/>
                </a:cubicBezTo>
                <a:close/>
                <a:moveTo>
                  <a:pt x="1272" y="675"/>
                </a:moveTo>
                <a:cubicBezTo>
                  <a:pt x="1268" y="677"/>
                  <a:pt x="1271" y="670"/>
                  <a:pt x="1267" y="672"/>
                </a:cubicBezTo>
                <a:cubicBezTo>
                  <a:pt x="1265" y="677"/>
                  <a:pt x="1272" y="674"/>
                  <a:pt x="1271" y="679"/>
                </a:cubicBezTo>
                <a:cubicBezTo>
                  <a:pt x="1276" y="679"/>
                  <a:pt x="1271" y="675"/>
                  <a:pt x="1274" y="675"/>
                </a:cubicBezTo>
                <a:cubicBezTo>
                  <a:pt x="1274" y="673"/>
                  <a:pt x="1272" y="674"/>
                  <a:pt x="1272" y="675"/>
                </a:cubicBezTo>
                <a:close/>
                <a:moveTo>
                  <a:pt x="1614" y="740"/>
                </a:moveTo>
                <a:cubicBezTo>
                  <a:pt x="1637" y="740"/>
                  <a:pt x="1658" y="742"/>
                  <a:pt x="1679" y="736"/>
                </a:cubicBezTo>
                <a:cubicBezTo>
                  <a:pt x="1678" y="734"/>
                  <a:pt x="1676" y="734"/>
                  <a:pt x="1676" y="732"/>
                </a:cubicBezTo>
                <a:cubicBezTo>
                  <a:pt x="1677" y="728"/>
                  <a:pt x="1684" y="731"/>
                  <a:pt x="1688" y="730"/>
                </a:cubicBezTo>
                <a:cubicBezTo>
                  <a:pt x="1682" y="727"/>
                  <a:pt x="1677" y="720"/>
                  <a:pt x="1680" y="711"/>
                </a:cubicBezTo>
                <a:cubicBezTo>
                  <a:pt x="1674" y="714"/>
                  <a:pt x="1668" y="709"/>
                  <a:pt x="1663" y="710"/>
                </a:cubicBezTo>
                <a:cubicBezTo>
                  <a:pt x="1663" y="698"/>
                  <a:pt x="1673" y="703"/>
                  <a:pt x="1680" y="704"/>
                </a:cubicBezTo>
                <a:cubicBezTo>
                  <a:pt x="1680" y="702"/>
                  <a:pt x="1680" y="699"/>
                  <a:pt x="1680" y="697"/>
                </a:cubicBezTo>
                <a:cubicBezTo>
                  <a:pt x="1685" y="699"/>
                  <a:pt x="1693" y="698"/>
                  <a:pt x="1692" y="691"/>
                </a:cubicBezTo>
                <a:cubicBezTo>
                  <a:pt x="1683" y="693"/>
                  <a:pt x="1682" y="688"/>
                  <a:pt x="1674" y="688"/>
                </a:cubicBezTo>
                <a:cubicBezTo>
                  <a:pt x="1675" y="685"/>
                  <a:pt x="1681" y="687"/>
                  <a:pt x="1680" y="682"/>
                </a:cubicBezTo>
                <a:cubicBezTo>
                  <a:pt x="1669" y="683"/>
                  <a:pt x="1670" y="670"/>
                  <a:pt x="1660" y="669"/>
                </a:cubicBezTo>
                <a:cubicBezTo>
                  <a:pt x="1659" y="665"/>
                  <a:pt x="1663" y="666"/>
                  <a:pt x="1664" y="665"/>
                </a:cubicBezTo>
                <a:cubicBezTo>
                  <a:pt x="1664" y="662"/>
                  <a:pt x="1658" y="665"/>
                  <a:pt x="1660" y="659"/>
                </a:cubicBezTo>
                <a:cubicBezTo>
                  <a:pt x="1655" y="658"/>
                  <a:pt x="1654" y="662"/>
                  <a:pt x="1651" y="659"/>
                </a:cubicBezTo>
                <a:cubicBezTo>
                  <a:pt x="1653" y="655"/>
                  <a:pt x="1657" y="653"/>
                  <a:pt x="1663" y="652"/>
                </a:cubicBezTo>
                <a:cubicBezTo>
                  <a:pt x="1660" y="646"/>
                  <a:pt x="1667" y="644"/>
                  <a:pt x="1667" y="637"/>
                </a:cubicBezTo>
                <a:cubicBezTo>
                  <a:pt x="1676" y="640"/>
                  <a:pt x="1684" y="637"/>
                  <a:pt x="1693" y="637"/>
                </a:cubicBezTo>
                <a:cubicBezTo>
                  <a:pt x="1675" y="627"/>
                  <a:pt x="1648" y="631"/>
                  <a:pt x="1621" y="631"/>
                </a:cubicBezTo>
                <a:cubicBezTo>
                  <a:pt x="1622" y="630"/>
                  <a:pt x="1622" y="629"/>
                  <a:pt x="1622" y="627"/>
                </a:cubicBezTo>
                <a:cubicBezTo>
                  <a:pt x="1618" y="626"/>
                  <a:pt x="1620" y="632"/>
                  <a:pt x="1618" y="633"/>
                </a:cubicBezTo>
                <a:cubicBezTo>
                  <a:pt x="1591" y="636"/>
                  <a:pt x="1569" y="634"/>
                  <a:pt x="1547" y="639"/>
                </a:cubicBezTo>
                <a:cubicBezTo>
                  <a:pt x="1556" y="645"/>
                  <a:pt x="1570" y="636"/>
                  <a:pt x="1579" y="643"/>
                </a:cubicBezTo>
                <a:cubicBezTo>
                  <a:pt x="1574" y="649"/>
                  <a:pt x="1567" y="649"/>
                  <a:pt x="1569" y="658"/>
                </a:cubicBezTo>
                <a:cubicBezTo>
                  <a:pt x="1562" y="658"/>
                  <a:pt x="1557" y="656"/>
                  <a:pt x="1560" y="650"/>
                </a:cubicBezTo>
                <a:cubicBezTo>
                  <a:pt x="1555" y="649"/>
                  <a:pt x="1557" y="650"/>
                  <a:pt x="1551" y="650"/>
                </a:cubicBezTo>
                <a:cubicBezTo>
                  <a:pt x="1549" y="652"/>
                  <a:pt x="1550" y="657"/>
                  <a:pt x="1548" y="659"/>
                </a:cubicBezTo>
                <a:cubicBezTo>
                  <a:pt x="1542" y="657"/>
                  <a:pt x="1543" y="659"/>
                  <a:pt x="1537" y="658"/>
                </a:cubicBezTo>
                <a:cubicBezTo>
                  <a:pt x="1538" y="652"/>
                  <a:pt x="1541" y="649"/>
                  <a:pt x="1545" y="646"/>
                </a:cubicBezTo>
                <a:cubicBezTo>
                  <a:pt x="1543" y="642"/>
                  <a:pt x="1540" y="651"/>
                  <a:pt x="1534" y="649"/>
                </a:cubicBezTo>
                <a:cubicBezTo>
                  <a:pt x="1531" y="646"/>
                  <a:pt x="1529" y="643"/>
                  <a:pt x="1528" y="639"/>
                </a:cubicBezTo>
                <a:cubicBezTo>
                  <a:pt x="1523" y="639"/>
                  <a:pt x="1518" y="639"/>
                  <a:pt x="1518" y="644"/>
                </a:cubicBezTo>
                <a:cubicBezTo>
                  <a:pt x="1527" y="644"/>
                  <a:pt x="1522" y="649"/>
                  <a:pt x="1521" y="653"/>
                </a:cubicBezTo>
                <a:cubicBezTo>
                  <a:pt x="1525" y="653"/>
                  <a:pt x="1529" y="653"/>
                  <a:pt x="1531" y="655"/>
                </a:cubicBezTo>
                <a:cubicBezTo>
                  <a:pt x="1530" y="657"/>
                  <a:pt x="1530" y="661"/>
                  <a:pt x="1526" y="660"/>
                </a:cubicBezTo>
                <a:cubicBezTo>
                  <a:pt x="1536" y="663"/>
                  <a:pt x="1556" y="664"/>
                  <a:pt x="1567" y="659"/>
                </a:cubicBezTo>
                <a:cubicBezTo>
                  <a:pt x="1572" y="659"/>
                  <a:pt x="1571" y="663"/>
                  <a:pt x="1574" y="665"/>
                </a:cubicBezTo>
                <a:cubicBezTo>
                  <a:pt x="1588" y="660"/>
                  <a:pt x="1595" y="664"/>
                  <a:pt x="1606" y="668"/>
                </a:cubicBezTo>
                <a:cubicBezTo>
                  <a:pt x="1604" y="672"/>
                  <a:pt x="1597" y="671"/>
                  <a:pt x="1595" y="675"/>
                </a:cubicBezTo>
                <a:cubicBezTo>
                  <a:pt x="1584" y="671"/>
                  <a:pt x="1575" y="678"/>
                  <a:pt x="1566" y="679"/>
                </a:cubicBezTo>
                <a:cubicBezTo>
                  <a:pt x="1556" y="673"/>
                  <a:pt x="1538" y="677"/>
                  <a:pt x="1537" y="688"/>
                </a:cubicBezTo>
                <a:cubicBezTo>
                  <a:pt x="1531" y="688"/>
                  <a:pt x="1531" y="688"/>
                  <a:pt x="1531" y="688"/>
                </a:cubicBezTo>
                <a:cubicBezTo>
                  <a:pt x="1538" y="691"/>
                  <a:pt x="1547" y="692"/>
                  <a:pt x="1555" y="694"/>
                </a:cubicBezTo>
                <a:cubicBezTo>
                  <a:pt x="1559" y="690"/>
                  <a:pt x="1558" y="680"/>
                  <a:pt x="1566" y="681"/>
                </a:cubicBezTo>
                <a:cubicBezTo>
                  <a:pt x="1567" y="684"/>
                  <a:pt x="1566" y="686"/>
                  <a:pt x="1571" y="688"/>
                </a:cubicBezTo>
                <a:cubicBezTo>
                  <a:pt x="1571" y="689"/>
                  <a:pt x="1567" y="690"/>
                  <a:pt x="1570" y="691"/>
                </a:cubicBezTo>
                <a:cubicBezTo>
                  <a:pt x="1575" y="699"/>
                  <a:pt x="1593" y="690"/>
                  <a:pt x="1605" y="694"/>
                </a:cubicBezTo>
                <a:cubicBezTo>
                  <a:pt x="1592" y="698"/>
                  <a:pt x="1580" y="698"/>
                  <a:pt x="1566" y="701"/>
                </a:cubicBezTo>
                <a:cubicBezTo>
                  <a:pt x="1569" y="706"/>
                  <a:pt x="1578" y="705"/>
                  <a:pt x="1583" y="708"/>
                </a:cubicBezTo>
                <a:cubicBezTo>
                  <a:pt x="1586" y="707"/>
                  <a:pt x="1589" y="705"/>
                  <a:pt x="1592" y="703"/>
                </a:cubicBezTo>
                <a:cubicBezTo>
                  <a:pt x="1605" y="711"/>
                  <a:pt x="1618" y="701"/>
                  <a:pt x="1632" y="710"/>
                </a:cubicBezTo>
                <a:cubicBezTo>
                  <a:pt x="1632" y="719"/>
                  <a:pt x="1633" y="725"/>
                  <a:pt x="1641" y="729"/>
                </a:cubicBezTo>
                <a:cubicBezTo>
                  <a:pt x="1626" y="737"/>
                  <a:pt x="1624" y="719"/>
                  <a:pt x="1608" y="724"/>
                </a:cubicBezTo>
                <a:cubicBezTo>
                  <a:pt x="1611" y="731"/>
                  <a:pt x="1611" y="733"/>
                  <a:pt x="1614" y="740"/>
                </a:cubicBezTo>
                <a:close/>
                <a:moveTo>
                  <a:pt x="1586" y="647"/>
                </a:moveTo>
                <a:cubicBezTo>
                  <a:pt x="1586" y="646"/>
                  <a:pt x="1584" y="645"/>
                  <a:pt x="1584" y="643"/>
                </a:cubicBezTo>
                <a:cubicBezTo>
                  <a:pt x="1590" y="643"/>
                  <a:pt x="1591" y="639"/>
                  <a:pt x="1595" y="637"/>
                </a:cubicBezTo>
                <a:cubicBezTo>
                  <a:pt x="1596" y="643"/>
                  <a:pt x="1610" y="636"/>
                  <a:pt x="1609" y="644"/>
                </a:cubicBezTo>
                <a:cubicBezTo>
                  <a:pt x="1604" y="650"/>
                  <a:pt x="1594" y="644"/>
                  <a:pt x="1586" y="647"/>
                </a:cubicBezTo>
                <a:close/>
                <a:moveTo>
                  <a:pt x="1632" y="668"/>
                </a:moveTo>
                <a:cubicBezTo>
                  <a:pt x="1637" y="663"/>
                  <a:pt x="1656" y="659"/>
                  <a:pt x="1659" y="666"/>
                </a:cubicBezTo>
                <a:cubicBezTo>
                  <a:pt x="1649" y="670"/>
                  <a:pt x="1640" y="674"/>
                  <a:pt x="1632" y="668"/>
                </a:cubicBezTo>
                <a:close/>
                <a:moveTo>
                  <a:pt x="1618" y="732"/>
                </a:moveTo>
                <a:cubicBezTo>
                  <a:pt x="1623" y="732"/>
                  <a:pt x="1628" y="732"/>
                  <a:pt x="1629" y="736"/>
                </a:cubicBezTo>
                <a:cubicBezTo>
                  <a:pt x="1625" y="735"/>
                  <a:pt x="1617" y="738"/>
                  <a:pt x="1618" y="732"/>
                </a:cubicBezTo>
                <a:close/>
                <a:moveTo>
                  <a:pt x="1521" y="586"/>
                </a:moveTo>
                <a:cubicBezTo>
                  <a:pt x="1522" y="590"/>
                  <a:pt x="1528" y="589"/>
                  <a:pt x="1534" y="589"/>
                </a:cubicBezTo>
                <a:cubicBezTo>
                  <a:pt x="1543" y="592"/>
                  <a:pt x="1544" y="610"/>
                  <a:pt x="1557" y="605"/>
                </a:cubicBezTo>
                <a:cubicBezTo>
                  <a:pt x="1556" y="604"/>
                  <a:pt x="1556" y="601"/>
                  <a:pt x="1554" y="601"/>
                </a:cubicBezTo>
                <a:cubicBezTo>
                  <a:pt x="1555" y="597"/>
                  <a:pt x="1559" y="596"/>
                  <a:pt x="1564" y="597"/>
                </a:cubicBezTo>
                <a:cubicBezTo>
                  <a:pt x="1565" y="601"/>
                  <a:pt x="1560" y="599"/>
                  <a:pt x="1561" y="604"/>
                </a:cubicBezTo>
                <a:cubicBezTo>
                  <a:pt x="1570" y="603"/>
                  <a:pt x="1572" y="610"/>
                  <a:pt x="1577" y="614"/>
                </a:cubicBezTo>
                <a:cubicBezTo>
                  <a:pt x="1581" y="614"/>
                  <a:pt x="1590" y="610"/>
                  <a:pt x="1592" y="613"/>
                </a:cubicBezTo>
                <a:cubicBezTo>
                  <a:pt x="1593" y="608"/>
                  <a:pt x="1581" y="603"/>
                  <a:pt x="1576" y="599"/>
                </a:cubicBezTo>
                <a:cubicBezTo>
                  <a:pt x="1575" y="596"/>
                  <a:pt x="1579" y="597"/>
                  <a:pt x="1580" y="595"/>
                </a:cubicBezTo>
                <a:cubicBezTo>
                  <a:pt x="1559" y="585"/>
                  <a:pt x="1542" y="586"/>
                  <a:pt x="1529" y="584"/>
                </a:cubicBezTo>
                <a:cubicBezTo>
                  <a:pt x="1528" y="580"/>
                  <a:pt x="1525" y="588"/>
                  <a:pt x="1521" y="586"/>
                </a:cubicBezTo>
                <a:close/>
                <a:moveTo>
                  <a:pt x="1576" y="559"/>
                </a:moveTo>
                <a:cubicBezTo>
                  <a:pt x="1582" y="554"/>
                  <a:pt x="1588" y="552"/>
                  <a:pt x="1596" y="553"/>
                </a:cubicBezTo>
                <a:cubicBezTo>
                  <a:pt x="1589" y="549"/>
                  <a:pt x="1578" y="547"/>
                  <a:pt x="1571" y="554"/>
                </a:cubicBezTo>
                <a:cubicBezTo>
                  <a:pt x="1570" y="558"/>
                  <a:pt x="1574" y="557"/>
                  <a:pt x="1576" y="559"/>
                </a:cubicBezTo>
                <a:close/>
                <a:moveTo>
                  <a:pt x="1580" y="569"/>
                </a:moveTo>
                <a:cubicBezTo>
                  <a:pt x="1585" y="569"/>
                  <a:pt x="1584" y="562"/>
                  <a:pt x="1589" y="562"/>
                </a:cubicBezTo>
                <a:cubicBezTo>
                  <a:pt x="1585" y="559"/>
                  <a:pt x="1580" y="557"/>
                  <a:pt x="1576" y="559"/>
                </a:cubicBezTo>
                <a:cubicBezTo>
                  <a:pt x="1574" y="561"/>
                  <a:pt x="1570" y="561"/>
                  <a:pt x="1569" y="563"/>
                </a:cubicBezTo>
                <a:cubicBezTo>
                  <a:pt x="1571" y="567"/>
                  <a:pt x="1581" y="559"/>
                  <a:pt x="1580" y="569"/>
                </a:cubicBezTo>
                <a:close/>
                <a:moveTo>
                  <a:pt x="29" y="530"/>
                </a:moveTo>
                <a:cubicBezTo>
                  <a:pt x="28" y="534"/>
                  <a:pt x="32" y="534"/>
                  <a:pt x="34" y="534"/>
                </a:cubicBezTo>
                <a:cubicBezTo>
                  <a:pt x="33" y="539"/>
                  <a:pt x="26" y="539"/>
                  <a:pt x="27" y="546"/>
                </a:cubicBezTo>
                <a:cubicBezTo>
                  <a:pt x="45" y="553"/>
                  <a:pt x="60" y="568"/>
                  <a:pt x="76" y="560"/>
                </a:cubicBezTo>
                <a:cubicBezTo>
                  <a:pt x="77" y="557"/>
                  <a:pt x="75" y="556"/>
                  <a:pt x="75" y="554"/>
                </a:cubicBezTo>
                <a:cubicBezTo>
                  <a:pt x="81" y="554"/>
                  <a:pt x="79" y="560"/>
                  <a:pt x="84" y="560"/>
                </a:cubicBezTo>
                <a:cubicBezTo>
                  <a:pt x="88" y="557"/>
                  <a:pt x="82" y="553"/>
                  <a:pt x="78" y="553"/>
                </a:cubicBezTo>
                <a:cubicBezTo>
                  <a:pt x="67" y="541"/>
                  <a:pt x="49" y="528"/>
                  <a:pt x="29" y="530"/>
                </a:cubicBezTo>
                <a:close/>
                <a:moveTo>
                  <a:pt x="647" y="806"/>
                </a:moveTo>
                <a:cubicBezTo>
                  <a:pt x="633" y="799"/>
                  <a:pt x="607" y="812"/>
                  <a:pt x="598" y="798"/>
                </a:cubicBezTo>
                <a:cubicBezTo>
                  <a:pt x="600" y="793"/>
                  <a:pt x="605" y="790"/>
                  <a:pt x="614" y="791"/>
                </a:cubicBezTo>
                <a:cubicBezTo>
                  <a:pt x="610" y="785"/>
                  <a:pt x="598" y="784"/>
                  <a:pt x="592" y="788"/>
                </a:cubicBezTo>
                <a:cubicBezTo>
                  <a:pt x="591" y="791"/>
                  <a:pt x="593" y="792"/>
                  <a:pt x="593" y="794"/>
                </a:cubicBezTo>
                <a:cubicBezTo>
                  <a:pt x="590" y="796"/>
                  <a:pt x="587" y="793"/>
                  <a:pt x="583" y="795"/>
                </a:cubicBezTo>
                <a:cubicBezTo>
                  <a:pt x="587" y="798"/>
                  <a:pt x="592" y="799"/>
                  <a:pt x="595" y="795"/>
                </a:cubicBezTo>
                <a:cubicBezTo>
                  <a:pt x="594" y="798"/>
                  <a:pt x="596" y="799"/>
                  <a:pt x="596" y="801"/>
                </a:cubicBezTo>
                <a:cubicBezTo>
                  <a:pt x="596" y="803"/>
                  <a:pt x="592" y="802"/>
                  <a:pt x="590" y="803"/>
                </a:cubicBezTo>
                <a:cubicBezTo>
                  <a:pt x="595" y="812"/>
                  <a:pt x="626" y="803"/>
                  <a:pt x="627" y="808"/>
                </a:cubicBezTo>
                <a:cubicBezTo>
                  <a:pt x="632" y="809"/>
                  <a:pt x="648" y="816"/>
                  <a:pt x="647" y="806"/>
                </a:cubicBezTo>
                <a:close/>
                <a:moveTo>
                  <a:pt x="743" y="851"/>
                </a:moveTo>
                <a:cubicBezTo>
                  <a:pt x="758" y="854"/>
                  <a:pt x="770" y="854"/>
                  <a:pt x="779" y="843"/>
                </a:cubicBezTo>
                <a:cubicBezTo>
                  <a:pt x="782" y="844"/>
                  <a:pt x="790" y="850"/>
                  <a:pt x="791" y="842"/>
                </a:cubicBezTo>
                <a:cubicBezTo>
                  <a:pt x="784" y="838"/>
                  <a:pt x="764" y="844"/>
                  <a:pt x="766" y="836"/>
                </a:cubicBezTo>
                <a:cubicBezTo>
                  <a:pt x="762" y="839"/>
                  <a:pt x="761" y="845"/>
                  <a:pt x="757" y="848"/>
                </a:cubicBezTo>
                <a:cubicBezTo>
                  <a:pt x="753" y="846"/>
                  <a:pt x="758" y="842"/>
                  <a:pt x="757" y="839"/>
                </a:cubicBezTo>
                <a:cubicBezTo>
                  <a:pt x="750" y="839"/>
                  <a:pt x="750" y="849"/>
                  <a:pt x="743" y="845"/>
                </a:cubicBezTo>
                <a:lnTo>
                  <a:pt x="743" y="851"/>
                </a:lnTo>
                <a:close/>
                <a:moveTo>
                  <a:pt x="914" y="784"/>
                </a:moveTo>
                <a:cubicBezTo>
                  <a:pt x="918" y="781"/>
                  <a:pt x="916" y="777"/>
                  <a:pt x="914" y="774"/>
                </a:cubicBezTo>
                <a:cubicBezTo>
                  <a:pt x="916" y="769"/>
                  <a:pt x="920" y="776"/>
                  <a:pt x="924" y="774"/>
                </a:cubicBezTo>
                <a:cubicBezTo>
                  <a:pt x="922" y="768"/>
                  <a:pt x="917" y="764"/>
                  <a:pt x="913" y="761"/>
                </a:cubicBezTo>
                <a:cubicBezTo>
                  <a:pt x="916" y="771"/>
                  <a:pt x="906" y="766"/>
                  <a:pt x="898" y="768"/>
                </a:cubicBezTo>
                <a:cubicBezTo>
                  <a:pt x="898" y="770"/>
                  <a:pt x="898" y="772"/>
                  <a:pt x="897" y="772"/>
                </a:cubicBezTo>
                <a:cubicBezTo>
                  <a:pt x="900" y="778"/>
                  <a:pt x="912" y="776"/>
                  <a:pt x="914" y="784"/>
                </a:cubicBezTo>
                <a:close/>
                <a:moveTo>
                  <a:pt x="933" y="401"/>
                </a:moveTo>
                <a:cubicBezTo>
                  <a:pt x="935" y="394"/>
                  <a:pt x="950" y="396"/>
                  <a:pt x="962" y="396"/>
                </a:cubicBezTo>
                <a:cubicBezTo>
                  <a:pt x="961" y="393"/>
                  <a:pt x="962" y="392"/>
                  <a:pt x="965" y="392"/>
                </a:cubicBezTo>
                <a:cubicBezTo>
                  <a:pt x="964" y="390"/>
                  <a:pt x="961" y="390"/>
                  <a:pt x="962" y="388"/>
                </a:cubicBezTo>
                <a:cubicBezTo>
                  <a:pt x="956" y="387"/>
                  <a:pt x="946" y="400"/>
                  <a:pt x="942" y="388"/>
                </a:cubicBezTo>
                <a:cubicBezTo>
                  <a:pt x="947" y="386"/>
                  <a:pt x="951" y="382"/>
                  <a:pt x="953" y="377"/>
                </a:cubicBezTo>
                <a:cubicBezTo>
                  <a:pt x="935" y="378"/>
                  <a:pt x="907" y="363"/>
                  <a:pt x="879" y="367"/>
                </a:cubicBezTo>
                <a:cubicBezTo>
                  <a:pt x="898" y="372"/>
                  <a:pt x="915" y="372"/>
                  <a:pt x="933" y="377"/>
                </a:cubicBezTo>
                <a:cubicBezTo>
                  <a:pt x="926" y="382"/>
                  <a:pt x="925" y="396"/>
                  <a:pt x="933" y="401"/>
                </a:cubicBezTo>
                <a:close/>
                <a:moveTo>
                  <a:pt x="1087" y="499"/>
                </a:moveTo>
                <a:cubicBezTo>
                  <a:pt x="1089" y="496"/>
                  <a:pt x="1081" y="495"/>
                  <a:pt x="1085" y="494"/>
                </a:cubicBezTo>
                <a:cubicBezTo>
                  <a:pt x="1084" y="491"/>
                  <a:pt x="1081" y="491"/>
                  <a:pt x="1078" y="491"/>
                </a:cubicBezTo>
                <a:cubicBezTo>
                  <a:pt x="1078" y="493"/>
                  <a:pt x="1077" y="493"/>
                  <a:pt x="1075" y="494"/>
                </a:cubicBezTo>
                <a:cubicBezTo>
                  <a:pt x="1077" y="497"/>
                  <a:pt x="1081" y="499"/>
                  <a:pt x="1087" y="499"/>
                </a:cubicBezTo>
                <a:close/>
                <a:moveTo>
                  <a:pt x="1097" y="763"/>
                </a:moveTo>
                <a:cubicBezTo>
                  <a:pt x="1103" y="759"/>
                  <a:pt x="1101" y="770"/>
                  <a:pt x="1108" y="768"/>
                </a:cubicBezTo>
                <a:cubicBezTo>
                  <a:pt x="1101" y="761"/>
                  <a:pt x="1107" y="753"/>
                  <a:pt x="1094" y="749"/>
                </a:cubicBezTo>
                <a:cubicBezTo>
                  <a:pt x="1093" y="757"/>
                  <a:pt x="1101" y="757"/>
                  <a:pt x="1097" y="763"/>
                </a:cubicBezTo>
                <a:close/>
                <a:moveTo>
                  <a:pt x="1151" y="412"/>
                </a:moveTo>
                <a:cubicBezTo>
                  <a:pt x="1145" y="412"/>
                  <a:pt x="1139" y="413"/>
                  <a:pt x="1139" y="408"/>
                </a:cubicBezTo>
                <a:cubicBezTo>
                  <a:pt x="1130" y="414"/>
                  <a:pt x="1116" y="408"/>
                  <a:pt x="1108" y="409"/>
                </a:cubicBezTo>
                <a:cubicBezTo>
                  <a:pt x="1108" y="415"/>
                  <a:pt x="1108" y="415"/>
                  <a:pt x="1108" y="415"/>
                </a:cubicBezTo>
                <a:cubicBezTo>
                  <a:pt x="1112" y="416"/>
                  <a:pt x="1122" y="416"/>
                  <a:pt x="1129" y="418"/>
                </a:cubicBezTo>
                <a:cubicBezTo>
                  <a:pt x="1128" y="421"/>
                  <a:pt x="1122" y="419"/>
                  <a:pt x="1119" y="419"/>
                </a:cubicBezTo>
                <a:cubicBezTo>
                  <a:pt x="1130" y="423"/>
                  <a:pt x="1144" y="424"/>
                  <a:pt x="1153" y="418"/>
                </a:cubicBezTo>
                <a:cubicBezTo>
                  <a:pt x="1153" y="416"/>
                  <a:pt x="1149" y="417"/>
                  <a:pt x="1151" y="412"/>
                </a:cubicBezTo>
                <a:close/>
                <a:moveTo>
                  <a:pt x="1209" y="724"/>
                </a:moveTo>
                <a:cubicBezTo>
                  <a:pt x="1201" y="722"/>
                  <a:pt x="1198" y="705"/>
                  <a:pt x="1190" y="713"/>
                </a:cubicBezTo>
                <a:cubicBezTo>
                  <a:pt x="1187" y="712"/>
                  <a:pt x="1186" y="710"/>
                  <a:pt x="1187" y="707"/>
                </a:cubicBezTo>
                <a:cubicBezTo>
                  <a:pt x="1184" y="706"/>
                  <a:pt x="1179" y="711"/>
                  <a:pt x="1182" y="711"/>
                </a:cubicBezTo>
                <a:cubicBezTo>
                  <a:pt x="1179" y="715"/>
                  <a:pt x="1178" y="703"/>
                  <a:pt x="1172" y="704"/>
                </a:cubicBezTo>
                <a:cubicBezTo>
                  <a:pt x="1166" y="707"/>
                  <a:pt x="1174" y="719"/>
                  <a:pt x="1166" y="718"/>
                </a:cubicBezTo>
                <a:cubicBezTo>
                  <a:pt x="1170" y="720"/>
                  <a:pt x="1173" y="722"/>
                  <a:pt x="1177" y="723"/>
                </a:cubicBezTo>
                <a:cubicBezTo>
                  <a:pt x="1175" y="715"/>
                  <a:pt x="1185" y="720"/>
                  <a:pt x="1190" y="718"/>
                </a:cubicBezTo>
                <a:cubicBezTo>
                  <a:pt x="1191" y="725"/>
                  <a:pt x="1201" y="727"/>
                  <a:pt x="1201" y="737"/>
                </a:cubicBezTo>
                <a:cubicBezTo>
                  <a:pt x="1204" y="734"/>
                  <a:pt x="1201" y="723"/>
                  <a:pt x="1209" y="724"/>
                </a:cubicBezTo>
                <a:close/>
                <a:moveTo>
                  <a:pt x="1209" y="768"/>
                </a:moveTo>
                <a:cubicBezTo>
                  <a:pt x="1214" y="758"/>
                  <a:pt x="1228" y="765"/>
                  <a:pt x="1239" y="762"/>
                </a:cubicBezTo>
                <a:cubicBezTo>
                  <a:pt x="1237" y="758"/>
                  <a:pt x="1234" y="756"/>
                  <a:pt x="1229" y="752"/>
                </a:cubicBezTo>
                <a:cubicBezTo>
                  <a:pt x="1219" y="752"/>
                  <a:pt x="1214" y="762"/>
                  <a:pt x="1204" y="758"/>
                </a:cubicBezTo>
                <a:cubicBezTo>
                  <a:pt x="1204" y="765"/>
                  <a:pt x="1204" y="765"/>
                  <a:pt x="1204" y="765"/>
                </a:cubicBezTo>
                <a:cubicBezTo>
                  <a:pt x="1207" y="765"/>
                  <a:pt x="1208" y="766"/>
                  <a:pt x="1209" y="768"/>
                </a:cubicBezTo>
                <a:close/>
                <a:moveTo>
                  <a:pt x="1226" y="463"/>
                </a:moveTo>
                <a:cubicBezTo>
                  <a:pt x="1247" y="468"/>
                  <a:pt x="1269" y="467"/>
                  <a:pt x="1293" y="464"/>
                </a:cubicBezTo>
                <a:cubicBezTo>
                  <a:pt x="1287" y="460"/>
                  <a:pt x="1281" y="455"/>
                  <a:pt x="1275" y="451"/>
                </a:cubicBezTo>
                <a:cubicBezTo>
                  <a:pt x="1288" y="444"/>
                  <a:pt x="1299" y="453"/>
                  <a:pt x="1312" y="450"/>
                </a:cubicBezTo>
                <a:cubicBezTo>
                  <a:pt x="1301" y="441"/>
                  <a:pt x="1287" y="449"/>
                  <a:pt x="1272" y="446"/>
                </a:cubicBezTo>
                <a:cubicBezTo>
                  <a:pt x="1271" y="450"/>
                  <a:pt x="1274" y="449"/>
                  <a:pt x="1274" y="453"/>
                </a:cubicBezTo>
                <a:cubicBezTo>
                  <a:pt x="1254" y="455"/>
                  <a:pt x="1247" y="445"/>
                  <a:pt x="1229" y="443"/>
                </a:cubicBezTo>
                <a:cubicBezTo>
                  <a:pt x="1228" y="449"/>
                  <a:pt x="1225" y="452"/>
                  <a:pt x="1220" y="454"/>
                </a:cubicBezTo>
                <a:cubicBezTo>
                  <a:pt x="1225" y="457"/>
                  <a:pt x="1234" y="451"/>
                  <a:pt x="1241" y="450"/>
                </a:cubicBezTo>
                <a:cubicBezTo>
                  <a:pt x="1245" y="452"/>
                  <a:pt x="1237" y="454"/>
                  <a:pt x="1239" y="457"/>
                </a:cubicBezTo>
                <a:cubicBezTo>
                  <a:pt x="1236" y="458"/>
                  <a:pt x="1236" y="455"/>
                  <a:pt x="1232" y="456"/>
                </a:cubicBezTo>
                <a:cubicBezTo>
                  <a:pt x="1233" y="461"/>
                  <a:pt x="1228" y="461"/>
                  <a:pt x="1226" y="463"/>
                </a:cubicBezTo>
                <a:close/>
                <a:moveTo>
                  <a:pt x="1663" y="610"/>
                </a:moveTo>
                <a:cubicBezTo>
                  <a:pt x="1670" y="609"/>
                  <a:pt x="1670" y="616"/>
                  <a:pt x="1679" y="614"/>
                </a:cubicBezTo>
                <a:cubicBezTo>
                  <a:pt x="1677" y="606"/>
                  <a:pt x="1684" y="608"/>
                  <a:pt x="1688" y="607"/>
                </a:cubicBezTo>
                <a:cubicBezTo>
                  <a:pt x="1686" y="605"/>
                  <a:pt x="1683" y="605"/>
                  <a:pt x="1680" y="604"/>
                </a:cubicBezTo>
                <a:cubicBezTo>
                  <a:pt x="1680" y="599"/>
                  <a:pt x="1684" y="597"/>
                  <a:pt x="1677" y="598"/>
                </a:cubicBezTo>
                <a:cubicBezTo>
                  <a:pt x="1677" y="594"/>
                  <a:pt x="1679" y="593"/>
                  <a:pt x="1683" y="594"/>
                </a:cubicBezTo>
                <a:cubicBezTo>
                  <a:pt x="1681" y="591"/>
                  <a:pt x="1677" y="589"/>
                  <a:pt x="1677" y="584"/>
                </a:cubicBezTo>
                <a:cubicBezTo>
                  <a:pt x="1675" y="587"/>
                  <a:pt x="1662" y="589"/>
                  <a:pt x="1664" y="581"/>
                </a:cubicBezTo>
                <a:cubicBezTo>
                  <a:pt x="1647" y="579"/>
                  <a:pt x="1647" y="574"/>
                  <a:pt x="1629" y="578"/>
                </a:cubicBezTo>
                <a:cubicBezTo>
                  <a:pt x="1629" y="572"/>
                  <a:pt x="1629" y="572"/>
                  <a:pt x="1629" y="572"/>
                </a:cubicBezTo>
                <a:cubicBezTo>
                  <a:pt x="1631" y="568"/>
                  <a:pt x="1637" y="569"/>
                  <a:pt x="1643" y="569"/>
                </a:cubicBezTo>
                <a:cubicBezTo>
                  <a:pt x="1642" y="561"/>
                  <a:pt x="1634" y="570"/>
                  <a:pt x="1634" y="560"/>
                </a:cubicBezTo>
                <a:cubicBezTo>
                  <a:pt x="1629" y="560"/>
                  <a:pt x="1622" y="561"/>
                  <a:pt x="1621" y="557"/>
                </a:cubicBezTo>
                <a:cubicBezTo>
                  <a:pt x="1618" y="560"/>
                  <a:pt x="1614" y="561"/>
                  <a:pt x="1614" y="566"/>
                </a:cubicBezTo>
                <a:cubicBezTo>
                  <a:pt x="1615" y="568"/>
                  <a:pt x="1619" y="568"/>
                  <a:pt x="1621" y="569"/>
                </a:cubicBezTo>
                <a:cubicBezTo>
                  <a:pt x="1620" y="570"/>
                  <a:pt x="1620" y="573"/>
                  <a:pt x="1618" y="573"/>
                </a:cubicBezTo>
                <a:cubicBezTo>
                  <a:pt x="1620" y="576"/>
                  <a:pt x="1624" y="576"/>
                  <a:pt x="1628" y="576"/>
                </a:cubicBezTo>
                <a:cubicBezTo>
                  <a:pt x="1628" y="578"/>
                  <a:pt x="1625" y="579"/>
                  <a:pt x="1625" y="581"/>
                </a:cubicBezTo>
                <a:cubicBezTo>
                  <a:pt x="1620" y="581"/>
                  <a:pt x="1615" y="581"/>
                  <a:pt x="1612" y="578"/>
                </a:cubicBezTo>
                <a:cubicBezTo>
                  <a:pt x="1610" y="578"/>
                  <a:pt x="1611" y="580"/>
                  <a:pt x="1611" y="582"/>
                </a:cubicBezTo>
                <a:cubicBezTo>
                  <a:pt x="1614" y="583"/>
                  <a:pt x="1617" y="584"/>
                  <a:pt x="1619" y="585"/>
                </a:cubicBezTo>
                <a:cubicBezTo>
                  <a:pt x="1617" y="591"/>
                  <a:pt x="1617" y="583"/>
                  <a:pt x="1614" y="586"/>
                </a:cubicBezTo>
                <a:cubicBezTo>
                  <a:pt x="1625" y="590"/>
                  <a:pt x="1627" y="598"/>
                  <a:pt x="1637" y="601"/>
                </a:cubicBezTo>
                <a:cubicBezTo>
                  <a:pt x="1636" y="606"/>
                  <a:pt x="1639" y="608"/>
                  <a:pt x="1640" y="613"/>
                </a:cubicBezTo>
                <a:cubicBezTo>
                  <a:pt x="1649" y="608"/>
                  <a:pt x="1650" y="611"/>
                  <a:pt x="1657" y="615"/>
                </a:cubicBezTo>
                <a:cubicBezTo>
                  <a:pt x="1659" y="614"/>
                  <a:pt x="1661" y="612"/>
                  <a:pt x="1663" y="610"/>
                </a:cubicBezTo>
                <a:close/>
                <a:moveTo>
                  <a:pt x="1648" y="594"/>
                </a:moveTo>
                <a:cubicBezTo>
                  <a:pt x="1647" y="592"/>
                  <a:pt x="1647" y="589"/>
                  <a:pt x="1647" y="585"/>
                </a:cubicBezTo>
                <a:cubicBezTo>
                  <a:pt x="1657" y="584"/>
                  <a:pt x="1660" y="588"/>
                  <a:pt x="1664" y="592"/>
                </a:cubicBezTo>
                <a:cubicBezTo>
                  <a:pt x="1661" y="593"/>
                  <a:pt x="1654" y="591"/>
                  <a:pt x="1648" y="594"/>
                </a:cubicBezTo>
                <a:close/>
              </a:path>
            </a:pathLst>
          </a:custGeom>
          <a:gradFill>
            <a:gsLst>
              <a:gs pos="0">
                <a:srgbClr val="FF6B2D"/>
              </a:gs>
              <a:gs pos="98000">
                <a:srgbClr val="FF6B2D">
                  <a:alpha val="0"/>
                </a:srgbClr>
              </a:gs>
            </a:gsLst>
            <a:lin ang="6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888DA324-D1D5-4019-9B7C-373A35A9901E}"/>
              </a:ext>
            </a:extLst>
          </p:cNvPr>
          <p:cNvSpPr/>
          <p:nvPr/>
        </p:nvSpPr>
        <p:spPr>
          <a:xfrm>
            <a:off x="0" y="5670904"/>
            <a:ext cx="12192000" cy="1187096"/>
          </a:xfrm>
          <a:custGeom>
            <a:avLst/>
            <a:gdLst>
              <a:gd name="connsiteX0" fmla="*/ 12192000 w 12192000"/>
              <a:gd name="connsiteY0" fmla="*/ 0 h 1187096"/>
              <a:gd name="connsiteX1" fmla="*/ 12192000 w 12192000"/>
              <a:gd name="connsiteY1" fmla="*/ 1187096 h 1187096"/>
              <a:gd name="connsiteX2" fmla="*/ 0 w 12192000"/>
              <a:gd name="connsiteY2" fmla="*/ 1187096 h 1187096"/>
              <a:gd name="connsiteX3" fmla="*/ 0 w 12192000"/>
              <a:gd name="connsiteY3" fmla="*/ 291262 h 1187096"/>
              <a:gd name="connsiteX4" fmla="*/ 245094 w 12192000"/>
              <a:gd name="connsiteY4" fmla="*/ 388094 h 1187096"/>
              <a:gd name="connsiteX5" fmla="*/ 1597885 w 12192000"/>
              <a:gd name="connsiteY5" fmla="*/ 718696 h 1187096"/>
              <a:gd name="connsiteX6" fmla="*/ 5301784 w 12192000"/>
              <a:gd name="connsiteY6" fmla="*/ 174686 h 1187096"/>
              <a:gd name="connsiteX7" fmla="*/ 9491819 w 12192000"/>
              <a:gd name="connsiteY7" fmla="*/ 487203 h 1187096"/>
              <a:gd name="connsiteX8" fmla="*/ 12090906 w 12192000"/>
              <a:gd name="connsiteY8" fmla="*/ 16524 h 118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187096">
                <a:moveTo>
                  <a:pt x="12192000" y="0"/>
                </a:moveTo>
                <a:lnTo>
                  <a:pt x="12192000" y="1187096"/>
                </a:lnTo>
                <a:lnTo>
                  <a:pt x="0" y="1187096"/>
                </a:lnTo>
                <a:lnTo>
                  <a:pt x="0" y="291262"/>
                </a:lnTo>
                <a:lnTo>
                  <a:pt x="245094" y="388094"/>
                </a:lnTo>
                <a:cubicBezTo>
                  <a:pt x="635740" y="543629"/>
                  <a:pt x="1101138" y="718696"/>
                  <a:pt x="1597885" y="718696"/>
                </a:cubicBezTo>
                <a:cubicBezTo>
                  <a:pt x="2591379" y="718696"/>
                  <a:pt x="3986128" y="213268"/>
                  <a:pt x="5301784" y="174686"/>
                </a:cubicBezTo>
                <a:cubicBezTo>
                  <a:pt x="6617440" y="136104"/>
                  <a:pt x="8235966" y="516140"/>
                  <a:pt x="9491819" y="487203"/>
                </a:cubicBezTo>
                <a:cubicBezTo>
                  <a:pt x="10355218" y="467309"/>
                  <a:pt x="11374536" y="147430"/>
                  <a:pt x="12090906" y="16524"/>
                </a:cubicBezTo>
                <a:close/>
              </a:path>
            </a:pathLst>
          </a:custGeom>
          <a:solidFill>
            <a:srgbClr val="2148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3490E8-BE17-4564-B5F2-CEDFB3225D85}"/>
              </a:ext>
            </a:extLst>
          </p:cNvPr>
          <p:cNvSpPr txBox="1"/>
          <p:nvPr/>
        </p:nvSpPr>
        <p:spPr>
          <a:xfrm>
            <a:off x="455235" y="258035"/>
            <a:ext cx="8803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>
                <a:solidFill>
                  <a:schemeClr val="bg1"/>
                </a:solidFill>
              </a:rPr>
              <a:t>04</a:t>
            </a:r>
            <a:endParaRPr lang="zh-CN" altLang="en-US" sz="4400" b="1" i="1">
              <a:solidFill>
                <a:schemeClr val="bg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C557B5-B9DD-48AD-A24E-0EB638E1B6D6}"/>
              </a:ext>
            </a:extLst>
          </p:cNvPr>
          <p:cNvSpPr txBox="1"/>
          <p:nvPr/>
        </p:nvSpPr>
        <p:spPr>
          <a:xfrm>
            <a:off x="1908969" y="642755"/>
            <a:ext cx="1755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+mj-ea"/>
                <a:ea typeface="+mj-ea"/>
              </a:rPr>
              <a:t>未来展望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FB4CC8F-2CFB-4E49-8BD5-E2D8BA952A21}"/>
              </a:ext>
            </a:extLst>
          </p:cNvPr>
          <p:cNvSpPr txBox="1"/>
          <p:nvPr/>
        </p:nvSpPr>
        <p:spPr>
          <a:xfrm>
            <a:off x="1846640" y="1203993"/>
            <a:ext cx="18802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>
                <a:latin typeface="+mj-ea"/>
                <a:ea typeface="+mj-ea"/>
              </a:rPr>
              <a:t>Future outlook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4B96354-4716-4FE0-949A-C68B719203E5}"/>
              </a:ext>
            </a:extLst>
          </p:cNvPr>
          <p:cNvSpPr txBox="1"/>
          <p:nvPr/>
        </p:nvSpPr>
        <p:spPr>
          <a:xfrm rot="21284427">
            <a:off x="523546" y="1336415"/>
            <a:ext cx="72426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演示悠然小楷" panose="00000500000000000000" pitchFamily="2" charset="-122"/>
                <a:ea typeface="演示悠然小楷" panose="00000500000000000000" pitchFamily="2" charset="-122"/>
              </a:rPr>
              <a:t>乘风破浪会有时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62CDAFD-5E9B-4E61-9FE9-54E55CCD9C87}"/>
              </a:ext>
            </a:extLst>
          </p:cNvPr>
          <p:cNvSpPr txBox="1"/>
          <p:nvPr/>
        </p:nvSpPr>
        <p:spPr>
          <a:xfrm rot="21187457">
            <a:off x="3884442" y="2004300"/>
            <a:ext cx="72426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演示悠然小楷" panose="00000500000000000000" pitchFamily="2" charset="-122"/>
                <a:ea typeface="演示悠然小楷" panose="00000500000000000000" pitchFamily="2" charset="-122"/>
              </a:rPr>
              <a:t>直挂云帆济沧海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5AAD425-3449-4750-8647-2C377F0731CF}"/>
              </a:ext>
            </a:extLst>
          </p:cNvPr>
          <p:cNvGrpSpPr/>
          <p:nvPr/>
        </p:nvGrpSpPr>
        <p:grpSpPr>
          <a:xfrm>
            <a:off x="8715478" y="3850847"/>
            <a:ext cx="2953317" cy="1978964"/>
            <a:chOff x="4429181" y="3654777"/>
            <a:chExt cx="3170837" cy="1978961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170FB33-E82B-40A5-9E9A-63DD5E2E68D0}"/>
                </a:ext>
              </a:extLst>
            </p:cNvPr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44C98A7-87EF-4674-BD62-14679C43E84A}"/>
                </a:ext>
              </a:extLst>
            </p:cNvPr>
            <p:cNvSpPr txBox="1"/>
            <p:nvPr/>
          </p:nvSpPr>
          <p:spPr>
            <a:xfrm>
              <a:off x="4429181" y="4189049"/>
              <a:ext cx="3170837" cy="1444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cs typeface="+mn-ea"/>
                  <a:sym typeface="+mn-lt"/>
                </a:rPr>
                <a:t>简洁生动</a:t>
              </a:r>
              <a:endParaRPr lang="en-US" altLang="zh-CN" sz="1200" b="1" kern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>
                  <a:cs typeface="+mn-ea"/>
                  <a:sym typeface="+mn-lt"/>
                </a:rPr>
                <a:t>此处添加详细文本描述，文字内容建议与标题相关尽量简洁生动</a:t>
              </a:r>
              <a:endParaRPr lang="en-US" altLang="zh-CN" sz="1200" kern="0"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endParaRPr lang="en-US" altLang="zh-CN" sz="1200" kern="0" dirty="0"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B3B9209-1F9F-4777-8D7B-D935622E33E7}"/>
              </a:ext>
            </a:extLst>
          </p:cNvPr>
          <p:cNvGrpSpPr/>
          <p:nvPr/>
        </p:nvGrpSpPr>
        <p:grpSpPr>
          <a:xfrm>
            <a:off x="631035" y="3850847"/>
            <a:ext cx="2953317" cy="1978964"/>
            <a:chOff x="4429181" y="3654777"/>
            <a:chExt cx="3170837" cy="1978961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C8F074B-0A6A-48E1-836B-EAB0A55C60E6}"/>
                </a:ext>
              </a:extLst>
            </p:cNvPr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A61870B-0724-4CE8-9B91-416340012589}"/>
                </a:ext>
              </a:extLst>
            </p:cNvPr>
            <p:cNvSpPr txBox="1"/>
            <p:nvPr/>
          </p:nvSpPr>
          <p:spPr>
            <a:xfrm>
              <a:off x="4429181" y="4189049"/>
              <a:ext cx="3170837" cy="1444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cs typeface="+mn-ea"/>
                  <a:sym typeface="+mn-lt"/>
                </a:rPr>
                <a:t>简洁生动</a:t>
              </a:r>
              <a:endParaRPr lang="en-US" altLang="zh-CN" sz="1200" b="1" kern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>
                  <a:cs typeface="+mn-ea"/>
                  <a:sym typeface="+mn-lt"/>
                </a:rPr>
                <a:t>此处添加详细文本描述，文字内容建议与标题相关尽量简洁生动</a:t>
              </a:r>
              <a:endParaRPr lang="en-US" altLang="zh-CN" sz="1200" kern="0"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endParaRPr lang="en-US" altLang="zh-CN" sz="1200" kern="0" dirty="0"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779F4C7-E339-48C9-8999-AECE5E8CE794}"/>
              </a:ext>
            </a:extLst>
          </p:cNvPr>
          <p:cNvGrpSpPr/>
          <p:nvPr/>
        </p:nvGrpSpPr>
        <p:grpSpPr>
          <a:xfrm>
            <a:off x="4674238" y="3850847"/>
            <a:ext cx="2953317" cy="1978964"/>
            <a:chOff x="4429181" y="3654777"/>
            <a:chExt cx="3170837" cy="1978961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84B4DA1-4FC7-4340-A58F-CB89EF0E92B4}"/>
                </a:ext>
              </a:extLst>
            </p:cNvPr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07BCC1A-FFF9-4ECC-95AD-71EF2F341C5E}"/>
                </a:ext>
              </a:extLst>
            </p:cNvPr>
            <p:cNvSpPr txBox="1"/>
            <p:nvPr/>
          </p:nvSpPr>
          <p:spPr>
            <a:xfrm>
              <a:off x="4429181" y="4189049"/>
              <a:ext cx="3170837" cy="1444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cs typeface="+mn-ea"/>
                  <a:sym typeface="+mn-lt"/>
                </a:rPr>
                <a:t>简洁生动</a:t>
              </a:r>
              <a:endParaRPr lang="en-US" altLang="zh-CN" sz="1200" b="1" kern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>
                  <a:cs typeface="+mn-ea"/>
                  <a:sym typeface="+mn-lt"/>
                </a:rPr>
                <a:t>此处添加详细文本描述，文字内容建议与标题相关尽量简洁生动</a:t>
              </a:r>
              <a:endParaRPr lang="en-US" altLang="zh-CN" sz="1200" kern="0"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endParaRPr lang="en-US" altLang="zh-CN" sz="1200" kern="0" dirty="0"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828C0E3-DFBE-4033-ABB5-761C4F5275E1}"/>
              </a:ext>
            </a:extLst>
          </p:cNvPr>
          <p:cNvGrpSpPr/>
          <p:nvPr/>
        </p:nvGrpSpPr>
        <p:grpSpPr>
          <a:xfrm>
            <a:off x="11139652" y="441960"/>
            <a:ext cx="484900" cy="323268"/>
            <a:chOff x="10705312" y="604951"/>
            <a:chExt cx="297965" cy="198644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66E043B9-FE80-4873-AB85-B886A6DFEABC}"/>
                </a:ext>
              </a:extLst>
            </p:cNvPr>
            <p:cNvSpPr/>
            <p:nvPr/>
          </p:nvSpPr>
          <p:spPr>
            <a:xfrm>
              <a:off x="10705312" y="604952"/>
              <a:ext cx="198643" cy="19864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8B1F8C54-3C4D-4399-9F0A-6D4386488119}"/>
                </a:ext>
              </a:extLst>
            </p:cNvPr>
            <p:cNvSpPr/>
            <p:nvPr/>
          </p:nvSpPr>
          <p:spPr>
            <a:xfrm>
              <a:off x="10804634" y="604951"/>
              <a:ext cx="198643" cy="1986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54043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0877FE3C-722A-49E7-88C8-31F946F77A0C}"/>
              </a:ext>
            </a:extLst>
          </p:cNvPr>
          <p:cNvSpPr/>
          <p:nvPr/>
        </p:nvSpPr>
        <p:spPr>
          <a:xfrm>
            <a:off x="0" y="0"/>
            <a:ext cx="12192000" cy="6073690"/>
          </a:xfrm>
          <a:custGeom>
            <a:avLst/>
            <a:gdLst>
              <a:gd name="connsiteX0" fmla="*/ 1210172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026939 h 6858000"/>
              <a:gd name="connsiteX5" fmla="*/ 82183 w 12192000"/>
              <a:gd name="connsiteY5" fmla="*/ 6032908 h 6858000"/>
              <a:gd name="connsiteX6" fmla="*/ 4008121 w 12192000"/>
              <a:gd name="connsiteY6" fmla="*/ 5532120 h 6858000"/>
              <a:gd name="connsiteX7" fmla="*/ 11826240 w 12192000"/>
              <a:gd name="connsiteY7" fmla="*/ 158234 h 6858000"/>
              <a:gd name="connsiteX0" fmla="*/ 12192000 w 12283440"/>
              <a:gd name="connsiteY0" fmla="*/ 6858000 h 6949440"/>
              <a:gd name="connsiteX1" fmla="*/ 0 w 12283440"/>
              <a:gd name="connsiteY1" fmla="*/ 6858000 h 6949440"/>
              <a:gd name="connsiteX2" fmla="*/ 0 w 12283440"/>
              <a:gd name="connsiteY2" fmla="*/ 6026939 h 6949440"/>
              <a:gd name="connsiteX3" fmla="*/ 82183 w 12283440"/>
              <a:gd name="connsiteY3" fmla="*/ 6032908 h 6949440"/>
              <a:gd name="connsiteX4" fmla="*/ 4008121 w 12283440"/>
              <a:gd name="connsiteY4" fmla="*/ 5532120 h 6949440"/>
              <a:gd name="connsiteX5" fmla="*/ 11826240 w 12283440"/>
              <a:gd name="connsiteY5" fmla="*/ 158234 h 6949440"/>
              <a:gd name="connsiteX6" fmla="*/ 12101720 w 12283440"/>
              <a:gd name="connsiteY6" fmla="*/ 0 h 6949440"/>
              <a:gd name="connsiteX7" fmla="*/ 12192000 w 12283440"/>
              <a:gd name="connsiteY7" fmla="*/ 0 h 6949440"/>
              <a:gd name="connsiteX8" fmla="*/ 12283440 w 12283440"/>
              <a:gd name="connsiteY8" fmla="*/ 6949440 h 6949440"/>
              <a:gd name="connsiteX0" fmla="*/ 0 w 12283440"/>
              <a:gd name="connsiteY0" fmla="*/ 6858000 h 6949440"/>
              <a:gd name="connsiteX1" fmla="*/ 0 w 12283440"/>
              <a:gd name="connsiteY1" fmla="*/ 6026939 h 6949440"/>
              <a:gd name="connsiteX2" fmla="*/ 82183 w 12283440"/>
              <a:gd name="connsiteY2" fmla="*/ 6032908 h 6949440"/>
              <a:gd name="connsiteX3" fmla="*/ 4008121 w 12283440"/>
              <a:gd name="connsiteY3" fmla="*/ 5532120 h 6949440"/>
              <a:gd name="connsiteX4" fmla="*/ 11826240 w 12283440"/>
              <a:gd name="connsiteY4" fmla="*/ 158234 h 6949440"/>
              <a:gd name="connsiteX5" fmla="*/ 12101720 w 12283440"/>
              <a:gd name="connsiteY5" fmla="*/ 0 h 6949440"/>
              <a:gd name="connsiteX6" fmla="*/ 12192000 w 12283440"/>
              <a:gd name="connsiteY6" fmla="*/ 0 h 6949440"/>
              <a:gd name="connsiteX7" fmla="*/ 12283440 w 12283440"/>
              <a:gd name="connsiteY7" fmla="*/ 6949440 h 6949440"/>
              <a:gd name="connsiteX0" fmla="*/ 0 w 12192000"/>
              <a:gd name="connsiteY0" fmla="*/ 6858000 h 6858000"/>
              <a:gd name="connsiteX1" fmla="*/ 0 w 12192000"/>
              <a:gd name="connsiteY1" fmla="*/ 6026939 h 6858000"/>
              <a:gd name="connsiteX2" fmla="*/ 82183 w 12192000"/>
              <a:gd name="connsiteY2" fmla="*/ 6032908 h 6858000"/>
              <a:gd name="connsiteX3" fmla="*/ 4008121 w 12192000"/>
              <a:gd name="connsiteY3" fmla="*/ 5532120 h 6858000"/>
              <a:gd name="connsiteX4" fmla="*/ 11826240 w 12192000"/>
              <a:gd name="connsiteY4" fmla="*/ 158234 h 6858000"/>
              <a:gd name="connsiteX5" fmla="*/ 12101720 w 12192000"/>
              <a:gd name="connsiteY5" fmla="*/ 0 h 6858000"/>
              <a:gd name="connsiteX6" fmla="*/ 12192000 w 12192000"/>
              <a:gd name="connsiteY6" fmla="*/ 0 h 6858000"/>
              <a:gd name="connsiteX0" fmla="*/ 0 w 12192000"/>
              <a:gd name="connsiteY0" fmla="*/ 6026939 h 6073690"/>
              <a:gd name="connsiteX1" fmla="*/ 82183 w 12192000"/>
              <a:gd name="connsiteY1" fmla="*/ 6032908 h 6073690"/>
              <a:gd name="connsiteX2" fmla="*/ 4008121 w 12192000"/>
              <a:gd name="connsiteY2" fmla="*/ 5532120 h 6073690"/>
              <a:gd name="connsiteX3" fmla="*/ 11826240 w 12192000"/>
              <a:gd name="connsiteY3" fmla="*/ 158234 h 6073690"/>
              <a:gd name="connsiteX4" fmla="*/ 12101720 w 12192000"/>
              <a:gd name="connsiteY4" fmla="*/ 0 h 6073690"/>
              <a:gd name="connsiteX5" fmla="*/ 12192000 w 12192000"/>
              <a:gd name="connsiteY5" fmla="*/ 0 h 6073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073690">
                <a:moveTo>
                  <a:pt x="0" y="6026939"/>
                </a:moveTo>
                <a:lnTo>
                  <a:pt x="82183" y="6032908"/>
                </a:lnTo>
                <a:cubicBezTo>
                  <a:pt x="1200359" y="6109692"/>
                  <a:pt x="2537937" y="6140768"/>
                  <a:pt x="4008121" y="5532120"/>
                </a:cubicBezTo>
                <a:cubicBezTo>
                  <a:pt x="5968365" y="4720590"/>
                  <a:pt x="9530239" y="1524476"/>
                  <a:pt x="11826240" y="158234"/>
                </a:cubicBezTo>
                <a:lnTo>
                  <a:pt x="12101720" y="0"/>
                </a:lnTo>
                <a:lnTo>
                  <a:pt x="12192000" y="0"/>
                </a:lnTo>
              </a:path>
            </a:pathLst>
          </a:custGeom>
          <a:noFill/>
          <a:ln w="28575">
            <a:gradFill>
              <a:gsLst>
                <a:gs pos="0">
                  <a:srgbClr val="476CE1">
                    <a:lumMod val="58000"/>
                    <a:lumOff val="42000"/>
                  </a:srgbClr>
                </a:gs>
                <a:gs pos="100000">
                  <a:srgbClr val="2148C8">
                    <a:lumMod val="47000"/>
                    <a:lumOff val="53000"/>
                  </a:srgbClr>
                </a:gs>
              </a:gsLst>
              <a:lin ang="5400000" scaled="1"/>
            </a:gradFill>
          </a:ln>
          <a:effectLst>
            <a:outerShdw blurRad="215900" dist="38100" dir="2700000" algn="tl" rotWithShape="0">
              <a:schemeClr val="bg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F6BAD00B-C29C-477D-B594-A89D8D6AA2D5}"/>
              </a:ext>
            </a:extLst>
          </p:cNvPr>
          <p:cNvSpPr txBox="1"/>
          <p:nvPr/>
        </p:nvSpPr>
        <p:spPr>
          <a:xfrm>
            <a:off x="940063" y="1301717"/>
            <a:ext cx="30636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>
                <a:latin typeface="+mj-ea"/>
                <a:ea typeface="+mj-ea"/>
              </a:rPr>
              <a:t>感谢观看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90954AD-DB51-4B26-88AA-87E009F0E0B0}"/>
              </a:ext>
            </a:extLst>
          </p:cNvPr>
          <p:cNvGrpSpPr/>
          <p:nvPr/>
        </p:nvGrpSpPr>
        <p:grpSpPr>
          <a:xfrm>
            <a:off x="15293" y="1093346"/>
            <a:ext cx="3073641" cy="298549"/>
            <a:chOff x="15293" y="1093346"/>
            <a:chExt cx="3073641" cy="298549"/>
          </a:xfrm>
        </p:grpSpPr>
        <p:sp>
          <p:nvSpPr>
            <p:cNvPr id="120" name="平行四边形 119">
              <a:extLst>
                <a:ext uri="{FF2B5EF4-FFF2-40B4-BE49-F238E27FC236}">
                  <a16:creationId xmlns:a16="http://schemas.microsoft.com/office/drawing/2014/main" id="{06CA3DF1-31FD-4ADB-824C-3A69B9E55AC0}"/>
                </a:ext>
              </a:extLst>
            </p:cNvPr>
            <p:cNvSpPr/>
            <p:nvPr/>
          </p:nvSpPr>
          <p:spPr>
            <a:xfrm>
              <a:off x="269534" y="1093346"/>
              <a:ext cx="2819400" cy="187122"/>
            </a:xfrm>
            <a:prstGeom prst="parallelogram">
              <a:avLst/>
            </a:prstGeom>
            <a:gradFill>
              <a:gsLst>
                <a:gs pos="100000">
                  <a:schemeClr val="accent3"/>
                </a:gs>
                <a:gs pos="20000">
                  <a:schemeClr val="accent3">
                    <a:alpha val="0"/>
                  </a:schemeClr>
                </a:gs>
              </a:gsLst>
              <a:lin ang="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平行四边形 120">
              <a:extLst>
                <a:ext uri="{FF2B5EF4-FFF2-40B4-BE49-F238E27FC236}">
                  <a16:creationId xmlns:a16="http://schemas.microsoft.com/office/drawing/2014/main" id="{E90B3919-14F7-46A1-9965-5DFF15F3D682}"/>
                </a:ext>
              </a:extLst>
            </p:cNvPr>
            <p:cNvSpPr/>
            <p:nvPr/>
          </p:nvSpPr>
          <p:spPr>
            <a:xfrm>
              <a:off x="15293" y="1204773"/>
              <a:ext cx="2819400" cy="187122"/>
            </a:xfrm>
            <a:prstGeom prst="parallelogram">
              <a:avLst/>
            </a:prstGeom>
            <a:gradFill>
              <a:gsLst>
                <a:gs pos="100000">
                  <a:schemeClr val="accent3"/>
                </a:gs>
                <a:gs pos="20000">
                  <a:schemeClr val="accent3">
                    <a:alpha val="0"/>
                  </a:schemeClr>
                </a:gs>
              </a:gsLst>
              <a:lin ang="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66973D7-6556-4EBF-A604-26BDABE8EDAD}"/>
              </a:ext>
            </a:extLst>
          </p:cNvPr>
          <p:cNvGrpSpPr/>
          <p:nvPr/>
        </p:nvGrpSpPr>
        <p:grpSpPr>
          <a:xfrm>
            <a:off x="2093924" y="2394815"/>
            <a:ext cx="3685872" cy="321559"/>
            <a:chOff x="2093924" y="2394815"/>
            <a:chExt cx="3685872" cy="321559"/>
          </a:xfrm>
        </p:grpSpPr>
        <p:sp>
          <p:nvSpPr>
            <p:cNvPr id="122" name="平行四边形 121">
              <a:extLst>
                <a:ext uri="{FF2B5EF4-FFF2-40B4-BE49-F238E27FC236}">
                  <a16:creationId xmlns:a16="http://schemas.microsoft.com/office/drawing/2014/main" id="{51C0F95F-90C5-4D77-A146-B2F692E72CD5}"/>
                </a:ext>
              </a:extLst>
            </p:cNvPr>
            <p:cNvSpPr/>
            <p:nvPr/>
          </p:nvSpPr>
          <p:spPr>
            <a:xfrm>
              <a:off x="2093924" y="2394815"/>
              <a:ext cx="2819400" cy="187122"/>
            </a:xfrm>
            <a:prstGeom prst="parallelogram">
              <a:avLst/>
            </a:prstGeom>
            <a:gradFill>
              <a:gsLst>
                <a:gs pos="100000">
                  <a:schemeClr val="accent3"/>
                </a:gs>
                <a:gs pos="20000">
                  <a:schemeClr val="accent3">
                    <a:alpha val="0"/>
                  </a:schemeClr>
                </a:gs>
              </a:gsLst>
              <a:lin ang="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平行四边形 122">
              <a:extLst>
                <a:ext uri="{FF2B5EF4-FFF2-40B4-BE49-F238E27FC236}">
                  <a16:creationId xmlns:a16="http://schemas.microsoft.com/office/drawing/2014/main" id="{9117D04B-2823-4777-89F8-244176DEADC8}"/>
                </a:ext>
              </a:extLst>
            </p:cNvPr>
            <p:cNvSpPr/>
            <p:nvPr/>
          </p:nvSpPr>
          <p:spPr>
            <a:xfrm>
              <a:off x="2960396" y="2529252"/>
              <a:ext cx="2819400" cy="187122"/>
            </a:xfrm>
            <a:prstGeom prst="parallelogram">
              <a:avLst/>
            </a:prstGeom>
            <a:gradFill>
              <a:gsLst>
                <a:gs pos="100000">
                  <a:schemeClr val="accent3"/>
                </a:gs>
                <a:gs pos="20000">
                  <a:schemeClr val="accent3">
                    <a:alpha val="0"/>
                  </a:schemeClr>
                </a:gs>
              </a:gsLst>
              <a:lin ang="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6" name="文本框 125">
            <a:extLst>
              <a:ext uri="{FF2B5EF4-FFF2-40B4-BE49-F238E27FC236}">
                <a16:creationId xmlns:a16="http://schemas.microsoft.com/office/drawing/2014/main" id="{0100E67D-DEA5-4F9C-9638-DE65D6A4DC21}"/>
              </a:ext>
            </a:extLst>
          </p:cNvPr>
          <p:cNvSpPr txBox="1"/>
          <p:nvPr/>
        </p:nvSpPr>
        <p:spPr>
          <a:xfrm>
            <a:off x="971178" y="2428343"/>
            <a:ext cx="45031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400">
                <a:latin typeface="+mj-ea"/>
                <a:ea typeface="+mj-ea"/>
              </a:rPr>
              <a:t>THANK YOU</a:t>
            </a:r>
            <a:endParaRPr lang="zh-CN" altLang="en-US" sz="5400">
              <a:latin typeface="+mj-ea"/>
              <a:ea typeface="+mj-ea"/>
            </a:endParaRP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1FED17D3-E12D-462A-B7BF-0543589A6838}"/>
              </a:ext>
            </a:extLst>
          </p:cNvPr>
          <p:cNvSpPr/>
          <p:nvPr/>
        </p:nvSpPr>
        <p:spPr>
          <a:xfrm>
            <a:off x="1118737" y="3750749"/>
            <a:ext cx="3411221" cy="602683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</a:rPr>
              <a:t>汇报人：</a:t>
            </a:r>
            <a:r>
              <a:rPr lang="en-US" altLang="zh-CN" sz="2400">
                <a:solidFill>
                  <a:schemeClr val="tx1"/>
                </a:solidFill>
              </a:rPr>
              <a:t>XX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57F8065A-C5ED-43F3-9522-BC9D94331F36}"/>
              </a:ext>
            </a:extLst>
          </p:cNvPr>
          <p:cNvSpPr/>
          <p:nvPr/>
        </p:nvSpPr>
        <p:spPr>
          <a:xfrm>
            <a:off x="1118737" y="4487869"/>
            <a:ext cx="3411221" cy="602683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</a:rPr>
              <a:t>汇报时间：</a:t>
            </a:r>
            <a:r>
              <a:rPr lang="en-US" altLang="zh-CN" sz="2400">
                <a:solidFill>
                  <a:schemeClr val="tx1"/>
                </a:solidFill>
              </a:rPr>
              <a:t>XXX</a:t>
            </a:r>
            <a:endParaRPr lang="zh-CN" alt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395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C2FAA61-BBDF-4DD9-8095-49969FC4EC5D}"/>
              </a:ext>
            </a:extLst>
          </p:cNvPr>
          <p:cNvSpPr/>
          <p:nvPr/>
        </p:nvSpPr>
        <p:spPr>
          <a:xfrm>
            <a:off x="7419820" y="6109300"/>
            <a:ext cx="4772181" cy="748700"/>
          </a:xfrm>
          <a:custGeom>
            <a:avLst/>
            <a:gdLst>
              <a:gd name="connsiteX0" fmla="*/ 665403 w 4772181"/>
              <a:gd name="connsiteY0" fmla="*/ 498429 h 748700"/>
              <a:gd name="connsiteX1" fmla="*/ 1539167 w 4772181"/>
              <a:gd name="connsiteY1" fmla="*/ 715853 h 748700"/>
              <a:gd name="connsiteX2" fmla="*/ 1694062 w 4772181"/>
              <a:gd name="connsiteY2" fmla="*/ 748700 h 748700"/>
              <a:gd name="connsiteX3" fmla="*/ 0 w 4772181"/>
              <a:gd name="connsiteY3" fmla="*/ 748700 h 748700"/>
              <a:gd name="connsiteX4" fmla="*/ 27767 w 4772181"/>
              <a:gd name="connsiteY4" fmla="*/ 724104 h 748700"/>
              <a:gd name="connsiteX5" fmla="*/ 601437 w 4772181"/>
              <a:gd name="connsiteY5" fmla="*/ 499844 h 748700"/>
              <a:gd name="connsiteX6" fmla="*/ 665403 w 4772181"/>
              <a:gd name="connsiteY6" fmla="*/ 498429 h 748700"/>
              <a:gd name="connsiteX7" fmla="*/ 4096991 w 4772181"/>
              <a:gd name="connsiteY7" fmla="*/ 1590 h 748700"/>
              <a:gd name="connsiteX8" fmla="*/ 4630873 w 4772181"/>
              <a:gd name="connsiteY8" fmla="*/ 46985 h 748700"/>
              <a:gd name="connsiteX9" fmla="*/ 4772181 w 4772181"/>
              <a:gd name="connsiteY9" fmla="*/ 69513 h 748700"/>
              <a:gd name="connsiteX10" fmla="*/ 4772181 w 4772181"/>
              <a:gd name="connsiteY10" fmla="*/ 748700 h 748700"/>
              <a:gd name="connsiteX11" fmla="*/ 2293680 w 4772181"/>
              <a:gd name="connsiteY11" fmla="*/ 748700 h 748700"/>
              <a:gd name="connsiteX12" fmla="*/ 2359930 w 4772181"/>
              <a:gd name="connsiteY12" fmla="*/ 726241 h 748700"/>
              <a:gd name="connsiteX13" fmla="*/ 3622429 w 4772181"/>
              <a:gd name="connsiteY13" fmla="*/ 25282 h 748700"/>
              <a:gd name="connsiteX14" fmla="*/ 4096991 w 4772181"/>
              <a:gd name="connsiteY14" fmla="*/ 1590 h 74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72181" h="748700">
                <a:moveTo>
                  <a:pt x="665403" y="498429"/>
                </a:moveTo>
                <a:cubicBezTo>
                  <a:pt x="871815" y="507728"/>
                  <a:pt x="1204270" y="633078"/>
                  <a:pt x="1539167" y="715853"/>
                </a:cubicBezTo>
                <a:lnTo>
                  <a:pt x="1694062" y="748700"/>
                </a:lnTo>
                <a:lnTo>
                  <a:pt x="0" y="748700"/>
                </a:lnTo>
                <a:lnTo>
                  <a:pt x="27767" y="724104"/>
                </a:lnTo>
                <a:cubicBezTo>
                  <a:pt x="166422" y="618002"/>
                  <a:pt x="444214" y="516242"/>
                  <a:pt x="601437" y="499844"/>
                </a:cubicBezTo>
                <a:cubicBezTo>
                  <a:pt x="621090" y="497795"/>
                  <a:pt x="642469" y="497395"/>
                  <a:pt x="665403" y="498429"/>
                </a:cubicBezTo>
                <a:close/>
                <a:moveTo>
                  <a:pt x="4096991" y="1590"/>
                </a:moveTo>
                <a:cubicBezTo>
                  <a:pt x="4270973" y="6594"/>
                  <a:pt x="4454842" y="23112"/>
                  <a:pt x="4630873" y="46985"/>
                </a:cubicBezTo>
                <a:lnTo>
                  <a:pt x="4772181" y="69513"/>
                </a:lnTo>
                <a:lnTo>
                  <a:pt x="4772181" y="748700"/>
                </a:lnTo>
                <a:lnTo>
                  <a:pt x="2293680" y="748700"/>
                </a:lnTo>
                <a:lnTo>
                  <a:pt x="2359930" y="726241"/>
                </a:lnTo>
                <a:cubicBezTo>
                  <a:pt x="2780763" y="560159"/>
                  <a:pt x="3144732" y="102929"/>
                  <a:pt x="3622429" y="25282"/>
                </a:cubicBezTo>
                <a:cubicBezTo>
                  <a:pt x="3758914" y="3098"/>
                  <a:pt x="3923009" y="-3414"/>
                  <a:pt x="4096991" y="1590"/>
                </a:cubicBezTo>
                <a:close/>
              </a:path>
            </a:pathLst>
          </a:custGeom>
          <a:gradFill>
            <a:gsLst>
              <a:gs pos="0">
                <a:srgbClr val="476CE1"/>
              </a:gs>
              <a:gs pos="100000">
                <a:srgbClr val="2148C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A629BCB-50A9-4632-99D3-CAC58FC2FAD2}"/>
              </a:ext>
            </a:extLst>
          </p:cNvPr>
          <p:cNvSpPr/>
          <p:nvPr/>
        </p:nvSpPr>
        <p:spPr>
          <a:xfrm>
            <a:off x="0" y="0"/>
            <a:ext cx="3875940" cy="532566"/>
          </a:xfrm>
          <a:custGeom>
            <a:avLst/>
            <a:gdLst>
              <a:gd name="connsiteX0" fmla="*/ 0 w 3875940"/>
              <a:gd name="connsiteY0" fmla="*/ 0 h 532566"/>
              <a:gd name="connsiteX1" fmla="*/ 3875940 w 3875940"/>
              <a:gd name="connsiteY1" fmla="*/ 0 h 532566"/>
              <a:gd name="connsiteX2" fmla="*/ 3821362 w 3875940"/>
              <a:gd name="connsiteY2" fmla="*/ 23206 h 532566"/>
              <a:gd name="connsiteX3" fmla="*/ 2720051 w 3875940"/>
              <a:gd name="connsiteY3" fmla="*/ 358815 h 532566"/>
              <a:gd name="connsiteX4" fmla="*/ 1932972 w 3875940"/>
              <a:gd name="connsiteY4" fmla="*/ 196770 h 532566"/>
              <a:gd name="connsiteX5" fmla="*/ 567159 w 3875940"/>
              <a:gd name="connsiteY5" fmla="*/ 532435 h 532566"/>
              <a:gd name="connsiteX6" fmla="*/ 60745 w 3875940"/>
              <a:gd name="connsiteY6" fmla="*/ 471295 h 532566"/>
              <a:gd name="connsiteX7" fmla="*/ 0 w 3875940"/>
              <a:gd name="connsiteY7" fmla="*/ 455847 h 532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75940" h="532566">
                <a:moveTo>
                  <a:pt x="0" y="0"/>
                </a:moveTo>
                <a:lnTo>
                  <a:pt x="3875940" y="0"/>
                </a:lnTo>
                <a:lnTo>
                  <a:pt x="3821362" y="23206"/>
                </a:lnTo>
                <a:cubicBezTo>
                  <a:pt x="3466619" y="165595"/>
                  <a:pt x="2917544" y="318666"/>
                  <a:pt x="2720051" y="358815"/>
                </a:cubicBezTo>
                <a:cubicBezTo>
                  <a:pt x="2368952" y="430192"/>
                  <a:pt x="2291787" y="167833"/>
                  <a:pt x="1932972" y="196770"/>
                </a:cubicBezTo>
                <a:cubicBezTo>
                  <a:pt x="1574157" y="225707"/>
                  <a:pt x="983847" y="526648"/>
                  <a:pt x="567159" y="532435"/>
                </a:cubicBezTo>
                <a:cubicBezTo>
                  <a:pt x="410901" y="534605"/>
                  <a:pt x="231313" y="509647"/>
                  <a:pt x="60745" y="471295"/>
                </a:cubicBezTo>
                <a:lnTo>
                  <a:pt x="0" y="455847"/>
                </a:lnTo>
                <a:close/>
              </a:path>
            </a:pathLst>
          </a:custGeom>
          <a:gradFill>
            <a:gsLst>
              <a:gs pos="0">
                <a:srgbClr val="476CE1"/>
              </a:gs>
              <a:gs pos="100000">
                <a:srgbClr val="2148C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" name="图片 4" descr="QR 代码&#10;&#10;描述已自动生成">
            <a:extLst>
              <a:ext uri="{FF2B5EF4-FFF2-40B4-BE49-F238E27FC236}">
                <a16:creationId xmlns:a16="http://schemas.microsoft.com/office/drawing/2014/main" id="{E0BE8B24-098A-4E19-8B21-6D4AF03C0E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84" b="9238"/>
          <a:stretch/>
        </p:blipFill>
        <p:spPr>
          <a:xfrm>
            <a:off x="1693502" y="1985616"/>
            <a:ext cx="3653875" cy="330708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D832AAD-6DFA-45B4-98E1-D6A332FBE3B6}"/>
              </a:ext>
            </a:extLst>
          </p:cNvPr>
          <p:cNvSpPr txBox="1"/>
          <p:nvPr/>
        </p:nvSpPr>
        <p:spPr>
          <a:xfrm>
            <a:off x="1506897" y="5292696"/>
            <a:ext cx="38404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+mj-ea"/>
                <a:ea typeface="+mj-ea"/>
              </a:rPr>
              <a:t>微信号：</a:t>
            </a:r>
            <a:r>
              <a:rPr lang="en-US" altLang="zh-CN" sz="2800">
                <a:latin typeface="+mj-ea"/>
                <a:ea typeface="+mj-ea"/>
              </a:rPr>
              <a:t>danani_l</a:t>
            </a:r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F4C2D68-DCBD-434F-BAD1-9CAC8F5C6257}"/>
              </a:ext>
            </a:extLst>
          </p:cNvPr>
          <p:cNvSpPr txBox="1"/>
          <p:nvPr/>
        </p:nvSpPr>
        <p:spPr>
          <a:xfrm>
            <a:off x="1813437" y="1312716"/>
            <a:ext cx="34560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+mj-ea"/>
                <a:ea typeface="+mj-ea"/>
              </a:rPr>
              <a:t>模板设计师：一只智慧树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0C1CFE-DC7A-47BC-BA60-B4C29A3FCBE7}"/>
              </a:ext>
            </a:extLst>
          </p:cNvPr>
          <p:cNvSpPr txBox="1"/>
          <p:nvPr/>
        </p:nvSpPr>
        <p:spPr>
          <a:xfrm>
            <a:off x="6052145" y="2163496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初出茅庐的小学生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C859130-F202-4463-9045-B56DD3058A96}"/>
              </a:ext>
            </a:extLst>
          </p:cNvPr>
          <p:cNvSpPr txBox="1"/>
          <p:nvPr/>
        </p:nvSpPr>
        <p:spPr>
          <a:xfrm>
            <a:off x="6052145" y="3032156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渴望站上更大的舞台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DAB7C12-27C0-4923-A1F1-60B1650E2158}"/>
              </a:ext>
            </a:extLst>
          </p:cNvPr>
          <p:cNvCxnSpPr/>
          <p:nvPr/>
        </p:nvCxnSpPr>
        <p:spPr>
          <a:xfrm>
            <a:off x="9029068" y="2686716"/>
            <a:ext cx="396240" cy="396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9E0C41D5-63EB-42DC-BC0F-5010416E8CD6}"/>
              </a:ext>
            </a:extLst>
          </p:cNvPr>
          <p:cNvSpPr txBox="1"/>
          <p:nvPr/>
        </p:nvSpPr>
        <p:spPr>
          <a:xfrm>
            <a:off x="6052145" y="3900816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没有丝毫骄傲的心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4D61707-B5AD-4D6C-A0AA-24A6ECFB639F}"/>
              </a:ext>
            </a:extLst>
          </p:cNvPr>
          <p:cNvSpPr txBox="1"/>
          <p:nvPr/>
        </p:nvSpPr>
        <p:spPr>
          <a:xfrm>
            <a:off x="6052145" y="4769476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只有一个永远怀抱着学习的精神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B4B023C6-0BEF-4197-AED9-B5B0CD1D2478}"/>
              </a:ext>
            </a:extLst>
          </p:cNvPr>
          <p:cNvCxnSpPr>
            <a:cxnSpLocks/>
          </p:cNvCxnSpPr>
          <p:nvPr/>
        </p:nvCxnSpPr>
        <p:spPr>
          <a:xfrm flipH="1">
            <a:off x="9056426" y="3555376"/>
            <a:ext cx="368882" cy="4743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27F219D-70D7-4593-83D8-C9C8E3441293}"/>
              </a:ext>
            </a:extLst>
          </p:cNvPr>
          <p:cNvCxnSpPr/>
          <p:nvPr/>
        </p:nvCxnSpPr>
        <p:spPr>
          <a:xfrm>
            <a:off x="9109392" y="4359588"/>
            <a:ext cx="1831317" cy="4098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82AA801-E1BE-4F20-8115-C980B13D9ABA}"/>
              </a:ext>
            </a:extLst>
          </p:cNvPr>
          <p:cNvGrpSpPr/>
          <p:nvPr/>
        </p:nvGrpSpPr>
        <p:grpSpPr>
          <a:xfrm>
            <a:off x="11139652" y="441960"/>
            <a:ext cx="484900" cy="323268"/>
            <a:chOff x="10705312" y="604951"/>
            <a:chExt cx="297965" cy="198644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60EAB48B-4E10-4BCD-8318-8591DCDB0B54}"/>
                </a:ext>
              </a:extLst>
            </p:cNvPr>
            <p:cNvSpPr/>
            <p:nvPr/>
          </p:nvSpPr>
          <p:spPr>
            <a:xfrm>
              <a:off x="10705312" y="604952"/>
              <a:ext cx="198643" cy="19864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FA78104-B9BE-478A-BC7E-EDA61BE0EC10}"/>
                </a:ext>
              </a:extLst>
            </p:cNvPr>
            <p:cNvSpPr/>
            <p:nvPr/>
          </p:nvSpPr>
          <p:spPr>
            <a:xfrm>
              <a:off x="10804634" y="604951"/>
              <a:ext cx="198643" cy="1986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57281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一只智慧树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506" y="1117166"/>
            <a:ext cx="1738240" cy="173824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初出茅庐的小伙子，永远有一颗热爱的心。微信：</a:t>
            </a:r>
            <a:r>
              <a:rPr lang="en-US" altLang="zh-CN" dirty="0" err="1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danani_l</a:t>
            </a:r>
            <a:endParaRPr lang="zh-CN" altLang="en-US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124142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一只智慧树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7F04F9D6-0253-4F00-9E64-7C1E8203BA43}"/>
              </a:ext>
            </a:extLst>
          </p:cNvPr>
          <p:cNvSpPr/>
          <p:nvPr/>
        </p:nvSpPr>
        <p:spPr>
          <a:xfrm>
            <a:off x="6293344" y="2815926"/>
            <a:ext cx="2459421" cy="613074"/>
          </a:xfrm>
          <a:prstGeom prst="roundRect">
            <a:avLst>
              <a:gd name="adj" fmla="val 50000"/>
            </a:avLst>
          </a:prstGeom>
          <a:solidFill>
            <a:srgbClr val="FF6B2D"/>
          </a:solidFill>
          <a:ln>
            <a:noFill/>
          </a:ln>
          <a:effectLst>
            <a:outerShdw blurRad="228600" dist="228600" dir="5400000" algn="t" rotWithShape="0">
              <a:srgbClr val="FF6B2D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n-ea"/>
              </a:rPr>
              <a:t>工作回顾</a:t>
            </a:r>
          </a:p>
        </p:txBody>
      </p:sp>
      <p:sp>
        <p:nvSpPr>
          <p:cNvPr id="101" name="矩形: 圆角 100">
            <a:extLst>
              <a:ext uri="{FF2B5EF4-FFF2-40B4-BE49-F238E27FC236}">
                <a16:creationId xmlns:a16="http://schemas.microsoft.com/office/drawing/2014/main" id="{C5292525-5CB1-405C-B312-9A14C1A72462}"/>
              </a:ext>
            </a:extLst>
          </p:cNvPr>
          <p:cNvSpPr/>
          <p:nvPr/>
        </p:nvSpPr>
        <p:spPr>
          <a:xfrm>
            <a:off x="9408863" y="2815925"/>
            <a:ext cx="2459421" cy="613074"/>
          </a:xfrm>
          <a:prstGeom prst="roundRect">
            <a:avLst>
              <a:gd name="adj" fmla="val 50000"/>
            </a:avLst>
          </a:prstGeom>
          <a:solidFill>
            <a:srgbClr val="FF6B2D"/>
          </a:solidFill>
          <a:ln>
            <a:noFill/>
          </a:ln>
          <a:effectLst>
            <a:outerShdw blurRad="228600" dist="228600" dir="5400000" algn="t" rotWithShape="0">
              <a:srgbClr val="FF6B2D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n-ea"/>
              </a:rPr>
              <a:t>工作汇报</a:t>
            </a:r>
          </a:p>
        </p:txBody>
      </p:sp>
      <p:sp>
        <p:nvSpPr>
          <p:cNvPr id="102" name="矩形: 圆角 101">
            <a:extLst>
              <a:ext uri="{FF2B5EF4-FFF2-40B4-BE49-F238E27FC236}">
                <a16:creationId xmlns:a16="http://schemas.microsoft.com/office/drawing/2014/main" id="{03E0F9F1-6305-4B6A-B98E-92D49A4FE7DD}"/>
              </a:ext>
            </a:extLst>
          </p:cNvPr>
          <p:cNvSpPr/>
          <p:nvPr/>
        </p:nvSpPr>
        <p:spPr>
          <a:xfrm>
            <a:off x="6293344" y="4324271"/>
            <a:ext cx="2459421" cy="613074"/>
          </a:xfrm>
          <a:prstGeom prst="roundRect">
            <a:avLst>
              <a:gd name="adj" fmla="val 50000"/>
            </a:avLst>
          </a:prstGeom>
          <a:solidFill>
            <a:srgbClr val="FF6B2D"/>
          </a:solidFill>
          <a:ln>
            <a:noFill/>
          </a:ln>
          <a:effectLst>
            <a:outerShdw blurRad="228600" dist="228600" dir="5400000" algn="t" rotWithShape="0">
              <a:srgbClr val="FF6B2D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n-ea"/>
              </a:rPr>
              <a:t>工作分析</a:t>
            </a:r>
          </a:p>
        </p:txBody>
      </p:sp>
      <p:sp>
        <p:nvSpPr>
          <p:cNvPr id="103" name="矩形: 圆角 102">
            <a:extLst>
              <a:ext uri="{FF2B5EF4-FFF2-40B4-BE49-F238E27FC236}">
                <a16:creationId xmlns:a16="http://schemas.microsoft.com/office/drawing/2014/main" id="{D50677BB-F4DC-4566-AAB1-74977E4BAE88}"/>
              </a:ext>
            </a:extLst>
          </p:cNvPr>
          <p:cNvSpPr/>
          <p:nvPr/>
        </p:nvSpPr>
        <p:spPr>
          <a:xfrm>
            <a:off x="9408862" y="4324270"/>
            <a:ext cx="2459421" cy="613074"/>
          </a:xfrm>
          <a:prstGeom prst="roundRect">
            <a:avLst>
              <a:gd name="adj" fmla="val 50000"/>
            </a:avLst>
          </a:prstGeom>
          <a:solidFill>
            <a:srgbClr val="FF6B2D"/>
          </a:solidFill>
          <a:ln>
            <a:noFill/>
          </a:ln>
          <a:effectLst>
            <a:outerShdw blurRad="228600" dist="228600" dir="5400000" algn="t" rotWithShape="0">
              <a:srgbClr val="FF6B2D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n-ea"/>
              </a:rPr>
              <a:t>未来展望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2A36911-D546-4353-8162-44CAE31EEAD3}"/>
              </a:ext>
            </a:extLst>
          </p:cNvPr>
          <p:cNvSpPr txBox="1"/>
          <p:nvPr/>
        </p:nvSpPr>
        <p:spPr>
          <a:xfrm>
            <a:off x="6702657" y="2380083"/>
            <a:ext cx="1692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+mn-ea"/>
              </a:rPr>
              <a:t>PART ONE</a:t>
            </a:r>
            <a:endParaRPr lang="zh-CN" altLang="en-US" sz="2400">
              <a:latin typeface="+mn-ea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AD0F6EB3-5502-41AC-9BBD-DD2D533432B7}"/>
              </a:ext>
            </a:extLst>
          </p:cNvPr>
          <p:cNvSpPr txBox="1"/>
          <p:nvPr/>
        </p:nvSpPr>
        <p:spPr>
          <a:xfrm>
            <a:off x="9782268" y="2399153"/>
            <a:ext cx="17676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+mn-ea"/>
              </a:rPr>
              <a:t>PART TWO</a:t>
            </a:r>
            <a:endParaRPr lang="zh-CN" altLang="en-US" sz="2400">
              <a:latin typeface="+mn-ea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607ECF88-3413-4954-902B-1FF3EE56B5D5}"/>
              </a:ext>
            </a:extLst>
          </p:cNvPr>
          <p:cNvSpPr txBox="1"/>
          <p:nvPr/>
        </p:nvSpPr>
        <p:spPr>
          <a:xfrm>
            <a:off x="6511390" y="3861146"/>
            <a:ext cx="19777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+mn-ea"/>
              </a:rPr>
              <a:t>PART THREE</a:t>
            </a:r>
            <a:endParaRPr lang="zh-CN" altLang="en-US" sz="2400">
              <a:latin typeface="+mn-ea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5356BA85-85BE-4514-862F-000EB59D8B55}"/>
              </a:ext>
            </a:extLst>
          </p:cNvPr>
          <p:cNvSpPr txBox="1"/>
          <p:nvPr/>
        </p:nvSpPr>
        <p:spPr>
          <a:xfrm>
            <a:off x="9705784" y="3874623"/>
            <a:ext cx="1865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+mn-ea"/>
              </a:rPr>
              <a:t>PART FOUR</a:t>
            </a:r>
            <a:endParaRPr lang="zh-CN" altLang="en-US" sz="24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55749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3E21395A-95C1-4DAC-89B0-7E58D814FA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2431" y="1329978"/>
            <a:ext cx="5559354" cy="4387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4253C79-F94C-44AD-9CCC-F550464D50A0}"/>
              </a:ext>
            </a:extLst>
          </p:cNvPr>
          <p:cNvSpPr txBox="1"/>
          <p:nvPr/>
        </p:nvSpPr>
        <p:spPr>
          <a:xfrm>
            <a:off x="6807352" y="2284600"/>
            <a:ext cx="41307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latin typeface="+mj-ea"/>
                <a:ea typeface="+mj-ea"/>
              </a:rPr>
              <a:t>PART  ONE</a:t>
            </a:r>
            <a:endParaRPr lang="zh-CN" altLang="en-US" sz="5400">
              <a:latin typeface="+mj-ea"/>
              <a:ea typeface="+mj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FC1911A-DD72-48D9-86D2-BEA37F0C8874}"/>
              </a:ext>
            </a:extLst>
          </p:cNvPr>
          <p:cNvGrpSpPr/>
          <p:nvPr/>
        </p:nvGrpSpPr>
        <p:grpSpPr>
          <a:xfrm>
            <a:off x="6762233" y="3268215"/>
            <a:ext cx="3903528" cy="140208"/>
            <a:chOff x="6762233" y="3268215"/>
            <a:chExt cx="3903528" cy="140208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EBE6522-7637-48C3-A0C7-443620B261C1}"/>
                </a:ext>
              </a:extLst>
            </p:cNvPr>
            <p:cNvCxnSpPr>
              <a:cxnSpLocks/>
            </p:cNvCxnSpPr>
            <p:nvPr/>
          </p:nvCxnSpPr>
          <p:spPr>
            <a:xfrm>
              <a:off x="6762233" y="3334422"/>
              <a:ext cx="39035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44D53443-2762-403E-877A-6D2FC5C8937B}"/>
                </a:ext>
              </a:extLst>
            </p:cNvPr>
            <p:cNvSpPr/>
            <p:nvPr/>
          </p:nvSpPr>
          <p:spPr>
            <a:xfrm>
              <a:off x="9569152" y="3268215"/>
              <a:ext cx="829056" cy="140208"/>
            </a:xfrm>
            <a:prstGeom prst="rect">
              <a:avLst/>
            </a:prstGeom>
            <a:gradFill>
              <a:gsLst>
                <a:gs pos="0">
                  <a:srgbClr val="476CE1"/>
                </a:gs>
                <a:gs pos="100000">
                  <a:srgbClr val="2148C8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793E64D2-A98D-4B5A-91D5-6C57FE4C9619}"/>
              </a:ext>
            </a:extLst>
          </p:cNvPr>
          <p:cNvSpPr txBox="1"/>
          <p:nvPr/>
        </p:nvSpPr>
        <p:spPr>
          <a:xfrm>
            <a:off x="7803160" y="3572330"/>
            <a:ext cx="28189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>
                <a:latin typeface="+mj-ea"/>
                <a:ea typeface="+mj-ea"/>
              </a:rPr>
              <a:t>工作回顾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1FA7AFB-1A71-4BFF-943D-05CB7F0903A7}"/>
              </a:ext>
            </a:extLst>
          </p:cNvPr>
          <p:cNvGrpSpPr/>
          <p:nvPr/>
        </p:nvGrpSpPr>
        <p:grpSpPr>
          <a:xfrm>
            <a:off x="6750658" y="3618287"/>
            <a:ext cx="1041375" cy="923328"/>
            <a:chOff x="6750658" y="3618287"/>
            <a:chExt cx="1041375" cy="923328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B9C9AF33-AB6A-4867-AD3B-A510336FF1E9}"/>
                </a:ext>
              </a:extLst>
            </p:cNvPr>
            <p:cNvSpPr/>
            <p:nvPr/>
          </p:nvSpPr>
          <p:spPr>
            <a:xfrm>
              <a:off x="6750658" y="3618287"/>
              <a:ext cx="923328" cy="923328"/>
            </a:xfrm>
            <a:prstGeom prst="ellipse">
              <a:avLst/>
            </a:pr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7DC1721-5C67-4D58-9E9D-F71E13677EC0}"/>
                </a:ext>
              </a:extLst>
            </p:cNvPr>
            <p:cNvSpPr txBox="1"/>
            <p:nvPr/>
          </p:nvSpPr>
          <p:spPr>
            <a:xfrm>
              <a:off x="6868705" y="3649274"/>
              <a:ext cx="923328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4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052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1E22E4BA-3300-4858-9D5B-8E8E66E0232B}"/>
              </a:ext>
            </a:extLst>
          </p:cNvPr>
          <p:cNvSpPr/>
          <p:nvPr/>
        </p:nvSpPr>
        <p:spPr>
          <a:xfrm>
            <a:off x="6805008" y="2802319"/>
            <a:ext cx="4814901" cy="2552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sz="1200" kern="0" dirty="0">
                <a:latin typeface="+mn-ea"/>
                <a:cs typeface="+mn-ea"/>
                <a:sym typeface="+mn-lt"/>
              </a:rPr>
              <a:t>添加详细文本描述，文字内容建议与标题相关尽量</a:t>
            </a:r>
            <a:r>
              <a:rPr lang="zh-CN" altLang="en-US" sz="1200" kern="0">
                <a:latin typeface="+mn-ea"/>
                <a:cs typeface="+mn-ea"/>
                <a:sym typeface="+mn-lt"/>
              </a:rPr>
              <a:t>简洁生动</a:t>
            </a:r>
            <a:endParaRPr lang="en-US" altLang="zh-CN" sz="1200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sz="1200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sz="1200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sz="1200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sz="1200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sz="1200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sz="1200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sz="1200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sz="1200" kern="0">
              <a:latin typeface="+mn-ea"/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EFF4126-B762-4A80-B53F-726E10914751}"/>
              </a:ext>
            </a:extLst>
          </p:cNvPr>
          <p:cNvSpPr/>
          <p:nvPr/>
        </p:nvSpPr>
        <p:spPr>
          <a:xfrm>
            <a:off x="0" y="3591285"/>
            <a:ext cx="10080273" cy="3266715"/>
          </a:xfrm>
          <a:custGeom>
            <a:avLst/>
            <a:gdLst>
              <a:gd name="connsiteX0" fmla="*/ 5104994 w 10080273"/>
              <a:gd name="connsiteY0" fmla="*/ 1140 h 3266715"/>
              <a:gd name="connsiteX1" fmla="*/ 5254906 w 10080273"/>
              <a:gd name="connsiteY1" fmla="*/ 20016 h 3266715"/>
              <a:gd name="connsiteX2" fmla="*/ 7106856 w 10080273"/>
              <a:gd name="connsiteY2" fmla="*/ 1825667 h 3266715"/>
              <a:gd name="connsiteX3" fmla="*/ 10076953 w 10080273"/>
              <a:gd name="connsiteY3" fmla="*/ 3263896 h 3266715"/>
              <a:gd name="connsiteX4" fmla="*/ 10080273 w 10080273"/>
              <a:gd name="connsiteY4" fmla="*/ 3266715 h 3266715"/>
              <a:gd name="connsiteX5" fmla="*/ 0 w 10080273"/>
              <a:gd name="connsiteY5" fmla="*/ 3266715 h 3266715"/>
              <a:gd name="connsiteX6" fmla="*/ 0 w 10080273"/>
              <a:gd name="connsiteY6" fmla="*/ 365892 h 3266715"/>
              <a:gd name="connsiteX7" fmla="*/ 29081 w 10080273"/>
              <a:gd name="connsiteY7" fmla="*/ 365463 h 3266715"/>
              <a:gd name="connsiteX8" fmla="*/ 2442259 w 10080273"/>
              <a:gd name="connsiteY8" fmla="*/ 830244 h 3266715"/>
              <a:gd name="connsiteX9" fmla="*/ 5104994 w 10080273"/>
              <a:gd name="connsiteY9" fmla="*/ 1140 h 3266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80273" h="3266715">
                <a:moveTo>
                  <a:pt x="5104994" y="1140"/>
                </a:moveTo>
                <a:cubicBezTo>
                  <a:pt x="5156296" y="3513"/>
                  <a:pt x="5206317" y="9647"/>
                  <a:pt x="5254906" y="20016"/>
                </a:cubicBezTo>
                <a:cubicBezTo>
                  <a:pt x="6032339" y="185920"/>
                  <a:pt x="6339069" y="1231500"/>
                  <a:pt x="7106856" y="1825667"/>
                </a:cubicBezTo>
                <a:cubicBezTo>
                  <a:pt x="7658703" y="2252725"/>
                  <a:pt x="9569890" y="2876110"/>
                  <a:pt x="10076953" y="3263896"/>
                </a:cubicBezTo>
                <a:lnTo>
                  <a:pt x="10080273" y="3266715"/>
                </a:lnTo>
                <a:lnTo>
                  <a:pt x="0" y="3266715"/>
                </a:lnTo>
                <a:lnTo>
                  <a:pt x="0" y="365892"/>
                </a:lnTo>
                <a:lnTo>
                  <a:pt x="29081" y="365463"/>
                </a:lnTo>
                <a:cubicBezTo>
                  <a:pt x="659260" y="389412"/>
                  <a:pt x="1606712" y="884501"/>
                  <a:pt x="2442259" y="830244"/>
                </a:cubicBezTo>
                <a:cubicBezTo>
                  <a:pt x="3277807" y="775987"/>
                  <a:pt x="4335465" y="-34467"/>
                  <a:pt x="5104994" y="1140"/>
                </a:cubicBezTo>
                <a:close/>
              </a:path>
            </a:pathLst>
          </a:custGeom>
          <a:gradFill>
            <a:gsLst>
              <a:gs pos="100000">
                <a:srgbClr val="2148C8"/>
              </a:gs>
              <a:gs pos="0">
                <a:srgbClr val="476CE1">
                  <a:lumMod val="67000"/>
                  <a:lumOff val="3300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275C0F65-527C-4A4E-B401-C616D7A76E1B}"/>
              </a:ext>
            </a:extLst>
          </p:cNvPr>
          <p:cNvSpPr/>
          <p:nvPr/>
        </p:nvSpPr>
        <p:spPr>
          <a:xfrm>
            <a:off x="1048711" y="2355951"/>
            <a:ext cx="4915515" cy="3281816"/>
          </a:xfrm>
          <a:prstGeom prst="roundRect">
            <a:avLst>
              <a:gd name="adj" fmla="val 0"/>
            </a:avLst>
          </a:prstGeom>
          <a:solidFill>
            <a:srgbClr val="FF6B2D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房间的摆设布局&#10;&#10;中度可信度描述已自动生成">
            <a:extLst>
              <a:ext uri="{FF2B5EF4-FFF2-40B4-BE49-F238E27FC236}">
                <a16:creationId xmlns:a16="http://schemas.microsoft.com/office/drawing/2014/main" id="{5FDDEAE6-E295-4600-9CA9-BC659DE98E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259" y="2088261"/>
            <a:ext cx="5009795" cy="334476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33490E8-BE17-4564-B5F2-CEDFB3225D85}"/>
              </a:ext>
            </a:extLst>
          </p:cNvPr>
          <p:cNvSpPr txBox="1"/>
          <p:nvPr/>
        </p:nvSpPr>
        <p:spPr>
          <a:xfrm>
            <a:off x="561964" y="281186"/>
            <a:ext cx="8803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4400" b="1" i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C557B5-B9DD-48AD-A24E-0EB638E1B6D6}"/>
              </a:ext>
            </a:extLst>
          </p:cNvPr>
          <p:cNvSpPr txBox="1"/>
          <p:nvPr/>
        </p:nvSpPr>
        <p:spPr>
          <a:xfrm>
            <a:off x="2019508" y="604952"/>
            <a:ext cx="1755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+mj-ea"/>
                <a:ea typeface="+mj-ea"/>
              </a:rPr>
              <a:t>工作回顾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732A51A-A566-40CB-92E3-144743DB4240}"/>
              </a:ext>
            </a:extLst>
          </p:cNvPr>
          <p:cNvSpPr/>
          <p:nvPr/>
        </p:nvSpPr>
        <p:spPr>
          <a:xfrm>
            <a:off x="8162490" y="1856327"/>
            <a:ext cx="1649134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b="1" kern="0">
                <a:latin typeface="+mn-ea"/>
                <a:cs typeface="+mn-ea"/>
                <a:sym typeface="+mn-lt"/>
              </a:rPr>
              <a:t>工作标题</a:t>
            </a:r>
            <a:endParaRPr lang="zh-CN" altLang="en-US" sz="2000" b="1" kern="0" dirty="0">
              <a:latin typeface="+mn-ea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C1864C5-97FE-4CB5-BE31-779A691EFDD3}"/>
              </a:ext>
            </a:extLst>
          </p:cNvPr>
          <p:cNvGrpSpPr/>
          <p:nvPr/>
        </p:nvGrpSpPr>
        <p:grpSpPr>
          <a:xfrm>
            <a:off x="5171452" y="1967273"/>
            <a:ext cx="1215342" cy="901627"/>
            <a:chOff x="5440101" y="1821066"/>
            <a:chExt cx="1215342" cy="901627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3A393A22-AB9A-4FF8-9137-FB6E44BF1059}"/>
                </a:ext>
              </a:extLst>
            </p:cNvPr>
            <p:cNvCxnSpPr/>
            <p:nvPr/>
          </p:nvCxnSpPr>
          <p:spPr>
            <a:xfrm>
              <a:off x="5440101" y="1821066"/>
              <a:ext cx="1215342" cy="0"/>
            </a:xfrm>
            <a:prstGeom prst="line">
              <a:avLst/>
            </a:prstGeom>
            <a:ln>
              <a:solidFill>
                <a:srgbClr val="2148C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F4B63B77-40D1-4BDB-842C-606E973A46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55443" y="1821066"/>
              <a:ext cx="0" cy="901627"/>
            </a:xfrm>
            <a:prstGeom prst="line">
              <a:avLst/>
            </a:prstGeom>
            <a:ln>
              <a:solidFill>
                <a:srgbClr val="2148C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9964CD87-1353-4F87-81C9-80DA1BC06AFC}"/>
              </a:ext>
            </a:extLst>
          </p:cNvPr>
          <p:cNvSpPr/>
          <p:nvPr/>
        </p:nvSpPr>
        <p:spPr>
          <a:xfrm flipV="1">
            <a:off x="7335720" y="2565378"/>
            <a:ext cx="3270271" cy="45719"/>
          </a:xfrm>
          <a:prstGeom prst="rect">
            <a:avLst/>
          </a:prstGeom>
          <a:solidFill>
            <a:srgbClr val="214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5514A70-0489-474A-AFAA-08E3F14662CE}"/>
              </a:ext>
            </a:extLst>
          </p:cNvPr>
          <p:cNvSpPr txBox="1"/>
          <p:nvPr/>
        </p:nvSpPr>
        <p:spPr>
          <a:xfrm>
            <a:off x="2104467" y="1138426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latin typeface="+mj-ea"/>
                <a:ea typeface="+mj-ea"/>
              </a:rPr>
              <a:t>Work review</a:t>
            </a:r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2AE6681-FED9-4548-AAF5-BFAFB2AC6043}"/>
              </a:ext>
            </a:extLst>
          </p:cNvPr>
          <p:cNvGrpSpPr/>
          <p:nvPr/>
        </p:nvGrpSpPr>
        <p:grpSpPr>
          <a:xfrm>
            <a:off x="11139652" y="441960"/>
            <a:ext cx="484900" cy="323268"/>
            <a:chOff x="10705312" y="604951"/>
            <a:chExt cx="297965" cy="19864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DA7E2659-2EE1-4CB7-9C43-3F5134A269D3}"/>
                </a:ext>
              </a:extLst>
            </p:cNvPr>
            <p:cNvSpPr/>
            <p:nvPr/>
          </p:nvSpPr>
          <p:spPr>
            <a:xfrm>
              <a:off x="10705312" y="604952"/>
              <a:ext cx="198643" cy="19864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8D7FB54-BF0D-4217-9717-432B4836371B}"/>
                </a:ext>
              </a:extLst>
            </p:cNvPr>
            <p:cNvSpPr/>
            <p:nvPr/>
          </p:nvSpPr>
          <p:spPr>
            <a:xfrm>
              <a:off x="10804634" y="604951"/>
              <a:ext cx="198643" cy="1986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1445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33490E8-BE17-4564-B5F2-CEDFB3225D85}"/>
              </a:ext>
            </a:extLst>
          </p:cNvPr>
          <p:cNvSpPr txBox="1"/>
          <p:nvPr/>
        </p:nvSpPr>
        <p:spPr>
          <a:xfrm>
            <a:off x="455235" y="258035"/>
            <a:ext cx="8803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4400" b="1" i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C557B5-B9DD-48AD-A24E-0EB638E1B6D6}"/>
              </a:ext>
            </a:extLst>
          </p:cNvPr>
          <p:cNvSpPr txBox="1"/>
          <p:nvPr/>
        </p:nvSpPr>
        <p:spPr>
          <a:xfrm>
            <a:off x="2012954" y="677481"/>
            <a:ext cx="1755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+mj-ea"/>
                <a:ea typeface="+mj-ea"/>
              </a:rPr>
              <a:t>工作总结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FB4CC8F-2CFB-4E49-8BD5-E2D8BA952A21}"/>
              </a:ext>
            </a:extLst>
          </p:cNvPr>
          <p:cNvSpPr txBox="1"/>
          <p:nvPr/>
        </p:nvSpPr>
        <p:spPr>
          <a:xfrm>
            <a:off x="2012954" y="1237543"/>
            <a:ext cx="19273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>
                <a:latin typeface="+mj-ea"/>
                <a:ea typeface="+mj-ea"/>
              </a:rPr>
              <a:t>Work summary</a:t>
            </a:r>
            <a:endParaRPr lang="zh-CN" altLang="en-US">
              <a:latin typeface="+mj-ea"/>
              <a:ea typeface="+mj-ea"/>
            </a:endParaRP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499022C2-F9E5-43BD-A58A-2DB9AEC720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4379438"/>
              </p:ext>
            </p:extLst>
          </p:nvPr>
        </p:nvGraphicFramePr>
        <p:xfrm>
          <a:off x="885233" y="1635631"/>
          <a:ext cx="6110121" cy="4382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椭圆 18">
            <a:extLst>
              <a:ext uri="{FF2B5EF4-FFF2-40B4-BE49-F238E27FC236}">
                <a16:creationId xmlns:a16="http://schemas.microsoft.com/office/drawing/2014/main" id="{1A353938-6865-43E8-9D82-AC9F23360C9C}"/>
              </a:ext>
            </a:extLst>
          </p:cNvPr>
          <p:cNvSpPr/>
          <p:nvPr/>
        </p:nvSpPr>
        <p:spPr>
          <a:xfrm>
            <a:off x="1495818" y="2273540"/>
            <a:ext cx="105225" cy="105225"/>
          </a:xfrm>
          <a:prstGeom prst="ellipse">
            <a:avLst/>
          </a:prstGeom>
          <a:solidFill>
            <a:srgbClr val="214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45CF8AC5-6726-487B-BF59-96D4F0B9596D}"/>
              </a:ext>
            </a:extLst>
          </p:cNvPr>
          <p:cNvSpPr/>
          <p:nvPr/>
        </p:nvSpPr>
        <p:spPr>
          <a:xfrm>
            <a:off x="2958336" y="3626852"/>
            <a:ext cx="105225" cy="105225"/>
          </a:xfrm>
          <a:prstGeom prst="ellipse">
            <a:avLst/>
          </a:prstGeom>
          <a:solidFill>
            <a:srgbClr val="214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E195692-B803-4102-9435-FCF0488A8F90}"/>
              </a:ext>
            </a:extLst>
          </p:cNvPr>
          <p:cNvSpPr/>
          <p:nvPr/>
        </p:nvSpPr>
        <p:spPr>
          <a:xfrm>
            <a:off x="4422378" y="2895332"/>
            <a:ext cx="105225" cy="105225"/>
          </a:xfrm>
          <a:prstGeom prst="ellipse">
            <a:avLst/>
          </a:prstGeom>
          <a:solidFill>
            <a:srgbClr val="214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2ECF99BD-22D7-4ECB-8A25-45754917F5A2}"/>
              </a:ext>
            </a:extLst>
          </p:cNvPr>
          <p:cNvSpPr/>
          <p:nvPr/>
        </p:nvSpPr>
        <p:spPr>
          <a:xfrm>
            <a:off x="5862558" y="2153075"/>
            <a:ext cx="105225" cy="105225"/>
          </a:xfrm>
          <a:prstGeom prst="ellipse">
            <a:avLst/>
          </a:prstGeom>
          <a:solidFill>
            <a:srgbClr val="214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6845008-CA82-40A7-89EB-EA584591D175}"/>
              </a:ext>
            </a:extLst>
          </p:cNvPr>
          <p:cNvGrpSpPr/>
          <p:nvPr/>
        </p:nvGrpSpPr>
        <p:grpSpPr>
          <a:xfrm>
            <a:off x="7529218" y="1731365"/>
            <a:ext cx="635896" cy="469789"/>
            <a:chOff x="7338349" y="1518239"/>
            <a:chExt cx="635896" cy="469789"/>
          </a:xfrm>
        </p:grpSpPr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99291968-19BA-4087-93FD-B5D380B0B659}"/>
                </a:ext>
              </a:extLst>
            </p:cNvPr>
            <p:cNvSpPr/>
            <p:nvPr/>
          </p:nvSpPr>
          <p:spPr>
            <a:xfrm>
              <a:off x="7338349" y="1635631"/>
              <a:ext cx="408781" cy="352397"/>
            </a:xfrm>
            <a:prstGeom prst="triangle">
              <a:avLst/>
            </a:prstGeom>
            <a:solidFill>
              <a:srgbClr val="214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>
              <a:extLst>
                <a:ext uri="{FF2B5EF4-FFF2-40B4-BE49-F238E27FC236}">
                  <a16:creationId xmlns:a16="http://schemas.microsoft.com/office/drawing/2014/main" id="{69AE4C3F-229F-4162-B713-E0FF1D5CD107}"/>
                </a:ext>
              </a:extLst>
            </p:cNvPr>
            <p:cNvSpPr/>
            <p:nvPr/>
          </p:nvSpPr>
          <p:spPr>
            <a:xfrm rot="3579738">
              <a:off x="7593656" y="1546431"/>
              <a:ext cx="408781" cy="352397"/>
            </a:xfrm>
            <a:prstGeom prst="triangle">
              <a:avLst/>
            </a:prstGeom>
            <a:noFill/>
            <a:ln w="15875">
              <a:solidFill>
                <a:srgbClr val="FF6B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E19DA82-B7B7-40FD-8AFF-F2D6D2B9A4FA}"/>
              </a:ext>
            </a:extLst>
          </p:cNvPr>
          <p:cNvGrpSpPr/>
          <p:nvPr/>
        </p:nvGrpSpPr>
        <p:grpSpPr>
          <a:xfrm>
            <a:off x="7529218" y="2792991"/>
            <a:ext cx="635896" cy="469789"/>
            <a:chOff x="7338349" y="1518239"/>
            <a:chExt cx="635896" cy="469789"/>
          </a:xfrm>
        </p:grpSpPr>
        <p:sp>
          <p:nvSpPr>
            <p:cNvPr id="29" name="等腰三角形 28">
              <a:extLst>
                <a:ext uri="{FF2B5EF4-FFF2-40B4-BE49-F238E27FC236}">
                  <a16:creationId xmlns:a16="http://schemas.microsoft.com/office/drawing/2014/main" id="{DEEAE7A3-9EE7-4DBB-B4EE-56B51EFE5B95}"/>
                </a:ext>
              </a:extLst>
            </p:cNvPr>
            <p:cNvSpPr/>
            <p:nvPr/>
          </p:nvSpPr>
          <p:spPr>
            <a:xfrm>
              <a:off x="7338349" y="1635631"/>
              <a:ext cx="408781" cy="352397"/>
            </a:xfrm>
            <a:prstGeom prst="triangle">
              <a:avLst/>
            </a:prstGeom>
            <a:solidFill>
              <a:srgbClr val="214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>
              <a:extLst>
                <a:ext uri="{FF2B5EF4-FFF2-40B4-BE49-F238E27FC236}">
                  <a16:creationId xmlns:a16="http://schemas.microsoft.com/office/drawing/2014/main" id="{748EAAB1-4811-4C5B-B50C-C6667B325B8F}"/>
                </a:ext>
              </a:extLst>
            </p:cNvPr>
            <p:cNvSpPr/>
            <p:nvPr/>
          </p:nvSpPr>
          <p:spPr>
            <a:xfrm rot="3579738">
              <a:off x="7593656" y="1546431"/>
              <a:ext cx="408781" cy="352397"/>
            </a:xfrm>
            <a:prstGeom prst="triangle">
              <a:avLst/>
            </a:prstGeom>
            <a:noFill/>
            <a:ln w="15875">
              <a:solidFill>
                <a:srgbClr val="FF6B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E40249E-5DB7-45E0-A7E4-FDBA0D3A6D14}"/>
              </a:ext>
            </a:extLst>
          </p:cNvPr>
          <p:cNvGrpSpPr/>
          <p:nvPr/>
        </p:nvGrpSpPr>
        <p:grpSpPr>
          <a:xfrm>
            <a:off x="7529218" y="3854617"/>
            <a:ext cx="635896" cy="469789"/>
            <a:chOff x="7338349" y="1518239"/>
            <a:chExt cx="635896" cy="469789"/>
          </a:xfrm>
        </p:grpSpPr>
        <p:sp>
          <p:nvSpPr>
            <p:cNvPr id="33" name="等腰三角形 32">
              <a:extLst>
                <a:ext uri="{FF2B5EF4-FFF2-40B4-BE49-F238E27FC236}">
                  <a16:creationId xmlns:a16="http://schemas.microsoft.com/office/drawing/2014/main" id="{D5E33EEA-5524-4DF0-879F-88207EF78B3A}"/>
                </a:ext>
              </a:extLst>
            </p:cNvPr>
            <p:cNvSpPr/>
            <p:nvPr/>
          </p:nvSpPr>
          <p:spPr>
            <a:xfrm>
              <a:off x="7338349" y="1635631"/>
              <a:ext cx="408781" cy="352397"/>
            </a:xfrm>
            <a:prstGeom prst="triangle">
              <a:avLst/>
            </a:prstGeom>
            <a:solidFill>
              <a:srgbClr val="214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>
              <a:extLst>
                <a:ext uri="{FF2B5EF4-FFF2-40B4-BE49-F238E27FC236}">
                  <a16:creationId xmlns:a16="http://schemas.microsoft.com/office/drawing/2014/main" id="{BFA1B1CD-B774-42F5-B9CE-C57AA7562D17}"/>
                </a:ext>
              </a:extLst>
            </p:cNvPr>
            <p:cNvSpPr/>
            <p:nvPr/>
          </p:nvSpPr>
          <p:spPr>
            <a:xfrm rot="3579738">
              <a:off x="7593656" y="1546431"/>
              <a:ext cx="408781" cy="352397"/>
            </a:xfrm>
            <a:prstGeom prst="triangle">
              <a:avLst/>
            </a:prstGeom>
            <a:noFill/>
            <a:ln w="15875">
              <a:solidFill>
                <a:srgbClr val="FF6B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E53284C-BA79-4258-805C-30BA71440313}"/>
              </a:ext>
            </a:extLst>
          </p:cNvPr>
          <p:cNvGrpSpPr/>
          <p:nvPr/>
        </p:nvGrpSpPr>
        <p:grpSpPr>
          <a:xfrm>
            <a:off x="7529218" y="4916243"/>
            <a:ext cx="635896" cy="469789"/>
            <a:chOff x="7338349" y="1518239"/>
            <a:chExt cx="635896" cy="469789"/>
          </a:xfrm>
        </p:grpSpPr>
        <p:sp>
          <p:nvSpPr>
            <p:cNvPr id="37" name="等腰三角形 36">
              <a:extLst>
                <a:ext uri="{FF2B5EF4-FFF2-40B4-BE49-F238E27FC236}">
                  <a16:creationId xmlns:a16="http://schemas.microsoft.com/office/drawing/2014/main" id="{1C4C53F9-5C41-420A-808A-10BD24146E07}"/>
                </a:ext>
              </a:extLst>
            </p:cNvPr>
            <p:cNvSpPr/>
            <p:nvPr/>
          </p:nvSpPr>
          <p:spPr>
            <a:xfrm>
              <a:off x="7338349" y="1635631"/>
              <a:ext cx="408781" cy="352397"/>
            </a:xfrm>
            <a:prstGeom prst="triangle">
              <a:avLst/>
            </a:prstGeom>
            <a:solidFill>
              <a:srgbClr val="214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id="{BE6E83D7-FF12-417F-BE1D-44442CE98F28}"/>
                </a:ext>
              </a:extLst>
            </p:cNvPr>
            <p:cNvSpPr/>
            <p:nvPr/>
          </p:nvSpPr>
          <p:spPr>
            <a:xfrm rot="3579738">
              <a:off x="7593656" y="1546431"/>
              <a:ext cx="408781" cy="352397"/>
            </a:xfrm>
            <a:prstGeom prst="triangle">
              <a:avLst/>
            </a:prstGeom>
            <a:noFill/>
            <a:ln w="15875">
              <a:solidFill>
                <a:srgbClr val="FF6B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DB30544-F39E-44E1-8667-6E0B32103696}"/>
              </a:ext>
            </a:extLst>
          </p:cNvPr>
          <p:cNvGrpSpPr/>
          <p:nvPr/>
        </p:nvGrpSpPr>
        <p:grpSpPr>
          <a:xfrm rot="1257680">
            <a:off x="4077604" y="1470885"/>
            <a:ext cx="1475704" cy="1460539"/>
            <a:chOff x="1288914" y="3126328"/>
            <a:chExt cx="2811093" cy="2782204"/>
          </a:xfrm>
          <a:effectLst>
            <a:outerShdw blurRad="241300" dist="304800" dir="5400000" algn="t" rotWithShape="0">
              <a:srgbClr val="FF6B2D">
                <a:alpha val="40000"/>
              </a:srgbClr>
            </a:outerShdw>
          </a:effectLst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B0BC805-A83B-4F11-BD89-16AC584D7134}"/>
                </a:ext>
              </a:extLst>
            </p:cNvPr>
            <p:cNvSpPr/>
            <p:nvPr/>
          </p:nvSpPr>
          <p:spPr>
            <a:xfrm>
              <a:off x="1808660" y="5667587"/>
              <a:ext cx="155668" cy="240945"/>
            </a:xfrm>
            <a:custGeom>
              <a:avLst/>
              <a:gdLst>
                <a:gd name="connsiteX0" fmla="*/ 83191 w 155668"/>
                <a:gd name="connsiteY0" fmla="*/ -22 h 240945"/>
                <a:gd name="connsiteX1" fmla="*/ 53111 w 155668"/>
                <a:gd name="connsiteY1" fmla="*/ 7595 h 240945"/>
                <a:gd name="connsiteX2" fmla="*/ 9992 w 155668"/>
                <a:gd name="connsiteY2" fmla="*/ 34964 h 240945"/>
                <a:gd name="connsiteX3" fmla="*/ 6893 w 155668"/>
                <a:gd name="connsiteY3" fmla="*/ 111003 h 240945"/>
                <a:gd name="connsiteX4" fmla="*/ 35553 w 155668"/>
                <a:gd name="connsiteY4" fmla="*/ 184718 h 240945"/>
                <a:gd name="connsiteX5" fmla="*/ 92099 w 155668"/>
                <a:gd name="connsiteY5" fmla="*/ 238553 h 240945"/>
                <a:gd name="connsiteX6" fmla="*/ 102685 w 155668"/>
                <a:gd name="connsiteY6" fmla="*/ 240876 h 240945"/>
                <a:gd name="connsiteX7" fmla="*/ 115595 w 155668"/>
                <a:gd name="connsiteY7" fmla="*/ 230161 h 240945"/>
                <a:gd name="connsiteX8" fmla="*/ 129925 w 155668"/>
                <a:gd name="connsiteY8" fmla="*/ 161739 h 240945"/>
                <a:gd name="connsiteX9" fmla="*/ 129925 w 155668"/>
                <a:gd name="connsiteY9" fmla="*/ 131917 h 240945"/>
                <a:gd name="connsiteX10" fmla="*/ 144255 w 155668"/>
                <a:gd name="connsiteY10" fmla="*/ 113456 h 240945"/>
                <a:gd name="connsiteX11" fmla="*/ 147224 w 155668"/>
                <a:gd name="connsiteY11" fmla="*/ 51747 h 240945"/>
                <a:gd name="connsiteX12" fmla="*/ 111076 w 155668"/>
                <a:gd name="connsiteY12" fmla="*/ 19343 h 240945"/>
                <a:gd name="connsiteX13" fmla="*/ 83191 w 155668"/>
                <a:gd name="connsiteY13" fmla="*/ -22 h 240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68" h="240945">
                  <a:moveTo>
                    <a:pt x="83191" y="-22"/>
                  </a:moveTo>
                  <a:cubicBezTo>
                    <a:pt x="72760" y="533"/>
                    <a:pt x="62548" y="3115"/>
                    <a:pt x="53111" y="7595"/>
                  </a:cubicBezTo>
                  <a:cubicBezTo>
                    <a:pt x="36444" y="12462"/>
                    <a:pt x="21495" y="21951"/>
                    <a:pt x="9992" y="34964"/>
                  </a:cubicBezTo>
                  <a:cubicBezTo>
                    <a:pt x="-5500" y="56136"/>
                    <a:pt x="-207" y="85700"/>
                    <a:pt x="6893" y="111003"/>
                  </a:cubicBezTo>
                  <a:cubicBezTo>
                    <a:pt x="13168" y="136732"/>
                    <a:pt x="22799" y="161519"/>
                    <a:pt x="35553" y="184718"/>
                  </a:cubicBezTo>
                  <a:cubicBezTo>
                    <a:pt x="48399" y="208072"/>
                    <a:pt x="68151" y="226869"/>
                    <a:pt x="92099" y="238553"/>
                  </a:cubicBezTo>
                  <a:cubicBezTo>
                    <a:pt x="95326" y="240321"/>
                    <a:pt x="99006" y="241134"/>
                    <a:pt x="102685" y="240876"/>
                  </a:cubicBezTo>
                  <a:cubicBezTo>
                    <a:pt x="108339" y="239353"/>
                    <a:pt x="113051" y="235442"/>
                    <a:pt x="115595" y="230161"/>
                  </a:cubicBezTo>
                  <a:cubicBezTo>
                    <a:pt x="128182" y="209712"/>
                    <a:pt x="133242" y="185519"/>
                    <a:pt x="129925" y="161739"/>
                  </a:cubicBezTo>
                  <a:cubicBezTo>
                    <a:pt x="127278" y="151979"/>
                    <a:pt x="127278" y="141677"/>
                    <a:pt x="129925" y="131917"/>
                  </a:cubicBezTo>
                  <a:cubicBezTo>
                    <a:pt x="133785" y="125113"/>
                    <a:pt x="138613" y="118891"/>
                    <a:pt x="144255" y="113456"/>
                  </a:cubicBezTo>
                  <a:cubicBezTo>
                    <a:pt x="158236" y="95602"/>
                    <a:pt x="159424" y="70866"/>
                    <a:pt x="147224" y="51747"/>
                  </a:cubicBezTo>
                  <a:cubicBezTo>
                    <a:pt x="137800" y="37546"/>
                    <a:pt x="121404" y="31608"/>
                    <a:pt x="111076" y="19343"/>
                  </a:cubicBezTo>
                  <a:cubicBezTo>
                    <a:pt x="101910" y="9531"/>
                    <a:pt x="99070" y="-22"/>
                    <a:pt x="83191" y="-22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6AE5B25-D776-4BE7-9763-E989388A3A5E}"/>
                </a:ext>
              </a:extLst>
            </p:cNvPr>
            <p:cNvSpPr/>
            <p:nvPr/>
          </p:nvSpPr>
          <p:spPr>
            <a:xfrm>
              <a:off x="1881263" y="5613784"/>
              <a:ext cx="116076" cy="126356"/>
            </a:xfrm>
            <a:custGeom>
              <a:avLst/>
              <a:gdLst>
                <a:gd name="connsiteX0" fmla="*/ 12654 w 116076"/>
                <a:gd name="connsiteY0" fmla="*/ 65400 h 126356"/>
                <a:gd name="connsiteX1" fmla="*/ 518 w 116076"/>
                <a:gd name="connsiteY1" fmla="*/ 82699 h 126356"/>
                <a:gd name="connsiteX2" fmla="*/ 1551 w 116076"/>
                <a:gd name="connsiteY2" fmla="*/ 96642 h 126356"/>
                <a:gd name="connsiteX3" fmla="*/ 19109 w 116076"/>
                <a:gd name="connsiteY3" fmla="*/ 119105 h 126356"/>
                <a:gd name="connsiteX4" fmla="*/ 38215 w 116076"/>
                <a:gd name="connsiteY4" fmla="*/ 126334 h 126356"/>
                <a:gd name="connsiteX5" fmla="*/ 52932 w 116076"/>
                <a:gd name="connsiteY5" fmla="*/ 121945 h 126356"/>
                <a:gd name="connsiteX6" fmla="*/ 100312 w 116076"/>
                <a:gd name="connsiteY6" fmla="*/ 89800 h 126356"/>
                <a:gd name="connsiteX7" fmla="*/ 115804 w 116076"/>
                <a:gd name="connsiteY7" fmla="*/ 65916 h 126356"/>
                <a:gd name="connsiteX8" fmla="*/ 114383 w 116076"/>
                <a:gd name="connsiteY8" fmla="*/ 48746 h 126356"/>
                <a:gd name="connsiteX9" fmla="*/ 110510 w 116076"/>
                <a:gd name="connsiteY9" fmla="*/ 32221 h 126356"/>
                <a:gd name="connsiteX10" fmla="*/ 108187 w 116076"/>
                <a:gd name="connsiteY10" fmla="*/ 25508 h 126356"/>
                <a:gd name="connsiteX11" fmla="*/ 103410 w 116076"/>
                <a:gd name="connsiteY11" fmla="*/ 19828 h 126356"/>
                <a:gd name="connsiteX12" fmla="*/ 77590 w 116076"/>
                <a:gd name="connsiteY12" fmla="*/ 1109 h 126356"/>
                <a:gd name="connsiteX13" fmla="*/ 60291 w 116076"/>
                <a:gd name="connsiteY13" fmla="*/ 9371 h 126356"/>
                <a:gd name="connsiteX14" fmla="*/ 12654 w 116076"/>
                <a:gd name="connsiteY14" fmla="*/ 65400 h 12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076" h="126356">
                  <a:moveTo>
                    <a:pt x="12654" y="65400"/>
                  </a:moveTo>
                  <a:cubicBezTo>
                    <a:pt x="7089" y="69931"/>
                    <a:pt x="2881" y="75921"/>
                    <a:pt x="518" y="82699"/>
                  </a:cubicBezTo>
                  <a:cubicBezTo>
                    <a:pt x="-502" y="87347"/>
                    <a:pt x="-140" y="92188"/>
                    <a:pt x="1551" y="96642"/>
                  </a:cubicBezTo>
                  <a:cubicBezTo>
                    <a:pt x="4985" y="105743"/>
                    <a:pt x="11104" y="113579"/>
                    <a:pt x="19109" y="119105"/>
                  </a:cubicBezTo>
                  <a:cubicBezTo>
                    <a:pt x="24544" y="123494"/>
                    <a:pt x="31231" y="126025"/>
                    <a:pt x="38215" y="126334"/>
                  </a:cubicBezTo>
                  <a:cubicBezTo>
                    <a:pt x="43366" y="125909"/>
                    <a:pt x="48388" y="124411"/>
                    <a:pt x="52932" y="121945"/>
                  </a:cubicBezTo>
                  <a:cubicBezTo>
                    <a:pt x="70348" y="113838"/>
                    <a:pt x="86343" y="102981"/>
                    <a:pt x="100312" y="89800"/>
                  </a:cubicBezTo>
                  <a:cubicBezTo>
                    <a:pt x="107967" y="83758"/>
                    <a:pt x="113415" y="75366"/>
                    <a:pt x="115804" y="65916"/>
                  </a:cubicBezTo>
                  <a:cubicBezTo>
                    <a:pt x="116359" y="60158"/>
                    <a:pt x="115881" y="54336"/>
                    <a:pt x="114383" y="48746"/>
                  </a:cubicBezTo>
                  <a:cubicBezTo>
                    <a:pt x="113221" y="43195"/>
                    <a:pt x="111801" y="37773"/>
                    <a:pt x="110510" y="32221"/>
                  </a:cubicBezTo>
                  <a:cubicBezTo>
                    <a:pt x="110072" y="29885"/>
                    <a:pt x="109284" y="27626"/>
                    <a:pt x="108187" y="25508"/>
                  </a:cubicBezTo>
                  <a:cubicBezTo>
                    <a:pt x="106883" y="23391"/>
                    <a:pt x="105282" y="21468"/>
                    <a:pt x="103410" y="19828"/>
                  </a:cubicBezTo>
                  <a:cubicBezTo>
                    <a:pt x="96219" y="11837"/>
                    <a:pt x="87428" y="5459"/>
                    <a:pt x="77590" y="1109"/>
                  </a:cubicBezTo>
                  <a:cubicBezTo>
                    <a:pt x="68424" y="-2248"/>
                    <a:pt x="65455" y="2271"/>
                    <a:pt x="60291" y="9371"/>
                  </a:cubicBezTo>
                  <a:cubicBezTo>
                    <a:pt x="45896" y="29265"/>
                    <a:pt x="29966" y="47997"/>
                    <a:pt x="12654" y="65400"/>
                  </a:cubicBezTo>
                  <a:close/>
                </a:path>
              </a:pathLst>
            </a:custGeom>
            <a:solidFill>
              <a:srgbClr val="F3BD8F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AEA7A1F-3D57-4CC2-AE7C-8F93DF6E024B}"/>
                </a:ext>
              </a:extLst>
            </p:cNvPr>
            <p:cNvSpPr/>
            <p:nvPr/>
          </p:nvSpPr>
          <p:spPr>
            <a:xfrm>
              <a:off x="1923690" y="4757699"/>
              <a:ext cx="579096" cy="950553"/>
            </a:xfrm>
            <a:custGeom>
              <a:avLst/>
              <a:gdLst>
                <a:gd name="connsiteX0" fmla="*/ 577636 w 579096"/>
                <a:gd name="connsiteY0" fmla="*/ 71757 h 950553"/>
                <a:gd name="connsiteX1" fmla="*/ 507019 w 579096"/>
                <a:gd name="connsiteY1" fmla="*/ 365844 h 950553"/>
                <a:gd name="connsiteX2" fmla="*/ 362299 w 579096"/>
                <a:gd name="connsiteY2" fmla="*/ 703825 h 950553"/>
                <a:gd name="connsiteX3" fmla="*/ 189694 w 579096"/>
                <a:gd name="connsiteY3" fmla="*/ 878624 h 950553"/>
                <a:gd name="connsiteX4" fmla="*/ 58917 w 579096"/>
                <a:gd name="connsiteY4" fmla="*/ 950532 h 950553"/>
                <a:gd name="connsiteX5" fmla="*/ 7278 w 579096"/>
                <a:gd name="connsiteY5" fmla="*/ 898893 h 950553"/>
                <a:gd name="connsiteX6" fmla="*/ 5470 w 579096"/>
                <a:gd name="connsiteY6" fmla="*/ 895924 h 950553"/>
                <a:gd name="connsiteX7" fmla="*/ 17347 w 579096"/>
                <a:gd name="connsiteY7" fmla="*/ 817431 h 950553"/>
                <a:gd name="connsiteX8" fmla="*/ 189694 w 579096"/>
                <a:gd name="connsiteY8" fmla="*/ 523732 h 950553"/>
                <a:gd name="connsiteX9" fmla="*/ 215514 w 579096"/>
                <a:gd name="connsiteY9" fmla="*/ 477773 h 950553"/>
                <a:gd name="connsiteX10" fmla="*/ 223905 w 579096"/>
                <a:gd name="connsiteY10" fmla="*/ 430393 h 950553"/>
                <a:gd name="connsiteX11" fmla="*/ 234233 w 579096"/>
                <a:gd name="connsiteY11" fmla="*/ 365844 h 950553"/>
                <a:gd name="connsiteX12" fmla="*/ 300848 w 579096"/>
                <a:gd name="connsiteY12" fmla="*/ 137081 h 950553"/>
                <a:gd name="connsiteX13" fmla="*/ 336479 w 579096"/>
                <a:gd name="connsiteY13" fmla="*/ 63366 h 950553"/>
                <a:gd name="connsiteX14" fmla="*/ 464287 w 579096"/>
                <a:gd name="connsiteY14" fmla="*/ 7079 h 950553"/>
                <a:gd name="connsiteX15" fmla="*/ 577636 w 579096"/>
                <a:gd name="connsiteY15" fmla="*/ 71757 h 950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9096" h="950553">
                  <a:moveTo>
                    <a:pt x="577636" y="71757"/>
                  </a:moveTo>
                  <a:cubicBezTo>
                    <a:pt x="568470" y="145602"/>
                    <a:pt x="527416" y="293936"/>
                    <a:pt x="507019" y="365844"/>
                  </a:cubicBezTo>
                  <a:cubicBezTo>
                    <a:pt x="466611" y="507853"/>
                    <a:pt x="453830" y="587507"/>
                    <a:pt x="362299" y="703825"/>
                  </a:cubicBezTo>
                  <a:cubicBezTo>
                    <a:pt x="311473" y="768348"/>
                    <a:pt x="253572" y="826984"/>
                    <a:pt x="189694" y="878624"/>
                  </a:cubicBezTo>
                  <a:cubicBezTo>
                    <a:pt x="150965" y="909995"/>
                    <a:pt x="107846" y="939430"/>
                    <a:pt x="58917" y="950532"/>
                  </a:cubicBezTo>
                  <a:cubicBezTo>
                    <a:pt x="48073" y="928327"/>
                    <a:pt x="20187" y="919419"/>
                    <a:pt x="7278" y="898893"/>
                  </a:cubicBezTo>
                  <a:cubicBezTo>
                    <a:pt x="6632" y="897860"/>
                    <a:pt x="6116" y="896827"/>
                    <a:pt x="5470" y="895924"/>
                  </a:cubicBezTo>
                  <a:cubicBezTo>
                    <a:pt x="-7440" y="871653"/>
                    <a:pt x="4696" y="841960"/>
                    <a:pt x="17347" y="817431"/>
                  </a:cubicBezTo>
                  <a:cubicBezTo>
                    <a:pt x="69284" y="716399"/>
                    <a:pt x="126823" y="618348"/>
                    <a:pt x="189694" y="523732"/>
                  </a:cubicBezTo>
                  <a:cubicBezTo>
                    <a:pt x="200216" y="509570"/>
                    <a:pt x="208891" y="494129"/>
                    <a:pt x="215514" y="477773"/>
                  </a:cubicBezTo>
                  <a:cubicBezTo>
                    <a:pt x="220058" y="462345"/>
                    <a:pt x="222873" y="446453"/>
                    <a:pt x="223905" y="430393"/>
                  </a:cubicBezTo>
                  <a:cubicBezTo>
                    <a:pt x="226487" y="408576"/>
                    <a:pt x="229973" y="387016"/>
                    <a:pt x="234233" y="365844"/>
                  </a:cubicBezTo>
                  <a:cubicBezTo>
                    <a:pt x="251507" y="288243"/>
                    <a:pt x="273750" y="211829"/>
                    <a:pt x="300848" y="137081"/>
                  </a:cubicBezTo>
                  <a:cubicBezTo>
                    <a:pt x="308103" y="110538"/>
                    <a:pt x="320187" y="85545"/>
                    <a:pt x="336479" y="63366"/>
                  </a:cubicBezTo>
                  <a:cubicBezTo>
                    <a:pt x="367076" y="26960"/>
                    <a:pt x="417166" y="13792"/>
                    <a:pt x="464287" y="7079"/>
                  </a:cubicBezTo>
                  <a:cubicBezTo>
                    <a:pt x="536841" y="-3636"/>
                    <a:pt x="588351" y="-14223"/>
                    <a:pt x="577636" y="71757"/>
                  </a:cubicBezTo>
                  <a:close/>
                </a:path>
              </a:pathLst>
            </a:custGeom>
            <a:solidFill>
              <a:srgbClr val="3E3E54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8949430-4AF4-4341-B8B2-3099023AE430}"/>
                </a:ext>
              </a:extLst>
            </p:cNvPr>
            <p:cNvSpPr/>
            <p:nvPr/>
          </p:nvSpPr>
          <p:spPr>
            <a:xfrm>
              <a:off x="1288914" y="4942608"/>
              <a:ext cx="173213" cy="220058"/>
            </a:xfrm>
            <a:custGeom>
              <a:avLst/>
              <a:gdLst>
                <a:gd name="connsiteX0" fmla="*/ 158451 w 173213"/>
                <a:gd name="connsiteY0" fmla="*/ 21241 h 220058"/>
                <a:gd name="connsiteX1" fmla="*/ 130436 w 173213"/>
                <a:gd name="connsiteY1" fmla="*/ 7685 h 220058"/>
                <a:gd name="connsiteX2" fmla="*/ 79830 w 173213"/>
                <a:gd name="connsiteY2" fmla="*/ 972 h 220058"/>
                <a:gd name="connsiteX3" fmla="*/ 28190 w 173213"/>
                <a:gd name="connsiteY3" fmla="*/ 57259 h 220058"/>
                <a:gd name="connsiteX4" fmla="*/ 2370 w 173213"/>
                <a:gd name="connsiteY4" fmla="*/ 132136 h 220058"/>
                <a:gd name="connsiteX5" fmla="*/ 11149 w 173213"/>
                <a:gd name="connsiteY5" fmla="*/ 209596 h 220058"/>
                <a:gd name="connsiteX6" fmla="*/ 17733 w 173213"/>
                <a:gd name="connsiteY6" fmla="*/ 218245 h 220058"/>
                <a:gd name="connsiteX7" fmla="*/ 34387 w 173213"/>
                <a:gd name="connsiteY7" fmla="*/ 218245 h 220058"/>
                <a:gd name="connsiteX8" fmla="*/ 89254 w 173213"/>
                <a:gd name="connsiteY8" fmla="*/ 174997 h 220058"/>
                <a:gd name="connsiteX9" fmla="*/ 108102 w 173213"/>
                <a:gd name="connsiteY9" fmla="*/ 151759 h 220058"/>
                <a:gd name="connsiteX10" fmla="*/ 130953 w 173213"/>
                <a:gd name="connsiteY10" fmla="*/ 146854 h 220058"/>
                <a:gd name="connsiteX11" fmla="*/ 172910 w 173213"/>
                <a:gd name="connsiteY11" fmla="*/ 101411 h 220058"/>
                <a:gd name="connsiteX12" fmla="*/ 165938 w 173213"/>
                <a:gd name="connsiteY12" fmla="*/ 53386 h 220058"/>
                <a:gd name="connsiteX13" fmla="*/ 158451 w 173213"/>
                <a:gd name="connsiteY13" fmla="*/ 21241 h 2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3213" h="220058">
                  <a:moveTo>
                    <a:pt x="158451" y="21241"/>
                  </a:moveTo>
                  <a:cubicBezTo>
                    <a:pt x="150111" y="14902"/>
                    <a:pt x="140583" y="10293"/>
                    <a:pt x="130436" y="7685"/>
                  </a:cubicBezTo>
                  <a:cubicBezTo>
                    <a:pt x="114518" y="766"/>
                    <a:pt x="97000" y="-1558"/>
                    <a:pt x="79830" y="972"/>
                  </a:cubicBezTo>
                  <a:cubicBezTo>
                    <a:pt x="54010" y="7298"/>
                    <a:pt x="39551" y="33376"/>
                    <a:pt x="28190" y="57259"/>
                  </a:cubicBezTo>
                  <a:cubicBezTo>
                    <a:pt x="16352" y="80987"/>
                    <a:pt x="7663" y="106162"/>
                    <a:pt x="2370" y="132136"/>
                  </a:cubicBezTo>
                  <a:cubicBezTo>
                    <a:pt x="-2755" y="158240"/>
                    <a:pt x="305" y="185299"/>
                    <a:pt x="11149" y="209596"/>
                  </a:cubicBezTo>
                  <a:cubicBezTo>
                    <a:pt x="12466" y="213056"/>
                    <a:pt x="14751" y="216051"/>
                    <a:pt x="17733" y="218245"/>
                  </a:cubicBezTo>
                  <a:cubicBezTo>
                    <a:pt x="23026" y="220633"/>
                    <a:pt x="29094" y="220633"/>
                    <a:pt x="34387" y="218245"/>
                  </a:cubicBezTo>
                  <a:cubicBezTo>
                    <a:pt x="57147" y="210641"/>
                    <a:pt x="76538" y="195343"/>
                    <a:pt x="89254" y="174997"/>
                  </a:cubicBezTo>
                  <a:cubicBezTo>
                    <a:pt x="93385" y="165728"/>
                    <a:pt x="99892" y="157724"/>
                    <a:pt x="108102" y="151759"/>
                  </a:cubicBezTo>
                  <a:cubicBezTo>
                    <a:pt x="115409" y="148932"/>
                    <a:pt x="123129" y="147280"/>
                    <a:pt x="130953" y="146854"/>
                  </a:cubicBezTo>
                  <a:cubicBezTo>
                    <a:pt x="153132" y="142090"/>
                    <a:pt x="169928" y="123900"/>
                    <a:pt x="172910" y="101411"/>
                  </a:cubicBezTo>
                  <a:cubicBezTo>
                    <a:pt x="174717" y="84499"/>
                    <a:pt x="166326" y="69782"/>
                    <a:pt x="165938" y="53386"/>
                  </a:cubicBezTo>
                  <a:cubicBezTo>
                    <a:pt x="166068" y="40734"/>
                    <a:pt x="170328" y="31568"/>
                    <a:pt x="158451" y="21241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FE927046-3433-4A08-A366-44F7149C78B8}"/>
                </a:ext>
              </a:extLst>
            </p:cNvPr>
            <p:cNvSpPr/>
            <p:nvPr/>
          </p:nvSpPr>
          <p:spPr>
            <a:xfrm>
              <a:off x="1808660" y="5667587"/>
              <a:ext cx="155668" cy="240945"/>
            </a:xfrm>
            <a:custGeom>
              <a:avLst/>
              <a:gdLst>
                <a:gd name="connsiteX0" fmla="*/ 83191 w 155668"/>
                <a:gd name="connsiteY0" fmla="*/ -22 h 240945"/>
                <a:gd name="connsiteX1" fmla="*/ 53111 w 155668"/>
                <a:gd name="connsiteY1" fmla="*/ 7595 h 240945"/>
                <a:gd name="connsiteX2" fmla="*/ 9992 w 155668"/>
                <a:gd name="connsiteY2" fmla="*/ 34964 h 240945"/>
                <a:gd name="connsiteX3" fmla="*/ 6893 w 155668"/>
                <a:gd name="connsiteY3" fmla="*/ 111003 h 240945"/>
                <a:gd name="connsiteX4" fmla="*/ 35553 w 155668"/>
                <a:gd name="connsiteY4" fmla="*/ 184718 h 240945"/>
                <a:gd name="connsiteX5" fmla="*/ 92099 w 155668"/>
                <a:gd name="connsiteY5" fmla="*/ 238553 h 240945"/>
                <a:gd name="connsiteX6" fmla="*/ 102685 w 155668"/>
                <a:gd name="connsiteY6" fmla="*/ 240876 h 240945"/>
                <a:gd name="connsiteX7" fmla="*/ 115595 w 155668"/>
                <a:gd name="connsiteY7" fmla="*/ 230161 h 240945"/>
                <a:gd name="connsiteX8" fmla="*/ 129925 w 155668"/>
                <a:gd name="connsiteY8" fmla="*/ 161739 h 240945"/>
                <a:gd name="connsiteX9" fmla="*/ 129925 w 155668"/>
                <a:gd name="connsiteY9" fmla="*/ 131917 h 240945"/>
                <a:gd name="connsiteX10" fmla="*/ 144255 w 155668"/>
                <a:gd name="connsiteY10" fmla="*/ 113456 h 240945"/>
                <a:gd name="connsiteX11" fmla="*/ 147224 w 155668"/>
                <a:gd name="connsiteY11" fmla="*/ 51747 h 240945"/>
                <a:gd name="connsiteX12" fmla="*/ 111076 w 155668"/>
                <a:gd name="connsiteY12" fmla="*/ 19343 h 240945"/>
                <a:gd name="connsiteX13" fmla="*/ 83191 w 155668"/>
                <a:gd name="connsiteY13" fmla="*/ -22 h 240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68" h="240945">
                  <a:moveTo>
                    <a:pt x="83191" y="-22"/>
                  </a:moveTo>
                  <a:cubicBezTo>
                    <a:pt x="72760" y="533"/>
                    <a:pt x="62548" y="3115"/>
                    <a:pt x="53111" y="7595"/>
                  </a:cubicBezTo>
                  <a:cubicBezTo>
                    <a:pt x="36444" y="12462"/>
                    <a:pt x="21495" y="21951"/>
                    <a:pt x="9992" y="34964"/>
                  </a:cubicBezTo>
                  <a:cubicBezTo>
                    <a:pt x="-5500" y="56136"/>
                    <a:pt x="-207" y="85700"/>
                    <a:pt x="6893" y="111003"/>
                  </a:cubicBezTo>
                  <a:cubicBezTo>
                    <a:pt x="13168" y="136732"/>
                    <a:pt x="22799" y="161519"/>
                    <a:pt x="35553" y="184718"/>
                  </a:cubicBezTo>
                  <a:cubicBezTo>
                    <a:pt x="48399" y="208072"/>
                    <a:pt x="68151" y="226869"/>
                    <a:pt x="92099" y="238553"/>
                  </a:cubicBezTo>
                  <a:cubicBezTo>
                    <a:pt x="95326" y="240321"/>
                    <a:pt x="99006" y="241134"/>
                    <a:pt x="102685" y="240876"/>
                  </a:cubicBezTo>
                  <a:cubicBezTo>
                    <a:pt x="108339" y="239353"/>
                    <a:pt x="113051" y="235442"/>
                    <a:pt x="115595" y="230161"/>
                  </a:cubicBezTo>
                  <a:cubicBezTo>
                    <a:pt x="128182" y="209712"/>
                    <a:pt x="133242" y="185519"/>
                    <a:pt x="129925" y="161739"/>
                  </a:cubicBezTo>
                  <a:cubicBezTo>
                    <a:pt x="127278" y="151979"/>
                    <a:pt x="127278" y="141677"/>
                    <a:pt x="129925" y="131917"/>
                  </a:cubicBezTo>
                  <a:cubicBezTo>
                    <a:pt x="133785" y="125113"/>
                    <a:pt x="138613" y="118891"/>
                    <a:pt x="144255" y="113456"/>
                  </a:cubicBezTo>
                  <a:cubicBezTo>
                    <a:pt x="158236" y="95602"/>
                    <a:pt x="159424" y="70866"/>
                    <a:pt x="147224" y="51747"/>
                  </a:cubicBezTo>
                  <a:cubicBezTo>
                    <a:pt x="137800" y="37546"/>
                    <a:pt x="121404" y="31608"/>
                    <a:pt x="111076" y="19343"/>
                  </a:cubicBezTo>
                  <a:cubicBezTo>
                    <a:pt x="101910" y="9531"/>
                    <a:pt x="99070" y="-22"/>
                    <a:pt x="83191" y="-22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EDA4527-4A63-47EB-8F79-BFDA81230421}"/>
                </a:ext>
              </a:extLst>
            </p:cNvPr>
            <p:cNvSpPr/>
            <p:nvPr/>
          </p:nvSpPr>
          <p:spPr>
            <a:xfrm>
              <a:off x="1288914" y="4942608"/>
              <a:ext cx="173213" cy="220058"/>
            </a:xfrm>
            <a:custGeom>
              <a:avLst/>
              <a:gdLst>
                <a:gd name="connsiteX0" fmla="*/ 158451 w 173213"/>
                <a:gd name="connsiteY0" fmla="*/ 21241 h 220058"/>
                <a:gd name="connsiteX1" fmla="*/ 130436 w 173213"/>
                <a:gd name="connsiteY1" fmla="*/ 7685 h 220058"/>
                <a:gd name="connsiteX2" fmla="*/ 79830 w 173213"/>
                <a:gd name="connsiteY2" fmla="*/ 972 h 220058"/>
                <a:gd name="connsiteX3" fmla="*/ 28190 w 173213"/>
                <a:gd name="connsiteY3" fmla="*/ 57259 h 220058"/>
                <a:gd name="connsiteX4" fmla="*/ 2370 w 173213"/>
                <a:gd name="connsiteY4" fmla="*/ 132136 h 220058"/>
                <a:gd name="connsiteX5" fmla="*/ 11149 w 173213"/>
                <a:gd name="connsiteY5" fmla="*/ 209596 h 220058"/>
                <a:gd name="connsiteX6" fmla="*/ 17733 w 173213"/>
                <a:gd name="connsiteY6" fmla="*/ 218245 h 220058"/>
                <a:gd name="connsiteX7" fmla="*/ 34387 w 173213"/>
                <a:gd name="connsiteY7" fmla="*/ 218245 h 220058"/>
                <a:gd name="connsiteX8" fmla="*/ 89254 w 173213"/>
                <a:gd name="connsiteY8" fmla="*/ 174997 h 220058"/>
                <a:gd name="connsiteX9" fmla="*/ 108102 w 173213"/>
                <a:gd name="connsiteY9" fmla="*/ 151759 h 220058"/>
                <a:gd name="connsiteX10" fmla="*/ 130953 w 173213"/>
                <a:gd name="connsiteY10" fmla="*/ 146854 h 220058"/>
                <a:gd name="connsiteX11" fmla="*/ 172910 w 173213"/>
                <a:gd name="connsiteY11" fmla="*/ 101411 h 220058"/>
                <a:gd name="connsiteX12" fmla="*/ 165938 w 173213"/>
                <a:gd name="connsiteY12" fmla="*/ 53386 h 220058"/>
                <a:gd name="connsiteX13" fmla="*/ 158451 w 173213"/>
                <a:gd name="connsiteY13" fmla="*/ 21241 h 22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3213" h="220058">
                  <a:moveTo>
                    <a:pt x="158451" y="21241"/>
                  </a:moveTo>
                  <a:cubicBezTo>
                    <a:pt x="150111" y="14902"/>
                    <a:pt x="140583" y="10293"/>
                    <a:pt x="130436" y="7685"/>
                  </a:cubicBezTo>
                  <a:cubicBezTo>
                    <a:pt x="114518" y="766"/>
                    <a:pt x="97000" y="-1558"/>
                    <a:pt x="79830" y="972"/>
                  </a:cubicBezTo>
                  <a:cubicBezTo>
                    <a:pt x="54010" y="7298"/>
                    <a:pt x="39551" y="33376"/>
                    <a:pt x="28190" y="57259"/>
                  </a:cubicBezTo>
                  <a:cubicBezTo>
                    <a:pt x="16352" y="80987"/>
                    <a:pt x="7663" y="106162"/>
                    <a:pt x="2370" y="132136"/>
                  </a:cubicBezTo>
                  <a:cubicBezTo>
                    <a:pt x="-2755" y="158240"/>
                    <a:pt x="305" y="185299"/>
                    <a:pt x="11149" y="209596"/>
                  </a:cubicBezTo>
                  <a:cubicBezTo>
                    <a:pt x="12466" y="213056"/>
                    <a:pt x="14751" y="216051"/>
                    <a:pt x="17733" y="218245"/>
                  </a:cubicBezTo>
                  <a:cubicBezTo>
                    <a:pt x="23026" y="220633"/>
                    <a:pt x="29094" y="220633"/>
                    <a:pt x="34387" y="218245"/>
                  </a:cubicBezTo>
                  <a:cubicBezTo>
                    <a:pt x="57147" y="210641"/>
                    <a:pt x="76538" y="195343"/>
                    <a:pt x="89254" y="174997"/>
                  </a:cubicBezTo>
                  <a:cubicBezTo>
                    <a:pt x="93385" y="165728"/>
                    <a:pt x="99892" y="157724"/>
                    <a:pt x="108102" y="151759"/>
                  </a:cubicBezTo>
                  <a:cubicBezTo>
                    <a:pt x="115409" y="148932"/>
                    <a:pt x="123129" y="147280"/>
                    <a:pt x="130953" y="146854"/>
                  </a:cubicBezTo>
                  <a:cubicBezTo>
                    <a:pt x="153132" y="142090"/>
                    <a:pt x="169928" y="123900"/>
                    <a:pt x="172910" y="101411"/>
                  </a:cubicBezTo>
                  <a:cubicBezTo>
                    <a:pt x="174717" y="84499"/>
                    <a:pt x="166326" y="69782"/>
                    <a:pt x="165938" y="53386"/>
                  </a:cubicBezTo>
                  <a:cubicBezTo>
                    <a:pt x="166068" y="40734"/>
                    <a:pt x="170328" y="31568"/>
                    <a:pt x="158451" y="21241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154637F-606B-40C4-911B-2F2640BB02FE}"/>
                </a:ext>
              </a:extLst>
            </p:cNvPr>
            <p:cNvSpPr/>
            <p:nvPr/>
          </p:nvSpPr>
          <p:spPr>
            <a:xfrm>
              <a:off x="1416459" y="4987226"/>
              <a:ext cx="131181" cy="84270"/>
            </a:xfrm>
            <a:custGeom>
              <a:avLst/>
              <a:gdLst>
                <a:gd name="connsiteX0" fmla="*/ 36973 w 131181"/>
                <a:gd name="connsiteY0" fmla="*/ 634 h 84270"/>
                <a:gd name="connsiteX1" fmla="*/ 15930 w 131181"/>
                <a:gd name="connsiteY1" fmla="*/ 2442 h 84270"/>
                <a:gd name="connsiteX2" fmla="*/ 5861 w 131181"/>
                <a:gd name="connsiteY2" fmla="*/ 12382 h 84270"/>
                <a:gd name="connsiteX3" fmla="*/ 180 w 131181"/>
                <a:gd name="connsiteY3" fmla="*/ 40139 h 84270"/>
                <a:gd name="connsiteX4" fmla="*/ 7022 w 131181"/>
                <a:gd name="connsiteY4" fmla="*/ 59503 h 84270"/>
                <a:gd name="connsiteX5" fmla="*/ 19932 w 131181"/>
                <a:gd name="connsiteY5" fmla="*/ 67895 h 84270"/>
                <a:gd name="connsiteX6" fmla="*/ 75058 w 131181"/>
                <a:gd name="connsiteY6" fmla="*/ 83387 h 84270"/>
                <a:gd name="connsiteX7" fmla="*/ 103330 w 131181"/>
                <a:gd name="connsiteY7" fmla="*/ 79643 h 84270"/>
                <a:gd name="connsiteX8" fmla="*/ 115466 w 131181"/>
                <a:gd name="connsiteY8" fmla="*/ 67637 h 84270"/>
                <a:gd name="connsiteX9" fmla="*/ 125535 w 131181"/>
                <a:gd name="connsiteY9" fmla="*/ 53952 h 84270"/>
                <a:gd name="connsiteX10" fmla="*/ 128892 w 131181"/>
                <a:gd name="connsiteY10" fmla="*/ 47755 h 84270"/>
                <a:gd name="connsiteX11" fmla="*/ 130054 w 131181"/>
                <a:gd name="connsiteY11" fmla="*/ 40397 h 84270"/>
                <a:gd name="connsiteX12" fmla="*/ 128892 w 131181"/>
                <a:gd name="connsiteY12" fmla="*/ 9026 h 84270"/>
                <a:gd name="connsiteX13" fmla="*/ 111334 w 131181"/>
                <a:gd name="connsiteY13" fmla="*/ 1151 h 84270"/>
                <a:gd name="connsiteX14" fmla="*/ 36973 w 131181"/>
                <a:gd name="connsiteY14" fmla="*/ 634 h 84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181" h="84270">
                  <a:moveTo>
                    <a:pt x="36973" y="634"/>
                  </a:moveTo>
                  <a:cubicBezTo>
                    <a:pt x="29925" y="-657"/>
                    <a:pt x="22656" y="-37"/>
                    <a:pt x="15930" y="2442"/>
                  </a:cubicBezTo>
                  <a:cubicBezTo>
                    <a:pt x="11709" y="4753"/>
                    <a:pt x="8223" y="8200"/>
                    <a:pt x="5861" y="12382"/>
                  </a:cubicBezTo>
                  <a:cubicBezTo>
                    <a:pt x="1213" y="20851"/>
                    <a:pt x="-762" y="30521"/>
                    <a:pt x="180" y="40139"/>
                  </a:cubicBezTo>
                  <a:cubicBezTo>
                    <a:pt x="297" y="47161"/>
                    <a:pt x="2698" y="53965"/>
                    <a:pt x="7022" y="59503"/>
                  </a:cubicBezTo>
                  <a:cubicBezTo>
                    <a:pt x="10663" y="63209"/>
                    <a:pt x="15065" y="66075"/>
                    <a:pt x="19932" y="67895"/>
                  </a:cubicBezTo>
                  <a:cubicBezTo>
                    <a:pt x="37387" y="75925"/>
                    <a:pt x="55990" y="81153"/>
                    <a:pt x="75058" y="83387"/>
                  </a:cubicBezTo>
                  <a:cubicBezTo>
                    <a:pt x="84637" y="85310"/>
                    <a:pt x="94577" y="83994"/>
                    <a:pt x="103330" y="79643"/>
                  </a:cubicBezTo>
                  <a:cubicBezTo>
                    <a:pt x="108081" y="76428"/>
                    <a:pt x="112199" y="72349"/>
                    <a:pt x="115466" y="67637"/>
                  </a:cubicBezTo>
                  <a:cubicBezTo>
                    <a:pt x="118951" y="63118"/>
                    <a:pt x="122179" y="58600"/>
                    <a:pt x="125535" y="53952"/>
                  </a:cubicBezTo>
                  <a:cubicBezTo>
                    <a:pt x="126904" y="52028"/>
                    <a:pt x="128027" y="49950"/>
                    <a:pt x="128892" y="47755"/>
                  </a:cubicBezTo>
                  <a:cubicBezTo>
                    <a:pt x="129602" y="45367"/>
                    <a:pt x="129989" y="42888"/>
                    <a:pt x="130054" y="40397"/>
                  </a:cubicBezTo>
                  <a:cubicBezTo>
                    <a:pt x="131809" y="29966"/>
                    <a:pt x="131422" y="19289"/>
                    <a:pt x="128892" y="9026"/>
                  </a:cubicBezTo>
                  <a:cubicBezTo>
                    <a:pt x="125535" y="-11"/>
                    <a:pt x="120113" y="505"/>
                    <a:pt x="111334" y="1151"/>
                  </a:cubicBezTo>
                  <a:cubicBezTo>
                    <a:pt x="86573" y="2945"/>
                    <a:pt x="61709" y="2777"/>
                    <a:pt x="36973" y="634"/>
                  </a:cubicBezTo>
                  <a:close/>
                </a:path>
              </a:pathLst>
            </a:custGeom>
            <a:solidFill>
              <a:srgbClr val="F3BD8F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3674377-222F-4E12-AB03-EC41429C7050}"/>
                </a:ext>
              </a:extLst>
            </p:cNvPr>
            <p:cNvSpPr/>
            <p:nvPr/>
          </p:nvSpPr>
          <p:spPr>
            <a:xfrm>
              <a:off x="1487385" y="4619134"/>
              <a:ext cx="860879" cy="557169"/>
            </a:xfrm>
            <a:custGeom>
              <a:avLst/>
              <a:gdLst>
                <a:gd name="connsiteX0" fmla="*/ 860830 w 860879"/>
                <a:gd name="connsiteY0" fmla="*/ 237692 h 557169"/>
                <a:gd name="connsiteX1" fmla="*/ 844822 w 860879"/>
                <a:gd name="connsiteY1" fmla="*/ 262221 h 557169"/>
                <a:gd name="connsiteX2" fmla="*/ 659695 w 860879"/>
                <a:gd name="connsiteY2" fmla="*/ 506346 h 557169"/>
                <a:gd name="connsiteX3" fmla="*/ 597856 w 860879"/>
                <a:gd name="connsiteY3" fmla="*/ 552047 h 557169"/>
                <a:gd name="connsiteX4" fmla="*/ 252905 w 860879"/>
                <a:gd name="connsiteY4" fmla="*/ 556049 h 557169"/>
                <a:gd name="connsiteX5" fmla="*/ 24658 w 860879"/>
                <a:gd name="connsiteY5" fmla="*/ 507250 h 557169"/>
                <a:gd name="connsiteX6" fmla="*/ 3873 w 860879"/>
                <a:gd name="connsiteY6" fmla="*/ 486852 h 557169"/>
                <a:gd name="connsiteX7" fmla="*/ 1549 w 860879"/>
                <a:gd name="connsiteY7" fmla="*/ 451092 h 557169"/>
                <a:gd name="connsiteX8" fmla="*/ 17299 w 860879"/>
                <a:gd name="connsiteY8" fmla="*/ 386543 h 557169"/>
                <a:gd name="connsiteX9" fmla="*/ 42086 w 860879"/>
                <a:gd name="connsiteY9" fmla="*/ 353752 h 557169"/>
                <a:gd name="connsiteX10" fmla="*/ 135683 w 860879"/>
                <a:gd name="connsiteY10" fmla="*/ 335420 h 557169"/>
                <a:gd name="connsiteX11" fmla="*/ 483087 w 860879"/>
                <a:gd name="connsiteY11" fmla="*/ 323413 h 557169"/>
                <a:gd name="connsiteX12" fmla="*/ 504131 w 860879"/>
                <a:gd name="connsiteY12" fmla="*/ 317604 h 557169"/>
                <a:gd name="connsiteX13" fmla="*/ 517040 w 860879"/>
                <a:gd name="connsiteY13" fmla="*/ 293075 h 557169"/>
                <a:gd name="connsiteX14" fmla="*/ 573198 w 860879"/>
                <a:gd name="connsiteY14" fmla="*/ 131831 h 557169"/>
                <a:gd name="connsiteX15" fmla="*/ 644590 w 860879"/>
                <a:gd name="connsiteY15" fmla="*/ 1054 h 557169"/>
                <a:gd name="connsiteX16" fmla="*/ 647043 w 860879"/>
                <a:gd name="connsiteY16" fmla="*/ 409 h 557169"/>
                <a:gd name="connsiteX17" fmla="*/ 760392 w 860879"/>
                <a:gd name="connsiteY17" fmla="*/ 92972 h 557169"/>
                <a:gd name="connsiteX18" fmla="*/ 852052 w 860879"/>
                <a:gd name="connsiteY18" fmla="*/ 213292 h 557169"/>
                <a:gd name="connsiteX19" fmla="*/ 860830 w 860879"/>
                <a:gd name="connsiteY19" fmla="*/ 237692 h 55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0879" h="557169">
                  <a:moveTo>
                    <a:pt x="860830" y="237692"/>
                  </a:moveTo>
                  <a:cubicBezTo>
                    <a:pt x="858597" y="247516"/>
                    <a:pt x="852917" y="256217"/>
                    <a:pt x="844822" y="262221"/>
                  </a:cubicBezTo>
                  <a:cubicBezTo>
                    <a:pt x="766072" y="335678"/>
                    <a:pt x="738316" y="432889"/>
                    <a:pt x="659695" y="506346"/>
                  </a:cubicBezTo>
                  <a:cubicBezTo>
                    <a:pt x="641827" y="524975"/>
                    <a:pt x="620913" y="540441"/>
                    <a:pt x="597856" y="552047"/>
                  </a:cubicBezTo>
                  <a:cubicBezTo>
                    <a:pt x="578879" y="560310"/>
                    <a:pt x="330880" y="556049"/>
                    <a:pt x="252905" y="556049"/>
                  </a:cubicBezTo>
                  <a:cubicBezTo>
                    <a:pt x="174929" y="556049"/>
                    <a:pt x="91015" y="549982"/>
                    <a:pt x="24658" y="507250"/>
                  </a:cubicBezTo>
                  <a:cubicBezTo>
                    <a:pt x="15983" y="502499"/>
                    <a:pt x="8779" y="495437"/>
                    <a:pt x="3873" y="486852"/>
                  </a:cubicBezTo>
                  <a:cubicBezTo>
                    <a:pt x="-387" y="475414"/>
                    <a:pt x="-1201" y="462982"/>
                    <a:pt x="1549" y="451092"/>
                  </a:cubicBezTo>
                  <a:cubicBezTo>
                    <a:pt x="3718" y="428939"/>
                    <a:pt x="9024" y="407211"/>
                    <a:pt x="17299" y="386543"/>
                  </a:cubicBezTo>
                  <a:cubicBezTo>
                    <a:pt x="22670" y="373697"/>
                    <a:pt x="31203" y="362427"/>
                    <a:pt x="42086" y="353752"/>
                  </a:cubicBezTo>
                  <a:cubicBezTo>
                    <a:pt x="67906" y="334000"/>
                    <a:pt x="103279" y="334516"/>
                    <a:pt x="135683" y="335420"/>
                  </a:cubicBezTo>
                  <a:cubicBezTo>
                    <a:pt x="251626" y="338712"/>
                    <a:pt x="367648" y="334710"/>
                    <a:pt x="483087" y="323413"/>
                  </a:cubicBezTo>
                  <a:cubicBezTo>
                    <a:pt x="490498" y="323375"/>
                    <a:pt x="497753" y="321374"/>
                    <a:pt x="504131" y="317604"/>
                  </a:cubicBezTo>
                  <a:cubicBezTo>
                    <a:pt x="511012" y="311072"/>
                    <a:pt x="515556" y="302448"/>
                    <a:pt x="517040" y="293075"/>
                  </a:cubicBezTo>
                  <a:cubicBezTo>
                    <a:pt x="532429" y="238221"/>
                    <a:pt x="551187" y="184374"/>
                    <a:pt x="573198" y="131831"/>
                  </a:cubicBezTo>
                  <a:cubicBezTo>
                    <a:pt x="584946" y="104075"/>
                    <a:pt x="611928" y="11769"/>
                    <a:pt x="644590" y="1054"/>
                  </a:cubicBezTo>
                  <a:lnTo>
                    <a:pt x="647043" y="409"/>
                  </a:lnTo>
                  <a:cubicBezTo>
                    <a:pt x="681641" y="-6434"/>
                    <a:pt x="739736" y="70251"/>
                    <a:pt x="760392" y="92972"/>
                  </a:cubicBezTo>
                  <a:cubicBezTo>
                    <a:pt x="794435" y="130295"/>
                    <a:pt x="825109" y="170561"/>
                    <a:pt x="852052" y="213292"/>
                  </a:cubicBezTo>
                  <a:cubicBezTo>
                    <a:pt x="857590" y="220225"/>
                    <a:pt x="860688" y="228810"/>
                    <a:pt x="860830" y="237692"/>
                  </a:cubicBezTo>
                  <a:close/>
                </a:path>
              </a:pathLst>
            </a:custGeom>
            <a:solidFill>
              <a:srgbClr val="3E3E54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39D5CFD-DA7D-4F1F-AA27-76989EFC802F}"/>
                </a:ext>
              </a:extLst>
            </p:cNvPr>
            <p:cNvSpPr/>
            <p:nvPr/>
          </p:nvSpPr>
          <p:spPr>
            <a:xfrm>
              <a:off x="1690084" y="4224909"/>
              <a:ext cx="184387" cy="225629"/>
            </a:xfrm>
            <a:custGeom>
              <a:avLst/>
              <a:gdLst>
                <a:gd name="connsiteX0" fmla="*/ -14 w 184387"/>
                <a:gd name="connsiteY0" fmla="*/ 152315 h 225629"/>
                <a:gd name="connsiteX1" fmla="*/ 11992 w 184387"/>
                <a:gd name="connsiteY1" fmla="*/ 106485 h 225629"/>
                <a:gd name="connsiteX2" fmla="*/ 143544 w 184387"/>
                <a:gd name="connsiteY2" fmla="*/ -22 h 225629"/>
                <a:gd name="connsiteX3" fmla="*/ 177367 w 184387"/>
                <a:gd name="connsiteY3" fmla="*/ 60784 h 225629"/>
                <a:gd name="connsiteX4" fmla="*/ 184339 w 184387"/>
                <a:gd name="connsiteY4" fmla="*/ 78728 h 225629"/>
                <a:gd name="connsiteX5" fmla="*/ 173494 w 184387"/>
                <a:gd name="connsiteY5" fmla="*/ 109712 h 225629"/>
                <a:gd name="connsiteX6" fmla="*/ 156712 w 184387"/>
                <a:gd name="connsiteY6" fmla="*/ 156446 h 225629"/>
                <a:gd name="connsiteX7" fmla="*/ 149353 w 184387"/>
                <a:gd name="connsiteY7" fmla="*/ 179038 h 225629"/>
                <a:gd name="connsiteX8" fmla="*/ 129253 w 184387"/>
                <a:gd name="connsiteY8" fmla="*/ 182756 h 225629"/>
                <a:gd name="connsiteX9" fmla="*/ 128568 w 184387"/>
                <a:gd name="connsiteY9" fmla="*/ 182266 h 225629"/>
                <a:gd name="connsiteX10" fmla="*/ 122113 w 184387"/>
                <a:gd name="connsiteY10" fmla="*/ 129722 h 225629"/>
                <a:gd name="connsiteX11" fmla="*/ 90226 w 184387"/>
                <a:gd name="connsiteY11" fmla="*/ 172196 h 225629"/>
                <a:gd name="connsiteX12" fmla="*/ 67117 w 184387"/>
                <a:gd name="connsiteY12" fmla="*/ 221512 h 225629"/>
                <a:gd name="connsiteX13" fmla="*/ 57306 w 184387"/>
                <a:gd name="connsiteY13" fmla="*/ 225126 h 225629"/>
                <a:gd name="connsiteX14" fmla="*/ 53562 w 184387"/>
                <a:gd name="connsiteY14" fmla="*/ 214282 h 225629"/>
                <a:gd name="connsiteX15" fmla="*/ 56144 w 184387"/>
                <a:gd name="connsiteY15" fmla="*/ 173229 h 225629"/>
                <a:gd name="connsiteX16" fmla="*/ 24773 w 184387"/>
                <a:gd name="connsiteY16" fmla="*/ 217251 h 225629"/>
                <a:gd name="connsiteX17" fmla="*/ 32002 w 184387"/>
                <a:gd name="connsiteY17" fmla="*/ 154380 h 225629"/>
                <a:gd name="connsiteX18" fmla="*/ 22191 w 184387"/>
                <a:gd name="connsiteY18" fmla="*/ 175294 h 225629"/>
                <a:gd name="connsiteX19" fmla="*/ 3472 w 184387"/>
                <a:gd name="connsiteY19" fmla="*/ 179425 h 225629"/>
                <a:gd name="connsiteX20" fmla="*/ 2697 w 184387"/>
                <a:gd name="connsiteY20" fmla="*/ 170388 h 225629"/>
                <a:gd name="connsiteX21" fmla="*/ 14445 w 184387"/>
                <a:gd name="connsiteY21" fmla="*/ 121202 h 225629"/>
                <a:gd name="connsiteX22" fmla="*/ 3988 w 184387"/>
                <a:gd name="connsiteY22" fmla="*/ 149862 h 225629"/>
                <a:gd name="connsiteX23" fmla="*/ -14 w 184387"/>
                <a:gd name="connsiteY23" fmla="*/ 152315 h 225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4387" h="225629">
                  <a:moveTo>
                    <a:pt x="-14" y="152315"/>
                  </a:moveTo>
                  <a:cubicBezTo>
                    <a:pt x="-479" y="136203"/>
                    <a:pt x="3691" y="120298"/>
                    <a:pt x="11992" y="106485"/>
                  </a:cubicBezTo>
                  <a:cubicBezTo>
                    <a:pt x="39529" y="54561"/>
                    <a:pt x="87024" y="16103"/>
                    <a:pt x="143544" y="-22"/>
                  </a:cubicBezTo>
                  <a:cubicBezTo>
                    <a:pt x="154904" y="20505"/>
                    <a:pt x="166136" y="40257"/>
                    <a:pt x="177367" y="60784"/>
                  </a:cubicBezTo>
                  <a:cubicBezTo>
                    <a:pt x="180918" y="66219"/>
                    <a:pt x="183293" y="72325"/>
                    <a:pt x="184339" y="78728"/>
                  </a:cubicBezTo>
                  <a:cubicBezTo>
                    <a:pt x="183822" y="89895"/>
                    <a:pt x="180053" y="100662"/>
                    <a:pt x="173494" y="109712"/>
                  </a:cubicBezTo>
                  <a:cubicBezTo>
                    <a:pt x="165490" y="124313"/>
                    <a:pt x="159836" y="140089"/>
                    <a:pt x="156712" y="156446"/>
                  </a:cubicBezTo>
                  <a:cubicBezTo>
                    <a:pt x="156092" y="164450"/>
                    <a:pt x="153575" y="172196"/>
                    <a:pt x="149353" y="179038"/>
                  </a:cubicBezTo>
                  <a:cubicBezTo>
                    <a:pt x="144835" y="185622"/>
                    <a:pt x="135823" y="187288"/>
                    <a:pt x="129253" y="182756"/>
                  </a:cubicBezTo>
                  <a:cubicBezTo>
                    <a:pt x="129020" y="182601"/>
                    <a:pt x="128788" y="182433"/>
                    <a:pt x="128568" y="182266"/>
                  </a:cubicBezTo>
                  <a:cubicBezTo>
                    <a:pt x="129988" y="164489"/>
                    <a:pt x="127794" y="146621"/>
                    <a:pt x="122113" y="129722"/>
                  </a:cubicBezTo>
                  <a:cubicBezTo>
                    <a:pt x="104943" y="136436"/>
                    <a:pt x="96294" y="154897"/>
                    <a:pt x="90226" y="172196"/>
                  </a:cubicBezTo>
                  <a:cubicBezTo>
                    <a:pt x="86456" y="190205"/>
                    <a:pt x="78542" y="207091"/>
                    <a:pt x="67117" y="221512"/>
                  </a:cubicBezTo>
                  <a:cubicBezTo>
                    <a:pt x="64535" y="224223"/>
                    <a:pt x="60662" y="226675"/>
                    <a:pt x="57306" y="225126"/>
                  </a:cubicBezTo>
                  <a:cubicBezTo>
                    <a:pt x="53949" y="223577"/>
                    <a:pt x="53304" y="218413"/>
                    <a:pt x="53562" y="214282"/>
                  </a:cubicBezTo>
                  <a:lnTo>
                    <a:pt x="56144" y="173229"/>
                  </a:lnTo>
                  <a:cubicBezTo>
                    <a:pt x="56131" y="193084"/>
                    <a:pt x="43544" y="210758"/>
                    <a:pt x="24773" y="217251"/>
                  </a:cubicBezTo>
                  <a:cubicBezTo>
                    <a:pt x="19622" y="196105"/>
                    <a:pt x="22178" y="173810"/>
                    <a:pt x="32002" y="154380"/>
                  </a:cubicBezTo>
                  <a:cubicBezTo>
                    <a:pt x="26709" y="160061"/>
                    <a:pt x="26064" y="168581"/>
                    <a:pt x="22191" y="175294"/>
                  </a:cubicBezTo>
                  <a:cubicBezTo>
                    <a:pt x="18318" y="182007"/>
                    <a:pt x="7474" y="186139"/>
                    <a:pt x="3472" y="179425"/>
                  </a:cubicBezTo>
                  <a:cubicBezTo>
                    <a:pt x="2129" y="176611"/>
                    <a:pt x="1858" y="173396"/>
                    <a:pt x="2697" y="170388"/>
                  </a:cubicBezTo>
                  <a:cubicBezTo>
                    <a:pt x="4995" y="153644"/>
                    <a:pt x="8919" y="137171"/>
                    <a:pt x="14445" y="121202"/>
                  </a:cubicBezTo>
                  <a:lnTo>
                    <a:pt x="3988" y="149862"/>
                  </a:lnTo>
                  <a:cubicBezTo>
                    <a:pt x="1922" y="151669"/>
                    <a:pt x="1922" y="153864"/>
                    <a:pt x="-14" y="152315"/>
                  </a:cubicBezTo>
                  <a:close/>
                </a:path>
              </a:pathLst>
            </a:custGeom>
            <a:solidFill>
              <a:srgbClr val="F3BD8F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04BAE1D-AF48-446C-BDD4-8DB6AB77DAB8}"/>
                </a:ext>
              </a:extLst>
            </p:cNvPr>
            <p:cNvSpPr/>
            <p:nvPr/>
          </p:nvSpPr>
          <p:spPr>
            <a:xfrm>
              <a:off x="1819809" y="3663566"/>
              <a:ext cx="1679533" cy="1272115"/>
            </a:xfrm>
            <a:custGeom>
              <a:avLst/>
              <a:gdLst>
                <a:gd name="connsiteX0" fmla="*/ 1676610 w 1679533"/>
                <a:gd name="connsiteY0" fmla="*/ 86496 h 1272115"/>
                <a:gd name="connsiteX1" fmla="*/ 1646014 w 1679533"/>
                <a:gd name="connsiteY1" fmla="*/ 139297 h 1272115"/>
                <a:gd name="connsiteX2" fmla="*/ 1509815 w 1679533"/>
                <a:gd name="connsiteY2" fmla="*/ 247611 h 1272115"/>
                <a:gd name="connsiteX3" fmla="*/ 1126391 w 1679533"/>
                <a:gd name="connsiteY3" fmla="*/ 507358 h 1272115"/>
                <a:gd name="connsiteX4" fmla="*/ 1020143 w 1679533"/>
                <a:gd name="connsiteY4" fmla="*/ 571907 h 1272115"/>
                <a:gd name="connsiteX5" fmla="*/ 975475 w 1679533"/>
                <a:gd name="connsiteY5" fmla="*/ 630905 h 1272115"/>
                <a:gd name="connsiteX6" fmla="*/ 921383 w 1679533"/>
                <a:gd name="connsiteY6" fmla="*/ 745803 h 1272115"/>
                <a:gd name="connsiteX7" fmla="*/ 832563 w 1679533"/>
                <a:gd name="connsiteY7" fmla="*/ 955976 h 1272115"/>
                <a:gd name="connsiteX8" fmla="*/ 721022 w 1679533"/>
                <a:gd name="connsiteY8" fmla="*/ 1173249 h 1272115"/>
                <a:gd name="connsiteX9" fmla="*/ 591923 w 1679533"/>
                <a:gd name="connsiteY9" fmla="*/ 1269428 h 1272115"/>
                <a:gd name="connsiteX10" fmla="*/ 444621 w 1679533"/>
                <a:gd name="connsiteY10" fmla="*/ 1227470 h 1272115"/>
                <a:gd name="connsiteX11" fmla="*/ 341342 w 1679533"/>
                <a:gd name="connsiteY11" fmla="*/ 1110507 h 1272115"/>
                <a:gd name="connsiteX12" fmla="*/ 340568 w 1679533"/>
                <a:gd name="connsiteY12" fmla="*/ 1109603 h 1272115"/>
                <a:gd name="connsiteX13" fmla="*/ 318363 w 1679533"/>
                <a:gd name="connsiteY13" fmla="*/ 1077200 h 1272115"/>
                <a:gd name="connsiteX14" fmla="*/ 297319 w 1679533"/>
                <a:gd name="connsiteY14" fmla="*/ 1026851 h 1272115"/>
                <a:gd name="connsiteX15" fmla="*/ 295512 w 1679533"/>
                <a:gd name="connsiteY15" fmla="*/ 1007873 h 1272115"/>
                <a:gd name="connsiteX16" fmla="*/ 327399 w 1679533"/>
                <a:gd name="connsiteY16" fmla="*/ 901496 h 1272115"/>
                <a:gd name="connsiteX17" fmla="*/ 503619 w 1679533"/>
                <a:gd name="connsiteY17" fmla="*/ 530595 h 1272115"/>
                <a:gd name="connsiteX18" fmla="*/ 503619 w 1679533"/>
                <a:gd name="connsiteY18" fmla="*/ 529563 h 1272115"/>
                <a:gd name="connsiteX19" fmla="*/ 191975 w 1679533"/>
                <a:gd name="connsiteY19" fmla="*/ 615930 h 1272115"/>
                <a:gd name="connsiteX20" fmla="*/ 110126 w 1679533"/>
                <a:gd name="connsiteY20" fmla="*/ 654659 h 1272115"/>
                <a:gd name="connsiteX21" fmla="*/ 24017 w 1679533"/>
                <a:gd name="connsiteY21" fmla="*/ 640200 h 1272115"/>
                <a:gd name="connsiteX22" fmla="*/ 15755 w 1679533"/>
                <a:gd name="connsiteY22" fmla="*/ 525561 h 1272115"/>
                <a:gd name="connsiteX23" fmla="*/ 109868 w 1679533"/>
                <a:gd name="connsiteY23" fmla="*/ 445132 h 1272115"/>
                <a:gd name="connsiteX24" fmla="*/ 545189 w 1679533"/>
                <a:gd name="connsiteY24" fmla="*/ 290214 h 1272115"/>
                <a:gd name="connsiteX25" fmla="*/ 759751 w 1679533"/>
                <a:gd name="connsiteY25" fmla="*/ 285566 h 1272115"/>
                <a:gd name="connsiteX26" fmla="*/ 1118258 w 1679533"/>
                <a:gd name="connsiteY26" fmla="*/ 257552 h 1272115"/>
                <a:gd name="connsiteX27" fmla="*/ 1352702 w 1679533"/>
                <a:gd name="connsiteY27" fmla="*/ 101342 h 1272115"/>
                <a:gd name="connsiteX28" fmla="*/ 1531374 w 1679533"/>
                <a:gd name="connsiteY28" fmla="*/ 20656 h 1272115"/>
                <a:gd name="connsiteX29" fmla="*/ 1601991 w 1679533"/>
                <a:gd name="connsiteY29" fmla="*/ 387 h 1272115"/>
                <a:gd name="connsiteX30" fmla="*/ 1667573 w 1679533"/>
                <a:gd name="connsiteY30" fmla="*/ 27240 h 1272115"/>
                <a:gd name="connsiteX31" fmla="*/ 1676610 w 1679533"/>
                <a:gd name="connsiteY31" fmla="*/ 86496 h 1272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679533" h="1272115">
                  <a:moveTo>
                    <a:pt x="1676610" y="86496"/>
                  </a:moveTo>
                  <a:cubicBezTo>
                    <a:pt x="1670413" y="106132"/>
                    <a:pt x="1659956" y="124154"/>
                    <a:pt x="1646014" y="139297"/>
                  </a:cubicBezTo>
                  <a:cubicBezTo>
                    <a:pt x="1608059" y="183449"/>
                    <a:pt x="1557839" y="214820"/>
                    <a:pt x="1509815" y="247611"/>
                  </a:cubicBezTo>
                  <a:cubicBezTo>
                    <a:pt x="1382136" y="334753"/>
                    <a:pt x="1264527" y="436870"/>
                    <a:pt x="1126391" y="507358"/>
                  </a:cubicBezTo>
                  <a:cubicBezTo>
                    <a:pt x="1089340" y="526335"/>
                    <a:pt x="1050352" y="543376"/>
                    <a:pt x="1020143" y="571907"/>
                  </a:cubicBezTo>
                  <a:cubicBezTo>
                    <a:pt x="1002689" y="589490"/>
                    <a:pt x="987662" y="609333"/>
                    <a:pt x="975475" y="630905"/>
                  </a:cubicBezTo>
                  <a:cubicBezTo>
                    <a:pt x="953541" y="667247"/>
                    <a:pt x="935416" y="705744"/>
                    <a:pt x="921383" y="745803"/>
                  </a:cubicBezTo>
                  <a:cubicBezTo>
                    <a:pt x="895563" y="817711"/>
                    <a:pt x="861094" y="885359"/>
                    <a:pt x="832563" y="955976"/>
                  </a:cubicBezTo>
                  <a:cubicBezTo>
                    <a:pt x="801967" y="1031757"/>
                    <a:pt x="769305" y="1107409"/>
                    <a:pt x="721022" y="1173249"/>
                  </a:cubicBezTo>
                  <a:cubicBezTo>
                    <a:pt x="688618" y="1217401"/>
                    <a:pt x="646273" y="1258583"/>
                    <a:pt x="591923" y="1269428"/>
                  </a:cubicBezTo>
                  <a:cubicBezTo>
                    <a:pt x="540283" y="1279626"/>
                    <a:pt x="486320" y="1259487"/>
                    <a:pt x="444621" y="1227470"/>
                  </a:cubicBezTo>
                  <a:cubicBezTo>
                    <a:pt x="402922" y="1195454"/>
                    <a:pt x="371680" y="1152722"/>
                    <a:pt x="341342" y="1110507"/>
                  </a:cubicBezTo>
                  <a:lnTo>
                    <a:pt x="340568" y="1109603"/>
                  </a:lnTo>
                  <a:cubicBezTo>
                    <a:pt x="332951" y="1099146"/>
                    <a:pt x="325205" y="1088431"/>
                    <a:pt x="318363" y="1077200"/>
                  </a:cubicBezTo>
                  <a:cubicBezTo>
                    <a:pt x="308228" y="1061901"/>
                    <a:pt x="301089" y="1044809"/>
                    <a:pt x="297319" y="1026851"/>
                  </a:cubicBezTo>
                  <a:cubicBezTo>
                    <a:pt x="296274" y="1020577"/>
                    <a:pt x="295667" y="1014238"/>
                    <a:pt x="295512" y="1007873"/>
                  </a:cubicBezTo>
                  <a:cubicBezTo>
                    <a:pt x="295512" y="971209"/>
                    <a:pt x="311391" y="935191"/>
                    <a:pt x="327399" y="901496"/>
                  </a:cubicBezTo>
                  <a:cubicBezTo>
                    <a:pt x="386178" y="777820"/>
                    <a:pt x="444918" y="654182"/>
                    <a:pt x="503619" y="530595"/>
                  </a:cubicBezTo>
                  <a:cubicBezTo>
                    <a:pt x="503619" y="530595"/>
                    <a:pt x="503619" y="530595"/>
                    <a:pt x="503619" y="529563"/>
                  </a:cubicBezTo>
                  <a:cubicBezTo>
                    <a:pt x="394453" y="533862"/>
                    <a:pt x="287779" y="563425"/>
                    <a:pt x="191975" y="615930"/>
                  </a:cubicBezTo>
                  <a:cubicBezTo>
                    <a:pt x="166323" y="632028"/>
                    <a:pt x="138838" y="645029"/>
                    <a:pt x="110126" y="654659"/>
                  </a:cubicBezTo>
                  <a:cubicBezTo>
                    <a:pt x="80782" y="664096"/>
                    <a:pt x="48675" y="658700"/>
                    <a:pt x="24017" y="640200"/>
                  </a:cubicBezTo>
                  <a:cubicBezTo>
                    <a:pt x="-7224" y="612702"/>
                    <a:pt x="-5933" y="561063"/>
                    <a:pt x="15755" y="525561"/>
                  </a:cubicBezTo>
                  <a:cubicBezTo>
                    <a:pt x="37444" y="490058"/>
                    <a:pt x="74237" y="466821"/>
                    <a:pt x="109868" y="445132"/>
                  </a:cubicBezTo>
                  <a:cubicBezTo>
                    <a:pt x="243615" y="364316"/>
                    <a:pt x="388851" y="285695"/>
                    <a:pt x="545189" y="290214"/>
                  </a:cubicBezTo>
                  <a:cubicBezTo>
                    <a:pt x="607415" y="292021"/>
                    <a:pt x="697784" y="278724"/>
                    <a:pt x="759751" y="285566"/>
                  </a:cubicBezTo>
                  <a:cubicBezTo>
                    <a:pt x="890270" y="299896"/>
                    <a:pt x="1012656" y="335527"/>
                    <a:pt x="1118258" y="257552"/>
                  </a:cubicBezTo>
                  <a:cubicBezTo>
                    <a:pt x="1192555" y="199922"/>
                    <a:pt x="1270905" y="147715"/>
                    <a:pt x="1352702" y="101342"/>
                  </a:cubicBezTo>
                  <a:cubicBezTo>
                    <a:pt x="1410280" y="70617"/>
                    <a:pt x="1470956" y="45572"/>
                    <a:pt x="1531374" y="20656"/>
                  </a:cubicBezTo>
                  <a:cubicBezTo>
                    <a:pt x="1553644" y="10070"/>
                    <a:pt x="1577501" y="3214"/>
                    <a:pt x="1601991" y="387"/>
                  </a:cubicBezTo>
                  <a:cubicBezTo>
                    <a:pt x="1626972" y="-2234"/>
                    <a:pt x="1651604" y="7862"/>
                    <a:pt x="1667573" y="27240"/>
                  </a:cubicBezTo>
                  <a:cubicBezTo>
                    <a:pt x="1679218" y="44681"/>
                    <a:pt x="1682523" y="66382"/>
                    <a:pt x="1676610" y="86496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929723D-73BA-4509-85A3-65E652770480}"/>
                </a:ext>
              </a:extLst>
            </p:cNvPr>
            <p:cNvSpPr/>
            <p:nvPr/>
          </p:nvSpPr>
          <p:spPr>
            <a:xfrm>
              <a:off x="2572502" y="3599549"/>
              <a:ext cx="366818" cy="468504"/>
            </a:xfrm>
            <a:custGeom>
              <a:avLst/>
              <a:gdLst>
                <a:gd name="connsiteX0" fmla="*/ 54050 w 366818"/>
                <a:gd name="connsiteY0" fmla="*/ 148448 h 468504"/>
                <a:gd name="connsiteX1" fmla="*/ 47466 w 366818"/>
                <a:gd name="connsiteY1" fmla="*/ 138765 h 468504"/>
                <a:gd name="connsiteX2" fmla="*/ 35460 w 366818"/>
                <a:gd name="connsiteY2" fmla="*/ 125081 h 468504"/>
                <a:gd name="connsiteX3" fmla="*/ 18160 w 366818"/>
                <a:gd name="connsiteY3" fmla="*/ 122628 h 468504"/>
                <a:gd name="connsiteX4" fmla="*/ -43 w 366818"/>
                <a:gd name="connsiteY4" fmla="*/ 139798 h 468504"/>
                <a:gd name="connsiteX5" fmla="*/ 13771 w 366818"/>
                <a:gd name="connsiteY5" fmla="*/ 197376 h 468504"/>
                <a:gd name="connsiteX6" fmla="*/ 27843 w 366818"/>
                <a:gd name="connsiteY6" fmla="*/ 223196 h 468504"/>
                <a:gd name="connsiteX7" fmla="*/ 27843 w 366818"/>
                <a:gd name="connsiteY7" fmla="*/ 239075 h 468504"/>
                <a:gd name="connsiteX8" fmla="*/ 30296 w 366818"/>
                <a:gd name="connsiteY8" fmla="*/ 368174 h 468504"/>
                <a:gd name="connsiteX9" fmla="*/ 17386 w 366818"/>
                <a:gd name="connsiteY9" fmla="*/ 410131 h 468504"/>
                <a:gd name="connsiteX10" fmla="*/ 31199 w 366818"/>
                <a:gd name="connsiteY10" fmla="*/ 438920 h 468504"/>
                <a:gd name="connsiteX11" fmla="*/ 59085 w 366818"/>
                <a:gd name="connsiteY11" fmla="*/ 455832 h 468504"/>
                <a:gd name="connsiteX12" fmla="*/ 108142 w 366818"/>
                <a:gd name="connsiteY12" fmla="*/ 467709 h 468504"/>
                <a:gd name="connsiteX13" fmla="*/ 144935 w 366818"/>
                <a:gd name="connsiteY13" fmla="*/ 452475 h 468504"/>
                <a:gd name="connsiteX14" fmla="*/ 176565 w 366818"/>
                <a:gd name="connsiteY14" fmla="*/ 399674 h 468504"/>
                <a:gd name="connsiteX15" fmla="*/ 250409 w 366818"/>
                <a:gd name="connsiteY15" fmla="*/ 360944 h 468504"/>
                <a:gd name="connsiteX16" fmla="*/ 364661 w 366818"/>
                <a:gd name="connsiteY16" fmla="*/ 171040 h 468504"/>
                <a:gd name="connsiteX17" fmla="*/ 351751 w 366818"/>
                <a:gd name="connsiteY17" fmla="*/ 66341 h 468504"/>
                <a:gd name="connsiteX18" fmla="*/ 241243 w 366818"/>
                <a:gd name="connsiteY18" fmla="*/ -16 h 468504"/>
                <a:gd name="connsiteX19" fmla="*/ 117825 w 366818"/>
                <a:gd name="connsiteY19" fmla="*/ 46330 h 468504"/>
                <a:gd name="connsiteX20" fmla="*/ 54050 w 366818"/>
                <a:gd name="connsiteY20" fmla="*/ 148448 h 46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6818" h="468504">
                  <a:moveTo>
                    <a:pt x="54050" y="148448"/>
                  </a:moveTo>
                  <a:lnTo>
                    <a:pt x="47466" y="138765"/>
                  </a:lnTo>
                  <a:cubicBezTo>
                    <a:pt x="44238" y="133575"/>
                    <a:pt x="40185" y="128954"/>
                    <a:pt x="35460" y="125081"/>
                  </a:cubicBezTo>
                  <a:cubicBezTo>
                    <a:pt x="30541" y="121246"/>
                    <a:pt x="23957" y="120317"/>
                    <a:pt x="18160" y="122628"/>
                  </a:cubicBezTo>
                  <a:cubicBezTo>
                    <a:pt x="10027" y="126501"/>
                    <a:pt x="603" y="130761"/>
                    <a:pt x="-43" y="139798"/>
                  </a:cubicBezTo>
                  <a:cubicBezTo>
                    <a:pt x="-249" y="159834"/>
                    <a:pt x="4502" y="179612"/>
                    <a:pt x="13771" y="197376"/>
                  </a:cubicBezTo>
                  <a:cubicBezTo>
                    <a:pt x="19722" y="205238"/>
                    <a:pt x="24473" y="213939"/>
                    <a:pt x="27843" y="223196"/>
                  </a:cubicBezTo>
                  <a:cubicBezTo>
                    <a:pt x="28553" y="228463"/>
                    <a:pt x="28553" y="233808"/>
                    <a:pt x="27843" y="239075"/>
                  </a:cubicBezTo>
                  <a:cubicBezTo>
                    <a:pt x="25648" y="282452"/>
                    <a:pt x="44884" y="327378"/>
                    <a:pt x="30296" y="368174"/>
                  </a:cubicBezTo>
                  <a:cubicBezTo>
                    <a:pt x="25261" y="382116"/>
                    <a:pt x="16482" y="395284"/>
                    <a:pt x="17386" y="410131"/>
                  </a:cubicBezTo>
                  <a:cubicBezTo>
                    <a:pt x="18199" y="421130"/>
                    <a:pt x="23131" y="431406"/>
                    <a:pt x="31199" y="438920"/>
                  </a:cubicBezTo>
                  <a:cubicBezTo>
                    <a:pt x="39320" y="446291"/>
                    <a:pt x="48795" y="452036"/>
                    <a:pt x="59085" y="455832"/>
                  </a:cubicBezTo>
                  <a:cubicBezTo>
                    <a:pt x="74770" y="462170"/>
                    <a:pt x="91295" y="466172"/>
                    <a:pt x="108142" y="467709"/>
                  </a:cubicBezTo>
                  <a:cubicBezTo>
                    <a:pt x="122382" y="470742"/>
                    <a:pt x="137009" y="464688"/>
                    <a:pt x="144935" y="452475"/>
                  </a:cubicBezTo>
                  <a:cubicBezTo>
                    <a:pt x="158245" y="436686"/>
                    <a:pt x="168922" y="418858"/>
                    <a:pt x="176565" y="399674"/>
                  </a:cubicBezTo>
                  <a:cubicBezTo>
                    <a:pt x="200435" y="385395"/>
                    <a:pt x="225093" y="372460"/>
                    <a:pt x="250409" y="360944"/>
                  </a:cubicBezTo>
                  <a:cubicBezTo>
                    <a:pt x="321801" y="330735"/>
                    <a:pt x="356141" y="248112"/>
                    <a:pt x="364661" y="171040"/>
                  </a:cubicBezTo>
                  <a:cubicBezTo>
                    <a:pt x="368663" y="135538"/>
                    <a:pt x="368276" y="97970"/>
                    <a:pt x="351751" y="66341"/>
                  </a:cubicBezTo>
                  <a:cubicBezTo>
                    <a:pt x="329108" y="26359"/>
                    <a:pt x="287176" y="1172"/>
                    <a:pt x="241243" y="-16"/>
                  </a:cubicBezTo>
                  <a:cubicBezTo>
                    <a:pt x="195787" y="-377"/>
                    <a:pt x="151803" y="16134"/>
                    <a:pt x="117825" y="46330"/>
                  </a:cubicBezTo>
                  <a:cubicBezTo>
                    <a:pt x="88261" y="71247"/>
                    <a:pt x="51339" y="109589"/>
                    <a:pt x="54050" y="148448"/>
                  </a:cubicBezTo>
                  <a:close/>
                </a:path>
              </a:pathLst>
            </a:custGeom>
            <a:solidFill>
              <a:srgbClr val="F3BD8F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5B2A702-5028-4B1E-AAD2-DB0BBA461A16}"/>
                </a:ext>
              </a:extLst>
            </p:cNvPr>
            <p:cNvSpPr/>
            <p:nvPr/>
          </p:nvSpPr>
          <p:spPr>
            <a:xfrm>
              <a:off x="2479168" y="3511807"/>
              <a:ext cx="453934" cy="395390"/>
            </a:xfrm>
            <a:custGeom>
              <a:avLst/>
              <a:gdLst>
                <a:gd name="connsiteX0" fmla="*/ 424301 w 453934"/>
                <a:gd name="connsiteY0" fmla="*/ 51450 h 395390"/>
                <a:gd name="connsiteX1" fmla="*/ 327219 w 453934"/>
                <a:gd name="connsiteY1" fmla="*/ 16335 h 395390"/>
                <a:gd name="connsiteX2" fmla="*/ 294686 w 453934"/>
                <a:gd name="connsiteY2" fmla="*/ 2651 h 395390"/>
                <a:gd name="connsiteX3" fmla="*/ 200186 w 453934"/>
                <a:gd name="connsiteY3" fmla="*/ 23823 h 395390"/>
                <a:gd name="connsiteX4" fmla="*/ 153323 w 453934"/>
                <a:gd name="connsiteY4" fmla="*/ 54677 h 395390"/>
                <a:gd name="connsiteX5" fmla="*/ 105556 w 453934"/>
                <a:gd name="connsiteY5" fmla="*/ 121034 h 395390"/>
                <a:gd name="connsiteX6" fmla="*/ 42298 w 453934"/>
                <a:gd name="connsiteY6" fmla="*/ 173448 h 395390"/>
                <a:gd name="connsiteX7" fmla="*/ 83 w 453934"/>
                <a:gd name="connsiteY7" fmla="*/ 241225 h 395390"/>
                <a:gd name="connsiteX8" fmla="*/ 50560 w 453934"/>
                <a:gd name="connsiteY8" fmla="*/ 326301 h 395390"/>
                <a:gd name="connsiteX9" fmla="*/ 126083 w 453934"/>
                <a:gd name="connsiteY9" fmla="*/ 395369 h 395390"/>
                <a:gd name="connsiteX10" fmla="*/ 133313 w 453934"/>
                <a:gd name="connsiteY10" fmla="*/ 334434 h 395390"/>
                <a:gd name="connsiteX11" fmla="*/ 133313 w 453934"/>
                <a:gd name="connsiteY11" fmla="*/ 317135 h 395390"/>
                <a:gd name="connsiteX12" fmla="*/ 122856 w 453934"/>
                <a:gd name="connsiteY12" fmla="*/ 301901 h 395390"/>
                <a:gd name="connsiteX13" fmla="*/ 98714 w 453934"/>
                <a:gd name="connsiteY13" fmla="*/ 231414 h 395390"/>
                <a:gd name="connsiteX14" fmla="*/ 107751 w 453934"/>
                <a:gd name="connsiteY14" fmla="*/ 213082 h 395390"/>
                <a:gd name="connsiteX15" fmla="*/ 129181 w 453934"/>
                <a:gd name="connsiteY15" fmla="*/ 224959 h 395390"/>
                <a:gd name="connsiteX16" fmla="*/ 162747 w 453934"/>
                <a:gd name="connsiteY16" fmla="*/ 270272 h 395390"/>
                <a:gd name="connsiteX17" fmla="*/ 203284 w 453934"/>
                <a:gd name="connsiteY17" fmla="*/ 140012 h 395390"/>
                <a:gd name="connsiteX18" fmla="*/ 333028 w 453934"/>
                <a:gd name="connsiteY18" fmla="*/ 90179 h 395390"/>
                <a:gd name="connsiteX19" fmla="*/ 404678 w 453934"/>
                <a:gd name="connsiteY19" fmla="*/ 118452 h 395390"/>
                <a:gd name="connsiteX20" fmla="*/ 452703 w 453934"/>
                <a:gd name="connsiteY20" fmla="*/ 128005 h 395390"/>
                <a:gd name="connsiteX21" fmla="*/ 424301 w 453934"/>
                <a:gd name="connsiteY21" fmla="*/ 51450 h 395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3934" h="395390">
                  <a:moveTo>
                    <a:pt x="424301" y="51450"/>
                  </a:moveTo>
                  <a:cubicBezTo>
                    <a:pt x="396803" y="30407"/>
                    <a:pt x="359752" y="29632"/>
                    <a:pt x="327219" y="16335"/>
                  </a:cubicBezTo>
                  <a:cubicBezTo>
                    <a:pt x="316659" y="11132"/>
                    <a:pt x="305789" y="6562"/>
                    <a:pt x="294686" y="2651"/>
                  </a:cubicBezTo>
                  <a:cubicBezTo>
                    <a:pt x="262799" y="-6257"/>
                    <a:pt x="230137" y="8718"/>
                    <a:pt x="200186" y="23823"/>
                  </a:cubicBezTo>
                  <a:cubicBezTo>
                    <a:pt x="183119" y="31736"/>
                    <a:pt x="167330" y="42129"/>
                    <a:pt x="153323" y="54677"/>
                  </a:cubicBezTo>
                  <a:cubicBezTo>
                    <a:pt x="133829" y="73784"/>
                    <a:pt x="123243" y="100249"/>
                    <a:pt x="105556" y="121034"/>
                  </a:cubicBezTo>
                  <a:cubicBezTo>
                    <a:pt x="87870" y="141819"/>
                    <a:pt x="63470" y="156020"/>
                    <a:pt x="42298" y="173448"/>
                  </a:cubicBezTo>
                  <a:cubicBezTo>
                    <a:pt x="21126" y="190877"/>
                    <a:pt x="1890" y="213856"/>
                    <a:pt x="83" y="241225"/>
                  </a:cubicBezTo>
                  <a:cubicBezTo>
                    <a:pt x="-2112" y="275436"/>
                    <a:pt x="23450" y="305129"/>
                    <a:pt x="50560" y="326301"/>
                  </a:cubicBezTo>
                  <a:cubicBezTo>
                    <a:pt x="77671" y="347473"/>
                    <a:pt x="108784" y="365031"/>
                    <a:pt x="126083" y="395369"/>
                  </a:cubicBezTo>
                  <a:lnTo>
                    <a:pt x="133313" y="334434"/>
                  </a:lnTo>
                  <a:cubicBezTo>
                    <a:pt x="134617" y="328741"/>
                    <a:pt x="134617" y="322828"/>
                    <a:pt x="133313" y="317135"/>
                  </a:cubicBezTo>
                  <a:cubicBezTo>
                    <a:pt x="130795" y="311455"/>
                    <a:pt x="127258" y="306291"/>
                    <a:pt x="122856" y="301901"/>
                  </a:cubicBezTo>
                  <a:cubicBezTo>
                    <a:pt x="106499" y="282123"/>
                    <a:pt x="97914" y="257065"/>
                    <a:pt x="98714" y="231414"/>
                  </a:cubicBezTo>
                  <a:cubicBezTo>
                    <a:pt x="98714" y="224184"/>
                    <a:pt x="100909" y="215663"/>
                    <a:pt x="107751" y="213082"/>
                  </a:cubicBezTo>
                  <a:cubicBezTo>
                    <a:pt x="114593" y="210500"/>
                    <a:pt x="123888" y="217858"/>
                    <a:pt x="129181" y="224959"/>
                  </a:cubicBezTo>
                  <a:lnTo>
                    <a:pt x="162747" y="270272"/>
                  </a:lnTo>
                  <a:cubicBezTo>
                    <a:pt x="152923" y="222764"/>
                    <a:pt x="168247" y="173551"/>
                    <a:pt x="203284" y="140012"/>
                  </a:cubicBezTo>
                  <a:cubicBezTo>
                    <a:pt x="238386" y="107117"/>
                    <a:pt x="284939" y="89237"/>
                    <a:pt x="333028" y="90179"/>
                  </a:cubicBezTo>
                  <a:cubicBezTo>
                    <a:pt x="359623" y="90179"/>
                    <a:pt x="388670" y="97151"/>
                    <a:pt x="404678" y="118452"/>
                  </a:cubicBezTo>
                  <a:cubicBezTo>
                    <a:pt x="420686" y="139753"/>
                    <a:pt x="443408" y="182227"/>
                    <a:pt x="452703" y="128005"/>
                  </a:cubicBezTo>
                  <a:cubicBezTo>
                    <a:pt x="457660" y="99242"/>
                    <a:pt x="446816" y="70027"/>
                    <a:pt x="424301" y="51450"/>
                  </a:cubicBezTo>
                  <a:close/>
                </a:path>
              </a:pathLst>
            </a:custGeom>
            <a:solidFill>
              <a:srgbClr val="3E3E54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16794AA-AD06-4E3D-988E-405DEF0ADC7D}"/>
                </a:ext>
              </a:extLst>
            </p:cNvPr>
            <p:cNvSpPr/>
            <p:nvPr/>
          </p:nvSpPr>
          <p:spPr>
            <a:xfrm>
              <a:off x="3420660" y="3515091"/>
              <a:ext cx="315040" cy="233763"/>
            </a:xfrm>
            <a:custGeom>
              <a:avLst/>
              <a:gdLst>
                <a:gd name="connsiteX0" fmla="*/ 53813 w 315040"/>
                <a:gd name="connsiteY0" fmla="*/ 99805 h 233763"/>
                <a:gd name="connsiteX1" fmla="*/ 79632 w 315040"/>
                <a:gd name="connsiteY1" fmla="*/ 46487 h 233763"/>
                <a:gd name="connsiteX2" fmla="*/ 113585 w 315040"/>
                <a:gd name="connsiteY2" fmla="*/ 20667 h 233763"/>
                <a:gd name="connsiteX3" fmla="*/ 120428 w 315040"/>
                <a:gd name="connsiteY3" fmla="*/ 18860 h 233763"/>
                <a:gd name="connsiteX4" fmla="*/ 124688 w 315040"/>
                <a:gd name="connsiteY4" fmla="*/ 24798 h 233763"/>
                <a:gd name="connsiteX5" fmla="*/ 121331 w 315040"/>
                <a:gd name="connsiteY5" fmla="*/ 68304 h 233763"/>
                <a:gd name="connsiteX6" fmla="*/ 122751 w 315040"/>
                <a:gd name="connsiteY6" fmla="*/ 71790 h 233763"/>
                <a:gd name="connsiteX7" fmla="*/ 129206 w 315040"/>
                <a:gd name="connsiteY7" fmla="*/ 70112 h 233763"/>
                <a:gd name="connsiteX8" fmla="*/ 186655 w 315040"/>
                <a:gd name="connsiteY8" fmla="*/ 22087 h 233763"/>
                <a:gd name="connsiteX9" fmla="*/ 256885 w 315040"/>
                <a:gd name="connsiteY9" fmla="*/ 11 h 233763"/>
                <a:gd name="connsiteX10" fmla="*/ 224610 w 315040"/>
                <a:gd name="connsiteY10" fmla="*/ 47649 h 233763"/>
                <a:gd name="connsiteX11" fmla="*/ 295873 w 315040"/>
                <a:gd name="connsiteY11" fmla="*/ 15761 h 233763"/>
                <a:gd name="connsiteX12" fmla="*/ 287869 w 315040"/>
                <a:gd name="connsiteY12" fmla="*/ 38741 h 233763"/>
                <a:gd name="connsiteX13" fmla="*/ 244879 w 315040"/>
                <a:gd name="connsiteY13" fmla="*/ 82247 h 233763"/>
                <a:gd name="connsiteX14" fmla="*/ 305039 w 315040"/>
                <a:gd name="connsiteY14" fmla="*/ 58751 h 233763"/>
                <a:gd name="connsiteX15" fmla="*/ 311365 w 315040"/>
                <a:gd name="connsiteY15" fmla="*/ 58751 h 233763"/>
                <a:gd name="connsiteX16" fmla="*/ 314334 w 315040"/>
                <a:gd name="connsiteY16" fmla="*/ 68434 h 233763"/>
                <a:gd name="connsiteX17" fmla="*/ 307492 w 315040"/>
                <a:gd name="connsiteY17" fmla="*/ 77083 h 233763"/>
                <a:gd name="connsiteX18" fmla="*/ 228483 w 315040"/>
                <a:gd name="connsiteY18" fmla="*/ 134016 h 233763"/>
                <a:gd name="connsiteX19" fmla="*/ 278444 w 315040"/>
                <a:gd name="connsiteY19" fmla="*/ 118782 h 233763"/>
                <a:gd name="connsiteX20" fmla="*/ 269020 w 315040"/>
                <a:gd name="connsiteY20" fmla="*/ 142536 h 233763"/>
                <a:gd name="connsiteX21" fmla="*/ 232744 w 315040"/>
                <a:gd name="connsiteY21" fmla="*/ 166936 h 233763"/>
                <a:gd name="connsiteX22" fmla="*/ 154510 w 315040"/>
                <a:gd name="connsiteY22" fmla="*/ 198694 h 233763"/>
                <a:gd name="connsiteX23" fmla="*/ 102870 w 315040"/>
                <a:gd name="connsiteY23" fmla="*/ 208377 h 233763"/>
                <a:gd name="connsiteX24" fmla="*/ 83247 w 315040"/>
                <a:gd name="connsiteY24" fmla="*/ 223352 h 233763"/>
                <a:gd name="connsiteX25" fmla="*/ 36901 w 315040"/>
                <a:gd name="connsiteY25" fmla="*/ 232002 h 233763"/>
                <a:gd name="connsiteX26" fmla="*/ 4885 w 315040"/>
                <a:gd name="connsiteY26" fmla="*/ 204762 h 233763"/>
                <a:gd name="connsiteX27" fmla="*/ 11468 w 315040"/>
                <a:gd name="connsiteY27" fmla="*/ 154672 h 233763"/>
                <a:gd name="connsiteX28" fmla="*/ 53813 w 315040"/>
                <a:gd name="connsiteY28" fmla="*/ 99805 h 23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15040" h="233763">
                  <a:moveTo>
                    <a:pt x="53813" y="99805"/>
                  </a:moveTo>
                  <a:cubicBezTo>
                    <a:pt x="59984" y="80956"/>
                    <a:pt x="68672" y="63024"/>
                    <a:pt x="79632" y="46487"/>
                  </a:cubicBezTo>
                  <a:cubicBezTo>
                    <a:pt x="89405" y="36017"/>
                    <a:pt x="100882" y="27290"/>
                    <a:pt x="113585" y="20667"/>
                  </a:cubicBezTo>
                  <a:cubicBezTo>
                    <a:pt x="115522" y="19144"/>
                    <a:pt x="118001" y="18485"/>
                    <a:pt x="120428" y="18860"/>
                  </a:cubicBezTo>
                  <a:cubicBezTo>
                    <a:pt x="122777" y="19970"/>
                    <a:pt x="124391" y="22216"/>
                    <a:pt x="124688" y="24798"/>
                  </a:cubicBezTo>
                  <a:cubicBezTo>
                    <a:pt x="128303" y="38999"/>
                    <a:pt x="120040" y="53716"/>
                    <a:pt x="121331" y="68304"/>
                  </a:cubicBezTo>
                  <a:cubicBezTo>
                    <a:pt x="121305" y="69608"/>
                    <a:pt x="121822" y="70874"/>
                    <a:pt x="122751" y="71790"/>
                  </a:cubicBezTo>
                  <a:cubicBezTo>
                    <a:pt x="124688" y="73339"/>
                    <a:pt x="127399" y="71790"/>
                    <a:pt x="129206" y="70112"/>
                  </a:cubicBezTo>
                  <a:cubicBezTo>
                    <a:pt x="147306" y="52890"/>
                    <a:pt x="166490" y="36843"/>
                    <a:pt x="186655" y="22087"/>
                  </a:cubicBezTo>
                  <a:cubicBezTo>
                    <a:pt x="206989" y="7176"/>
                    <a:pt x="231685" y="-596"/>
                    <a:pt x="256885" y="11"/>
                  </a:cubicBezTo>
                  <a:cubicBezTo>
                    <a:pt x="256885" y="19892"/>
                    <a:pt x="240231" y="35255"/>
                    <a:pt x="224610" y="47649"/>
                  </a:cubicBezTo>
                  <a:cubicBezTo>
                    <a:pt x="245034" y="30750"/>
                    <a:pt x="269666" y="19737"/>
                    <a:pt x="295873" y="15761"/>
                  </a:cubicBezTo>
                  <a:cubicBezTo>
                    <a:pt x="300649" y="23120"/>
                    <a:pt x="294066" y="32415"/>
                    <a:pt x="287869" y="38741"/>
                  </a:cubicBezTo>
                  <a:lnTo>
                    <a:pt x="244879" y="82247"/>
                  </a:lnTo>
                  <a:cubicBezTo>
                    <a:pt x="262759" y="69699"/>
                    <a:pt x="283389" y="61643"/>
                    <a:pt x="305039" y="58751"/>
                  </a:cubicBezTo>
                  <a:cubicBezTo>
                    <a:pt x="307104" y="58106"/>
                    <a:pt x="309299" y="58106"/>
                    <a:pt x="311365" y="58751"/>
                  </a:cubicBezTo>
                  <a:cubicBezTo>
                    <a:pt x="314618" y="60791"/>
                    <a:pt x="315883" y="64922"/>
                    <a:pt x="314334" y="68434"/>
                  </a:cubicBezTo>
                  <a:cubicBezTo>
                    <a:pt x="312862" y="71868"/>
                    <a:pt x="310500" y="74863"/>
                    <a:pt x="307492" y="77083"/>
                  </a:cubicBezTo>
                  <a:cubicBezTo>
                    <a:pt x="283208" y="98759"/>
                    <a:pt x="256730" y="117840"/>
                    <a:pt x="228483" y="134016"/>
                  </a:cubicBezTo>
                  <a:cubicBezTo>
                    <a:pt x="244336" y="126618"/>
                    <a:pt x="261158" y="121493"/>
                    <a:pt x="278444" y="118782"/>
                  </a:cubicBezTo>
                  <a:cubicBezTo>
                    <a:pt x="280162" y="127858"/>
                    <a:pt x="276495" y="137101"/>
                    <a:pt x="269020" y="142536"/>
                  </a:cubicBezTo>
                  <a:cubicBezTo>
                    <a:pt x="258008" y="152167"/>
                    <a:pt x="245821" y="160365"/>
                    <a:pt x="232744" y="166936"/>
                  </a:cubicBezTo>
                  <a:cubicBezTo>
                    <a:pt x="208873" y="182299"/>
                    <a:pt x="182343" y="193078"/>
                    <a:pt x="154510" y="198694"/>
                  </a:cubicBezTo>
                  <a:cubicBezTo>
                    <a:pt x="136952" y="201018"/>
                    <a:pt x="118104" y="199598"/>
                    <a:pt x="102870" y="208377"/>
                  </a:cubicBezTo>
                  <a:cubicBezTo>
                    <a:pt x="95770" y="212508"/>
                    <a:pt x="89961" y="218705"/>
                    <a:pt x="83247" y="223352"/>
                  </a:cubicBezTo>
                  <a:cubicBezTo>
                    <a:pt x="69821" y="232905"/>
                    <a:pt x="52870" y="236081"/>
                    <a:pt x="36901" y="232002"/>
                  </a:cubicBezTo>
                  <a:cubicBezTo>
                    <a:pt x="22777" y="227999"/>
                    <a:pt x="11107" y="218059"/>
                    <a:pt x="4885" y="204762"/>
                  </a:cubicBezTo>
                  <a:cubicBezTo>
                    <a:pt x="-3597" y="188328"/>
                    <a:pt x="-977" y="168356"/>
                    <a:pt x="11468" y="154672"/>
                  </a:cubicBezTo>
                  <a:cubicBezTo>
                    <a:pt x="29129" y="139412"/>
                    <a:pt x="43524" y="120757"/>
                    <a:pt x="53813" y="99805"/>
                  </a:cubicBezTo>
                  <a:close/>
                </a:path>
              </a:pathLst>
            </a:custGeom>
            <a:solidFill>
              <a:srgbClr val="F3BD8F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76AD9DC6-CBC0-4AE8-8A62-CEEABF549F8F}"/>
                </a:ext>
              </a:extLst>
            </p:cNvPr>
            <p:cNvSpPr/>
            <p:nvPr/>
          </p:nvSpPr>
          <p:spPr>
            <a:xfrm>
              <a:off x="2115628" y="4194071"/>
              <a:ext cx="285824" cy="582993"/>
            </a:xfrm>
            <a:custGeom>
              <a:avLst/>
              <a:gdLst>
                <a:gd name="connsiteX0" fmla="*/ 251693 w 285824"/>
                <a:gd name="connsiteY0" fmla="*/ 127512 h 582993"/>
                <a:gd name="connsiteX1" fmla="*/ 116914 w 285824"/>
                <a:gd name="connsiteY1" fmla="*/ 431668 h 582993"/>
                <a:gd name="connsiteX2" fmla="*/ 45781 w 285824"/>
                <a:gd name="connsiteY2" fmla="*/ 580132 h 582993"/>
                <a:gd name="connsiteX3" fmla="*/ 43199 w 285824"/>
                <a:gd name="connsiteY3" fmla="*/ 582972 h 582993"/>
                <a:gd name="connsiteX4" fmla="*/ 22801 w 285824"/>
                <a:gd name="connsiteY4" fmla="*/ 546824 h 582993"/>
                <a:gd name="connsiteX5" fmla="*/ -49 w 285824"/>
                <a:gd name="connsiteY5" fmla="*/ 477498 h 582993"/>
                <a:gd name="connsiteX6" fmla="*/ 31838 w 285824"/>
                <a:gd name="connsiteY6" fmla="*/ 371121 h 582993"/>
                <a:gd name="connsiteX7" fmla="*/ 208058 w 285824"/>
                <a:gd name="connsiteY7" fmla="*/ 220 h 582993"/>
                <a:gd name="connsiteX8" fmla="*/ 278933 w 285824"/>
                <a:gd name="connsiteY8" fmla="*/ 37788 h 582993"/>
                <a:gd name="connsiteX9" fmla="*/ 251693 w 285824"/>
                <a:gd name="connsiteY9" fmla="*/ 127512 h 582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824" h="582993">
                  <a:moveTo>
                    <a:pt x="251693" y="127512"/>
                  </a:moveTo>
                  <a:cubicBezTo>
                    <a:pt x="197640" y="224607"/>
                    <a:pt x="152533" y="326401"/>
                    <a:pt x="116914" y="431668"/>
                  </a:cubicBezTo>
                  <a:cubicBezTo>
                    <a:pt x="99357" y="484211"/>
                    <a:pt x="82832" y="539336"/>
                    <a:pt x="45781" y="580132"/>
                  </a:cubicBezTo>
                  <a:cubicBezTo>
                    <a:pt x="45019" y="581165"/>
                    <a:pt x="44154" y="582120"/>
                    <a:pt x="43199" y="582972"/>
                  </a:cubicBezTo>
                  <a:cubicBezTo>
                    <a:pt x="35479" y="571469"/>
                    <a:pt x="28662" y="559385"/>
                    <a:pt x="22801" y="546824"/>
                  </a:cubicBezTo>
                  <a:cubicBezTo>
                    <a:pt x="12422" y="524722"/>
                    <a:pt x="4754" y="501446"/>
                    <a:pt x="-49" y="477498"/>
                  </a:cubicBezTo>
                  <a:cubicBezTo>
                    <a:pt x="-49" y="440834"/>
                    <a:pt x="15830" y="404816"/>
                    <a:pt x="31838" y="371121"/>
                  </a:cubicBezTo>
                  <a:cubicBezTo>
                    <a:pt x="90617" y="247444"/>
                    <a:pt x="149357" y="123806"/>
                    <a:pt x="208058" y="220"/>
                  </a:cubicBezTo>
                  <a:cubicBezTo>
                    <a:pt x="228972" y="-1716"/>
                    <a:pt x="252726" y="7708"/>
                    <a:pt x="278933" y="37788"/>
                  </a:cubicBezTo>
                  <a:cubicBezTo>
                    <a:pt x="299976" y="61800"/>
                    <a:pt x="267185" y="99626"/>
                    <a:pt x="251693" y="127512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89D6A1B-185C-4D15-92D0-7D7491AEBEE0}"/>
                </a:ext>
              </a:extLst>
            </p:cNvPr>
            <p:cNvSpPr/>
            <p:nvPr/>
          </p:nvSpPr>
          <p:spPr>
            <a:xfrm>
              <a:off x="1505379" y="4620209"/>
              <a:ext cx="650399" cy="405632"/>
            </a:xfrm>
            <a:custGeom>
              <a:avLst/>
              <a:gdLst>
                <a:gd name="connsiteX0" fmla="*/ 648027 w 650399"/>
                <a:gd name="connsiteY0" fmla="*/ 143665 h 405632"/>
                <a:gd name="connsiteX1" fmla="*/ 616010 w 650399"/>
                <a:gd name="connsiteY1" fmla="*/ 208214 h 405632"/>
                <a:gd name="connsiteX2" fmla="*/ 547330 w 650399"/>
                <a:gd name="connsiteY2" fmla="*/ 358485 h 405632"/>
                <a:gd name="connsiteX3" fmla="*/ 428171 w 650399"/>
                <a:gd name="connsiteY3" fmla="*/ 397215 h 405632"/>
                <a:gd name="connsiteX4" fmla="*/ 53785 w 650399"/>
                <a:gd name="connsiteY4" fmla="*/ 403283 h 405632"/>
                <a:gd name="connsiteX5" fmla="*/ 5889 w 650399"/>
                <a:gd name="connsiteY5" fmla="*/ 391793 h 405632"/>
                <a:gd name="connsiteX6" fmla="*/ -49 w 650399"/>
                <a:gd name="connsiteY6" fmla="*/ 385854 h 405632"/>
                <a:gd name="connsiteX7" fmla="*/ 24738 w 650399"/>
                <a:gd name="connsiteY7" fmla="*/ 353063 h 405632"/>
                <a:gd name="connsiteX8" fmla="*/ 118335 w 650399"/>
                <a:gd name="connsiteY8" fmla="*/ 334731 h 405632"/>
                <a:gd name="connsiteX9" fmla="*/ 465739 w 650399"/>
                <a:gd name="connsiteY9" fmla="*/ 322725 h 405632"/>
                <a:gd name="connsiteX10" fmla="*/ 486782 w 650399"/>
                <a:gd name="connsiteY10" fmla="*/ 316916 h 405632"/>
                <a:gd name="connsiteX11" fmla="*/ 499692 w 650399"/>
                <a:gd name="connsiteY11" fmla="*/ 292387 h 405632"/>
                <a:gd name="connsiteX12" fmla="*/ 555205 w 650399"/>
                <a:gd name="connsiteY12" fmla="*/ 130755 h 405632"/>
                <a:gd name="connsiteX13" fmla="*/ 626596 w 650399"/>
                <a:gd name="connsiteY13" fmla="*/ -22 h 405632"/>
                <a:gd name="connsiteX14" fmla="*/ 639506 w 650399"/>
                <a:gd name="connsiteY14" fmla="*/ 44001 h 405632"/>
                <a:gd name="connsiteX15" fmla="*/ 648027 w 650399"/>
                <a:gd name="connsiteY15" fmla="*/ 143665 h 40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50399" h="405632">
                  <a:moveTo>
                    <a:pt x="648027" y="143665"/>
                  </a:moveTo>
                  <a:cubicBezTo>
                    <a:pt x="642604" y="166516"/>
                    <a:pt x="624918" y="186913"/>
                    <a:pt x="616010" y="208214"/>
                  </a:cubicBezTo>
                  <a:cubicBezTo>
                    <a:pt x="596516" y="255723"/>
                    <a:pt x="591610" y="325436"/>
                    <a:pt x="547330" y="358485"/>
                  </a:cubicBezTo>
                  <a:cubicBezTo>
                    <a:pt x="515571" y="386758"/>
                    <a:pt x="469870" y="393471"/>
                    <a:pt x="428171" y="397215"/>
                  </a:cubicBezTo>
                  <a:cubicBezTo>
                    <a:pt x="303591" y="408576"/>
                    <a:pt x="178107" y="405994"/>
                    <a:pt x="53785" y="403283"/>
                  </a:cubicBezTo>
                  <a:cubicBezTo>
                    <a:pt x="36989" y="404819"/>
                    <a:pt x="20155" y="400791"/>
                    <a:pt x="5889" y="391793"/>
                  </a:cubicBezTo>
                  <a:cubicBezTo>
                    <a:pt x="3695" y="390050"/>
                    <a:pt x="1694" y="388049"/>
                    <a:pt x="-49" y="385854"/>
                  </a:cubicBezTo>
                  <a:cubicBezTo>
                    <a:pt x="5321" y="373009"/>
                    <a:pt x="13855" y="361739"/>
                    <a:pt x="24738" y="353063"/>
                  </a:cubicBezTo>
                  <a:cubicBezTo>
                    <a:pt x="50558" y="333311"/>
                    <a:pt x="85931" y="333827"/>
                    <a:pt x="118335" y="334731"/>
                  </a:cubicBezTo>
                  <a:cubicBezTo>
                    <a:pt x="234278" y="338023"/>
                    <a:pt x="350299" y="334021"/>
                    <a:pt x="465739" y="322725"/>
                  </a:cubicBezTo>
                  <a:cubicBezTo>
                    <a:pt x="473149" y="322686"/>
                    <a:pt x="480405" y="320685"/>
                    <a:pt x="486782" y="316916"/>
                  </a:cubicBezTo>
                  <a:cubicBezTo>
                    <a:pt x="493663" y="310383"/>
                    <a:pt x="498207" y="301759"/>
                    <a:pt x="499692" y="292387"/>
                  </a:cubicBezTo>
                  <a:cubicBezTo>
                    <a:pt x="514861" y="237417"/>
                    <a:pt x="533400" y="183440"/>
                    <a:pt x="555205" y="130755"/>
                  </a:cubicBezTo>
                  <a:cubicBezTo>
                    <a:pt x="566953" y="102999"/>
                    <a:pt x="593934" y="10693"/>
                    <a:pt x="626596" y="-22"/>
                  </a:cubicBezTo>
                  <a:cubicBezTo>
                    <a:pt x="633903" y="13598"/>
                    <a:pt x="638292" y="28587"/>
                    <a:pt x="639506" y="44001"/>
                  </a:cubicBezTo>
                  <a:cubicBezTo>
                    <a:pt x="643250" y="74339"/>
                    <a:pt x="655385" y="112552"/>
                    <a:pt x="648027" y="143665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54D8CFB-2561-4D91-94B5-BDDE60770ED0}"/>
                </a:ext>
              </a:extLst>
            </p:cNvPr>
            <p:cNvSpPr/>
            <p:nvPr/>
          </p:nvSpPr>
          <p:spPr>
            <a:xfrm>
              <a:off x="1923303" y="5059016"/>
              <a:ext cx="322973" cy="597597"/>
            </a:xfrm>
            <a:custGeom>
              <a:avLst/>
              <a:gdLst>
                <a:gd name="connsiteX0" fmla="*/ 19155 w 322973"/>
                <a:gd name="connsiteY0" fmla="*/ 588668 h 597597"/>
                <a:gd name="connsiteX1" fmla="*/ 7278 w 322973"/>
                <a:gd name="connsiteY1" fmla="*/ 597576 h 597597"/>
                <a:gd name="connsiteX2" fmla="*/ 5470 w 322973"/>
                <a:gd name="connsiteY2" fmla="*/ 594607 h 597597"/>
                <a:gd name="connsiteX3" fmla="*/ 17347 w 322973"/>
                <a:gd name="connsiteY3" fmla="*/ 516115 h 597597"/>
                <a:gd name="connsiteX4" fmla="*/ 190081 w 322973"/>
                <a:gd name="connsiteY4" fmla="*/ 222415 h 597597"/>
                <a:gd name="connsiteX5" fmla="*/ 215901 w 322973"/>
                <a:gd name="connsiteY5" fmla="*/ 176456 h 597597"/>
                <a:gd name="connsiteX6" fmla="*/ 224293 w 322973"/>
                <a:gd name="connsiteY6" fmla="*/ 129077 h 597597"/>
                <a:gd name="connsiteX7" fmla="*/ 234620 w 322973"/>
                <a:gd name="connsiteY7" fmla="*/ 64528 h 597597"/>
                <a:gd name="connsiteX8" fmla="*/ 319051 w 322973"/>
                <a:gd name="connsiteY8" fmla="*/ -22 h 597597"/>
                <a:gd name="connsiteX9" fmla="*/ 322924 w 322973"/>
                <a:gd name="connsiteY9" fmla="*/ 144698 h 597597"/>
                <a:gd name="connsiteX10" fmla="*/ 19155 w 322973"/>
                <a:gd name="connsiteY10" fmla="*/ 588668 h 59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2973" h="597597">
                  <a:moveTo>
                    <a:pt x="19155" y="588668"/>
                  </a:moveTo>
                  <a:cubicBezTo>
                    <a:pt x="15605" y="592154"/>
                    <a:pt x="11615" y="595149"/>
                    <a:pt x="7278" y="597576"/>
                  </a:cubicBezTo>
                  <a:cubicBezTo>
                    <a:pt x="6632" y="596543"/>
                    <a:pt x="6116" y="595510"/>
                    <a:pt x="5470" y="594607"/>
                  </a:cubicBezTo>
                  <a:cubicBezTo>
                    <a:pt x="-7440" y="570336"/>
                    <a:pt x="4696" y="540643"/>
                    <a:pt x="17347" y="516115"/>
                  </a:cubicBezTo>
                  <a:cubicBezTo>
                    <a:pt x="69413" y="415082"/>
                    <a:pt x="127081" y="317019"/>
                    <a:pt x="190081" y="222415"/>
                  </a:cubicBezTo>
                  <a:cubicBezTo>
                    <a:pt x="200603" y="208253"/>
                    <a:pt x="209278" y="192813"/>
                    <a:pt x="215901" y="176456"/>
                  </a:cubicBezTo>
                  <a:cubicBezTo>
                    <a:pt x="220446" y="161029"/>
                    <a:pt x="223260" y="145137"/>
                    <a:pt x="224293" y="129077"/>
                  </a:cubicBezTo>
                  <a:cubicBezTo>
                    <a:pt x="226875" y="107259"/>
                    <a:pt x="230360" y="85700"/>
                    <a:pt x="234620" y="64528"/>
                  </a:cubicBezTo>
                  <a:cubicBezTo>
                    <a:pt x="267282" y="37675"/>
                    <a:pt x="319051" y="9919"/>
                    <a:pt x="319051" y="-22"/>
                  </a:cubicBezTo>
                  <a:cubicBezTo>
                    <a:pt x="321246" y="48261"/>
                    <a:pt x="322537" y="96286"/>
                    <a:pt x="322924" y="144698"/>
                  </a:cubicBezTo>
                  <a:cubicBezTo>
                    <a:pt x="322020" y="173100"/>
                    <a:pt x="58530" y="553553"/>
                    <a:pt x="19155" y="588668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C599613-2782-40A7-953D-1939A27B373D}"/>
                </a:ext>
              </a:extLst>
            </p:cNvPr>
            <p:cNvSpPr/>
            <p:nvPr/>
          </p:nvSpPr>
          <p:spPr>
            <a:xfrm>
              <a:off x="2588925" y="3751816"/>
              <a:ext cx="36536" cy="51128"/>
            </a:xfrm>
            <a:custGeom>
              <a:avLst/>
              <a:gdLst>
                <a:gd name="connsiteX0" fmla="*/ 10259 w 36536"/>
                <a:gd name="connsiteY0" fmla="*/ 54 h 51128"/>
                <a:gd name="connsiteX1" fmla="*/ 1351 w 36536"/>
                <a:gd name="connsiteY1" fmla="*/ 4831 h 51128"/>
                <a:gd name="connsiteX2" fmla="*/ 576 w 36536"/>
                <a:gd name="connsiteY2" fmla="*/ 15546 h 51128"/>
                <a:gd name="connsiteX3" fmla="*/ 4707 w 36536"/>
                <a:gd name="connsiteY3" fmla="*/ 25616 h 51128"/>
                <a:gd name="connsiteX4" fmla="*/ 13615 w 36536"/>
                <a:gd name="connsiteY4" fmla="*/ 43560 h 51128"/>
                <a:gd name="connsiteX5" fmla="*/ 31044 w 36536"/>
                <a:gd name="connsiteY5" fmla="*/ 50790 h 51128"/>
                <a:gd name="connsiteX6" fmla="*/ 34916 w 36536"/>
                <a:gd name="connsiteY6" fmla="*/ 48337 h 51128"/>
                <a:gd name="connsiteX7" fmla="*/ 36466 w 36536"/>
                <a:gd name="connsiteY7" fmla="*/ 42527 h 51128"/>
                <a:gd name="connsiteX8" fmla="*/ 28720 w 36536"/>
                <a:gd name="connsiteY8" fmla="*/ 15417 h 51128"/>
                <a:gd name="connsiteX9" fmla="*/ 20974 w 36536"/>
                <a:gd name="connsiteY9" fmla="*/ 8704 h 51128"/>
                <a:gd name="connsiteX10" fmla="*/ 10259 w 36536"/>
                <a:gd name="connsiteY10" fmla="*/ 54 h 51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36" h="51128">
                  <a:moveTo>
                    <a:pt x="10259" y="54"/>
                  </a:moveTo>
                  <a:cubicBezTo>
                    <a:pt x="6566" y="-436"/>
                    <a:pt x="2990" y="1487"/>
                    <a:pt x="1351" y="4831"/>
                  </a:cubicBezTo>
                  <a:cubicBezTo>
                    <a:pt x="-198" y="8187"/>
                    <a:pt x="-470" y="11996"/>
                    <a:pt x="576" y="15546"/>
                  </a:cubicBezTo>
                  <a:cubicBezTo>
                    <a:pt x="1764" y="18980"/>
                    <a:pt x="3145" y="22336"/>
                    <a:pt x="4707" y="25616"/>
                  </a:cubicBezTo>
                  <a:cubicBezTo>
                    <a:pt x="6915" y="31941"/>
                    <a:pt x="9910" y="37970"/>
                    <a:pt x="13615" y="43560"/>
                  </a:cubicBezTo>
                  <a:cubicBezTo>
                    <a:pt x="17437" y="49254"/>
                    <a:pt x="24305" y="52107"/>
                    <a:pt x="31044" y="50790"/>
                  </a:cubicBezTo>
                  <a:cubicBezTo>
                    <a:pt x="32515" y="50299"/>
                    <a:pt x="33845" y="49460"/>
                    <a:pt x="34916" y="48337"/>
                  </a:cubicBezTo>
                  <a:cubicBezTo>
                    <a:pt x="35975" y="46581"/>
                    <a:pt x="36504" y="44567"/>
                    <a:pt x="36466" y="42527"/>
                  </a:cubicBezTo>
                  <a:cubicBezTo>
                    <a:pt x="36763" y="32910"/>
                    <a:pt x="34052" y="23434"/>
                    <a:pt x="28720" y="15417"/>
                  </a:cubicBezTo>
                  <a:cubicBezTo>
                    <a:pt x="26486" y="12809"/>
                    <a:pt x="23866" y="10550"/>
                    <a:pt x="20974" y="8704"/>
                  </a:cubicBezTo>
                  <a:cubicBezTo>
                    <a:pt x="17617" y="5863"/>
                    <a:pt x="15035" y="958"/>
                    <a:pt x="10259" y="54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7D335E4F-0F09-4974-B4B5-D3B5F814A091}"/>
                </a:ext>
              </a:extLst>
            </p:cNvPr>
            <p:cNvSpPr/>
            <p:nvPr/>
          </p:nvSpPr>
          <p:spPr>
            <a:xfrm rot="1420199">
              <a:off x="3478310" y="3751427"/>
              <a:ext cx="305447" cy="145881"/>
            </a:xfrm>
            <a:custGeom>
              <a:avLst/>
              <a:gdLst>
                <a:gd name="connsiteX0" fmla="*/ 274931 w 305447"/>
                <a:gd name="connsiteY0" fmla="*/ -22 h 145881"/>
                <a:gd name="connsiteX1" fmla="*/ 305398 w 305447"/>
                <a:gd name="connsiteY1" fmla="*/ -22 h 145881"/>
                <a:gd name="connsiteX2" fmla="*/ 305398 w 305447"/>
                <a:gd name="connsiteY2" fmla="*/ 145860 h 145881"/>
                <a:gd name="connsiteX3" fmla="*/ 274931 w 305447"/>
                <a:gd name="connsiteY3" fmla="*/ 145860 h 145881"/>
                <a:gd name="connsiteX4" fmla="*/ 30418 w 305447"/>
                <a:gd name="connsiteY4" fmla="*/ 145860 h 145881"/>
                <a:gd name="connsiteX5" fmla="*/ -49 w 305447"/>
                <a:gd name="connsiteY5" fmla="*/ 145860 h 145881"/>
                <a:gd name="connsiteX6" fmla="*/ -49 w 305447"/>
                <a:gd name="connsiteY6" fmla="*/ -22 h 145881"/>
                <a:gd name="connsiteX7" fmla="*/ 30418 w 305447"/>
                <a:gd name="connsiteY7" fmla="*/ -22 h 14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5447" h="145881">
                  <a:moveTo>
                    <a:pt x="274931" y="-22"/>
                  </a:moveTo>
                  <a:cubicBezTo>
                    <a:pt x="291758" y="-22"/>
                    <a:pt x="305398" y="-22"/>
                    <a:pt x="305398" y="-22"/>
                  </a:cubicBezTo>
                  <a:lnTo>
                    <a:pt x="305398" y="145860"/>
                  </a:lnTo>
                  <a:cubicBezTo>
                    <a:pt x="305398" y="145860"/>
                    <a:pt x="291758" y="145860"/>
                    <a:pt x="274931" y="145860"/>
                  </a:cubicBezTo>
                  <a:lnTo>
                    <a:pt x="30418" y="145860"/>
                  </a:lnTo>
                  <a:cubicBezTo>
                    <a:pt x="13592" y="145860"/>
                    <a:pt x="-49" y="145860"/>
                    <a:pt x="-49" y="145860"/>
                  </a:cubicBezTo>
                  <a:lnTo>
                    <a:pt x="-49" y="-22"/>
                  </a:lnTo>
                  <a:cubicBezTo>
                    <a:pt x="-49" y="-22"/>
                    <a:pt x="13592" y="-22"/>
                    <a:pt x="30418" y="-22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F34F76F-CC16-431B-AA43-ED5FF280B664}"/>
                </a:ext>
              </a:extLst>
            </p:cNvPr>
            <p:cNvSpPr/>
            <p:nvPr/>
          </p:nvSpPr>
          <p:spPr>
            <a:xfrm rot="1420199">
              <a:off x="3460994" y="3800330"/>
              <a:ext cx="341595" cy="52930"/>
            </a:xfrm>
            <a:custGeom>
              <a:avLst/>
              <a:gdLst>
                <a:gd name="connsiteX0" fmla="*/ 315985 w 341595"/>
                <a:gd name="connsiteY0" fmla="*/ -22 h 52930"/>
                <a:gd name="connsiteX1" fmla="*/ 341546 w 341595"/>
                <a:gd name="connsiteY1" fmla="*/ -22 h 52930"/>
                <a:gd name="connsiteX2" fmla="*/ 341546 w 341595"/>
                <a:gd name="connsiteY2" fmla="*/ 52909 h 52930"/>
                <a:gd name="connsiteX3" fmla="*/ 315985 w 341595"/>
                <a:gd name="connsiteY3" fmla="*/ 52909 h 52930"/>
                <a:gd name="connsiteX4" fmla="*/ 25513 w 341595"/>
                <a:gd name="connsiteY4" fmla="*/ 52909 h 52930"/>
                <a:gd name="connsiteX5" fmla="*/ -49 w 341595"/>
                <a:gd name="connsiteY5" fmla="*/ 52909 h 52930"/>
                <a:gd name="connsiteX6" fmla="*/ -49 w 341595"/>
                <a:gd name="connsiteY6" fmla="*/ -22 h 52930"/>
                <a:gd name="connsiteX7" fmla="*/ 25513 w 341595"/>
                <a:gd name="connsiteY7" fmla="*/ -22 h 5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1595" h="52930">
                  <a:moveTo>
                    <a:pt x="315985" y="-22"/>
                  </a:moveTo>
                  <a:cubicBezTo>
                    <a:pt x="330102" y="-22"/>
                    <a:pt x="341546" y="-22"/>
                    <a:pt x="341546" y="-22"/>
                  </a:cubicBezTo>
                  <a:lnTo>
                    <a:pt x="341546" y="52909"/>
                  </a:lnTo>
                  <a:cubicBezTo>
                    <a:pt x="341546" y="52909"/>
                    <a:pt x="330102" y="52909"/>
                    <a:pt x="315985" y="52909"/>
                  </a:cubicBezTo>
                  <a:lnTo>
                    <a:pt x="25513" y="52909"/>
                  </a:lnTo>
                  <a:cubicBezTo>
                    <a:pt x="11395" y="52909"/>
                    <a:pt x="-49" y="52909"/>
                    <a:pt x="-49" y="52909"/>
                  </a:cubicBezTo>
                  <a:lnTo>
                    <a:pt x="-49" y="-22"/>
                  </a:lnTo>
                  <a:cubicBezTo>
                    <a:pt x="-49" y="-22"/>
                    <a:pt x="11395" y="-22"/>
                    <a:pt x="25513" y="-22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6AA4AABD-BB52-4CFD-BD1A-F9E376DE8C7F}"/>
                </a:ext>
              </a:extLst>
            </p:cNvPr>
            <p:cNvSpPr/>
            <p:nvPr/>
          </p:nvSpPr>
          <p:spPr>
            <a:xfrm>
              <a:off x="3537264" y="3126328"/>
              <a:ext cx="562743" cy="690112"/>
            </a:xfrm>
            <a:custGeom>
              <a:avLst/>
              <a:gdLst>
                <a:gd name="connsiteX0" fmla="*/ 539971 w 562743"/>
                <a:gd name="connsiteY0" fmla="*/ 378834 h 690112"/>
                <a:gd name="connsiteX1" fmla="*/ 461866 w 562743"/>
                <a:gd name="connsiteY1" fmla="*/ 480822 h 690112"/>
                <a:gd name="connsiteX2" fmla="*/ 248853 w 562743"/>
                <a:gd name="connsiteY2" fmla="*/ 690091 h 690112"/>
                <a:gd name="connsiteX3" fmla="*/ -49 w 562743"/>
                <a:gd name="connsiteY3" fmla="*/ 581003 h 690112"/>
                <a:gd name="connsiteX4" fmla="*/ 22801 w 562743"/>
                <a:gd name="connsiteY4" fmla="*/ 271166 h 690112"/>
                <a:gd name="connsiteX5" fmla="*/ 291507 w 562743"/>
                <a:gd name="connsiteY5" fmla="*/ -19 h 690112"/>
                <a:gd name="connsiteX6" fmla="*/ 562692 w 562743"/>
                <a:gd name="connsiteY6" fmla="*/ 268674 h 690112"/>
                <a:gd name="connsiteX7" fmla="*/ 539971 w 562743"/>
                <a:gd name="connsiteY7" fmla="*/ 378318 h 690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2743" h="690112">
                  <a:moveTo>
                    <a:pt x="539971" y="378834"/>
                  </a:moveTo>
                  <a:cubicBezTo>
                    <a:pt x="522581" y="418648"/>
                    <a:pt x="495768" y="453647"/>
                    <a:pt x="461866" y="480822"/>
                  </a:cubicBezTo>
                  <a:lnTo>
                    <a:pt x="248853" y="690091"/>
                  </a:lnTo>
                  <a:lnTo>
                    <a:pt x="-49" y="581003"/>
                  </a:lnTo>
                  <a:lnTo>
                    <a:pt x="22801" y="271166"/>
                  </a:lnTo>
                  <a:cubicBezTo>
                    <a:pt x="22117" y="122081"/>
                    <a:pt x="142411" y="667"/>
                    <a:pt x="291507" y="-19"/>
                  </a:cubicBezTo>
                  <a:cubicBezTo>
                    <a:pt x="440591" y="-706"/>
                    <a:pt x="561995" y="119595"/>
                    <a:pt x="562692" y="268674"/>
                  </a:cubicBezTo>
                  <a:cubicBezTo>
                    <a:pt x="562860" y="306410"/>
                    <a:pt x="555127" y="343758"/>
                    <a:pt x="539971" y="378318"/>
                  </a:cubicBezTo>
                  <a:close/>
                </a:path>
              </a:pathLst>
            </a:custGeom>
            <a:solidFill>
              <a:srgbClr val="2399F3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ED57C9E0-304E-4E74-8E20-EB54B181B3CC}"/>
                </a:ext>
              </a:extLst>
            </p:cNvPr>
            <p:cNvSpPr/>
            <p:nvPr/>
          </p:nvSpPr>
          <p:spPr>
            <a:xfrm>
              <a:off x="3537264" y="3126328"/>
              <a:ext cx="562743" cy="690112"/>
            </a:xfrm>
            <a:custGeom>
              <a:avLst/>
              <a:gdLst>
                <a:gd name="connsiteX0" fmla="*/ 539971 w 562743"/>
                <a:gd name="connsiteY0" fmla="*/ 378834 h 690112"/>
                <a:gd name="connsiteX1" fmla="*/ 461866 w 562743"/>
                <a:gd name="connsiteY1" fmla="*/ 480822 h 690112"/>
                <a:gd name="connsiteX2" fmla="*/ 248853 w 562743"/>
                <a:gd name="connsiteY2" fmla="*/ 690091 h 690112"/>
                <a:gd name="connsiteX3" fmla="*/ -49 w 562743"/>
                <a:gd name="connsiteY3" fmla="*/ 581003 h 690112"/>
                <a:gd name="connsiteX4" fmla="*/ 22801 w 562743"/>
                <a:gd name="connsiteY4" fmla="*/ 271166 h 690112"/>
                <a:gd name="connsiteX5" fmla="*/ 291507 w 562743"/>
                <a:gd name="connsiteY5" fmla="*/ -19 h 690112"/>
                <a:gd name="connsiteX6" fmla="*/ 562692 w 562743"/>
                <a:gd name="connsiteY6" fmla="*/ 268674 h 690112"/>
                <a:gd name="connsiteX7" fmla="*/ 539971 w 562743"/>
                <a:gd name="connsiteY7" fmla="*/ 378318 h 690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2743" h="690112">
                  <a:moveTo>
                    <a:pt x="539971" y="378834"/>
                  </a:moveTo>
                  <a:cubicBezTo>
                    <a:pt x="522581" y="418648"/>
                    <a:pt x="495768" y="453647"/>
                    <a:pt x="461866" y="480822"/>
                  </a:cubicBezTo>
                  <a:lnTo>
                    <a:pt x="248853" y="690091"/>
                  </a:lnTo>
                  <a:lnTo>
                    <a:pt x="-49" y="581003"/>
                  </a:lnTo>
                  <a:lnTo>
                    <a:pt x="22801" y="271166"/>
                  </a:lnTo>
                  <a:cubicBezTo>
                    <a:pt x="22117" y="122081"/>
                    <a:pt x="142411" y="667"/>
                    <a:pt x="291507" y="-19"/>
                  </a:cubicBezTo>
                  <a:cubicBezTo>
                    <a:pt x="440591" y="-706"/>
                    <a:pt x="561995" y="119595"/>
                    <a:pt x="562692" y="268674"/>
                  </a:cubicBezTo>
                  <a:cubicBezTo>
                    <a:pt x="562860" y="306410"/>
                    <a:pt x="555127" y="343758"/>
                    <a:pt x="539971" y="378318"/>
                  </a:cubicBezTo>
                  <a:close/>
                </a:path>
              </a:pathLst>
            </a:custGeom>
            <a:solidFill>
              <a:srgbClr val="FFFFFF">
                <a:alpha val="69000"/>
              </a:srgbClr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B688F78-FE34-4218-B021-5C46876D591D}"/>
                </a:ext>
              </a:extLst>
            </p:cNvPr>
            <p:cNvSpPr/>
            <p:nvPr/>
          </p:nvSpPr>
          <p:spPr>
            <a:xfrm>
              <a:off x="3626122" y="3441791"/>
              <a:ext cx="269216" cy="333080"/>
            </a:xfrm>
            <a:custGeom>
              <a:avLst/>
              <a:gdLst>
                <a:gd name="connsiteX0" fmla="*/ 299 w 269216"/>
                <a:gd name="connsiteY0" fmla="*/ 309434 h 333080"/>
                <a:gd name="connsiteX1" fmla="*/ 50906 w 269216"/>
                <a:gd name="connsiteY1" fmla="*/ 41941 h 333080"/>
                <a:gd name="connsiteX2" fmla="*/ 92088 w 269216"/>
                <a:gd name="connsiteY2" fmla="*/ 113 h 333080"/>
                <a:gd name="connsiteX3" fmla="*/ 136757 w 269216"/>
                <a:gd name="connsiteY3" fmla="*/ 51752 h 333080"/>
                <a:gd name="connsiteX4" fmla="*/ 104353 w 269216"/>
                <a:gd name="connsiteY4" fmla="*/ 142122 h 333080"/>
                <a:gd name="connsiteX5" fmla="*/ 111324 w 269216"/>
                <a:gd name="connsiteY5" fmla="*/ 73441 h 333080"/>
                <a:gd name="connsiteX6" fmla="*/ 134562 w 269216"/>
                <a:gd name="connsiteY6" fmla="*/ 27869 h 333080"/>
                <a:gd name="connsiteX7" fmla="*/ 181554 w 269216"/>
                <a:gd name="connsiteY7" fmla="*/ 14959 h 333080"/>
                <a:gd name="connsiteX8" fmla="*/ 202080 w 269216"/>
                <a:gd name="connsiteY8" fmla="*/ 84156 h 333080"/>
                <a:gd name="connsiteX9" fmla="*/ 149538 w 269216"/>
                <a:gd name="connsiteY9" fmla="*/ 155031 h 333080"/>
                <a:gd name="connsiteX10" fmla="*/ 208535 w 269216"/>
                <a:gd name="connsiteY10" fmla="*/ 72279 h 333080"/>
                <a:gd name="connsiteX11" fmla="*/ 243650 w 269216"/>
                <a:gd name="connsiteY11" fmla="*/ 67244 h 333080"/>
                <a:gd name="connsiteX12" fmla="*/ 268695 w 269216"/>
                <a:gd name="connsiteY12" fmla="*/ 90482 h 333080"/>
                <a:gd name="connsiteX13" fmla="*/ 266759 w 269216"/>
                <a:gd name="connsiteY13" fmla="*/ 110880 h 333080"/>
                <a:gd name="connsiteX14" fmla="*/ 179359 w 269216"/>
                <a:gd name="connsiteY14" fmla="*/ 231071 h 333080"/>
                <a:gd name="connsiteX15" fmla="*/ 68722 w 269216"/>
                <a:gd name="connsiteY15" fmla="*/ 333059 h 33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9216" h="333080">
                  <a:moveTo>
                    <a:pt x="299" y="309434"/>
                  </a:moveTo>
                  <a:cubicBezTo>
                    <a:pt x="-2773" y="217631"/>
                    <a:pt x="14500" y="126281"/>
                    <a:pt x="50906" y="41941"/>
                  </a:cubicBezTo>
                  <a:cubicBezTo>
                    <a:pt x="59039" y="23093"/>
                    <a:pt x="71691" y="2049"/>
                    <a:pt x="92088" y="113"/>
                  </a:cubicBezTo>
                  <a:cubicBezTo>
                    <a:pt x="117263" y="-2211"/>
                    <a:pt x="134562" y="25933"/>
                    <a:pt x="136757" y="51752"/>
                  </a:cubicBezTo>
                  <a:cubicBezTo>
                    <a:pt x="139481" y="85137"/>
                    <a:pt x="127681" y="118083"/>
                    <a:pt x="104353" y="142122"/>
                  </a:cubicBezTo>
                  <a:cubicBezTo>
                    <a:pt x="100235" y="119026"/>
                    <a:pt x="102649" y="95233"/>
                    <a:pt x="111324" y="73441"/>
                  </a:cubicBezTo>
                  <a:cubicBezTo>
                    <a:pt x="115520" y="56684"/>
                    <a:pt x="123472" y="41102"/>
                    <a:pt x="134562" y="27869"/>
                  </a:cubicBezTo>
                  <a:cubicBezTo>
                    <a:pt x="146297" y="14650"/>
                    <a:pt x="164720" y="9589"/>
                    <a:pt x="181554" y="14959"/>
                  </a:cubicBezTo>
                  <a:cubicBezTo>
                    <a:pt x="206083" y="24771"/>
                    <a:pt x="209956" y="58853"/>
                    <a:pt x="202080" y="84156"/>
                  </a:cubicBezTo>
                  <a:cubicBezTo>
                    <a:pt x="192953" y="112984"/>
                    <a:pt x="174467" y="137926"/>
                    <a:pt x="149538" y="155031"/>
                  </a:cubicBezTo>
                  <a:cubicBezTo>
                    <a:pt x="152971" y="118871"/>
                    <a:pt x="175474" y="87319"/>
                    <a:pt x="208535" y="72279"/>
                  </a:cubicBezTo>
                  <a:cubicBezTo>
                    <a:pt x="219432" y="66986"/>
                    <a:pt x="231709" y="65217"/>
                    <a:pt x="243650" y="67244"/>
                  </a:cubicBezTo>
                  <a:cubicBezTo>
                    <a:pt x="255760" y="69542"/>
                    <a:pt x="265494" y="78579"/>
                    <a:pt x="268695" y="90482"/>
                  </a:cubicBezTo>
                  <a:cubicBezTo>
                    <a:pt x="269728" y="97337"/>
                    <a:pt x="269057" y="104334"/>
                    <a:pt x="266759" y="110880"/>
                  </a:cubicBezTo>
                  <a:cubicBezTo>
                    <a:pt x="253849" y="159292"/>
                    <a:pt x="217314" y="198021"/>
                    <a:pt x="179359" y="231071"/>
                  </a:cubicBezTo>
                  <a:cubicBezTo>
                    <a:pt x="141404" y="264120"/>
                    <a:pt x="99834" y="293554"/>
                    <a:pt x="68722" y="333059"/>
                  </a:cubicBezTo>
                </a:path>
              </a:pathLst>
            </a:custGeom>
            <a:noFill/>
            <a:ln w="1032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6D37B38-5113-4D19-9D15-FF2481242B92}"/>
                </a:ext>
              </a:extLst>
            </p:cNvPr>
            <p:cNvSpPr/>
            <p:nvPr/>
          </p:nvSpPr>
          <p:spPr>
            <a:xfrm rot="1420199">
              <a:off x="3478310" y="3751427"/>
              <a:ext cx="305447" cy="145881"/>
            </a:xfrm>
            <a:custGeom>
              <a:avLst/>
              <a:gdLst>
                <a:gd name="connsiteX0" fmla="*/ 274931 w 305447"/>
                <a:gd name="connsiteY0" fmla="*/ -22 h 145881"/>
                <a:gd name="connsiteX1" fmla="*/ 305398 w 305447"/>
                <a:gd name="connsiteY1" fmla="*/ -22 h 145881"/>
                <a:gd name="connsiteX2" fmla="*/ 305398 w 305447"/>
                <a:gd name="connsiteY2" fmla="*/ 145860 h 145881"/>
                <a:gd name="connsiteX3" fmla="*/ 274931 w 305447"/>
                <a:gd name="connsiteY3" fmla="*/ 145860 h 145881"/>
                <a:gd name="connsiteX4" fmla="*/ 30418 w 305447"/>
                <a:gd name="connsiteY4" fmla="*/ 145860 h 145881"/>
                <a:gd name="connsiteX5" fmla="*/ -49 w 305447"/>
                <a:gd name="connsiteY5" fmla="*/ 145860 h 145881"/>
                <a:gd name="connsiteX6" fmla="*/ -49 w 305447"/>
                <a:gd name="connsiteY6" fmla="*/ -22 h 145881"/>
                <a:gd name="connsiteX7" fmla="*/ 30418 w 305447"/>
                <a:gd name="connsiteY7" fmla="*/ -22 h 14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5447" h="145881">
                  <a:moveTo>
                    <a:pt x="274931" y="-22"/>
                  </a:moveTo>
                  <a:cubicBezTo>
                    <a:pt x="291758" y="-22"/>
                    <a:pt x="305398" y="-22"/>
                    <a:pt x="305398" y="-22"/>
                  </a:cubicBezTo>
                  <a:lnTo>
                    <a:pt x="305398" y="145860"/>
                  </a:lnTo>
                  <a:cubicBezTo>
                    <a:pt x="305398" y="145860"/>
                    <a:pt x="291758" y="145860"/>
                    <a:pt x="274931" y="145860"/>
                  </a:cubicBezTo>
                  <a:lnTo>
                    <a:pt x="30418" y="145860"/>
                  </a:lnTo>
                  <a:cubicBezTo>
                    <a:pt x="13592" y="145860"/>
                    <a:pt x="-49" y="145860"/>
                    <a:pt x="-49" y="145860"/>
                  </a:cubicBezTo>
                  <a:lnTo>
                    <a:pt x="-49" y="-22"/>
                  </a:lnTo>
                  <a:cubicBezTo>
                    <a:pt x="-49" y="-22"/>
                    <a:pt x="13592" y="-22"/>
                    <a:pt x="30418" y="-22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F7AD514A-C086-4FAA-A397-719C42B2B8A1}"/>
                </a:ext>
              </a:extLst>
            </p:cNvPr>
            <p:cNvSpPr/>
            <p:nvPr/>
          </p:nvSpPr>
          <p:spPr>
            <a:xfrm rot="1420199">
              <a:off x="3460994" y="3800330"/>
              <a:ext cx="341595" cy="52930"/>
            </a:xfrm>
            <a:custGeom>
              <a:avLst/>
              <a:gdLst>
                <a:gd name="connsiteX0" fmla="*/ 315985 w 341595"/>
                <a:gd name="connsiteY0" fmla="*/ -22 h 52930"/>
                <a:gd name="connsiteX1" fmla="*/ 341546 w 341595"/>
                <a:gd name="connsiteY1" fmla="*/ -22 h 52930"/>
                <a:gd name="connsiteX2" fmla="*/ 341546 w 341595"/>
                <a:gd name="connsiteY2" fmla="*/ 52909 h 52930"/>
                <a:gd name="connsiteX3" fmla="*/ 315985 w 341595"/>
                <a:gd name="connsiteY3" fmla="*/ 52909 h 52930"/>
                <a:gd name="connsiteX4" fmla="*/ 25513 w 341595"/>
                <a:gd name="connsiteY4" fmla="*/ 52909 h 52930"/>
                <a:gd name="connsiteX5" fmla="*/ -49 w 341595"/>
                <a:gd name="connsiteY5" fmla="*/ 52909 h 52930"/>
                <a:gd name="connsiteX6" fmla="*/ -49 w 341595"/>
                <a:gd name="connsiteY6" fmla="*/ -22 h 52930"/>
                <a:gd name="connsiteX7" fmla="*/ 25513 w 341595"/>
                <a:gd name="connsiteY7" fmla="*/ -22 h 5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1595" h="52930">
                  <a:moveTo>
                    <a:pt x="315985" y="-22"/>
                  </a:moveTo>
                  <a:cubicBezTo>
                    <a:pt x="330102" y="-22"/>
                    <a:pt x="341546" y="-22"/>
                    <a:pt x="341546" y="-22"/>
                  </a:cubicBezTo>
                  <a:lnTo>
                    <a:pt x="341546" y="52909"/>
                  </a:lnTo>
                  <a:cubicBezTo>
                    <a:pt x="341546" y="52909"/>
                    <a:pt x="330102" y="52909"/>
                    <a:pt x="315985" y="52909"/>
                  </a:cubicBezTo>
                  <a:lnTo>
                    <a:pt x="25513" y="52909"/>
                  </a:lnTo>
                  <a:cubicBezTo>
                    <a:pt x="11395" y="52909"/>
                    <a:pt x="-49" y="52909"/>
                    <a:pt x="-49" y="52909"/>
                  </a:cubicBezTo>
                  <a:lnTo>
                    <a:pt x="-49" y="-22"/>
                  </a:lnTo>
                  <a:cubicBezTo>
                    <a:pt x="-49" y="-22"/>
                    <a:pt x="11395" y="-22"/>
                    <a:pt x="25513" y="-22"/>
                  </a:cubicBezTo>
                  <a:close/>
                </a:path>
              </a:pathLst>
            </a:custGeom>
            <a:solidFill>
              <a:srgbClr val="000000"/>
            </a:solidFill>
            <a:ln w="129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6" name="矩形 65">
            <a:extLst>
              <a:ext uri="{FF2B5EF4-FFF2-40B4-BE49-F238E27FC236}">
                <a16:creationId xmlns:a16="http://schemas.microsoft.com/office/drawing/2014/main" id="{90DBF6DB-3B8C-4E68-BB76-F220590FFBE3}"/>
              </a:ext>
            </a:extLst>
          </p:cNvPr>
          <p:cNvSpPr/>
          <p:nvPr/>
        </p:nvSpPr>
        <p:spPr>
          <a:xfrm>
            <a:off x="8226291" y="1670356"/>
            <a:ext cx="1173279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000" b="1" kern="0">
                <a:latin typeface="+mn-ea"/>
                <a:cs typeface="+mn-ea"/>
                <a:sym typeface="+mn-lt"/>
              </a:rPr>
              <a:t>20XX.3</a:t>
            </a:r>
            <a:endParaRPr lang="zh-CN" altLang="en-US" sz="1200" b="1" kern="0" dirty="0">
              <a:latin typeface="+mn-ea"/>
              <a:cs typeface="+mn-ea"/>
              <a:sym typeface="+mn-lt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6E0AAE6E-98FB-4A71-857E-133156A4FAFC}"/>
              </a:ext>
            </a:extLst>
          </p:cNvPr>
          <p:cNvSpPr/>
          <p:nvPr/>
        </p:nvSpPr>
        <p:spPr>
          <a:xfrm>
            <a:off x="8226291" y="2169980"/>
            <a:ext cx="2653060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sz="1200" kern="0" dirty="0">
                <a:latin typeface="+mn-ea"/>
                <a:cs typeface="+mn-ea"/>
                <a:sym typeface="+mn-lt"/>
              </a:rPr>
              <a:t>添加详细文本描述，文字内容建议与标题相关尽量简洁生动</a:t>
            </a:r>
            <a:r>
              <a:rPr lang="en-US" altLang="zh-CN" sz="1200" kern="0" dirty="0">
                <a:latin typeface="+mn-ea"/>
                <a:cs typeface="+mn-ea"/>
                <a:sym typeface="+mn-lt"/>
              </a:rPr>
              <a:t>……</a:t>
            </a:r>
            <a:endParaRPr lang="zh-CN" altLang="en-US" sz="1200" kern="0" dirty="0">
              <a:latin typeface="+mn-ea"/>
              <a:cs typeface="+mn-ea"/>
              <a:sym typeface="+mn-lt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212B7B54-9B1A-4845-8092-95BD99A05119}"/>
              </a:ext>
            </a:extLst>
          </p:cNvPr>
          <p:cNvSpPr/>
          <p:nvPr/>
        </p:nvSpPr>
        <p:spPr>
          <a:xfrm>
            <a:off x="8226291" y="2731982"/>
            <a:ext cx="1248869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000" b="1" kern="0">
                <a:latin typeface="+mn-ea"/>
                <a:cs typeface="+mn-ea"/>
                <a:sym typeface="+mn-lt"/>
              </a:rPr>
              <a:t>20XX.6</a:t>
            </a:r>
            <a:endParaRPr lang="zh-CN" altLang="en-US" sz="1200" b="1" kern="0" dirty="0">
              <a:latin typeface="+mn-ea"/>
              <a:cs typeface="+mn-ea"/>
              <a:sym typeface="+mn-lt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03A8FACA-399A-4040-B05A-C1B491E12B6F}"/>
              </a:ext>
            </a:extLst>
          </p:cNvPr>
          <p:cNvSpPr/>
          <p:nvPr/>
        </p:nvSpPr>
        <p:spPr>
          <a:xfrm>
            <a:off x="8226291" y="3231606"/>
            <a:ext cx="2653060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sz="1200" kern="0" dirty="0">
                <a:latin typeface="+mn-ea"/>
                <a:cs typeface="+mn-ea"/>
                <a:sym typeface="+mn-lt"/>
              </a:rPr>
              <a:t>添加详细文本描述，文字内容建议与标题相关尽量简洁生动</a:t>
            </a:r>
            <a:r>
              <a:rPr lang="en-US" altLang="zh-CN" sz="1200" kern="0" dirty="0">
                <a:latin typeface="+mn-ea"/>
                <a:cs typeface="+mn-ea"/>
                <a:sym typeface="+mn-lt"/>
              </a:rPr>
              <a:t>……</a:t>
            </a:r>
            <a:endParaRPr lang="zh-CN" altLang="en-US" sz="1200" kern="0" dirty="0">
              <a:latin typeface="+mn-ea"/>
              <a:cs typeface="+mn-ea"/>
              <a:sym typeface="+mn-lt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17443F25-6E4D-480C-BD1D-EB11834F94B4}"/>
              </a:ext>
            </a:extLst>
          </p:cNvPr>
          <p:cNvSpPr/>
          <p:nvPr/>
        </p:nvSpPr>
        <p:spPr>
          <a:xfrm>
            <a:off x="8226291" y="3793608"/>
            <a:ext cx="1248869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000" b="1" kern="0">
                <a:latin typeface="+mn-ea"/>
                <a:cs typeface="+mn-ea"/>
                <a:sym typeface="+mn-lt"/>
              </a:rPr>
              <a:t>20XX.9</a:t>
            </a:r>
            <a:endParaRPr lang="zh-CN" altLang="en-US" sz="1200" b="1" kern="0" dirty="0">
              <a:latin typeface="+mn-ea"/>
              <a:cs typeface="+mn-ea"/>
              <a:sym typeface="+mn-lt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90BD673B-91FD-4836-9E1F-037C7FE90BF2}"/>
              </a:ext>
            </a:extLst>
          </p:cNvPr>
          <p:cNvSpPr/>
          <p:nvPr/>
        </p:nvSpPr>
        <p:spPr>
          <a:xfrm>
            <a:off x="8226291" y="4293232"/>
            <a:ext cx="2653060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sz="1200" kern="0" dirty="0">
                <a:latin typeface="+mn-ea"/>
                <a:cs typeface="+mn-ea"/>
                <a:sym typeface="+mn-lt"/>
              </a:rPr>
              <a:t>添加详细文本描述，文字内容建议与标题相关尽量简洁生动</a:t>
            </a:r>
            <a:r>
              <a:rPr lang="en-US" altLang="zh-CN" sz="1200" kern="0" dirty="0">
                <a:latin typeface="+mn-ea"/>
                <a:cs typeface="+mn-ea"/>
                <a:sym typeface="+mn-lt"/>
              </a:rPr>
              <a:t>……</a:t>
            </a:r>
            <a:endParaRPr lang="zh-CN" altLang="en-US" sz="1200" kern="0" dirty="0">
              <a:latin typeface="+mn-ea"/>
              <a:cs typeface="+mn-ea"/>
              <a:sym typeface="+mn-lt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AA078A7C-F843-40C6-8856-ADDFD17623FE}"/>
              </a:ext>
            </a:extLst>
          </p:cNvPr>
          <p:cNvSpPr/>
          <p:nvPr/>
        </p:nvSpPr>
        <p:spPr>
          <a:xfrm>
            <a:off x="8226291" y="4855234"/>
            <a:ext cx="1248869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000" b="1" kern="0">
                <a:latin typeface="+mn-ea"/>
                <a:cs typeface="+mn-ea"/>
                <a:sym typeface="+mn-lt"/>
              </a:rPr>
              <a:t>20XX.12</a:t>
            </a:r>
            <a:endParaRPr lang="zh-CN" altLang="en-US" sz="1200" b="1" kern="0" dirty="0">
              <a:latin typeface="+mn-ea"/>
              <a:cs typeface="+mn-ea"/>
              <a:sym typeface="+mn-lt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B9BC4BC5-611C-4A60-A5A7-A3D73DB41102}"/>
              </a:ext>
            </a:extLst>
          </p:cNvPr>
          <p:cNvSpPr/>
          <p:nvPr/>
        </p:nvSpPr>
        <p:spPr>
          <a:xfrm>
            <a:off x="8226291" y="5354858"/>
            <a:ext cx="2653060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sz="1200" kern="0" dirty="0">
                <a:latin typeface="+mn-ea"/>
                <a:cs typeface="+mn-ea"/>
                <a:sym typeface="+mn-lt"/>
              </a:rPr>
              <a:t>添加详细文本描述，文字内容建议与标题相关尽量简洁生动</a:t>
            </a:r>
            <a:r>
              <a:rPr lang="en-US" altLang="zh-CN" sz="1200" kern="0" dirty="0">
                <a:latin typeface="+mn-ea"/>
                <a:cs typeface="+mn-ea"/>
                <a:sym typeface="+mn-lt"/>
              </a:rPr>
              <a:t>……</a:t>
            </a:r>
            <a:endParaRPr lang="zh-CN" altLang="en-US" sz="1200" kern="0" dirty="0">
              <a:latin typeface="+mn-ea"/>
              <a:cs typeface="+mn-ea"/>
              <a:sym typeface="+mn-lt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69A8B995-8238-4125-86B9-C4462EF945C0}"/>
              </a:ext>
            </a:extLst>
          </p:cNvPr>
          <p:cNvGrpSpPr/>
          <p:nvPr/>
        </p:nvGrpSpPr>
        <p:grpSpPr>
          <a:xfrm>
            <a:off x="11139652" y="441960"/>
            <a:ext cx="484900" cy="323268"/>
            <a:chOff x="10705312" y="604951"/>
            <a:chExt cx="297965" cy="198644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99D9C5C4-BB66-4357-9B6D-E2318F20DF4D}"/>
                </a:ext>
              </a:extLst>
            </p:cNvPr>
            <p:cNvSpPr/>
            <p:nvPr/>
          </p:nvSpPr>
          <p:spPr>
            <a:xfrm>
              <a:off x="10705312" y="604952"/>
              <a:ext cx="198643" cy="19864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D6483004-5DCC-4EE7-B630-B3E0F16D479B}"/>
                </a:ext>
              </a:extLst>
            </p:cNvPr>
            <p:cNvSpPr/>
            <p:nvPr/>
          </p:nvSpPr>
          <p:spPr>
            <a:xfrm>
              <a:off x="10804634" y="604951"/>
              <a:ext cx="198643" cy="1986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8171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3E21395A-95C1-4DAC-89B0-7E58D814FA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2431" y="1329978"/>
            <a:ext cx="5559354" cy="4387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4253C79-F94C-44AD-9CCC-F550464D50A0}"/>
              </a:ext>
            </a:extLst>
          </p:cNvPr>
          <p:cNvSpPr txBox="1"/>
          <p:nvPr/>
        </p:nvSpPr>
        <p:spPr>
          <a:xfrm>
            <a:off x="6807352" y="2284600"/>
            <a:ext cx="40612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latin typeface="+mj-ea"/>
                <a:ea typeface="+mj-ea"/>
              </a:rPr>
              <a:t>PART  TWO</a:t>
            </a:r>
            <a:endParaRPr lang="zh-CN" altLang="en-US" sz="5400">
              <a:latin typeface="+mj-ea"/>
              <a:ea typeface="+mj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CA97247-363E-4B8D-B5DD-AAAAA81FD3B4}"/>
              </a:ext>
            </a:extLst>
          </p:cNvPr>
          <p:cNvGrpSpPr/>
          <p:nvPr/>
        </p:nvGrpSpPr>
        <p:grpSpPr>
          <a:xfrm>
            <a:off x="6762233" y="3268215"/>
            <a:ext cx="3903528" cy="140208"/>
            <a:chOff x="6762233" y="3268215"/>
            <a:chExt cx="3903528" cy="140208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EBE6522-7637-48C3-A0C7-443620B261C1}"/>
                </a:ext>
              </a:extLst>
            </p:cNvPr>
            <p:cNvCxnSpPr>
              <a:cxnSpLocks/>
            </p:cNvCxnSpPr>
            <p:nvPr/>
          </p:nvCxnSpPr>
          <p:spPr>
            <a:xfrm>
              <a:off x="6762233" y="3334422"/>
              <a:ext cx="39035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44D53443-2762-403E-877A-6D2FC5C8937B}"/>
                </a:ext>
              </a:extLst>
            </p:cNvPr>
            <p:cNvSpPr/>
            <p:nvPr/>
          </p:nvSpPr>
          <p:spPr>
            <a:xfrm>
              <a:off x="9569152" y="3268215"/>
              <a:ext cx="829056" cy="140208"/>
            </a:xfrm>
            <a:prstGeom prst="rect">
              <a:avLst/>
            </a:prstGeom>
            <a:gradFill>
              <a:gsLst>
                <a:gs pos="0">
                  <a:srgbClr val="476CE1"/>
                </a:gs>
                <a:gs pos="100000">
                  <a:srgbClr val="2148C8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793E64D2-A98D-4B5A-91D5-6C57FE4C9619}"/>
              </a:ext>
            </a:extLst>
          </p:cNvPr>
          <p:cNvSpPr txBox="1"/>
          <p:nvPr/>
        </p:nvSpPr>
        <p:spPr>
          <a:xfrm>
            <a:off x="7748736" y="3606710"/>
            <a:ext cx="264947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>
                <a:latin typeface="+mj-ea"/>
                <a:ea typeface="+mj-ea"/>
              </a:rPr>
              <a:t>工作汇报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6769060-09FF-472F-B019-4EC8D4F773C2}"/>
              </a:ext>
            </a:extLst>
          </p:cNvPr>
          <p:cNvGrpSpPr/>
          <p:nvPr/>
        </p:nvGrpSpPr>
        <p:grpSpPr>
          <a:xfrm>
            <a:off x="6762233" y="3618287"/>
            <a:ext cx="923328" cy="923328"/>
            <a:chOff x="6762233" y="3618287"/>
            <a:chExt cx="923328" cy="923328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B9C9AF33-AB6A-4867-AD3B-A510336FF1E9}"/>
                </a:ext>
              </a:extLst>
            </p:cNvPr>
            <p:cNvSpPr/>
            <p:nvPr/>
          </p:nvSpPr>
          <p:spPr>
            <a:xfrm>
              <a:off x="6762233" y="3618287"/>
              <a:ext cx="923328" cy="923328"/>
            </a:xfrm>
            <a:prstGeom prst="ellipse">
              <a:avLst/>
            </a:pr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7DC1721-5C67-4D58-9E9D-F71E13677EC0}"/>
                </a:ext>
              </a:extLst>
            </p:cNvPr>
            <p:cNvSpPr txBox="1"/>
            <p:nvPr/>
          </p:nvSpPr>
          <p:spPr>
            <a:xfrm>
              <a:off x="6762233" y="3641615"/>
              <a:ext cx="923328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4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8630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CEBAB03-C9CD-46D9-B763-73625A4B623B}"/>
              </a:ext>
            </a:extLst>
          </p:cNvPr>
          <p:cNvSpPr/>
          <p:nvPr/>
        </p:nvSpPr>
        <p:spPr>
          <a:xfrm>
            <a:off x="0" y="5668498"/>
            <a:ext cx="12192000" cy="1189503"/>
          </a:xfrm>
          <a:custGeom>
            <a:avLst/>
            <a:gdLst>
              <a:gd name="connsiteX0" fmla="*/ 1874520 w 12192000"/>
              <a:gd name="connsiteY0" fmla="*/ 783 h 1189503"/>
              <a:gd name="connsiteX1" fmla="*/ 5120641 w 12192000"/>
              <a:gd name="connsiteY1" fmla="*/ 717063 h 1189503"/>
              <a:gd name="connsiteX2" fmla="*/ 9509760 w 12192000"/>
              <a:gd name="connsiteY2" fmla="*/ 92223 h 1189503"/>
              <a:gd name="connsiteX3" fmla="*/ 11847627 w 12192000"/>
              <a:gd name="connsiteY3" fmla="*/ 369937 h 1189503"/>
              <a:gd name="connsiteX4" fmla="*/ 12192000 w 12192000"/>
              <a:gd name="connsiteY4" fmla="*/ 462081 h 1189503"/>
              <a:gd name="connsiteX5" fmla="*/ 12192000 w 12192000"/>
              <a:gd name="connsiteY5" fmla="*/ 1189503 h 1189503"/>
              <a:gd name="connsiteX6" fmla="*/ 0 w 12192000"/>
              <a:gd name="connsiteY6" fmla="*/ 1189503 h 1189503"/>
              <a:gd name="connsiteX7" fmla="*/ 0 w 12192000"/>
              <a:gd name="connsiteY7" fmla="*/ 469138 h 1189503"/>
              <a:gd name="connsiteX8" fmla="*/ 196215 w 12192000"/>
              <a:gd name="connsiteY8" fmla="*/ 395118 h 1189503"/>
              <a:gd name="connsiteX9" fmla="*/ 1874520 w 12192000"/>
              <a:gd name="connsiteY9" fmla="*/ 783 h 1189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189503">
                <a:moveTo>
                  <a:pt x="1874520" y="783"/>
                </a:moveTo>
                <a:cubicBezTo>
                  <a:pt x="2908300" y="-27157"/>
                  <a:pt x="3848100" y="701823"/>
                  <a:pt x="5120641" y="717063"/>
                </a:cubicBezTo>
                <a:cubicBezTo>
                  <a:pt x="6393180" y="732303"/>
                  <a:pt x="8232140" y="97303"/>
                  <a:pt x="9509760" y="92223"/>
                </a:cubicBezTo>
                <a:cubicBezTo>
                  <a:pt x="10308273" y="89048"/>
                  <a:pt x="11176238" y="208905"/>
                  <a:pt x="11847627" y="369937"/>
                </a:cubicBezTo>
                <a:lnTo>
                  <a:pt x="12192000" y="462081"/>
                </a:lnTo>
                <a:lnTo>
                  <a:pt x="12192000" y="1189503"/>
                </a:lnTo>
                <a:lnTo>
                  <a:pt x="0" y="1189503"/>
                </a:lnTo>
                <a:lnTo>
                  <a:pt x="0" y="469138"/>
                </a:lnTo>
                <a:lnTo>
                  <a:pt x="196215" y="395118"/>
                </a:lnTo>
                <a:cubicBezTo>
                  <a:pt x="743585" y="196998"/>
                  <a:pt x="1357630" y="14753"/>
                  <a:pt x="1874520" y="783"/>
                </a:cubicBezTo>
                <a:close/>
              </a:path>
            </a:pathLst>
          </a:custGeom>
          <a:gradFill>
            <a:gsLst>
              <a:gs pos="100000">
                <a:srgbClr val="2148C8">
                  <a:alpha val="0"/>
                </a:srgbClr>
              </a:gs>
              <a:gs pos="0">
                <a:srgbClr val="476CE1">
                  <a:lumMod val="67000"/>
                  <a:lumOff val="33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CE5BB2A-4E4F-4019-AC88-30AD6F55EAD5}"/>
              </a:ext>
            </a:extLst>
          </p:cNvPr>
          <p:cNvSpPr/>
          <p:nvPr/>
        </p:nvSpPr>
        <p:spPr>
          <a:xfrm rot="3862197" flipV="1">
            <a:off x="370722" y="-1189340"/>
            <a:ext cx="1556721" cy="2964202"/>
          </a:xfrm>
          <a:custGeom>
            <a:avLst/>
            <a:gdLst>
              <a:gd name="connsiteX0" fmla="*/ 2598916 w 3307629"/>
              <a:gd name="connsiteY0" fmla="*/ 68693 h 6298164"/>
              <a:gd name="connsiteX1" fmla="*/ 3307629 w 3307629"/>
              <a:gd name="connsiteY1" fmla="*/ 3034747 h 6298164"/>
              <a:gd name="connsiteX2" fmla="*/ 2598917 w 3307629"/>
              <a:gd name="connsiteY2" fmla="*/ 6000801 h 6298164"/>
              <a:gd name="connsiteX3" fmla="*/ 2432294 w 3307629"/>
              <a:gd name="connsiteY3" fmla="*/ 6298164 h 6298164"/>
              <a:gd name="connsiteX4" fmla="*/ 0 w 3307629"/>
              <a:gd name="connsiteY4" fmla="*/ 1228401 h 6298164"/>
              <a:gd name="connsiteX5" fmla="*/ 2560424 w 3307629"/>
              <a:gd name="connsiteY5" fmla="*/ 0 h 6298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07629" h="6298164">
                <a:moveTo>
                  <a:pt x="2598916" y="68693"/>
                </a:moveTo>
                <a:cubicBezTo>
                  <a:pt x="3049776" y="942132"/>
                  <a:pt x="3307629" y="1954896"/>
                  <a:pt x="3307629" y="3034747"/>
                </a:cubicBezTo>
                <a:cubicBezTo>
                  <a:pt x="3307629" y="4114599"/>
                  <a:pt x="3049775" y="5127362"/>
                  <a:pt x="2598917" y="6000801"/>
                </a:cubicBezTo>
                <a:lnTo>
                  <a:pt x="2432294" y="6298164"/>
                </a:lnTo>
                <a:lnTo>
                  <a:pt x="0" y="1228401"/>
                </a:lnTo>
                <a:lnTo>
                  <a:pt x="2560424" y="0"/>
                </a:lnTo>
                <a:close/>
              </a:path>
            </a:pathLst>
          </a:custGeom>
          <a:gradFill>
            <a:gsLst>
              <a:gs pos="100000">
                <a:srgbClr val="2148C8"/>
              </a:gs>
              <a:gs pos="0">
                <a:srgbClr val="476CE1">
                  <a:lumMod val="67000"/>
                  <a:lumOff val="33000"/>
                  <a:alpha val="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111F16CF-7727-4DF0-8910-17A3C651901A}"/>
              </a:ext>
            </a:extLst>
          </p:cNvPr>
          <p:cNvSpPr/>
          <p:nvPr/>
        </p:nvSpPr>
        <p:spPr>
          <a:xfrm rot="3153389" flipV="1">
            <a:off x="127650" y="-1013142"/>
            <a:ext cx="1556721" cy="2964202"/>
          </a:xfrm>
          <a:custGeom>
            <a:avLst/>
            <a:gdLst>
              <a:gd name="connsiteX0" fmla="*/ 2598916 w 3307629"/>
              <a:gd name="connsiteY0" fmla="*/ 68693 h 6298164"/>
              <a:gd name="connsiteX1" fmla="*/ 3307629 w 3307629"/>
              <a:gd name="connsiteY1" fmla="*/ 3034747 h 6298164"/>
              <a:gd name="connsiteX2" fmla="*/ 2598917 w 3307629"/>
              <a:gd name="connsiteY2" fmla="*/ 6000801 h 6298164"/>
              <a:gd name="connsiteX3" fmla="*/ 2432294 w 3307629"/>
              <a:gd name="connsiteY3" fmla="*/ 6298164 h 6298164"/>
              <a:gd name="connsiteX4" fmla="*/ 0 w 3307629"/>
              <a:gd name="connsiteY4" fmla="*/ 1228401 h 6298164"/>
              <a:gd name="connsiteX5" fmla="*/ 2560424 w 3307629"/>
              <a:gd name="connsiteY5" fmla="*/ 0 h 6298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07629" h="6298164">
                <a:moveTo>
                  <a:pt x="2598916" y="68693"/>
                </a:moveTo>
                <a:cubicBezTo>
                  <a:pt x="3049776" y="942132"/>
                  <a:pt x="3307629" y="1954896"/>
                  <a:pt x="3307629" y="3034747"/>
                </a:cubicBezTo>
                <a:cubicBezTo>
                  <a:pt x="3307629" y="4114599"/>
                  <a:pt x="3049775" y="5127362"/>
                  <a:pt x="2598917" y="6000801"/>
                </a:cubicBezTo>
                <a:lnTo>
                  <a:pt x="2432294" y="6298164"/>
                </a:lnTo>
                <a:lnTo>
                  <a:pt x="0" y="1228401"/>
                </a:lnTo>
                <a:lnTo>
                  <a:pt x="2560424" y="0"/>
                </a:lnTo>
                <a:close/>
              </a:path>
            </a:pathLst>
          </a:custGeom>
          <a:gradFill>
            <a:gsLst>
              <a:gs pos="100000">
                <a:srgbClr val="2148C8">
                  <a:alpha val="46000"/>
                </a:srgbClr>
              </a:gs>
              <a:gs pos="0">
                <a:srgbClr val="476CE1">
                  <a:lumMod val="67000"/>
                  <a:lumOff val="33000"/>
                  <a:alpha val="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3490E8-BE17-4564-B5F2-CEDFB3225D85}"/>
              </a:ext>
            </a:extLst>
          </p:cNvPr>
          <p:cNvSpPr txBox="1"/>
          <p:nvPr/>
        </p:nvSpPr>
        <p:spPr>
          <a:xfrm>
            <a:off x="455235" y="258035"/>
            <a:ext cx="8803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4400" b="1" i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C557B5-B9DD-48AD-A24E-0EB638E1B6D6}"/>
              </a:ext>
            </a:extLst>
          </p:cNvPr>
          <p:cNvSpPr txBox="1"/>
          <p:nvPr/>
        </p:nvSpPr>
        <p:spPr>
          <a:xfrm>
            <a:off x="1908969" y="677481"/>
            <a:ext cx="1755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+mj-ea"/>
                <a:ea typeface="+mj-ea"/>
              </a:rPr>
              <a:t>工作汇报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FB4CC8F-2CFB-4E49-8BD5-E2D8BA952A21}"/>
              </a:ext>
            </a:extLst>
          </p:cNvPr>
          <p:cNvSpPr txBox="1"/>
          <p:nvPr/>
        </p:nvSpPr>
        <p:spPr>
          <a:xfrm>
            <a:off x="2012954" y="1237543"/>
            <a:ext cx="1651624" cy="378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>
                <a:latin typeface="+mj-ea"/>
                <a:ea typeface="+mj-ea"/>
              </a:rPr>
              <a:t>Work report</a:t>
            </a:r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5EF77DA-8E0D-498E-8B8A-449A12BCFA37}"/>
              </a:ext>
            </a:extLst>
          </p:cNvPr>
          <p:cNvGrpSpPr/>
          <p:nvPr/>
        </p:nvGrpSpPr>
        <p:grpSpPr>
          <a:xfrm>
            <a:off x="5403990" y="2171572"/>
            <a:ext cx="1384019" cy="935800"/>
            <a:chOff x="5403990" y="2171572"/>
            <a:chExt cx="1384019" cy="935800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07707A3-27F4-4C73-B778-F27C7B014608}"/>
                </a:ext>
              </a:extLst>
            </p:cNvPr>
            <p:cNvSpPr/>
            <p:nvPr/>
          </p:nvSpPr>
          <p:spPr>
            <a:xfrm>
              <a:off x="5403990" y="2462460"/>
              <a:ext cx="1384019" cy="644912"/>
            </a:xfrm>
            <a:custGeom>
              <a:avLst/>
              <a:gdLst>
                <a:gd name="connsiteX0" fmla="*/ 125284 w 1773523"/>
                <a:gd name="connsiteY0" fmla="*/ 367004 h 644912"/>
                <a:gd name="connsiteX1" fmla="*/ 611421 w 1773523"/>
                <a:gd name="connsiteY1" fmla="*/ 31339 h 644912"/>
                <a:gd name="connsiteX2" fmla="*/ 1132282 w 1773523"/>
                <a:gd name="connsiteY2" fmla="*/ 204959 h 644912"/>
                <a:gd name="connsiteX3" fmla="*/ 1525821 w 1773523"/>
                <a:gd name="connsiteY3" fmla="*/ 8189 h 644912"/>
                <a:gd name="connsiteX4" fmla="*/ 1687867 w 1773523"/>
                <a:gd name="connsiteY4" fmla="*/ 540625 h 644912"/>
                <a:gd name="connsiteX5" fmla="*/ 136859 w 1773523"/>
                <a:gd name="connsiteY5" fmla="*/ 633222 h 644912"/>
                <a:gd name="connsiteX6" fmla="*/ 125284 w 1773523"/>
                <a:gd name="connsiteY6" fmla="*/ 367004 h 64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3523" h="644912">
                  <a:moveTo>
                    <a:pt x="125284" y="367004"/>
                  </a:moveTo>
                  <a:cubicBezTo>
                    <a:pt x="204378" y="266690"/>
                    <a:pt x="443588" y="58346"/>
                    <a:pt x="611421" y="31339"/>
                  </a:cubicBezTo>
                  <a:cubicBezTo>
                    <a:pt x="779254" y="4332"/>
                    <a:pt x="979882" y="208817"/>
                    <a:pt x="1132282" y="204959"/>
                  </a:cubicBezTo>
                  <a:cubicBezTo>
                    <a:pt x="1284682" y="201101"/>
                    <a:pt x="1433224" y="-47755"/>
                    <a:pt x="1525821" y="8189"/>
                  </a:cubicBezTo>
                  <a:cubicBezTo>
                    <a:pt x="1618418" y="64133"/>
                    <a:pt x="1919361" y="436453"/>
                    <a:pt x="1687867" y="540625"/>
                  </a:cubicBezTo>
                  <a:cubicBezTo>
                    <a:pt x="1456373" y="644797"/>
                    <a:pt x="391502" y="660230"/>
                    <a:pt x="136859" y="633222"/>
                  </a:cubicBezTo>
                  <a:cubicBezTo>
                    <a:pt x="-117784" y="606214"/>
                    <a:pt x="46190" y="467318"/>
                    <a:pt x="125284" y="367004"/>
                  </a:cubicBezTo>
                  <a:close/>
                </a:path>
              </a:pathLst>
            </a:cu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5" name="图形 64">
              <a:extLst>
                <a:ext uri="{FF2B5EF4-FFF2-40B4-BE49-F238E27FC236}">
                  <a16:creationId xmlns:a16="http://schemas.microsoft.com/office/drawing/2014/main" id="{84C9D4C9-6DE0-4D33-B608-45274AEEF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736000" y="2171572"/>
              <a:ext cx="720000" cy="720000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4CF5C07-8C45-4C88-9C49-24D350B9724C}"/>
              </a:ext>
            </a:extLst>
          </p:cNvPr>
          <p:cNvGrpSpPr/>
          <p:nvPr/>
        </p:nvGrpSpPr>
        <p:grpSpPr>
          <a:xfrm>
            <a:off x="9420238" y="2102460"/>
            <a:ext cx="998326" cy="1137896"/>
            <a:chOff x="9420238" y="2102460"/>
            <a:chExt cx="998326" cy="1137896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EE3E5DC-7268-4982-A910-107F3CACAD84}"/>
                </a:ext>
              </a:extLst>
            </p:cNvPr>
            <p:cNvSpPr/>
            <p:nvPr/>
          </p:nvSpPr>
          <p:spPr>
            <a:xfrm>
              <a:off x="9420238" y="2395075"/>
              <a:ext cx="998326" cy="845281"/>
            </a:xfrm>
            <a:custGeom>
              <a:avLst/>
              <a:gdLst>
                <a:gd name="connsiteX0" fmla="*/ 995738 w 998326"/>
                <a:gd name="connsiteY0" fmla="*/ 463020 h 845281"/>
                <a:gd name="connsiteX1" fmla="*/ 706371 w 998326"/>
                <a:gd name="connsiteY1" fmla="*/ 33 h 845281"/>
                <a:gd name="connsiteX2" fmla="*/ 315 w 998326"/>
                <a:gd name="connsiteY2" fmla="*/ 486169 h 845281"/>
                <a:gd name="connsiteX3" fmla="*/ 798969 w 998326"/>
                <a:gd name="connsiteY3" fmla="*/ 844985 h 845281"/>
                <a:gd name="connsiteX4" fmla="*/ 995738 w 998326"/>
                <a:gd name="connsiteY4" fmla="*/ 463020 h 8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8326" h="845281">
                  <a:moveTo>
                    <a:pt x="995738" y="463020"/>
                  </a:moveTo>
                  <a:cubicBezTo>
                    <a:pt x="980305" y="322195"/>
                    <a:pt x="872275" y="-3825"/>
                    <a:pt x="706371" y="33"/>
                  </a:cubicBezTo>
                  <a:cubicBezTo>
                    <a:pt x="540467" y="3891"/>
                    <a:pt x="-15118" y="345344"/>
                    <a:pt x="315" y="486169"/>
                  </a:cubicBezTo>
                  <a:cubicBezTo>
                    <a:pt x="15748" y="626994"/>
                    <a:pt x="638853" y="854630"/>
                    <a:pt x="798969" y="844985"/>
                  </a:cubicBezTo>
                  <a:cubicBezTo>
                    <a:pt x="959085" y="835340"/>
                    <a:pt x="1011171" y="603845"/>
                    <a:pt x="995738" y="463020"/>
                  </a:cubicBezTo>
                  <a:close/>
                </a:path>
              </a:pathLst>
            </a:cu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6" name="图形 65">
              <a:extLst>
                <a:ext uri="{FF2B5EF4-FFF2-40B4-BE49-F238E27FC236}">
                  <a16:creationId xmlns:a16="http://schemas.microsoft.com/office/drawing/2014/main" id="{DABA8BA3-9410-48A5-95E5-F5FE0BCA54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559401" y="2102460"/>
              <a:ext cx="720000" cy="720000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3D1FD4B-E3F6-4E51-966B-343EEDF828E2}"/>
              </a:ext>
            </a:extLst>
          </p:cNvPr>
          <p:cNvGrpSpPr/>
          <p:nvPr/>
        </p:nvGrpSpPr>
        <p:grpSpPr>
          <a:xfrm>
            <a:off x="1880386" y="2102460"/>
            <a:ext cx="1384018" cy="1013061"/>
            <a:chOff x="1880386" y="2102460"/>
            <a:chExt cx="1384018" cy="1013061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A0C7C8A-0ECE-4E69-8C0F-BC3A0CB34997}"/>
                </a:ext>
              </a:extLst>
            </p:cNvPr>
            <p:cNvSpPr/>
            <p:nvPr/>
          </p:nvSpPr>
          <p:spPr>
            <a:xfrm>
              <a:off x="1880386" y="2395075"/>
              <a:ext cx="1384018" cy="720446"/>
            </a:xfrm>
            <a:custGeom>
              <a:avLst/>
              <a:gdLst>
                <a:gd name="connsiteX0" fmla="*/ 11476 w 1384018"/>
                <a:gd name="connsiteY0" fmla="*/ 235571 h 720446"/>
                <a:gd name="connsiteX1" fmla="*/ 316276 w 1384018"/>
                <a:gd name="connsiteY1" fmla="*/ 140978 h 720446"/>
                <a:gd name="connsiteX2" fmla="*/ 726180 w 1384018"/>
                <a:gd name="connsiteY2" fmla="*/ 161999 h 720446"/>
                <a:gd name="connsiteX3" fmla="*/ 1346290 w 1384018"/>
                <a:gd name="connsiteY3" fmla="*/ 4344 h 720446"/>
                <a:gd name="connsiteX4" fmla="*/ 1251697 w 1384018"/>
                <a:gd name="connsiteY4" fmla="*/ 361695 h 720446"/>
                <a:gd name="connsiteX5" fmla="*/ 726180 w 1384018"/>
                <a:gd name="connsiteY5" fmla="*/ 719047 h 720446"/>
                <a:gd name="connsiteX6" fmla="*/ 11476 w 1384018"/>
                <a:gd name="connsiteY6" fmla="*/ 235571 h 72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4018" h="720446">
                  <a:moveTo>
                    <a:pt x="11476" y="235571"/>
                  </a:moveTo>
                  <a:cubicBezTo>
                    <a:pt x="-56841" y="139226"/>
                    <a:pt x="197159" y="153240"/>
                    <a:pt x="316276" y="140978"/>
                  </a:cubicBezTo>
                  <a:cubicBezTo>
                    <a:pt x="435393" y="128716"/>
                    <a:pt x="554511" y="184771"/>
                    <a:pt x="726180" y="161999"/>
                  </a:cubicBezTo>
                  <a:cubicBezTo>
                    <a:pt x="897849" y="139227"/>
                    <a:pt x="1258704" y="-28939"/>
                    <a:pt x="1346290" y="4344"/>
                  </a:cubicBezTo>
                  <a:cubicBezTo>
                    <a:pt x="1433876" y="37627"/>
                    <a:pt x="1355049" y="242578"/>
                    <a:pt x="1251697" y="361695"/>
                  </a:cubicBezTo>
                  <a:cubicBezTo>
                    <a:pt x="1148345" y="480812"/>
                    <a:pt x="929380" y="741819"/>
                    <a:pt x="726180" y="719047"/>
                  </a:cubicBezTo>
                  <a:cubicBezTo>
                    <a:pt x="522980" y="696275"/>
                    <a:pt x="79793" y="331916"/>
                    <a:pt x="11476" y="235571"/>
                  </a:cubicBezTo>
                  <a:close/>
                </a:path>
              </a:pathLst>
            </a:cu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7" name="图形 66">
              <a:extLst>
                <a:ext uri="{FF2B5EF4-FFF2-40B4-BE49-F238E27FC236}">
                  <a16:creationId xmlns:a16="http://schemas.microsoft.com/office/drawing/2014/main" id="{8CB25416-C5C9-4DD3-8007-1935734F69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175043" y="2102460"/>
              <a:ext cx="720000" cy="720000"/>
            </a:xfrm>
            <a:prstGeom prst="rect">
              <a:avLst/>
            </a:prstGeom>
          </p:spPr>
        </p:pic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862C055-8118-4C86-9C1A-9BA95BE5AED6}"/>
              </a:ext>
            </a:extLst>
          </p:cNvPr>
          <p:cNvGrpSpPr/>
          <p:nvPr/>
        </p:nvGrpSpPr>
        <p:grpSpPr>
          <a:xfrm>
            <a:off x="1095736" y="3494968"/>
            <a:ext cx="2953317" cy="1978964"/>
            <a:chOff x="4429181" y="3654777"/>
            <a:chExt cx="3170837" cy="1978961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64E8955F-A179-4D8B-87E9-3113E9725E72}"/>
                </a:ext>
              </a:extLst>
            </p:cNvPr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9B4262F8-C063-4742-BCBB-1831D134B81A}"/>
                </a:ext>
              </a:extLst>
            </p:cNvPr>
            <p:cNvSpPr txBox="1"/>
            <p:nvPr/>
          </p:nvSpPr>
          <p:spPr>
            <a:xfrm>
              <a:off x="4429181" y="4189049"/>
              <a:ext cx="3170837" cy="1444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cs typeface="+mn-ea"/>
                  <a:sym typeface="+mn-lt"/>
                </a:rPr>
                <a:t>简洁生动</a:t>
              </a:r>
              <a:endParaRPr lang="en-US" altLang="zh-CN" sz="1200" b="1" kern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>
                  <a:cs typeface="+mn-ea"/>
                  <a:sym typeface="+mn-lt"/>
                </a:rPr>
                <a:t>此处添加详细文本描述，文字内容建议与标题相关尽量简洁生动</a:t>
              </a:r>
              <a:endParaRPr lang="en-US" altLang="zh-CN" sz="1200" kern="0"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endParaRPr lang="en-US" altLang="zh-CN" sz="1200" kern="0" dirty="0">
                <a:cs typeface="+mn-ea"/>
                <a:sym typeface="+mn-lt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4FF40065-EB5A-4BC6-9694-CF7DBB0E5D99}"/>
              </a:ext>
            </a:extLst>
          </p:cNvPr>
          <p:cNvGrpSpPr/>
          <p:nvPr/>
        </p:nvGrpSpPr>
        <p:grpSpPr>
          <a:xfrm>
            <a:off x="4708967" y="3494969"/>
            <a:ext cx="2953317" cy="1701965"/>
            <a:chOff x="4429181" y="3654777"/>
            <a:chExt cx="3170837" cy="170196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1A3FB726-FD15-4959-A4D2-0DDA8BD6FD5B}"/>
                </a:ext>
              </a:extLst>
            </p:cNvPr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4ED9F5E8-7D06-489B-8E9A-DFB432A06D0D}"/>
                </a:ext>
              </a:extLst>
            </p:cNvPr>
            <p:cNvSpPr txBox="1"/>
            <p:nvPr/>
          </p:nvSpPr>
          <p:spPr>
            <a:xfrm>
              <a:off x="4429181" y="4189049"/>
              <a:ext cx="3170837" cy="11676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cs typeface="+mn-ea"/>
                  <a:sym typeface="+mn-lt"/>
                </a:rPr>
                <a:t>简洁生动</a:t>
              </a:r>
              <a:endParaRPr lang="en-US" altLang="zh-CN" sz="1200" b="1" kern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>
                  <a:cs typeface="+mn-ea"/>
                  <a:sym typeface="+mn-lt"/>
                </a:rPr>
                <a:t>此处添加详细文本描述，文字内容建议与标题相关尽量简洁生动</a:t>
              </a:r>
              <a:endParaRPr lang="en-US" altLang="zh-CN" sz="1200" kern="0">
                <a:cs typeface="+mn-ea"/>
                <a:sym typeface="+mn-lt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1F339652-2B47-403B-8B53-89F333D3A797}"/>
              </a:ext>
            </a:extLst>
          </p:cNvPr>
          <p:cNvGrpSpPr/>
          <p:nvPr/>
        </p:nvGrpSpPr>
        <p:grpSpPr>
          <a:xfrm>
            <a:off x="8322198" y="3494969"/>
            <a:ext cx="2953317" cy="1701965"/>
            <a:chOff x="4429181" y="3654777"/>
            <a:chExt cx="3170837" cy="1701962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608F2AD0-52CC-4782-9F5C-18004BEA19E4}"/>
                </a:ext>
              </a:extLst>
            </p:cNvPr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D3C96B00-7196-49E9-8788-0820C561B966}"/>
                </a:ext>
              </a:extLst>
            </p:cNvPr>
            <p:cNvSpPr txBox="1"/>
            <p:nvPr/>
          </p:nvSpPr>
          <p:spPr>
            <a:xfrm>
              <a:off x="4429181" y="4189049"/>
              <a:ext cx="3170837" cy="11676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cs typeface="+mn-ea"/>
                  <a:sym typeface="+mn-lt"/>
                </a:rPr>
                <a:t>简洁生动</a:t>
              </a:r>
              <a:endParaRPr lang="en-US" altLang="zh-CN" sz="1200" b="1" kern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>
                  <a:cs typeface="+mn-ea"/>
                  <a:sym typeface="+mn-lt"/>
                </a:rPr>
                <a:t>此处添加详细文本描述，文字内容建议与标题相关尽量简洁生动</a:t>
              </a:r>
              <a:endParaRPr lang="en-US" altLang="zh-CN" sz="1200" kern="0">
                <a:cs typeface="+mn-ea"/>
                <a:sym typeface="+mn-lt"/>
              </a:endParaRPr>
            </a:p>
          </p:txBody>
        </p:sp>
      </p:grpSp>
      <p:pic>
        <p:nvPicPr>
          <p:cNvPr id="78" name="图形 77">
            <a:extLst>
              <a:ext uri="{FF2B5EF4-FFF2-40B4-BE49-F238E27FC236}">
                <a16:creationId xmlns:a16="http://schemas.microsoft.com/office/drawing/2014/main" id="{116ED9B4-96DE-45DB-B75F-12F47926AE6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06010" y="5729080"/>
            <a:ext cx="1292474" cy="1128920"/>
          </a:xfrm>
          <a:prstGeom prst="rect">
            <a:avLst/>
          </a:prstGeom>
        </p:spPr>
      </p:pic>
      <p:pic>
        <p:nvPicPr>
          <p:cNvPr id="80" name="图形 79">
            <a:extLst>
              <a:ext uri="{FF2B5EF4-FFF2-40B4-BE49-F238E27FC236}">
                <a16:creationId xmlns:a16="http://schemas.microsoft.com/office/drawing/2014/main" id="{327D70B7-6E1B-468D-B277-DA628221FB9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43692">
            <a:off x="3600471" y="5974284"/>
            <a:ext cx="1292474" cy="1316776"/>
          </a:xfrm>
          <a:prstGeom prst="rect">
            <a:avLst/>
          </a:prstGeom>
        </p:spPr>
      </p:pic>
      <p:pic>
        <p:nvPicPr>
          <p:cNvPr id="82" name="图形 81">
            <a:extLst>
              <a:ext uri="{FF2B5EF4-FFF2-40B4-BE49-F238E27FC236}">
                <a16:creationId xmlns:a16="http://schemas.microsoft.com/office/drawing/2014/main" id="{72DBE0CF-1176-4D60-A07A-2F54667CB97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982837">
            <a:off x="6603980" y="6005943"/>
            <a:ext cx="1260018" cy="916517"/>
          </a:xfrm>
          <a:prstGeom prst="rect">
            <a:avLst/>
          </a:prstGeom>
        </p:spPr>
      </p:pic>
      <p:pic>
        <p:nvPicPr>
          <p:cNvPr id="84" name="图形 83">
            <a:extLst>
              <a:ext uri="{FF2B5EF4-FFF2-40B4-BE49-F238E27FC236}">
                <a16:creationId xmlns:a16="http://schemas.microsoft.com/office/drawing/2014/main" id="{B73C4212-5B7C-4191-82EA-7F6E6C94CB0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9918121">
            <a:off x="9419694" y="5551931"/>
            <a:ext cx="1783840" cy="1515215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8FEE197B-AD3F-4CC0-8541-D3753E6D54BA}"/>
              </a:ext>
            </a:extLst>
          </p:cNvPr>
          <p:cNvGrpSpPr/>
          <p:nvPr/>
        </p:nvGrpSpPr>
        <p:grpSpPr>
          <a:xfrm>
            <a:off x="11139652" y="441960"/>
            <a:ext cx="484900" cy="323268"/>
            <a:chOff x="10705312" y="604951"/>
            <a:chExt cx="297965" cy="198644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0B6D464-D467-4E85-8C5B-48D6A297D8FD}"/>
                </a:ext>
              </a:extLst>
            </p:cNvPr>
            <p:cNvSpPr/>
            <p:nvPr/>
          </p:nvSpPr>
          <p:spPr>
            <a:xfrm>
              <a:off x="10705312" y="604952"/>
              <a:ext cx="198643" cy="19864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2E4485BA-CEFB-4EF0-AF57-E23AB01BFC49}"/>
                </a:ext>
              </a:extLst>
            </p:cNvPr>
            <p:cNvSpPr/>
            <p:nvPr/>
          </p:nvSpPr>
          <p:spPr>
            <a:xfrm>
              <a:off x="10804634" y="604951"/>
              <a:ext cx="198643" cy="19864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4223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8992BC78-DC6D-4BDB-BC7E-3ADB424D5BB4}"/>
              </a:ext>
            </a:extLst>
          </p:cNvPr>
          <p:cNvSpPr/>
          <p:nvPr/>
        </p:nvSpPr>
        <p:spPr>
          <a:xfrm rot="3862197" flipV="1">
            <a:off x="375538" y="-1167118"/>
            <a:ext cx="1539361" cy="2942721"/>
          </a:xfrm>
          <a:custGeom>
            <a:avLst/>
            <a:gdLst>
              <a:gd name="connsiteX0" fmla="*/ 0 w 1539361"/>
              <a:gd name="connsiteY0" fmla="*/ 570428 h 2942721"/>
              <a:gd name="connsiteX1" fmla="*/ 1138142 w 1539361"/>
              <a:gd name="connsiteY1" fmla="*/ 2942721 h 2942721"/>
              <a:gd name="connsiteX2" fmla="*/ 1205809 w 1539361"/>
              <a:gd name="connsiteY2" fmla="*/ 2821960 h 2942721"/>
              <a:gd name="connsiteX3" fmla="*/ 1539361 w 1539361"/>
              <a:gd name="connsiteY3" fmla="*/ 1426000 h 2942721"/>
              <a:gd name="connsiteX4" fmla="*/ 1205809 w 1539361"/>
              <a:gd name="connsiteY4" fmla="*/ 30040 h 2942721"/>
              <a:gd name="connsiteX5" fmla="*/ 1188975 w 1539361"/>
              <a:gd name="connsiteY5" fmla="*/ 0 h 2942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39361" h="2942721">
                <a:moveTo>
                  <a:pt x="0" y="570428"/>
                </a:moveTo>
                <a:lnTo>
                  <a:pt x="1138142" y="2942721"/>
                </a:lnTo>
                <a:lnTo>
                  <a:pt x="1205809" y="2821960"/>
                </a:lnTo>
                <a:cubicBezTo>
                  <a:pt x="1418003" y="2410880"/>
                  <a:pt x="1539361" y="1934227"/>
                  <a:pt x="1539361" y="1426000"/>
                </a:cubicBezTo>
                <a:cubicBezTo>
                  <a:pt x="1539361" y="917773"/>
                  <a:pt x="1418004" y="441120"/>
                  <a:pt x="1205809" y="30040"/>
                </a:cubicBezTo>
                <a:lnTo>
                  <a:pt x="1188975" y="0"/>
                </a:lnTo>
                <a:close/>
              </a:path>
            </a:pathLst>
          </a:custGeom>
          <a:gradFill>
            <a:gsLst>
              <a:gs pos="100000">
                <a:srgbClr val="2148C8"/>
              </a:gs>
              <a:gs pos="0">
                <a:srgbClr val="476CE1">
                  <a:lumMod val="67000"/>
                  <a:lumOff val="33000"/>
                  <a:alpha val="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984E5446-58CF-45B6-8675-2059D405E5EB}"/>
              </a:ext>
            </a:extLst>
          </p:cNvPr>
          <p:cNvSpPr/>
          <p:nvPr/>
        </p:nvSpPr>
        <p:spPr>
          <a:xfrm rot="3153389" flipV="1">
            <a:off x="179579" y="-853358"/>
            <a:ext cx="1430810" cy="2820111"/>
          </a:xfrm>
          <a:custGeom>
            <a:avLst/>
            <a:gdLst>
              <a:gd name="connsiteX0" fmla="*/ 720432 w 1430810"/>
              <a:gd name="connsiteY0" fmla="*/ 2332270 h 2820111"/>
              <a:gd name="connsiteX1" fmla="*/ 1094002 w 1430810"/>
              <a:gd name="connsiteY1" fmla="*/ 2820111 h 2820111"/>
              <a:gd name="connsiteX2" fmla="*/ 1097258 w 1430810"/>
              <a:gd name="connsiteY2" fmla="*/ 2814301 h 2820111"/>
              <a:gd name="connsiteX3" fmla="*/ 1430810 w 1430810"/>
              <a:gd name="connsiteY3" fmla="*/ 1418341 h 2820111"/>
              <a:gd name="connsiteX4" fmla="*/ 1097258 w 1430810"/>
              <a:gd name="connsiteY4" fmla="*/ 22381 h 2820111"/>
              <a:gd name="connsiteX5" fmla="*/ 1084716 w 1430810"/>
              <a:gd name="connsiteY5" fmla="*/ 0 h 2820111"/>
              <a:gd name="connsiteX6" fmla="*/ 0 w 1430810"/>
              <a:gd name="connsiteY6" fmla="*/ 830635 h 2820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0810" h="2820111">
                <a:moveTo>
                  <a:pt x="720432" y="2332270"/>
                </a:moveTo>
                <a:lnTo>
                  <a:pt x="1094002" y="2820111"/>
                </a:lnTo>
                <a:lnTo>
                  <a:pt x="1097258" y="2814301"/>
                </a:lnTo>
                <a:cubicBezTo>
                  <a:pt x="1309452" y="2403221"/>
                  <a:pt x="1430810" y="1926568"/>
                  <a:pt x="1430810" y="1418341"/>
                </a:cubicBezTo>
                <a:cubicBezTo>
                  <a:pt x="1430810" y="910114"/>
                  <a:pt x="1309453" y="433461"/>
                  <a:pt x="1097258" y="22381"/>
                </a:cubicBezTo>
                <a:lnTo>
                  <a:pt x="1084716" y="0"/>
                </a:lnTo>
                <a:lnTo>
                  <a:pt x="0" y="830635"/>
                </a:lnTo>
                <a:close/>
              </a:path>
            </a:pathLst>
          </a:custGeom>
          <a:gradFill>
            <a:gsLst>
              <a:gs pos="100000">
                <a:srgbClr val="2148C8">
                  <a:alpha val="46000"/>
                </a:srgbClr>
              </a:gs>
              <a:gs pos="0">
                <a:srgbClr val="476CE1">
                  <a:lumMod val="67000"/>
                  <a:lumOff val="33000"/>
                  <a:alpha val="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3490E8-BE17-4564-B5F2-CEDFB3225D85}"/>
              </a:ext>
            </a:extLst>
          </p:cNvPr>
          <p:cNvSpPr txBox="1"/>
          <p:nvPr/>
        </p:nvSpPr>
        <p:spPr>
          <a:xfrm>
            <a:off x="455235" y="258035"/>
            <a:ext cx="8803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4400" b="1" i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C557B5-B9DD-48AD-A24E-0EB638E1B6D6}"/>
              </a:ext>
            </a:extLst>
          </p:cNvPr>
          <p:cNvSpPr txBox="1"/>
          <p:nvPr/>
        </p:nvSpPr>
        <p:spPr>
          <a:xfrm>
            <a:off x="1908969" y="591212"/>
            <a:ext cx="1755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+mj-ea"/>
                <a:ea typeface="+mj-ea"/>
              </a:rPr>
              <a:t>工作汇报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FB4CC8F-2CFB-4E49-8BD5-E2D8BA952A21}"/>
              </a:ext>
            </a:extLst>
          </p:cNvPr>
          <p:cNvSpPr txBox="1"/>
          <p:nvPr/>
        </p:nvSpPr>
        <p:spPr>
          <a:xfrm>
            <a:off x="2012955" y="1217223"/>
            <a:ext cx="16516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>
                <a:latin typeface="+mj-ea"/>
                <a:ea typeface="+mj-ea"/>
              </a:rPr>
              <a:t>Work report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A8057EB-1432-40E7-A1AD-7FA414A96756}"/>
              </a:ext>
            </a:extLst>
          </p:cNvPr>
          <p:cNvSpPr/>
          <p:nvPr/>
        </p:nvSpPr>
        <p:spPr>
          <a:xfrm>
            <a:off x="-1996440" y="2408758"/>
            <a:ext cx="16840200" cy="1908925"/>
          </a:xfrm>
          <a:custGeom>
            <a:avLst/>
            <a:gdLst>
              <a:gd name="connsiteX0" fmla="*/ 0 w 16840200"/>
              <a:gd name="connsiteY0" fmla="*/ 1844040 h 1908925"/>
              <a:gd name="connsiteX1" fmla="*/ 3261360 w 16840200"/>
              <a:gd name="connsiteY1" fmla="*/ 533400 h 1908925"/>
              <a:gd name="connsiteX2" fmla="*/ 8351520 w 16840200"/>
              <a:gd name="connsiteY2" fmla="*/ 1905000 h 1908925"/>
              <a:gd name="connsiteX3" fmla="*/ 16840200 w 16840200"/>
              <a:gd name="connsiteY3" fmla="*/ 0 h 190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840200" h="1908925">
                <a:moveTo>
                  <a:pt x="0" y="1844040"/>
                </a:moveTo>
                <a:cubicBezTo>
                  <a:pt x="934720" y="1183640"/>
                  <a:pt x="1869440" y="523240"/>
                  <a:pt x="3261360" y="533400"/>
                </a:cubicBezTo>
                <a:cubicBezTo>
                  <a:pt x="4653280" y="543560"/>
                  <a:pt x="6088380" y="1993900"/>
                  <a:pt x="8351520" y="1905000"/>
                </a:cubicBezTo>
                <a:cubicBezTo>
                  <a:pt x="10614660" y="1816100"/>
                  <a:pt x="13727430" y="908050"/>
                  <a:pt x="16840200" y="0"/>
                </a:cubicBezTo>
              </a:path>
            </a:pathLst>
          </a:custGeom>
          <a:noFill/>
          <a:ln>
            <a:solidFill>
              <a:srgbClr val="2148C8"/>
            </a:solidFill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86DCE3D-F762-42CA-98D6-94D8BDDBA818}"/>
              </a:ext>
            </a:extLst>
          </p:cNvPr>
          <p:cNvGrpSpPr/>
          <p:nvPr/>
        </p:nvGrpSpPr>
        <p:grpSpPr>
          <a:xfrm>
            <a:off x="1573040" y="2865223"/>
            <a:ext cx="308738" cy="308738"/>
            <a:chOff x="1291943" y="2807897"/>
            <a:chExt cx="308738" cy="308738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069DA2B-1620-43B6-8A9F-DC475892B3E1}"/>
                </a:ext>
              </a:extLst>
            </p:cNvPr>
            <p:cNvSpPr/>
            <p:nvPr/>
          </p:nvSpPr>
          <p:spPr>
            <a:xfrm>
              <a:off x="1335604" y="2851558"/>
              <a:ext cx="221416" cy="221416"/>
            </a:xfrm>
            <a:prstGeom prst="ellipse">
              <a:avLst/>
            </a:pr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813537A0-2116-47D6-B5DD-ADC4CFA020AC}"/>
                </a:ext>
              </a:extLst>
            </p:cNvPr>
            <p:cNvSpPr/>
            <p:nvPr/>
          </p:nvSpPr>
          <p:spPr>
            <a:xfrm>
              <a:off x="1311905" y="2827859"/>
              <a:ext cx="268814" cy="268814"/>
            </a:xfrm>
            <a:prstGeom prst="ellipse">
              <a:avLst/>
            </a:prstGeom>
            <a:solidFill>
              <a:srgbClr val="FF6B2D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4F532C76-8E08-4DFE-932C-F31BFFB09A73}"/>
                </a:ext>
              </a:extLst>
            </p:cNvPr>
            <p:cNvSpPr/>
            <p:nvPr/>
          </p:nvSpPr>
          <p:spPr>
            <a:xfrm>
              <a:off x="1291943" y="2807897"/>
              <a:ext cx="308738" cy="308738"/>
            </a:xfrm>
            <a:prstGeom prst="arc">
              <a:avLst>
                <a:gd name="adj1" fmla="val 16200000"/>
                <a:gd name="adj2" fmla="val 20921082"/>
              </a:avLst>
            </a:prstGeom>
            <a:ln>
              <a:gradFill>
                <a:gsLst>
                  <a:gs pos="0">
                    <a:srgbClr val="FF6B2D"/>
                  </a:gs>
                  <a:gs pos="100000">
                    <a:srgbClr val="FF6B2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弧形 30">
              <a:extLst>
                <a:ext uri="{FF2B5EF4-FFF2-40B4-BE49-F238E27FC236}">
                  <a16:creationId xmlns:a16="http://schemas.microsoft.com/office/drawing/2014/main" id="{F5C9A4C3-FD1C-4D7F-B280-1C486881EE23}"/>
                </a:ext>
              </a:extLst>
            </p:cNvPr>
            <p:cNvSpPr/>
            <p:nvPr/>
          </p:nvSpPr>
          <p:spPr>
            <a:xfrm>
              <a:off x="1291943" y="2807897"/>
              <a:ext cx="308738" cy="308738"/>
            </a:xfrm>
            <a:prstGeom prst="arc">
              <a:avLst>
                <a:gd name="adj1" fmla="val 3405133"/>
                <a:gd name="adj2" fmla="val 11339437"/>
              </a:avLst>
            </a:prstGeom>
            <a:ln>
              <a:gradFill>
                <a:gsLst>
                  <a:gs pos="0">
                    <a:srgbClr val="FF6B2D"/>
                  </a:gs>
                  <a:gs pos="100000">
                    <a:srgbClr val="FF6B2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1765A65-2FBB-4C84-8DEF-124C6B6DB4A7}"/>
              </a:ext>
            </a:extLst>
          </p:cNvPr>
          <p:cNvGrpSpPr/>
          <p:nvPr/>
        </p:nvGrpSpPr>
        <p:grpSpPr>
          <a:xfrm>
            <a:off x="4397609" y="3950005"/>
            <a:ext cx="308738" cy="308738"/>
            <a:chOff x="1291943" y="2807897"/>
            <a:chExt cx="308738" cy="308738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3E050D1E-8FAE-4709-8974-9865AD03DE50}"/>
                </a:ext>
              </a:extLst>
            </p:cNvPr>
            <p:cNvSpPr/>
            <p:nvPr/>
          </p:nvSpPr>
          <p:spPr>
            <a:xfrm>
              <a:off x="1335604" y="2851558"/>
              <a:ext cx="221416" cy="221416"/>
            </a:xfrm>
            <a:prstGeom prst="ellipse">
              <a:avLst/>
            </a:pr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64E2CC05-925E-4B65-B44F-85104EF0B087}"/>
                </a:ext>
              </a:extLst>
            </p:cNvPr>
            <p:cNvSpPr/>
            <p:nvPr/>
          </p:nvSpPr>
          <p:spPr>
            <a:xfrm>
              <a:off x="1311905" y="2827859"/>
              <a:ext cx="268814" cy="268814"/>
            </a:xfrm>
            <a:prstGeom prst="ellipse">
              <a:avLst/>
            </a:prstGeom>
            <a:solidFill>
              <a:srgbClr val="FF6B2D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弧形 35">
              <a:extLst>
                <a:ext uri="{FF2B5EF4-FFF2-40B4-BE49-F238E27FC236}">
                  <a16:creationId xmlns:a16="http://schemas.microsoft.com/office/drawing/2014/main" id="{134313C0-4338-4C7A-B58E-A12080710408}"/>
                </a:ext>
              </a:extLst>
            </p:cNvPr>
            <p:cNvSpPr/>
            <p:nvPr/>
          </p:nvSpPr>
          <p:spPr>
            <a:xfrm>
              <a:off x="1291943" y="2807897"/>
              <a:ext cx="308738" cy="308738"/>
            </a:xfrm>
            <a:prstGeom prst="arc">
              <a:avLst>
                <a:gd name="adj1" fmla="val 16200000"/>
                <a:gd name="adj2" fmla="val 20921082"/>
              </a:avLst>
            </a:prstGeom>
            <a:ln>
              <a:gradFill>
                <a:gsLst>
                  <a:gs pos="0">
                    <a:srgbClr val="FF6B2D"/>
                  </a:gs>
                  <a:gs pos="100000">
                    <a:srgbClr val="FF6B2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弧形 36">
              <a:extLst>
                <a:ext uri="{FF2B5EF4-FFF2-40B4-BE49-F238E27FC236}">
                  <a16:creationId xmlns:a16="http://schemas.microsoft.com/office/drawing/2014/main" id="{65D5A571-D8C9-4E5C-B08D-431468675505}"/>
                </a:ext>
              </a:extLst>
            </p:cNvPr>
            <p:cNvSpPr/>
            <p:nvPr/>
          </p:nvSpPr>
          <p:spPr>
            <a:xfrm>
              <a:off x="1291943" y="2807897"/>
              <a:ext cx="308738" cy="308738"/>
            </a:xfrm>
            <a:prstGeom prst="arc">
              <a:avLst>
                <a:gd name="adj1" fmla="val 3405133"/>
                <a:gd name="adj2" fmla="val 11339437"/>
              </a:avLst>
            </a:prstGeom>
            <a:ln>
              <a:gradFill>
                <a:gsLst>
                  <a:gs pos="0">
                    <a:srgbClr val="FF6B2D"/>
                  </a:gs>
                  <a:gs pos="100000">
                    <a:srgbClr val="FF6B2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5BF682B-3E1C-4B54-AB55-B465A23AC523}"/>
              </a:ext>
            </a:extLst>
          </p:cNvPr>
          <p:cNvGrpSpPr/>
          <p:nvPr/>
        </p:nvGrpSpPr>
        <p:grpSpPr>
          <a:xfrm>
            <a:off x="7850956" y="3969313"/>
            <a:ext cx="308738" cy="308738"/>
            <a:chOff x="1291943" y="2807897"/>
            <a:chExt cx="308738" cy="308738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C33381EE-922E-44A2-9B55-846281AD382C}"/>
                </a:ext>
              </a:extLst>
            </p:cNvPr>
            <p:cNvSpPr/>
            <p:nvPr/>
          </p:nvSpPr>
          <p:spPr>
            <a:xfrm>
              <a:off x="1335604" y="2851558"/>
              <a:ext cx="221416" cy="221416"/>
            </a:xfrm>
            <a:prstGeom prst="ellipse">
              <a:avLst/>
            </a:pr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32EEAB79-820C-4B99-AAE2-127B5AD5F04D}"/>
                </a:ext>
              </a:extLst>
            </p:cNvPr>
            <p:cNvSpPr/>
            <p:nvPr/>
          </p:nvSpPr>
          <p:spPr>
            <a:xfrm>
              <a:off x="1311905" y="2827859"/>
              <a:ext cx="268814" cy="268814"/>
            </a:xfrm>
            <a:prstGeom prst="ellipse">
              <a:avLst/>
            </a:prstGeom>
            <a:solidFill>
              <a:srgbClr val="FF6B2D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弧形 40">
              <a:extLst>
                <a:ext uri="{FF2B5EF4-FFF2-40B4-BE49-F238E27FC236}">
                  <a16:creationId xmlns:a16="http://schemas.microsoft.com/office/drawing/2014/main" id="{C9C13FDD-83CA-4475-949F-2DC25E8F6489}"/>
                </a:ext>
              </a:extLst>
            </p:cNvPr>
            <p:cNvSpPr/>
            <p:nvPr/>
          </p:nvSpPr>
          <p:spPr>
            <a:xfrm>
              <a:off x="1291943" y="2807897"/>
              <a:ext cx="308738" cy="308738"/>
            </a:xfrm>
            <a:prstGeom prst="arc">
              <a:avLst>
                <a:gd name="adj1" fmla="val 16200000"/>
                <a:gd name="adj2" fmla="val 20921082"/>
              </a:avLst>
            </a:prstGeom>
            <a:ln>
              <a:gradFill>
                <a:gsLst>
                  <a:gs pos="0">
                    <a:srgbClr val="FF6B2D"/>
                  </a:gs>
                  <a:gs pos="100000">
                    <a:srgbClr val="FF6B2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弧形 41">
              <a:extLst>
                <a:ext uri="{FF2B5EF4-FFF2-40B4-BE49-F238E27FC236}">
                  <a16:creationId xmlns:a16="http://schemas.microsoft.com/office/drawing/2014/main" id="{84D806C1-9133-4912-8E8F-2A7856B70E2D}"/>
                </a:ext>
              </a:extLst>
            </p:cNvPr>
            <p:cNvSpPr/>
            <p:nvPr/>
          </p:nvSpPr>
          <p:spPr>
            <a:xfrm>
              <a:off x="1291943" y="2807897"/>
              <a:ext cx="308738" cy="308738"/>
            </a:xfrm>
            <a:prstGeom prst="arc">
              <a:avLst>
                <a:gd name="adj1" fmla="val 3405133"/>
                <a:gd name="adj2" fmla="val 11339437"/>
              </a:avLst>
            </a:prstGeom>
            <a:ln>
              <a:gradFill>
                <a:gsLst>
                  <a:gs pos="0">
                    <a:srgbClr val="FF6B2D"/>
                  </a:gs>
                  <a:gs pos="100000">
                    <a:srgbClr val="FF6B2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63630B5-25C7-4F89-A22D-336598FAD2AD}"/>
              </a:ext>
            </a:extLst>
          </p:cNvPr>
          <p:cNvGrpSpPr/>
          <p:nvPr/>
        </p:nvGrpSpPr>
        <p:grpSpPr>
          <a:xfrm>
            <a:off x="10478850" y="3441717"/>
            <a:ext cx="308738" cy="308738"/>
            <a:chOff x="1291943" y="2807897"/>
            <a:chExt cx="308738" cy="308738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E2A2FCDF-3C95-4A75-9682-537F99A5CF12}"/>
                </a:ext>
              </a:extLst>
            </p:cNvPr>
            <p:cNvSpPr/>
            <p:nvPr/>
          </p:nvSpPr>
          <p:spPr>
            <a:xfrm>
              <a:off x="1335604" y="2851558"/>
              <a:ext cx="221416" cy="221416"/>
            </a:xfrm>
            <a:prstGeom prst="ellipse">
              <a:avLst/>
            </a:pr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A0C0E483-66CC-4512-9A07-80E2F64DFD54}"/>
                </a:ext>
              </a:extLst>
            </p:cNvPr>
            <p:cNvSpPr/>
            <p:nvPr/>
          </p:nvSpPr>
          <p:spPr>
            <a:xfrm>
              <a:off x="1311905" y="2827859"/>
              <a:ext cx="268814" cy="268814"/>
            </a:xfrm>
            <a:prstGeom prst="ellipse">
              <a:avLst/>
            </a:prstGeom>
            <a:solidFill>
              <a:srgbClr val="FF6B2D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弧形 45">
              <a:extLst>
                <a:ext uri="{FF2B5EF4-FFF2-40B4-BE49-F238E27FC236}">
                  <a16:creationId xmlns:a16="http://schemas.microsoft.com/office/drawing/2014/main" id="{C088A45F-BE19-4C5A-8D77-F46898CB992A}"/>
                </a:ext>
              </a:extLst>
            </p:cNvPr>
            <p:cNvSpPr/>
            <p:nvPr/>
          </p:nvSpPr>
          <p:spPr>
            <a:xfrm>
              <a:off x="1291943" y="2807897"/>
              <a:ext cx="308738" cy="308738"/>
            </a:xfrm>
            <a:prstGeom prst="arc">
              <a:avLst>
                <a:gd name="adj1" fmla="val 16200000"/>
                <a:gd name="adj2" fmla="val 20921082"/>
              </a:avLst>
            </a:prstGeom>
            <a:ln>
              <a:gradFill>
                <a:gsLst>
                  <a:gs pos="0">
                    <a:srgbClr val="FF6B2D"/>
                  </a:gs>
                  <a:gs pos="100000">
                    <a:srgbClr val="FF6B2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弧形 46">
              <a:extLst>
                <a:ext uri="{FF2B5EF4-FFF2-40B4-BE49-F238E27FC236}">
                  <a16:creationId xmlns:a16="http://schemas.microsoft.com/office/drawing/2014/main" id="{1FB9C6B8-0114-44B5-9CC5-E0AAB813297B}"/>
                </a:ext>
              </a:extLst>
            </p:cNvPr>
            <p:cNvSpPr/>
            <p:nvPr/>
          </p:nvSpPr>
          <p:spPr>
            <a:xfrm>
              <a:off x="1291943" y="2807897"/>
              <a:ext cx="308738" cy="308738"/>
            </a:xfrm>
            <a:prstGeom prst="arc">
              <a:avLst>
                <a:gd name="adj1" fmla="val 3405133"/>
                <a:gd name="adj2" fmla="val 11339437"/>
              </a:avLst>
            </a:prstGeom>
            <a:ln>
              <a:gradFill>
                <a:gsLst>
                  <a:gs pos="0">
                    <a:srgbClr val="FF6B2D"/>
                  </a:gs>
                  <a:gs pos="100000">
                    <a:srgbClr val="FF6B2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191B6EB-543D-45DA-BC17-1CE76D59066B}"/>
              </a:ext>
            </a:extLst>
          </p:cNvPr>
          <p:cNvGrpSpPr/>
          <p:nvPr/>
        </p:nvGrpSpPr>
        <p:grpSpPr>
          <a:xfrm>
            <a:off x="336648" y="3452053"/>
            <a:ext cx="2953317" cy="1978964"/>
            <a:chOff x="4429181" y="3654777"/>
            <a:chExt cx="3170837" cy="1978961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4F9F534-6978-4E91-9C8D-0950BEC1A060}"/>
                </a:ext>
              </a:extLst>
            </p:cNvPr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F63902C-084C-44FD-96EF-3398778BEF17}"/>
                </a:ext>
              </a:extLst>
            </p:cNvPr>
            <p:cNvSpPr txBox="1"/>
            <p:nvPr/>
          </p:nvSpPr>
          <p:spPr>
            <a:xfrm>
              <a:off x="4429181" y="4189049"/>
              <a:ext cx="3170837" cy="1444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latin typeface="+mn-ea"/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latin typeface="+mn-ea"/>
                  <a:cs typeface="+mn-ea"/>
                  <a:sym typeface="+mn-lt"/>
                </a:rPr>
                <a:t>简洁生动</a:t>
              </a:r>
              <a:endParaRPr lang="en-US" altLang="zh-CN" sz="1200" b="1" kern="0">
                <a:latin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endParaRPr lang="en-US" altLang="zh-CN" sz="1200" kern="0">
                <a:latin typeface="+mn-ea"/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endParaRPr lang="en-US" altLang="zh-CN" sz="1200" kern="0" dirty="0"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0499699-08C0-4D25-A447-BFCC7FA559BC}"/>
              </a:ext>
            </a:extLst>
          </p:cNvPr>
          <p:cNvGrpSpPr/>
          <p:nvPr/>
        </p:nvGrpSpPr>
        <p:grpSpPr>
          <a:xfrm>
            <a:off x="3124641" y="1971041"/>
            <a:ext cx="2953317" cy="1978964"/>
            <a:chOff x="4429181" y="3654777"/>
            <a:chExt cx="3170837" cy="1978961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A31744B-7882-446C-9DFC-E847D6727036}"/>
                </a:ext>
              </a:extLst>
            </p:cNvPr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7C05472-D381-4758-9F95-2915F5D9F1B0}"/>
                </a:ext>
              </a:extLst>
            </p:cNvPr>
            <p:cNvSpPr txBox="1"/>
            <p:nvPr/>
          </p:nvSpPr>
          <p:spPr>
            <a:xfrm>
              <a:off x="4429181" y="4189049"/>
              <a:ext cx="3170837" cy="1444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latin typeface="+mn-ea"/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latin typeface="+mn-ea"/>
                  <a:cs typeface="+mn-ea"/>
                  <a:sym typeface="+mn-lt"/>
                </a:rPr>
                <a:t>简洁生动</a:t>
              </a:r>
              <a:endParaRPr lang="en-US" altLang="zh-CN" sz="1200" b="1" kern="0">
                <a:latin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endParaRPr lang="en-US" altLang="zh-CN" sz="1200" kern="0">
                <a:latin typeface="+mn-ea"/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endParaRPr lang="en-US" altLang="zh-CN" sz="1200" kern="0" dirty="0"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1260F29-62A8-44C9-9E2C-9AECCD919CA4}"/>
              </a:ext>
            </a:extLst>
          </p:cNvPr>
          <p:cNvGrpSpPr/>
          <p:nvPr/>
        </p:nvGrpSpPr>
        <p:grpSpPr>
          <a:xfrm>
            <a:off x="6423660" y="1988028"/>
            <a:ext cx="2953317" cy="1978964"/>
            <a:chOff x="4429181" y="3654777"/>
            <a:chExt cx="3170837" cy="1978961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1B3CEF0-EDB8-45CC-9906-0D046DE2A13E}"/>
                </a:ext>
              </a:extLst>
            </p:cNvPr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B2141A2-825D-4625-B415-B30AB01C78D9}"/>
                </a:ext>
              </a:extLst>
            </p:cNvPr>
            <p:cNvSpPr txBox="1"/>
            <p:nvPr/>
          </p:nvSpPr>
          <p:spPr>
            <a:xfrm>
              <a:off x="4429181" y="4189049"/>
              <a:ext cx="3170837" cy="1444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latin typeface="+mn-ea"/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latin typeface="+mn-ea"/>
                  <a:cs typeface="+mn-ea"/>
                  <a:sym typeface="+mn-lt"/>
                </a:rPr>
                <a:t>简洁生动</a:t>
              </a:r>
              <a:endParaRPr lang="en-US" altLang="zh-CN" sz="1200" b="1" kern="0">
                <a:latin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endParaRPr lang="en-US" altLang="zh-CN" sz="1200" kern="0">
                <a:latin typeface="+mn-ea"/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endParaRPr lang="en-US" altLang="zh-CN" sz="1200" kern="0" dirty="0"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B889D0DF-8B76-47D9-9CB1-35DEF478E546}"/>
              </a:ext>
            </a:extLst>
          </p:cNvPr>
          <p:cNvGrpSpPr/>
          <p:nvPr/>
        </p:nvGrpSpPr>
        <p:grpSpPr>
          <a:xfrm>
            <a:off x="9157051" y="3969313"/>
            <a:ext cx="2953317" cy="1978964"/>
            <a:chOff x="4429181" y="3654777"/>
            <a:chExt cx="3170837" cy="1978961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ADFC1A0-5311-4EB1-8C4A-43D461D81CED}"/>
                </a:ext>
              </a:extLst>
            </p:cNvPr>
            <p:cNvSpPr txBox="1"/>
            <p:nvPr/>
          </p:nvSpPr>
          <p:spPr>
            <a:xfrm>
              <a:off x="5060253" y="3654777"/>
              <a:ext cx="1907642" cy="509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b="1" dirty="0">
                  <a:latin typeface="+mn-ea"/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94297B3-85FA-4DBF-8C35-875A94976853}"/>
                </a:ext>
              </a:extLst>
            </p:cNvPr>
            <p:cNvSpPr txBox="1"/>
            <p:nvPr/>
          </p:nvSpPr>
          <p:spPr>
            <a:xfrm>
              <a:off x="4429181" y="4189049"/>
              <a:ext cx="3170837" cy="1444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b="1" kern="0" dirty="0">
                  <a:latin typeface="+mn-ea"/>
                  <a:cs typeface="+mn-ea"/>
                  <a:sym typeface="+mn-lt"/>
                </a:rPr>
                <a:t>此处添加详细文本描述，文字内容建议与标题相关尽量</a:t>
              </a:r>
              <a:r>
                <a:rPr lang="zh-CN" altLang="en-US" sz="1200" b="1" kern="0">
                  <a:latin typeface="+mn-ea"/>
                  <a:cs typeface="+mn-ea"/>
                  <a:sym typeface="+mn-lt"/>
                </a:rPr>
                <a:t>简洁生动</a:t>
              </a:r>
              <a:endParaRPr lang="en-US" altLang="zh-CN" sz="1200" b="1" kern="0">
                <a:latin typeface="+mn-ea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b="1" kern="0">
                  <a:latin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endParaRPr lang="en-US" altLang="zh-CN" sz="1200" kern="0">
                <a:latin typeface="+mn-ea"/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endParaRPr lang="en-US" altLang="zh-CN" sz="1200" kern="0" dirty="0">
                <a:latin typeface="+mn-ea"/>
                <a:cs typeface="+mn-ea"/>
                <a:sym typeface="+mn-lt"/>
              </a:endParaRPr>
            </a:p>
          </p:txBody>
        </p:sp>
      </p:grpSp>
      <p:pic>
        <p:nvPicPr>
          <p:cNvPr id="12" name="图形 11">
            <a:extLst>
              <a:ext uri="{FF2B5EF4-FFF2-40B4-BE49-F238E27FC236}">
                <a16:creationId xmlns:a16="http://schemas.microsoft.com/office/drawing/2014/main" id="{FF7806FC-F2E0-4DE6-9885-DA24BA68F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17567" y="4747270"/>
            <a:ext cx="2520782" cy="2270678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91EC18F6-ECC7-4EA6-AB7A-AF25663B7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71942" y="153492"/>
            <a:ext cx="1564823" cy="1671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243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3E21395A-95C1-4DAC-89B0-7E58D814FA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2431" y="1329978"/>
            <a:ext cx="5559354" cy="4387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4253C79-F94C-44AD-9CCC-F550464D50A0}"/>
              </a:ext>
            </a:extLst>
          </p:cNvPr>
          <p:cNvSpPr txBox="1"/>
          <p:nvPr/>
        </p:nvSpPr>
        <p:spPr>
          <a:xfrm>
            <a:off x="6685431" y="2284600"/>
            <a:ext cx="48055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latin typeface="+mj-ea"/>
                <a:ea typeface="+mj-ea"/>
              </a:rPr>
              <a:t>PART  THREE</a:t>
            </a:r>
            <a:endParaRPr lang="zh-CN" altLang="en-US" sz="5400"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7EB7A45-8C59-44B7-8380-DB9E82DBC88B}"/>
              </a:ext>
            </a:extLst>
          </p:cNvPr>
          <p:cNvGrpSpPr/>
          <p:nvPr/>
        </p:nvGrpSpPr>
        <p:grpSpPr>
          <a:xfrm>
            <a:off x="6762233" y="3268215"/>
            <a:ext cx="3903528" cy="140208"/>
            <a:chOff x="6762233" y="3268215"/>
            <a:chExt cx="3903528" cy="140208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EBE6522-7637-48C3-A0C7-443620B261C1}"/>
                </a:ext>
              </a:extLst>
            </p:cNvPr>
            <p:cNvCxnSpPr>
              <a:cxnSpLocks/>
            </p:cNvCxnSpPr>
            <p:nvPr/>
          </p:nvCxnSpPr>
          <p:spPr>
            <a:xfrm>
              <a:off x="6762233" y="3334422"/>
              <a:ext cx="39035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44D53443-2762-403E-877A-6D2FC5C8937B}"/>
                </a:ext>
              </a:extLst>
            </p:cNvPr>
            <p:cNvSpPr/>
            <p:nvPr/>
          </p:nvSpPr>
          <p:spPr>
            <a:xfrm>
              <a:off x="9569152" y="3268215"/>
              <a:ext cx="829056" cy="140208"/>
            </a:xfrm>
            <a:prstGeom prst="rect">
              <a:avLst/>
            </a:prstGeom>
            <a:gradFill>
              <a:gsLst>
                <a:gs pos="0">
                  <a:srgbClr val="476CE1"/>
                </a:gs>
                <a:gs pos="100000">
                  <a:srgbClr val="2148C8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793E64D2-A98D-4B5A-91D5-6C57FE4C9619}"/>
              </a:ext>
            </a:extLst>
          </p:cNvPr>
          <p:cNvSpPr txBox="1"/>
          <p:nvPr/>
        </p:nvSpPr>
        <p:spPr>
          <a:xfrm>
            <a:off x="7870657" y="3618285"/>
            <a:ext cx="279510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>
                <a:latin typeface="+mj-ea"/>
                <a:ea typeface="+mj-ea"/>
              </a:rPr>
              <a:t>工作分析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DE71C91-96E6-4FED-96BC-B0ACB2F0011D}"/>
              </a:ext>
            </a:extLst>
          </p:cNvPr>
          <p:cNvGrpSpPr/>
          <p:nvPr/>
        </p:nvGrpSpPr>
        <p:grpSpPr>
          <a:xfrm>
            <a:off x="6762233" y="3618287"/>
            <a:ext cx="958286" cy="923328"/>
            <a:chOff x="6762233" y="3618287"/>
            <a:chExt cx="958286" cy="923328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B9C9AF33-AB6A-4867-AD3B-A510336FF1E9}"/>
                </a:ext>
              </a:extLst>
            </p:cNvPr>
            <p:cNvSpPr/>
            <p:nvPr/>
          </p:nvSpPr>
          <p:spPr>
            <a:xfrm>
              <a:off x="6762233" y="3618287"/>
              <a:ext cx="923328" cy="923328"/>
            </a:xfrm>
            <a:prstGeom prst="ellipse">
              <a:avLst/>
            </a:prstGeom>
            <a:solidFill>
              <a:srgbClr val="FF6B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7DC1721-5C67-4D58-9E9D-F71E13677EC0}"/>
                </a:ext>
              </a:extLst>
            </p:cNvPr>
            <p:cNvSpPr txBox="1"/>
            <p:nvPr/>
          </p:nvSpPr>
          <p:spPr>
            <a:xfrm>
              <a:off x="6797191" y="3619614"/>
              <a:ext cx="923328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40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4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0571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模板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148C8"/>
      </a:accent1>
      <a:accent2>
        <a:srgbClr val="4E79C7"/>
      </a:accent2>
      <a:accent3>
        <a:srgbClr val="FF6B2D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模板1">
      <a:majorFont>
        <a:latin typeface="字体圈欣意冠黑体"/>
        <a:ea typeface="字体圈欣意冠黑体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</TotalTime>
  <Words>814</Words>
  <Application>Microsoft Office PowerPoint</Application>
  <PresentationFormat>宽屏</PresentationFormat>
  <Paragraphs>121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字体圈欣意冠黑体</vt:lpstr>
      <vt:lpstr>OPPOSans B</vt:lpstr>
      <vt:lpstr>微软雅黑</vt:lpstr>
      <vt:lpstr>Arial</vt:lpstr>
      <vt:lpstr>Radikal</vt:lpstr>
      <vt:lpstr>演示悠然小楷</vt:lpstr>
      <vt:lpstr>汉仪雅酷黑 45W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插画风工作汇报常用通勤类ppt模板</dc:title>
  <dc:creator>一只智慧树</dc:creator>
  <cp:keywords>P界达人</cp:keywords>
  <dc:description>www.51pptmoban.com</dc:description>
  <cp:lastModifiedBy>Win user</cp:lastModifiedBy>
  <cp:revision>20</cp:revision>
  <dcterms:created xsi:type="dcterms:W3CDTF">2021-11-24T13:02:31Z</dcterms:created>
  <dcterms:modified xsi:type="dcterms:W3CDTF">2022-01-12T14:08:39Z</dcterms:modified>
</cp:coreProperties>
</file>