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8" r:id="rId2"/>
    <p:sldId id="279" r:id="rId3"/>
    <p:sldId id="283" r:id="rId4"/>
    <p:sldId id="284" r:id="rId5"/>
    <p:sldId id="298" r:id="rId6"/>
    <p:sldId id="299" r:id="rId7"/>
    <p:sldId id="285" r:id="rId8"/>
    <p:sldId id="296" r:id="rId9"/>
    <p:sldId id="286" r:id="rId10"/>
    <p:sldId id="297" r:id="rId11"/>
    <p:sldId id="287" r:id="rId12"/>
    <p:sldId id="288" r:id="rId13"/>
    <p:sldId id="294" r:id="rId14"/>
    <p:sldId id="295" r:id="rId15"/>
    <p:sldId id="289" r:id="rId16"/>
    <p:sldId id="292" r:id="rId17"/>
    <p:sldId id="293" r:id="rId18"/>
    <p:sldId id="290" r:id="rId19"/>
    <p:sldId id="300" r:id="rId20"/>
    <p:sldId id="333" r:id="rId21"/>
    <p:sldId id="332" r:id="rId22"/>
    <p:sldId id="182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1FDCC1C-3F43-4FA0-8124-D366B03D6CE4}">
          <p14:sldIdLst>
            <p14:sldId id="278"/>
            <p14:sldId id="279"/>
            <p14:sldId id="283"/>
            <p14:sldId id="284"/>
            <p14:sldId id="298"/>
            <p14:sldId id="299"/>
            <p14:sldId id="285"/>
            <p14:sldId id="296"/>
            <p14:sldId id="286"/>
            <p14:sldId id="297"/>
            <p14:sldId id="287"/>
            <p14:sldId id="288"/>
            <p14:sldId id="294"/>
            <p14:sldId id="295"/>
            <p14:sldId id="289"/>
            <p14:sldId id="292"/>
            <p14:sldId id="293"/>
            <p14:sldId id="290"/>
            <p14:sldId id="300"/>
          </p14:sldIdLst>
        </p14:section>
        <p14:section name="模板说明" id="{083E773A-B5DA-4DD5-93D1-D08C33AA18B9}">
          <p14:sldIdLst>
            <p14:sldId id="333"/>
            <p14:sldId id="332"/>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BC78"/>
    <a:srgbClr val="10A4BF"/>
    <a:srgbClr val="0CC076"/>
    <a:srgbClr val="0036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098" autoAdjust="0"/>
    <p:restoredTop sz="94660"/>
  </p:normalViewPr>
  <p:slideViewPr>
    <p:cSldViewPr snapToGrid="0">
      <p:cViewPr varScale="1">
        <p:scale>
          <a:sx n="108" d="100"/>
          <a:sy n="108" d="100"/>
        </p:scale>
        <p:origin x="30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6E2759-41CB-4389-A3EB-EF90B2E14C1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26BCB38-0669-4120-90AB-031476429E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E801D6C-8626-40C0-96A8-020DFDE981AF}"/>
              </a:ext>
            </a:extLst>
          </p:cNvPr>
          <p:cNvSpPr>
            <a:spLocks noGrp="1"/>
          </p:cNvSpPr>
          <p:nvPr>
            <p:ph type="dt" sz="half" idx="10"/>
          </p:nvPr>
        </p:nvSpPr>
        <p:spPr/>
        <p:txBody>
          <a:bodyPr/>
          <a:lstStyle/>
          <a:p>
            <a:fld id="{F1EC378B-38B5-41BC-9853-BD5F1936EBE8}" type="datetimeFigureOut">
              <a:rPr lang="zh-CN" altLang="en-US" smtClean="0"/>
              <a:t>2022/1/13</a:t>
            </a:fld>
            <a:endParaRPr lang="zh-CN" altLang="en-US"/>
          </a:p>
        </p:txBody>
      </p:sp>
      <p:sp>
        <p:nvSpPr>
          <p:cNvPr id="5" name="页脚占位符 4">
            <a:extLst>
              <a:ext uri="{FF2B5EF4-FFF2-40B4-BE49-F238E27FC236}">
                <a16:creationId xmlns:a16="http://schemas.microsoft.com/office/drawing/2014/main" id="{14EA2E07-12C9-42E4-A777-C5F572AA7B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9D5AE9-CE5D-4BA5-920C-4EA63E974974}"/>
              </a:ext>
            </a:extLst>
          </p:cNvPr>
          <p:cNvSpPr>
            <a:spLocks noGrp="1"/>
          </p:cNvSpPr>
          <p:nvPr>
            <p:ph type="sldNum" sz="quarter" idx="12"/>
          </p:nvPr>
        </p:nvSpPr>
        <p:spPr/>
        <p:txBody>
          <a:bodyPr/>
          <a:lstStyle/>
          <a:p>
            <a:fld id="{0A623BB7-6268-4755-B576-7A72D127813C}" type="slidenum">
              <a:rPr lang="zh-CN" altLang="en-US" smtClean="0"/>
              <a:t>‹#›</a:t>
            </a:fld>
            <a:endParaRPr lang="zh-CN" altLang="en-US"/>
          </a:p>
        </p:txBody>
      </p:sp>
    </p:spTree>
    <p:extLst>
      <p:ext uri="{BB962C8B-B14F-4D97-AF65-F5344CB8AC3E}">
        <p14:creationId xmlns:p14="http://schemas.microsoft.com/office/powerpoint/2010/main" val="185792224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D5C3D6-9556-4700-8634-8AFACB7516C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E06DA3C-4309-40C4-8421-DC59CFB6C25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4B0A67E-EE5B-4FA6-B45E-546A14F8F578}"/>
              </a:ext>
            </a:extLst>
          </p:cNvPr>
          <p:cNvSpPr>
            <a:spLocks noGrp="1"/>
          </p:cNvSpPr>
          <p:nvPr>
            <p:ph type="dt" sz="half" idx="10"/>
          </p:nvPr>
        </p:nvSpPr>
        <p:spPr/>
        <p:txBody>
          <a:bodyPr/>
          <a:lstStyle/>
          <a:p>
            <a:fld id="{F1EC378B-38B5-41BC-9853-BD5F1936EBE8}" type="datetimeFigureOut">
              <a:rPr lang="zh-CN" altLang="en-US" smtClean="0"/>
              <a:t>2022/1/13</a:t>
            </a:fld>
            <a:endParaRPr lang="zh-CN" altLang="en-US"/>
          </a:p>
        </p:txBody>
      </p:sp>
      <p:sp>
        <p:nvSpPr>
          <p:cNvPr id="5" name="页脚占位符 4">
            <a:extLst>
              <a:ext uri="{FF2B5EF4-FFF2-40B4-BE49-F238E27FC236}">
                <a16:creationId xmlns:a16="http://schemas.microsoft.com/office/drawing/2014/main" id="{3DC698DA-5EFD-47B7-9B86-7058B43841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D1A592F-F139-4C18-AACD-1B42032DC418}"/>
              </a:ext>
            </a:extLst>
          </p:cNvPr>
          <p:cNvSpPr>
            <a:spLocks noGrp="1"/>
          </p:cNvSpPr>
          <p:nvPr>
            <p:ph type="sldNum" sz="quarter" idx="12"/>
          </p:nvPr>
        </p:nvSpPr>
        <p:spPr/>
        <p:txBody>
          <a:bodyPr/>
          <a:lstStyle/>
          <a:p>
            <a:fld id="{0A623BB7-6268-4755-B576-7A72D127813C}" type="slidenum">
              <a:rPr lang="zh-CN" altLang="en-US" smtClean="0"/>
              <a:t>‹#›</a:t>
            </a:fld>
            <a:endParaRPr lang="zh-CN" altLang="en-US"/>
          </a:p>
        </p:txBody>
      </p:sp>
    </p:spTree>
    <p:extLst>
      <p:ext uri="{BB962C8B-B14F-4D97-AF65-F5344CB8AC3E}">
        <p14:creationId xmlns:p14="http://schemas.microsoft.com/office/powerpoint/2010/main" val="317531642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E58B8AC-1F3E-4A29-A91B-09E83F1837E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D8E1CD4-6594-4C4E-9C74-AA492F27034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C0816A-EF87-4A15-971F-C8B636A18C03}"/>
              </a:ext>
            </a:extLst>
          </p:cNvPr>
          <p:cNvSpPr>
            <a:spLocks noGrp="1"/>
          </p:cNvSpPr>
          <p:nvPr>
            <p:ph type="dt" sz="half" idx="10"/>
          </p:nvPr>
        </p:nvSpPr>
        <p:spPr/>
        <p:txBody>
          <a:bodyPr/>
          <a:lstStyle/>
          <a:p>
            <a:fld id="{F1EC378B-38B5-41BC-9853-BD5F1936EBE8}" type="datetimeFigureOut">
              <a:rPr lang="zh-CN" altLang="en-US" smtClean="0"/>
              <a:t>2022/1/13</a:t>
            </a:fld>
            <a:endParaRPr lang="zh-CN" altLang="en-US"/>
          </a:p>
        </p:txBody>
      </p:sp>
      <p:sp>
        <p:nvSpPr>
          <p:cNvPr id="5" name="页脚占位符 4">
            <a:extLst>
              <a:ext uri="{FF2B5EF4-FFF2-40B4-BE49-F238E27FC236}">
                <a16:creationId xmlns:a16="http://schemas.microsoft.com/office/drawing/2014/main" id="{C170E4FD-6F06-4CBC-BB92-BB6740F9934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E79E040-3753-4472-A8D5-A12966E5F0FD}"/>
              </a:ext>
            </a:extLst>
          </p:cNvPr>
          <p:cNvSpPr>
            <a:spLocks noGrp="1"/>
          </p:cNvSpPr>
          <p:nvPr>
            <p:ph type="sldNum" sz="quarter" idx="12"/>
          </p:nvPr>
        </p:nvSpPr>
        <p:spPr/>
        <p:txBody>
          <a:bodyPr/>
          <a:lstStyle/>
          <a:p>
            <a:fld id="{0A623BB7-6268-4755-B576-7A72D127813C}" type="slidenum">
              <a:rPr lang="zh-CN" altLang="en-US" smtClean="0"/>
              <a:t>‹#›</a:t>
            </a:fld>
            <a:endParaRPr lang="zh-CN" altLang="en-US"/>
          </a:p>
        </p:txBody>
      </p:sp>
    </p:spTree>
    <p:extLst>
      <p:ext uri="{BB962C8B-B14F-4D97-AF65-F5344CB8AC3E}">
        <p14:creationId xmlns:p14="http://schemas.microsoft.com/office/powerpoint/2010/main" val="363075951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1A7D4-2F5A-4CE8-A0B5-B2F88B36854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72E6EE0-A45D-4566-9BEA-9E870AFEC06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03755E-EA71-4DD5-B074-35330369F0D3}"/>
              </a:ext>
            </a:extLst>
          </p:cNvPr>
          <p:cNvSpPr>
            <a:spLocks noGrp="1"/>
          </p:cNvSpPr>
          <p:nvPr>
            <p:ph type="dt" sz="half" idx="10"/>
          </p:nvPr>
        </p:nvSpPr>
        <p:spPr/>
        <p:txBody>
          <a:bodyPr/>
          <a:lstStyle/>
          <a:p>
            <a:fld id="{F1EC378B-38B5-41BC-9853-BD5F1936EBE8}" type="datetimeFigureOut">
              <a:rPr lang="zh-CN" altLang="en-US" smtClean="0"/>
              <a:t>2022/1/13</a:t>
            </a:fld>
            <a:endParaRPr lang="zh-CN" altLang="en-US"/>
          </a:p>
        </p:txBody>
      </p:sp>
      <p:sp>
        <p:nvSpPr>
          <p:cNvPr id="5" name="页脚占位符 4">
            <a:extLst>
              <a:ext uri="{FF2B5EF4-FFF2-40B4-BE49-F238E27FC236}">
                <a16:creationId xmlns:a16="http://schemas.microsoft.com/office/drawing/2014/main" id="{F56E17E0-C1BE-474E-9F9A-4BC5D47F77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A2DDB51-DFAB-45B1-AA0D-4B26C1913A9C}"/>
              </a:ext>
            </a:extLst>
          </p:cNvPr>
          <p:cNvSpPr>
            <a:spLocks noGrp="1"/>
          </p:cNvSpPr>
          <p:nvPr>
            <p:ph type="sldNum" sz="quarter" idx="12"/>
          </p:nvPr>
        </p:nvSpPr>
        <p:spPr/>
        <p:txBody>
          <a:bodyPr/>
          <a:lstStyle/>
          <a:p>
            <a:fld id="{0A623BB7-6268-4755-B576-7A72D127813C}" type="slidenum">
              <a:rPr lang="zh-CN" altLang="en-US" smtClean="0"/>
              <a:t>‹#›</a:t>
            </a:fld>
            <a:endParaRPr lang="zh-CN" altLang="en-US"/>
          </a:p>
        </p:txBody>
      </p:sp>
    </p:spTree>
    <p:extLst>
      <p:ext uri="{BB962C8B-B14F-4D97-AF65-F5344CB8AC3E}">
        <p14:creationId xmlns:p14="http://schemas.microsoft.com/office/powerpoint/2010/main" val="293542672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BBE0FD-7BC1-40DB-B7C9-D413FF9C047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6E3789B-26BD-49B3-9ADA-E8B4D4277CB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BBF09DA0-E52E-4DA5-A37F-0653FB1BF0FE}"/>
              </a:ext>
            </a:extLst>
          </p:cNvPr>
          <p:cNvSpPr>
            <a:spLocks noGrp="1"/>
          </p:cNvSpPr>
          <p:nvPr>
            <p:ph type="dt" sz="half" idx="10"/>
          </p:nvPr>
        </p:nvSpPr>
        <p:spPr/>
        <p:txBody>
          <a:bodyPr/>
          <a:lstStyle/>
          <a:p>
            <a:fld id="{F1EC378B-38B5-41BC-9853-BD5F1936EBE8}" type="datetimeFigureOut">
              <a:rPr lang="zh-CN" altLang="en-US" smtClean="0"/>
              <a:t>2022/1/13</a:t>
            </a:fld>
            <a:endParaRPr lang="zh-CN" altLang="en-US"/>
          </a:p>
        </p:txBody>
      </p:sp>
      <p:sp>
        <p:nvSpPr>
          <p:cNvPr id="5" name="页脚占位符 4">
            <a:extLst>
              <a:ext uri="{FF2B5EF4-FFF2-40B4-BE49-F238E27FC236}">
                <a16:creationId xmlns:a16="http://schemas.microsoft.com/office/drawing/2014/main" id="{45F13758-86A2-46FD-ACD0-1F9E38444F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185F6ED-D064-4B61-BFAA-69585ACE3902}"/>
              </a:ext>
            </a:extLst>
          </p:cNvPr>
          <p:cNvSpPr>
            <a:spLocks noGrp="1"/>
          </p:cNvSpPr>
          <p:nvPr>
            <p:ph type="sldNum" sz="quarter" idx="12"/>
          </p:nvPr>
        </p:nvSpPr>
        <p:spPr/>
        <p:txBody>
          <a:bodyPr/>
          <a:lstStyle/>
          <a:p>
            <a:fld id="{0A623BB7-6268-4755-B576-7A72D127813C}" type="slidenum">
              <a:rPr lang="zh-CN" altLang="en-US" smtClean="0"/>
              <a:t>‹#›</a:t>
            </a:fld>
            <a:endParaRPr lang="zh-CN" altLang="en-US"/>
          </a:p>
        </p:txBody>
      </p:sp>
    </p:spTree>
    <p:extLst>
      <p:ext uri="{BB962C8B-B14F-4D97-AF65-F5344CB8AC3E}">
        <p14:creationId xmlns:p14="http://schemas.microsoft.com/office/powerpoint/2010/main" val="327744888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313744-E8ED-4A1C-8393-94F27A11043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F353AFF-1E30-47E4-A4AB-25691034D282}"/>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8CCAB48-2426-4848-AE3F-8CF49EFCAD8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0533DB4-176A-41BC-9911-607BD6F33054}"/>
              </a:ext>
            </a:extLst>
          </p:cNvPr>
          <p:cNvSpPr>
            <a:spLocks noGrp="1"/>
          </p:cNvSpPr>
          <p:nvPr>
            <p:ph type="dt" sz="half" idx="10"/>
          </p:nvPr>
        </p:nvSpPr>
        <p:spPr/>
        <p:txBody>
          <a:bodyPr/>
          <a:lstStyle/>
          <a:p>
            <a:fld id="{F1EC378B-38B5-41BC-9853-BD5F1936EBE8}" type="datetimeFigureOut">
              <a:rPr lang="zh-CN" altLang="en-US" smtClean="0"/>
              <a:t>2022/1/13</a:t>
            </a:fld>
            <a:endParaRPr lang="zh-CN" altLang="en-US"/>
          </a:p>
        </p:txBody>
      </p:sp>
      <p:sp>
        <p:nvSpPr>
          <p:cNvPr id="6" name="页脚占位符 5">
            <a:extLst>
              <a:ext uri="{FF2B5EF4-FFF2-40B4-BE49-F238E27FC236}">
                <a16:creationId xmlns:a16="http://schemas.microsoft.com/office/drawing/2014/main" id="{8E1458F1-8E74-4910-B7A2-3464D41ECE5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29910B2-F8FC-4DDE-B1A2-AD9BE4C18F56}"/>
              </a:ext>
            </a:extLst>
          </p:cNvPr>
          <p:cNvSpPr>
            <a:spLocks noGrp="1"/>
          </p:cNvSpPr>
          <p:nvPr>
            <p:ph type="sldNum" sz="quarter" idx="12"/>
          </p:nvPr>
        </p:nvSpPr>
        <p:spPr/>
        <p:txBody>
          <a:bodyPr/>
          <a:lstStyle/>
          <a:p>
            <a:fld id="{0A623BB7-6268-4755-B576-7A72D127813C}" type="slidenum">
              <a:rPr lang="zh-CN" altLang="en-US" smtClean="0"/>
              <a:t>‹#›</a:t>
            </a:fld>
            <a:endParaRPr lang="zh-CN" altLang="en-US"/>
          </a:p>
        </p:txBody>
      </p:sp>
    </p:spTree>
    <p:extLst>
      <p:ext uri="{BB962C8B-B14F-4D97-AF65-F5344CB8AC3E}">
        <p14:creationId xmlns:p14="http://schemas.microsoft.com/office/powerpoint/2010/main" val="301926146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45E75-89F9-4D0E-8CFE-C7AA2473E2E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713BC9A-0D2E-40EA-BC1C-E81FE1D119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C8372DF-0C43-4A94-B39F-8240EB16678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5BB71F05-A96A-45BB-A7A5-D8E3662E68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B8EA995-E3CC-4B9E-A562-D953E0145DC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9976BEF-9AE4-4FB8-BF45-3A5C59F47E24}"/>
              </a:ext>
            </a:extLst>
          </p:cNvPr>
          <p:cNvSpPr>
            <a:spLocks noGrp="1"/>
          </p:cNvSpPr>
          <p:nvPr>
            <p:ph type="dt" sz="half" idx="10"/>
          </p:nvPr>
        </p:nvSpPr>
        <p:spPr/>
        <p:txBody>
          <a:bodyPr/>
          <a:lstStyle/>
          <a:p>
            <a:fld id="{F1EC378B-38B5-41BC-9853-BD5F1936EBE8}" type="datetimeFigureOut">
              <a:rPr lang="zh-CN" altLang="en-US" smtClean="0"/>
              <a:t>2022/1/13</a:t>
            </a:fld>
            <a:endParaRPr lang="zh-CN" altLang="en-US"/>
          </a:p>
        </p:txBody>
      </p:sp>
      <p:sp>
        <p:nvSpPr>
          <p:cNvPr id="8" name="页脚占位符 7">
            <a:extLst>
              <a:ext uri="{FF2B5EF4-FFF2-40B4-BE49-F238E27FC236}">
                <a16:creationId xmlns:a16="http://schemas.microsoft.com/office/drawing/2014/main" id="{5C6464EF-60B9-4F0D-934D-DD645F055C5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7A8DBF3-3AB3-42AB-96AD-478FB6F68A18}"/>
              </a:ext>
            </a:extLst>
          </p:cNvPr>
          <p:cNvSpPr>
            <a:spLocks noGrp="1"/>
          </p:cNvSpPr>
          <p:nvPr>
            <p:ph type="sldNum" sz="quarter" idx="12"/>
          </p:nvPr>
        </p:nvSpPr>
        <p:spPr/>
        <p:txBody>
          <a:bodyPr/>
          <a:lstStyle/>
          <a:p>
            <a:fld id="{0A623BB7-6268-4755-B576-7A72D127813C}" type="slidenum">
              <a:rPr lang="zh-CN" altLang="en-US" smtClean="0"/>
              <a:t>‹#›</a:t>
            </a:fld>
            <a:endParaRPr lang="zh-CN" altLang="en-US"/>
          </a:p>
        </p:txBody>
      </p:sp>
    </p:spTree>
    <p:extLst>
      <p:ext uri="{BB962C8B-B14F-4D97-AF65-F5344CB8AC3E}">
        <p14:creationId xmlns:p14="http://schemas.microsoft.com/office/powerpoint/2010/main" val="325579969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D7FC86-925C-44F9-8F7C-35D5981B2E5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D136EAB-2E94-4E2E-97FF-25AF488B3404}"/>
              </a:ext>
            </a:extLst>
          </p:cNvPr>
          <p:cNvSpPr>
            <a:spLocks noGrp="1"/>
          </p:cNvSpPr>
          <p:nvPr>
            <p:ph type="dt" sz="half" idx="10"/>
          </p:nvPr>
        </p:nvSpPr>
        <p:spPr/>
        <p:txBody>
          <a:bodyPr/>
          <a:lstStyle/>
          <a:p>
            <a:fld id="{F1EC378B-38B5-41BC-9853-BD5F1936EBE8}" type="datetimeFigureOut">
              <a:rPr lang="zh-CN" altLang="en-US" smtClean="0"/>
              <a:t>2022/1/13</a:t>
            </a:fld>
            <a:endParaRPr lang="zh-CN" altLang="en-US"/>
          </a:p>
        </p:txBody>
      </p:sp>
      <p:sp>
        <p:nvSpPr>
          <p:cNvPr id="4" name="页脚占位符 3">
            <a:extLst>
              <a:ext uri="{FF2B5EF4-FFF2-40B4-BE49-F238E27FC236}">
                <a16:creationId xmlns:a16="http://schemas.microsoft.com/office/drawing/2014/main" id="{8FD1DBD2-D6A2-400E-AA92-2347172E623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2CDBFB2-6C4E-4986-B403-7C741288F8B2}"/>
              </a:ext>
            </a:extLst>
          </p:cNvPr>
          <p:cNvSpPr>
            <a:spLocks noGrp="1"/>
          </p:cNvSpPr>
          <p:nvPr>
            <p:ph type="sldNum" sz="quarter" idx="12"/>
          </p:nvPr>
        </p:nvSpPr>
        <p:spPr/>
        <p:txBody>
          <a:bodyPr/>
          <a:lstStyle/>
          <a:p>
            <a:fld id="{0A623BB7-6268-4755-B576-7A72D127813C}" type="slidenum">
              <a:rPr lang="zh-CN" altLang="en-US" smtClean="0"/>
              <a:t>‹#›</a:t>
            </a:fld>
            <a:endParaRPr lang="zh-CN" altLang="en-US"/>
          </a:p>
        </p:txBody>
      </p:sp>
    </p:spTree>
    <p:extLst>
      <p:ext uri="{BB962C8B-B14F-4D97-AF65-F5344CB8AC3E}">
        <p14:creationId xmlns:p14="http://schemas.microsoft.com/office/powerpoint/2010/main" val="51771665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F61A17C-2B0F-4F86-B065-290A01803E3F}"/>
              </a:ext>
            </a:extLst>
          </p:cNvPr>
          <p:cNvSpPr>
            <a:spLocks noGrp="1"/>
          </p:cNvSpPr>
          <p:nvPr>
            <p:ph type="dt" sz="half" idx="10"/>
          </p:nvPr>
        </p:nvSpPr>
        <p:spPr/>
        <p:txBody>
          <a:bodyPr/>
          <a:lstStyle/>
          <a:p>
            <a:fld id="{F1EC378B-38B5-41BC-9853-BD5F1936EBE8}" type="datetimeFigureOut">
              <a:rPr lang="zh-CN" altLang="en-US" smtClean="0"/>
              <a:t>2022/1/13</a:t>
            </a:fld>
            <a:endParaRPr lang="zh-CN" altLang="en-US"/>
          </a:p>
        </p:txBody>
      </p:sp>
      <p:sp>
        <p:nvSpPr>
          <p:cNvPr id="3" name="页脚占位符 2">
            <a:extLst>
              <a:ext uri="{FF2B5EF4-FFF2-40B4-BE49-F238E27FC236}">
                <a16:creationId xmlns:a16="http://schemas.microsoft.com/office/drawing/2014/main" id="{301EC86C-9CE2-423D-AFCD-2A41EA3FEB6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7E6C4E9-CA11-4337-9775-50BF5516C237}"/>
              </a:ext>
            </a:extLst>
          </p:cNvPr>
          <p:cNvSpPr>
            <a:spLocks noGrp="1"/>
          </p:cNvSpPr>
          <p:nvPr>
            <p:ph type="sldNum" sz="quarter" idx="12"/>
          </p:nvPr>
        </p:nvSpPr>
        <p:spPr/>
        <p:txBody>
          <a:bodyPr/>
          <a:lstStyle/>
          <a:p>
            <a:fld id="{0A623BB7-6268-4755-B576-7A72D127813C}" type="slidenum">
              <a:rPr lang="zh-CN" altLang="en-US" smtClean="0"/>
              <a:t>‹#›</a:t>
            </a:fld>
            <a:endParaRPr lang="zh-CN" altLang="en-US"/>
          </a:p>
        </p:txBody>
      </p:sp>
    </p:spTree>
    <p:extLst>
      <p:ext uri="{BB962C8B-B14F-4D97-AF65-F5344CB8AC3E}">
        <p14:creationId xmlns:p14="http://schemas.microsoft.com/office/powerpoint/2010/main" val="19064466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40B3A4-BE3F-42F8-800A-71530C28BF2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6D3800C-3C58-4DFA-A0E6-258799E95E2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63AF94EC-AC59-4459-9341-48FC75D745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41EBA30-AA38-4A25-936B-532241BB6ABA}"/>
              </a:ext>
            </a:extLst>
          </p:cNvPr>
          <p:cNvSpPr>
            <a:spLocks noGrp="1"/>
          </p:cNvSpPr>
          <p:nvPr>
            <p:ph type="dt" sz="half" idx="10"/>
          </p:nvPr>
        </p:nvSpPr>
        <p:spPr/>
        <p:txBody>
          <a:bodyPr/>
          <a:lstStyle/>
          <a:p>
            <a:fld id="{F1EC378B-38B5-41BC-9853-BD5F1936EBE8}" type="datetimeFigureOut">
              <a:rPr lang="zh-CN" altLang="en-US" smtClean="0"/>
              <a:t>2022/1/13</a:t>
            </a:fld>
            <a:endParaRPr lang="zh-CN" altLang="en-US"/>
          </a:p>
        </p:txBody>
      </p:sp>
      <p:sp>
        <p:nvSpPr>
          <p:cNvPr id="6" name="页脚占位符 5">
            <a:extLst>
              <a:ext uri="{FF2B5EF4-FFF2-40B4-BE49-F238E27FC236}">
                <a16:creationId xmlns:a16="http://schemas.microsoft.com/office/drawing/2014/main" id="{EAF6679E-9ABC-46DE-9770-5205D8B828F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18E39BF-CEC2-435E-9602-A186C8998708}"/>
              </a:ext>
            </a:extLst>
          </p:cNvPr>
          <p:cNvSpPr>
            <a:spLocks noGrp="1"/>
          </p:cNvSpPr>
          <p:nvPr>
            <p:ph type="sldNum" sz="quarter" idx="12"/>
          </p:nvPr>
        </p:nvSpPr>
        <p:spPr/>
        <p:txBody>
          <a:bodyPr/>
          <a:lstStyle/>
          <a:p>
            <a:fld id="{0A623BB7-6268-4755-B576-7A72D127813C}" type="slidenum">
              <a:rPr lang="zh-CN" altLang="en-US" smtClean="0"/>
              <a:t>‹#›</a:t>
            </a:fld>
            <a:endParaRPr lang="zh-CN" altLang="en-US"/>
          </a:p>
        </p:txBody>
      </p:sp>
    </p:spTree>
    <p:extLst>
      <p:ext uri="{BB962C8B-B14F-4D97-AF65-F5344CB8AC3E}">
        <p14:creationId xmlns:p14="http://schemas.microsoft.com/office/powerpoint/2010/main" val="320719605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DE3EFD-44FF-46A7-87B5-FE21B91559D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B3E82FF-6560-4091-9399-5BA678127A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6A3627F-25DC-461E-99DF-3C5DDFDCFA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BDC0FC8-7387-469B-AFDE-8C4AA5B68E06}"/>
              </a:ext>
            </a:extLst>
          </p:cNvPr>
          <p:cNvSpPr>
            <a:spLocks noGrp="1"/>
          </p:cNvSpPr>
          <p:nvPr>
            <p:ph type="dt" sz="half" idx="10"/>
          </p:nvPr>
        </p:nvSpPr>
        <p:spPr/>
        <p:txBody>
          <a:bodyPr/>
          <a:lstStyle/>
          <a:p>
            <a:fld id="{F1EC378B-38B5-41BC-9853-BD5F1936EBE8}" type="datetimeFigureOut">
              <a:rPr lang="zh-CN" altLang="en-US" smtClean="0"/>
              <a:t>2022/1/13</a:t>
            </a:fld>
            <a:endParaRPr lang="zh-CN" altLang="en-US"/>
          </a:p>
        </p:txBody>
      </p:sp>
      <p:sp>
        <p:nvSpPr>
          <p:cNvPr id="6" name="页脚占位符 5">
            <a:extLst>
              <a:ext uri="{FF2B5EF4-FFF2-40B4-BE49-F238E27FC236}">
                <a16:creationId xmlns:a16="http://schemas.microsoft.com/office/drawing/2014/main" id="{7801FA5C-8759-41C8-A3F4-FADB1A1D3DC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E89E176-ABB1-4467-9932-744BB113D1B4}"/>
              </a:ext>
            </a:extLst>
          </p:cNvPr>
          <p:cNvSpPr>
            <a:spLocks noGrp="1"/>
          </p:cNvSpPr>
          <p:nvPr>
            <p:ph type="sldNum" sz="quarter" idx="12"/>
          </p:nvPr>
        </p:nvSpPr>
        <p:spPr/>
        <p:txBody>
          <a:bodyPr/>
          <a:lstStyle/>
          <a:p>
            <a:fld id="{0A623BB7-6268-4755-B576-7A72D127813C}" type="slidenum">
              <a:rPr lang="zh-CN" altLang="en-US" smtClean="0"/>
              <a:t>‹#›</a:t>
            </a:fld>
            <a:endParaRPr lang="zh-CN" altLang="en-US"/>
          </a:p>
        </p:txBody>
      </p:sp>
    </p:spTree>
    <p:extLst>
      <p:ext uri="{BB962C8B-B14F-4D97-AF65-F5344CB8AC3E}">
        <p14:creationId xmlns:p14="http://schemas.microsoft.com/office/powerpoint/2010/main" val="42554384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B27BB5B-6BC3-4BA2-A428-BD2A8F1600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2E0D63D5-0DF7-4099-90FA-CB05EB346F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323B5C2E-E20C-4526-A15F-C4FF1A4DEE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宋体 CN Heavy" panose="02020900000000000000" pitchFamily="18" charset="-122"/>
                <a:ea typeface="思源宋体 CN Heavy" panose="02020900000000000000" pitchFamily="18" charset="-122"/>
              </a:defRPr>
            </a:lvl1pPr>
          </a:lstStyle>
          <a:p>
            <a:fld id="{F1EC378B-38B5-41BC-9853-BD5F1936EBE8}" type="datetimeFigureOut">
              <a:rPr lang="zh-CN" altLang="en-US" smtClean="0"/>
              <a:pPr/>
              <a:t>2022/1/13</a:t>
            </a:fld>
            <a:endParaRPr lang="zh-CN" altLang="en-US" dirty="0"/>
          </a:p>
        </p:txBody>
      </p:sp>
      <p:sp>
        <p:nvSpPr>
          <p:cNvPr id="5" name="页脚占位符 4">
            <a:extLst>
              <a:ext uri="{FF2B5EF4-FFF2-40B4-BE49-F238E27FC236}">
                <a16:creationId xmlns:a16="http://schemas.microsoft.com/office/drawing/2014/main" id="{19A894FD-A909-4808-A8F5-12C806F96A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宋体 CN Heavy" panose="02020900000000000000" pitchFamily="18" charset="-122"/>
                <a:ea typeface="思源宋体 CN Heavy" panose="02020900000000000000" pitchFamily="18" charset="-122"/>
              </a:defRPr>
            </a:lvl1pPr>
          </a:lstStyle>
          <a:p>
            <a:endParaRPr lang="zh-CN" altLang="en-US" dirty="0"/>
          </a:p>
        </p:txBody>
      </p:sp>
      <p:sp>
        <p:nvSpPr>
          <p:cNvPr id="6" name="灯片编号占位符 5">
            <a:extLst>
              <a:ext uri="{FF2B5EF4-FFF2-40B4-BE49-F238E27FC236}">
                <a16:creationId xmlns:a16="http://schemas.microsoft.com/office/drawing/2014/main" id="{E5A698E7-E45C-479E-AB68-1048EDBF7F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宋体 CN Heavy" panose="02020900000000000000" pitchFamily="18" charset="-122"/>
                <a:ea typeface="思源宋体 CN Heavy" panose="02020900000000000000" pitchFamily="18" charset="-122"/>
              </a:defRPr>
            </a:lvl1pPr>
          </a:lstStyle>
          <a:p>
            <a:fld id="{0A623BB7-6268-4755-B576-7A72D127813C}" type="slidenum">
              <a:rPr lang="zh-CN" altLang="en-US" smtClean="0"/>
              <a:pPr/>
              <a:t>‹#›</a:t>
            </a:fld>
            <a:endParaRPr lang="zh-CN" altLang="en-US" dirty="0"/>
          </a:p>
        </p:txBody>
      </p:sp>
    </p:spTree>
    <p:extLst>
      <p:ext uri="{BB962C8B-B14F-4D97-AF65-F5344CB8AC3E}">
        <p14:creationId xmlns:p14="http://schemas.microsoft.com/office/powerpoint/2010/main" val="499400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Heavy" panose="02020900000000000000" pitchFamily="18" charset="-122"/>
          <a:ea typeface="思源宋体 CN Heavy" panose="020209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Heavy" panose="02020900000000000000" pitchFamily="18" charset="-122"/>
          <a:ea typeface="思源宋体 CN Heavy" panose="020209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Heavy" panose="02020900000000000000" pitchFamily="18" charset="-122"/>
          <a:ea typeface="思源宋体 CN Heavy" panose="020209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Heavy" panose="02020900000000000000" pitchFamily="18" charset="-122"/>
          <a:ea typeface="思源宋体 CN Heavy" panose="020209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Heavy" panose="02020900000000000000" pitchFamily="18" charset="-122"/>
          <a:ea typeface="思源宋体 CN Heavy" panose="020209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ptxpro.cn/"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pptxpro.cn/"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hyperlink" Target="https://www.pptxpro.cn/" TargetMode="Externa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9.png"/><Relationship Id="rId7" Type="http://schemas.openxmlformats.org/officeDocument/2006/relationships/image" Target="../media/image10.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hyperlink" Target="https://doc.paperpass.com/" TargetMode="External"/><Relationship Id="rId5" Type="http://schemas.openxmlformats.org/officeDocument/2006/relationships/hyperlink" Target="https://www.pptx.cn/" TargetMode="External"/><Relationship Id="rId10" Type="http://schemas.openxmlformats.org/officeDocument/2006/relationships/image" Target="../media/image12.png"/><Relationship Id="rId4" Type="http://schemas.microsoft.com/office/2007/relationships/hdphoto" Target="../media/hdphoto1.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1.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2.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image" Target="../media/image5.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a:extLst>
              <a:ext uri="{FF2B5EF4-FFF2-40B4-BE49-F238E27FC236}">
                <a16:creationId xmlns:a16="http://schemas.microsoft.com/office/drawing/2014/main" id="{30CD3BE5-62D2-4769-A208-0F9DCD5736D9}"/>
              </a:ext>
            </a:extLst>
          </p:cNvPr>
          <p:cNvGrpSpPr/>
          <p:nvPr/>
        </p:nvGrpSpPr>
        <p:grpSpPr>
          <a:xfrm>
            <a:off x="0" y="0"/>
            <a:ext cx="12192000" cy="6858000"/>
            <a:chOff x="0" y="0"/>
            <a:chExt cx="12192000" cy="6858000"/>
          </a:xfrm>
        </p:grpSpPr>
        <p:pic>
          <p:nvPicPr>
            <p:cNvPr id="95" name="图片 94">
              <a:extLst>
                <a:ext uri="{FF2B5EF4-FFF2-40B4-BE49-F238E27FC236}">
                  <a16:creationId xmlns:a16="http://schemas.microsoft.com/office/drawing/2014/main" id="{36674829-2D84-4BE5-B433-953CEED6F4E7}"/>
                </a:ext>
              </a:extLst>
            </p:cNvPr>
            <p:cNvPicPr>
              <a:picLocks noChangeAspect="1"/>
            </p:cNvPicPr>
            <p:nvPr/>
          </p:nvPicPr>
          <p:blipFill>
            <a:blip r:embed="rId2"/>
            <a:stretch>
              <a:fillRect/>
            </a:stretch>
          </p:blipFill>
          <p:spPr>
            <a:xfrm>
              <a:off x="288879" y="142055"/>
              <a:ext cx="1066892" cy="499915"/>
            </a:xfrm>
            <a:prstGeom prst="rect">
              <a:avLst/>
            </a:prstGeom>
          </p:spPr>
        </p:pic>
        <p:sp>
          <p:nvSpPr>
            <p:cNvPr id="69" name="矩形 68">
              <a:extLst>
                <a:ext uri="{FF2B5EF4-FFF2-40B4-BE49-F238E27FC236}">
                  <a16:creationId xmlns:a16="http://schemas.microsoft.com/office/drawing/2014/main" id="{A3753CC0-FE43-4344-9D0E-20BFE971351E}"/>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grpSp>
        <p:nvGrpSpPr>
          <p:cNvPr id="97" name="组合 96">
            <a:extLst>
              <a:ext uri="{FF2B5EF4-FFF2-40B4-BE49-F238E27FC236}">
                <a16:creationId xmlns:a16="http://schemas.microsoft.com/office/drawing/2014/main" id="{9854CFA3-F56D-4515-B97F-AC7BEAF1BD46}"/>
              </a:ext>
            </a:extLst>
          </p:cNvPr>
          <p:cNvGrpSpPr/>
          <p:nvPr/>
        </p:nvGrpSpPr>
        <p:grpSpPr>
          <a:xfrm>
            <a:off x="0" y="1630530"/>
            <a:ext cx="7033700" cy="3277846"/>
            <a:chOff x="0" y="1630530"/>
            <a:chExt cx="7033700" cy="3277846"/>
          </a:xfrm>
        </p:grpSpPr>
        <p:sp>
          <p:nvSpPr>
            <p:cNvPr id="4" name="文本框 3">
              <a:extLst>
                <a:ext uri="{FF2B5EF4-FFF2-40B4-BE49-F238E27FC236}">
                  <a16:creationId xmlns:a16="http://schemas.microsoft.com/office/drawing/2014/main" id="{B530C4A5-779D-4A2E-BD44-68EAD21C3610}"/>
                </a:ext>
              </a:extLst>
            </p:cNvPr>
            <p:cNvSpPr txBox="1"/>
            <p:nvPr/>
          </p:nvSpPr>
          <p:spPr>
            <a:xfrm>
              <a:off x="538359" y="1630530"/>
              <a:ext cx="2646878" cy="830997"/>
            </a:xfrm>
            <a:prstGeom prst="rect">
              <a:avLst/>
            </a:prstGeom>
          </p:spPr>
          <p:txBody>
            <a:bodyPr wrap="none">
              <a:spAutoFit/>
            </a:bodyPr>
            <a:lstStyle>
              <a:defPPr>
                <a:defRPr lang="zh-CN"/>
              </a:defPPr>
              <a:lvl1pPr algn="r">
                <a:defRPr sz="4800">
                  <a:gradFill>
                    <a:gsLst>
                      <a:gs pos="100000">
                        <a:srgbClr val="10A4BF"/>
                      </a:gs>
                      <a:gs pos="0">
                        <a:srgbClr val="0FC673"/>
                      </a:gs>
                      <a:gs pos="64000">
                        <a:srgbClr val="09BC78"/>
                      </a:gs>
                    </a:gsLst>
                    <a:lin ang="2700000" scaled="1"/>
                  </a:gradFill>
                  <a:latin typeface="思源宋体 Heavy" panose="02020900000000000000" pitchFamily="18" charset="-122"/>
                  <a:ea typeface="思源宋体 Heavy" panose="02020900000000000000" pitchFamily="18" charset="-122"/>
                </a:defRPr>
              </a:lvl1pPr>
            </a:lstStyle>
            <a:p>
              <a:pPr algn="l"/>
              <a:r>
                <a:rPr lang="zh-CN" altLang="en-US"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毕业答辩</a:t>
              </a:r>
            </a:p>
          </p:txBody>
        </p:sp>
        <p:sp>
          <p:nvSpPr>
            <p:cNvPr id="6" name="文本框 5">
              <a:extLst>
                <a:ext uri="{FF2B5EF4-FFF2-40B4-BE49-F238E27FC236}">
                  <a16:creationId xmlns:a16="http://schemas.microsoft.com/office/drawing/2014/main" id="{6BF4F4EE-692D-42EA-B9F6-9E49CB7A0B38}"/>
                </a:ext>
              </a:extLst>
            </p:cNvPr>
            <p:cNvSpPr txBox="1"/>
            <p:nvPr/>
          </p:nvSpPr>
          <p:spPr>
            <a:xfrm>
              <a:off x="576678" y="3767978"/>
              <a:ext cx="6457022" cy="276999"/>
            </a:xfrm>
            <a:prstGeom prst="rect">
              <a:avLst/>
            </a:prstGeom>
            <a:noFill/>
          </p:spPr>
          <p:txBody>
            <a:bodyPr wrap="square" rtlCol="0">
              <a:spAutoFit/>
            </a:bodyPr>
            <a:lstStyle/>
            <a:p>
              <a:pPr algn="dist"/>
              <a:r>
                <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rPr>
                <a:t>BACHELOR THESIS DEFENSE PPT</a:t>
              </a:r>
              <a:endPar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7" name="文本框 6">
              <a:extLst>
                <a:ext uri="{FF2B5EF4-FFF2-40B4-BE49-F238E27FC236}">
                  <a16:creationId xmlns:a16="http://schemas.microsoft.com/office/drawing/2014/main" id="{6BA4B28B-7AB6-4A8B-AF6A-3A65FF9F318D}"/>
                </a:ext>
              </a:extLst>
            </p:cNvPr>
            <p:cNvSpPr txBox="1"/>
            <p:nvPr/>
          </p:nvSpPr>
          <p:spPr>
            <a:xfrm>
              <a:off x="502745" y="2515332"/>
              <a:ext cx="6406177" cy="1015663"/>
            </a:xfrm>
            <a:prstGeom prst="rect">
              <a:avLst/>
            </a:prstGeom>
          </p:spPr>
          <p:txBody>
            <a:bodyPr wrap="none">
              <a:spAutoFit/>
            </a:bodyPr>
            <a:lstStyle>
              <a:defPPr>
                <a:defRPr lang="zh-CN"/>
              </a:defPPr>
              <a:lvl1pPr algn="r">
                <a:defRPr sz="4800">
                  <a:gradFill>
                    <a:gsLst>
                      <a:gs pos="100000">
                        <a:srgbClr val="10A4BF"/>
                      </a:gs>
                      <a:gs pos="0">
                        <a:srgbClr val="0FC673"/>
                      </a:gs>
                      <a:gs pos="64000">
                        <a:srgbClr val="09BC78"/>
                      </a:gs>
                    </a:gsLst>
                    <a:lin ang="2700000" scaled="1"/>
                  </a:gradFill>
                  <a:latin typeface="思源宋体 Heavy" panose="02020900000000000000" pitchFamily="18" charset="-122"/>
                  <a:ea typeface="思源宋体 Heavy" panose="02020900000000000000" pitchFamily="18" charset="-122"/>
                </a:defRPr>
              </a:lvl1pPr>
            </a:lstStyle>
            <a:p>
              <a:pPr algn="l"/>
              <a:r>
                <a:rPr lang="zh-CN" altLang="en-US" sz="60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学士论文答辩</a:t>
              </a:r>
              <a:r>
                <a:rPr lang="en-US" altLang="zh-CN" sz="60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PPT</a:t>
              </a:r>
            </a:p>
          </p:txBody>
        </p:sp>
        <p:cxnSp>
          <p:nvCxnSpPr>
            <p:cNvPr id="8" name="直接连接符 7">
              <a:extLst>
                <a:ext uri="{FF2B5EF4-FFF2-40B4-BE49-F238E27FC236}">
                  <a16:creationId xmlns:a16="http://schemas.microsoft.com/office/drawing/2014/main" id="{9466A971-47D5-4716-8F68-CE57931493E5}"/>
                </a:ext>
              </a:extLst>
            </p:cNvPr>
            <p:cNvCxnSpPr>
              <a:cxnSpLocks/>
            </p:cNvCxnSpPr>
            <p:nvPr/>
          </p:nvCxnSpPr>
          <p:spPr>
            <a:xfrm>
              <a:off x="628225" y="3657846"/>
              <a:ext cx="6307051" cy="0"/>
            </a:xfrm>
            <a:prstGeom prst="line">
              <a:avLst/>
            </a:prstGeom>
            <a:ln>
              <a:solidFill>
                <a:srgbClr val="0CC076"/>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89A8A56F-2214-4715-9597-5B3E7AC9F0A5}"/>
                </a:ext>
              </a:extLst>
            </p:cNvPr>
            <p:cNvSpPr/>
            <p:nvPr/>
          </p:nvSpPr>
          <p:spPr>
            <a:xfrm>
              <a:off x="0" y="4434526"/>
              <a:ext cx="4821303" cy="473850"/>
            </a:xfrm>
            <a:prstGeom prst="rect">
              <a:avLst/>
            </a:pr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mn-cs"/>
              </a:endParaRPr>
            </a:p>
          </p:txBody>
        </p:sp>
        <p:sp>
          <p:nvSpPr>
            <p:cNvPr id="17" name="文本框 16">
              <a:extLst>
                <a:ext uri="{FF2B5EF4-FFF2-40B4-BE49-F238E27FC236}">
                  <a16:creationId xmlns:a16="http://schemas.microsoft.com/office/drawing/2014/main" id="{EDFEC250-E43E-46CF-BE0D-BF3A9D043331}"/>
                </a:ext>
              </a:extLst>
            </p:cNvPr>
            <p:cNvSpPr txBox="1"/>
            <p:nvPr/>
          </p:nvSpPr>
          <p:spPr>
            <a:xfrm>
              <a:off x="2617475" y="4532952"/>
              <a:ext cx="1477450" cy="276999"/>
            </a:xfrm>
            <a:prstGeom prst="rect">
              <a:avLst/>
            </a:prstGeom>
            <a:noFill/>
            <a:ln w="6350">
              <a:solidFill>
                <a:schemeClr val="bg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rPr>
                <a:t>某某大学：某专业</a:t>
              </a:r>
            </a:p>
          </p:txBody>
        </p:sp>
        <p:sp>
          <p:nvSpPr>
            <p:cNvPr id="16" name="矩形 15">
              <a:extLst>
                <a:ext uri="{FF2B5EF4-FFF2-40B4-BE49-F238E27FC236}">
                  <a16:creationId xmlns:a16="http://schemas.microsoft.com/office/drawing/2014/main" id="{4F275A26-D31B-4C49-822C-C408A5BA2B83}"/>
                </a:ext>
              </a:extLst>
            </p:cNvPr>
            <p:cNvSpPr/>
            <p:nvPr/>
          </p:nvSpPr>
          <p:spPr>
            <a:xfrm>
              <a:off x="614778" y="4532952"/>
              <a:ext cx="1461451" cy="276999"/>
            </a:xfrm>
            <a:prstGeom prst="rect">
              <a:avLst/>
            </a:prstGeom>
            <a:ln w="6350">
              <a:solidFill>
                <a:schemeClr val="bg1"/>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汇报人：</a:t>
              </a:r>
              <a:r>
                <a:rPr lang="en-US"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3">
                    <a:extLst>
                      <a:ext uri="{A12FA001-AC4F-418D-AE19-62706E023703}">
                        <ahyp:hlinkClr xmlns:ahyp="http://schemas.microsoft.com/office/drawing/2018/hyperlinkcolor" val="tx"/>
                      </a:ext>
                    </a:extLst>
                  </a:hlinkClick>
                </a:rPr>
                <a:t>PPT</a:t>
              </a:r>
              <a:r>
                <a:rPr lang="zh-CN" altLang="en-US"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3">
                    <a:extLst>
                      <a:ext uri="{A12FA001-AC4F-418D-AE19-62706E023703}">
                        <ahyp:hlinkClr xmlns:ahyp="http://schemas.microsoft.com/office/drawing/2018/hyperlinkcolor" val="tx"/>
                      </a:ext>
                    </a:extLst>
                  </a:hlinkClick>
                </a:rPr>
                <a:t>世界</a:t>
              </a:r>
              <a:endParaRPr kumimoji="0" lang="zh-CN" altLang="en-US" sz="120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endParaRPr>
            </a:p>
          </p:txBody>
        </p:sp>
      </p:grpSp>
      <p:sp>
        <p:nvSpPr>
          <p:cNvPr id="29" name="Freeform 5">
            <a:extLst>
              <a:ext uri="{FF2B5EF4-FFF2-40B4-BE49-F238E27FC236}">
                <a16:creationId xmlns:a16="http://schemas.microsoft.com/office/drawing/2014/main" id="{81CD978C-FFCD-4336-A243-E4AB20042598}"/>
              </a:ext>
            </a:extLst>
          </p:cNvPr>
          <p:cNvSpPr>
            <a:spLocks/>
          </p:cNvSpPr>
          <p:nvPr/>
        </p:nvSpPr>
        <p:spPr bwMode="auto">
          <a:xfrm rot="1078596">
            <a:off x="8254346" y="-1266455"/>
            <a:ext cx="7939038" cy="889560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31" name="Freeform 5">
            <a:extLst>
              <a:ext uri="{FF2B5EF4-FFF2-40B4-BE49-F238E27FC236}">
                <a16:creationId xmlns:a16="http://schemas.microsoft.com/office/drawing/2014/main" id="{29E7CBDA-2C3F-4D98-88B8-780319F44D53}"/>
              </a:ext>
            </a:extLst>
          </p:cNvPr>
          <p:cNvSpPr>
            <a:spLocks/>
          </p:cNvSpPr>
          <p:nvPr/>
        </p:nvSpPr>
        <p:spPr bwMode="auto">
          <a:xfrm rot="1078596">
            <a:off x="3708557" y="6334065"/>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630440" y="-874607"/>
            <a:ext cx="1352997" cy="151601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pic>
        <p:nvPicPr>
          <p:cNvPr id="78" name="图片 77" descr="一群人正在聊天&#10;&#10;描述已自动生成">
            <a:extLst>
              <a:ext uri="{FF2B5EF4-FFF2-40B4-BE49-F238E27FC236}">
                <a16:creationId xmlns:a16="http://schemas.microsoft.com/office/drawing/2014/main" id="{3B9E2A44-F6F6-457B-92D9-EF4441137B3C}"/>
              </a:ext>
            </a:extLst>
          </p:cNvPr>
          <p:cNvPicPr>
            <a:picLocks noChangeAspect="1"/>
          </p:cNvPicPr>
          <p:nvPr/>
        </p:nvPicPr>
        <p:blipFill rotWithShape="1">
          <a:blip r:embed="rId4">
            <a:extLst>
              <a:ext uri="{28A0092B-C50C-407E-A947-70E740481C1C}">
                <a14:useLocalDpi xmlns:a14="http://schemas.microsoft.com/office/drawing/2010/main" val="0"/>
              </a:ext>
            </a:extLst>
          </a:blip>
          <a:srcRect l="15366" t="4864" r="54238" b="27976"/>
          <a:stretch/>
        </p:blipFill>
        <p:spPr>
          <a:xfrm flipH="1">
            <a:off x="7607539" y="617713"/>
            <a:ext cx="3817072" cy="5622574"/>
          </a:xfrm>
          <a:custGeom>
            <a:avLst/>
            <a:gdLst>
              <a:gd name="connsiteX0" fmla="*/ 61722 w 3817072"/>
              <a:gd name="connsiteY0" fmla="*/ 0 h 5622574"/>
              <a:gd name="connsiteX1" fmla="*/ 3755350 w 3817072"/>
              <a:gd name="connsiteY1" fmla="*/ 0 h 5622574"/>
              <a:gd name="connsiteX2" fmla="*/ 3817072 w 3817072"/>
              <a:gd name="connsiteY2" fmla="*/ 61722 h 5622574"/>
              <a:gd name="connsiteX3" fmla="*/ 3817072 w 3817072"/>
              <a:gd name="connsiteY3" fmla="*/ 5560852 h 5622574"/>
              <a:gd name="connsiteX4" fmla="*/ 3755350 w 3817072"/>
              <a:gd name="connsiteY4" fmla="*/ 5622574 h 5622574"/>
              <a:gd name="connsiteX5" fmla="*/ 61722 w 3817072"/>
              <a:gd name="connsiteY5" fmla="*/ 5622574 h 5622574"/>
              <a:gd name="connsiteX6" fmla="*/ 0 w 3817072"/>
              <a:gd name="connsiteY6" fmla="*/ 5560852 h 5622574"/>
              <a:gd name="connsiteX7" fmla="*/ 0 w 3817072"/>
              <a:gd name="connsiteY7" fmla="*/ 61722 h 5622574"/>
              <a:gd name="connsiteX8" fmla="*/ 61722 w 3817072"/>
              <a:gd name="connsiteY8" fmla="*/ 0 h 56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7072" h="5622574">
                <a:moveTo>
                  <a:pt x="61722" y="0"/>
                </a:moveTo>
                <a:lnTo>
                  <a:pt x="3755350" y="0"/>
                </a:lnTo>
                <a:cubicBezTo>
                  <a:pt x="3789438" y="0"/>
                  <a:pt x="3817072" y="27634"/>
                  <a:pt x="3817072" y="61722"/>
                </a:cubicBezTo>
                <a:lnTo>
                  <a:pt x="3817072" y="5560852"/>
                </a:lnTo>
                <a:cubicBezTo>
                  <a:pt x="3817072" y="5594940"/>
                  <a:pt x="3789438" y="5622574"/>
                  <a:pt x="3755350" y="5622574"/>
                </a:cubicBezTo>
                <a:lnTo>
                  <a:pt x="61722" y="5622574"/>
                </a:lnTo>
                <a:cubicBezTo>
                  <a:pt x="27634" y="5622574"/>
                  <a:pt x="0" y="5594940"/>
                  <a:pt x="0" y="5560852"/>
                </a:cubicBezTo>
                <a:lnTo>
                  <a:pt x="0" y="61722"/>
                </a:lnTo>
                <a:cubicBezTo>
                  <a:pt x="0" y="27634"/>
                  <a:pt x="27634" y="0"/>
                  <a:pt x="61722" y="0"/>
                </a:cubicBezTo>
                <a:close/>
              </a:path>
            </a:pathLst>
          </a:custGeom>
          <a:ln w="25400">
            <a:solidFill>
              <a:schemeClr val="bg1"/>
            </a:solidFill>
          </a:ln>
          <a:effectLst>
            <a:outerShdw blurRad="254000" dist="127000" dir="10800000" algn="r" rotWithShape="0">
              <a:schemeClr val="accent2">
                <a:lumMod val="60000"/>
                <a:lumOff val="40000"/>
                <a:alpha val="30000"/>
              </a:schemeClr>
            </a:outerShdw>
          </a:effectLst>
        </p:spPr>
      </p:pic>
      <p:grpSp>
        <p:nvGrpSpPr>
          <p:cNvPr id="79" name="组合 78">
            <a:extLst>
              <a:ext uri="{FF2B5EF4-FFF2-40B4-BE49-F238E27FC236}">
                <a16:creationId xmlns:a16="http://schemas.microsoft.com/office/drawing/2014/main" id="{E43EDDEA-9906-4B60-A93B-BD4933AC0D29}"/>
              </a:ext>
            </a:extLst>
          </p:cNvPr>
          <p:cNvGrpSpPr/>
          <p:nvPr/>
        </p:nvGrpSpPr>
        <p:grpSpPr>
          <a:xfrm>
            <a:off x="640347" y="6078211"/>
            <a:ext cx="1250537" cy="230683"/>
            <a:chOff x="653047" y="6127478"/>
            <a:chExt cx="1250537" cy="230683"/>
          </a:xfrm>
        </p:grpSpPr>
        <p:grpSp>
          <p:nvGrpSpPr>
            <p:cNvPr id="80" name="组合 79">
              <a:extLst>
                <a:ext uri="{FF2B5EF4-FFF2-40B4-BE49-F238E27FC236}">
                  <a16:creationId xmlns:a16="http://schemas.microsoft.com/office/drawing/2014/main" id="{01B3947B-D235-4687-9FB2-129E6E4DF758}"/>
                </a:ext>
              </a:extLst>
            </p:cNvPr>
            <p:cNvGrpSpPr/>
            <p:nvPr/>
          </p:nvGrpSpPr>
          <p:grpSpPr>
            <a:xfrm>
              <a:off x="653047" y="6127478"/>
              <a:ext cx="230683" cy="230683"/>
              <a:chOff x="653047" y="6127478"/>
              <a:chExt cx="230683" cy="230683"/>
            </a:xfrm>
          </p:grpSpPr>
          <p:sp>
            <p:nvSpPr>
              <p:cNvPr id="93" name="椭圆 92">
                <a:extLst>
                  <a:ext uri="{FF2B5EF4-FFF2-40B4-BE49-F238E27FC236}">
                    <a16:creationId xmlns:a16="http://schemas.microsoft.com/office/drawing/2014/main" id="{2D891046-B791-45D1-A3E1-C2C09E4430EB}"/>
                  </a:ext>
                </a:extLst>
              </p:cNvPr>
              <p:cNvSpPr/>
              <p:nvPr/>
            </p:nvSpPr>
            <p:spPr>
              <a:xfrm>
                <a:off x="653047"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94" name="图形 46">
                <a:extLst>
                  <a:ext uri="{FF2B5EF4-FFF2-40B4-BE49-F238E27FC236}">
                    <a16:creationId xmlns:a16="http://schemas.microsoft.com/office/drawing/2014/main" id="{85033FE4-12BD-4AF8-855B-321D2CB0E461}"/>
                  </a:ext>
                </a:extLst>
              </p:cNvPr>
              <p:cNvSpPr/>
              <p:nvPr/>
            </p:nvSpPr>
            <p:spPr>
              <a:xfrm>
                <a:off x="704318" y="6178740"/>
                <a:ext cx="128140" cy="128158"/>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81" name="组合 80">
              <a:extLst>
                <a:ext uri="{FF2B5EF4-FFF2-40B4-BE49-F238E27FC236}">
                  <a16:creationId xmlns:a16="http://schemas.microsoft.com/office/drawing/2014/main" id="{11FAD389-9DB0-43AA-AAED-6FF02102ABA6}"/>
                </a:ext>
              </a:extLst>
            </p:cNvPr>
            <p:cNvGrpSpPr/>
            <p:nvPr/>
          </p:nvGrpSpPr>
          <p:grpSpPr>
            <a:xfrm>
              <a:off x="1332950" y="6127478"/>
              <a:ext cx="230683" cy="230683"/>
              <a:chOff x="1332950" y="6127478"/>
              <a:chExt cx="230683" cy="230683"/>
            </a:xfrm>
          </p:grpSpPr>
          <p:sp>
            <p:nvSpPr>
              <p:cNvPr id="91" name="椭圆 90">
                <a:extLst>
                  <a:ext uri="{FF2B5EF4-FFF2-40B4-BE49-F238E27FC236}">
                    <a16:creationId xmlns:a16="http://schemas.microsoft.com/office/drawing/2014/main" id="{4361F098-7CA6-44DB-AF30-3142B0705032}"/>
                  </a:ext>
                </a:extLst>
              </p:cNvPr>
              <p:cNvSpPr/>
              <p:nvPr/>
            </p:nvSpPr>
            <p:spPr>
              <a:xfrm>
                <a:off x="1332950"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92" name="图形 48">
                <a:extLst>
                  <a:ext uri="{FF2B5EF4-FFF2-40B4-BE49-F238E27FC236}">
                    <a16:creationId xmlns:a16="http://schemas.microsoft.com/office/drawing/2014/main" id="{76A5BA50-274A-4CD3-A303-7F118B0C5A8B}"/>
                  </a:ext>
                </a:extLst>
              </p:cNvPr>
              <p:cNvSpPr/>
              <p:nvPr/>
            </p:nvSpPr>
            <p:spPr>
              <a:xfrm>
                <a:off x="1376392" y="6182744"/>
                <a:ext cx="143798" cy="120150"/>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82" name="组合 81">
              <a:extLst>
                <a:ext uri="{FF2B5EF4-FFF2-40B4-BE49-F238E27FC236}">
                  <a16:creationId xmlns:a16="http://schemas.microsoft.com/office/drawing/2014/main" id="{0792AC45-6117-4236-98DB-9AE5C2A4D648}"/>
                </a:ext>
              </a:extLst>
            </p:cNvPr>
            <p:cNvGrpSpPr/>
            <p:nvPr/>
          </p:nvGrpSpPr>
          <p:grpSpPr>
            <a:xfrm>
              <a:off x="1672901" y="6127478"/>
              <a:ext cx="230683" cy="230683"/>
              <a:chOff x="1672901" y="6127478"/>
              <a:chExt cx="230683" cy="230683"/>
            </a:xfrm>
          </p:grpSpPr>
          <p:sp>
            <p:nvSpPr>
              <p:cNvPr id="89" name="椭圆 88">
                <a:extLst>
                  <a:ext uri="{FF2B5EF4-FFF2-40B4-BE49-F238E27FC236}">
                    <a16:creationId xmlns:a16="http://schemas.microsoft.com/office/drawing/2014/main" id="{AA849788-EAA0-4C99-BA13-8E3058401DB6}"/>
                  </a:ext>
                </a:extLst>
              </p:cNvPr>
              <p:cNvSpPr/>
              <p:nvPr/>
            </p:nvSpPr>
            <p:spPr>
              <a:xfrm>
                <a:off x="1672901"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90" name="图形 50">
                <a:extLst>
                  <a:ext uri="{FF2B5EF4-FFF2-40B4-BE49-F238E27FC236}">
                    <a16:creationId xmlns:a16="http://schemas.microsoft.com/office/drawing/2014/main" id="{50087890-56E7-4E47-A4F2-45B4F55410C0}"/>
                  </a:ext>
                </a:extLst>
              </p:cNvPr>
              <p:cNvSpPr/>
              <p:nvPr/>
            </p:nvSpPr>
            <p:spPr>
              <a:xfrm>
                <a:off x="1721346" y="6178739"/>
                <a:ext cx="133792" cy="128160"/>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83" name="组合 82">
              <a:extLst>
                <a:ext uri="{FF2B5EF4-FFF2-40B4-BE49-F238E27FC236}">
                  <a16:creationId xmlns:a16="http://schemas.microsoft.com/office/drawing/2014/main" id="{C0B45DF7-3C15-431F-B617-2FD916AA8AF2}"/>
                </a:ext>
              </a:extLst>
            </p:cNvPr>
            <p:cNvGrpSpPr/>
            <p:nvPr/>
          </p:nvGrpSpPr>
          <p:grpSpPr>
            <a:xfrm>
              <a:off x="992999" y="6127478"/>
              <a:ext cx="230683" cy="230683"/>
              <a:chOff x="992999" y="6127478"/>
              <a:chExt cx="230683" cy="230683"/>
            </a:xfrm>
          </p:grpSpPr>
          <p:sp>
            <p:nvSpPr>
              <p:cNvPr id="84" name="椭圆 83">
                <a:extLst>
                  <a:ext uri="{FF2B5EF4-FFF2-40B4-BE49-F238E27FC236}">
                    <a16:creationId xmlns:a16="http://schemas.microsoft.com/office/drawing/2014/main" id="{9ACC5D66-9A29-48A6-92C0-F510576771D5}"/>
                  </a:ext>
                </a:extLst>
              </p:cNvPr>
              <p:cNvSpPr/>
              <p:nvPr/>
            </p:nvSpPr>
            <p:spPr>
              <a:xfrm>
                <a:off x="992999"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grpSp>
            <p:nvGrpSpPr>
              <p:cNvPr id="85" name="图形 52">
                <a:extLst>
                  <a:ext uri="{FF2B5EF4-FFF2-40B4-BE49-F238E27FC236}">
                    <a16:creationId xmlns:a16="http://schemas.microsoft.com/office/drawing/2014/main" id="{CD22A0EE-B51E-45F5-9519-434AFDB9229D}"/>
                  </a:ext>
                </a:extLst>
              </p:cNvPr>
              <p:cNvGrpSpPr/>
              <p:nvPr/>
            </p:nvGrpSpPr>
            <p:grpSpPr>
              <a:xfrm>
                <a:off x="1045067" y="6182744"/>
                <a:ext cx="136070" cy="120150"/>
                <a:chOff x="4970502" y="2591854"/>
                <a:chExt cx="1896152" cy="1674306"/>
              </a:xfrm>
              <a:solidFill>
                <a:schemeClr val="bg1"/>
              </a:solidFill>
            </p:grpSpPr>
            <p:sp>
              <p:nvSpPr>
                <p:cNvPr id="86" name="任意多边形: 形状 85">
                  <a:extLst>
                    <a:ext uri="{FF2B5EF4-FFF2-40B4-BE49-F238E27FC236}">
                      <a16:creationId xmlns:a16="http://schemas.microsoft.com/office/drawing/2014/main" id="{34388AAE-8E00-4C63-BF66-17B5E2D2F30C}"/>
                    </a:ext>
                  </a:extLst>
                </p:cNvPr>
                <p:cNvSpPr/>
                <p:nvPr/>
              </p:nvSpPr>
              <p:spPr>
                <a:xfrm>
                  <a:off x="4970502" y="2759659"/>
                  <a:ext cx="288336" cy="1420205"/>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87" name="任意多边形: 形状 86">
                  <a:extLst>
                    <a:ext uri="{FF2B5EF4-FFF2-40B4-BE49-F238E27FC236}">
                      <a16:creationId xmlns:a16="http://schemas.microsoft.com/office/drawing/2014/main" id="{063F008E-EDA6-4AEC-875F-5556F3EA57B0}"/>
                    </a:ext>
                  </a:extLst>
                </p:cNvPr>
                <p:cNvSpPr/>
                <p:nvPr/>
              </p:nvSpPr>
              <p:spPr>
                <a:xfrm>
                  <a:off x="5121262" y="2591854"/>
                  <a:ext cx="1594579" cy="1674306"/>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88" name="任意多边形: 形状 87">
                  <a:extLst>
                    <a:ext uri="{FF2B5EF4-FFF2-40B4-BE49-F238E27FC236}">
                      <a16:creationId xmlns:a16="http://schemas.microsoft.com/office/drawing/2014/main" id="{EBC6E11E-1BCD-42B0-824D-8B2E4B89509F}"/>
                    </a:ext>
                  </a:extLst>
                </p:cNvPr>
                <p:cNvSpPr/>
                <p:nvPr/>
              </p:nvSpPr>
              <p:spPr>
                <a:xfrm>
                  <a:off x="6578318" y="2760439"/>
                  <a:ext cx="288336" cy="1420151"/>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grpSp>
      <p:pic>
        <p:nvPicPr>
          <p:cNvPr id="34" name="图片 33" descr="形状&#10;&#10;中度可信度描述已自动生成">
            <a:hlinkClick r:id="rId3"/>
            <a:extLst>
              <a:ext uri="{FF2B5EF4-FFF2-40B4-BE49-F238E27FC236}">
                <a16:creationId xmlns:a16="http://schemas.microsoft.com/office/drawing/2014/main" id="{BC14E3F1-80C4-4672-B859-F501F51BED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786" y="460695"/>
            <a:ext cx="1392874" cy="275507"/>
          </a:xfrm>
          <a:prstGeom prst="rect">
            <a:avLst/>
          </a:prstGeom>
        </p:spPr>
      </p:pic>
    </p:spTree>
    <p:extLst>
      <p:ext uri="{BB962C8B-B14F-4D97-AF65-F5344CB8AC3E}">
        <p14:creationId xmlns:p14="http://schemas.microsoft.com/office/powerpoint/2010/main" val="167157955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a:extLst>
              <a:ext uri="{FF2B5EF4-FFF2-40B4-BE49-F238E27FC236}">
                <a16:creationId xmlns:a16="http://schemas.microsoft.com/office/drawing/2014/main" id="{7B3D0077-7456-411E-AB5E-0455DC979E55}"/>
              </a:ext>
            </a:extLst>
          </p:cNvPr>
          <p:cNvGrpSpPr/>
          <p:nvPr/>
        </p:nvGrpSpPr>
        <p:grpSpPr>
          <a:xfrm>
            <a:off x="0" y="0"/>
            <a:ext cx="12192000" cy="6858000"/>
            <a:chOff x="0" y="0"/>
            <a:chExt cx="12192000" cy="6858000"/>
          </a:xfrm>
        </p:grpSpPr>
        <p:pic>
          <p:nvPicPr>
            <p:cNvPr id="50" name="图片 49">
              <a:extLst>
                <a:ext uri="{FF2B5EF4-FFF2-40B4-BE49-F238E27FC236}">
                  <a16:creationId xmlns:a16="http://schemas.microsoft.com/office/drawing/2014/main" id="{C8C65784-167A-496C-8396-4B7FCE30E187}"/>
                </a:ext>
              </a:extLst>
            </p:cNvPr>
            <p:cNvPicPr>
              <a:picLocks noChangeAspect="1"/>
            </p:cNvPicPr>
            <p:nvPr/>
          </p:nvPicPr>
          <p:blipFill>
            <a:blip r:embed="rId2"/>
            <a:stretch>
              <a:fillRect/>
            </a:stretch>
          </p:blipFill>
          <p:spPr>
            <a:xfrm>
              <a:off x="288879" y="142055"/>
              <a:ext cx="1066892" cy="499915"/>
            </a:xfrm>
            <a:prstGeom prst="rect">
              <a:avLst/>
            </a:prstGeom>
          </p:spPr>
        </p:pic>
        <p:sp>
          <p:nvSpPr>
            <p:cNvPr id="51" name="矩形 50">
              <a:extLst>
                <a:ext uri="{FF2B5EF4-FFF2-40B4-BE49-F238E27FC236}">
                  <a16:creationId xmlns:a16="http://schemas.microsoft.com/office/drawing/2014/main" id="{B389B9DD-6389-4222-A240-C94121628954}"/>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研究方法</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grpSp>
        <p:nvGrpSpPr>
          <p:cNvPr id="9" name="组合 8">
            <a:extLst>
              <a:ext uri="{FF2B5EF4-FFF2-40B4-BE49-F238E27FC236}">
                <a16:creationId xmlns:a16="http://schemas.microsoft.com/office/drawing/2014/main" id="{F62F2610-8C36-4BF4-B417-B9D1BF24EBFE}"/>
              </a:ext>
            </a:extLst>
          </p:cNvPr>
          <p:cNvGrpSpPr/>
          <p:nvPr/>
        </p:nvGrpSpPr>
        <p:grpSpPr>
          <a:xfrm>
            <a:off x="2530339" y="1756054"/>
            <a:ext cx="7423497" cy="2079421"/>
            <a:chOff x="2409811" y="1895356"/>
            <a:chExt cx="7423497" cy="2079421"/>
          </a:xfrm>
        </p:grpSpPr>
        <p:sp>
          <p:nvSpPr>
            <p:cNvPr id="10" name="文本框">
              <a:extLst>
                <a:ext uri="{FF2B5EF4-FFF2-40B4-BE49-F238E27FC236}">
                  <a16:creationId xmlns:a16="http://schemas.microsoft.com/office/drawing/2014/main" id="{17D3E5CB-42BC-405B-8792-B81762141902}"/>
                </a:ext>
              </a:extLst>
            </p:cNvPr>
            <p:cNvSpPr/>
            <p:nvPr/>
          </p:nvSpPr>
          <p:spPr>
            <a:xfrm rot="10800000">
              <a:off x="8490963" y="3437748"/>
              <a:ext cx="1342345" cy="430991"/>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25400">
              <a:solidFill>
                <a:sysClr val="windowText" lastClr="000000">
                  <a:lumMod val="40000"/>
                  <a:lumOff val="60000"/>
                </a:sysClr>
              </a:solidFill>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98" b="1"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11" name="文本框">
              <a:extLst>
                <a:ext uri="{FF2B5EF4-FFF2-40B4-BE49-F238E27FC236}">
                  <a16:creationId xmlns:a16="http://schemas.microsoft.com/office/drawing/2014/main" id="{60ED16F5-92BC-4CDB-AEDF-5C6466713347}"/>
                </a:ext>
              </a:extLst>
            </p:cNvPr>
            <p:cNvSpPr/>
            <p:nvPr/>
          </p:nvSpPr>
          <p:spPr>
            <a:xfrm>
              <a:off x="6481440" y="1895356"/>
              <a:ext cx="1342345" cy="430991"/>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25400">
              <a:solidFill>
                <a:sysClr val="windowText" lastClr="000000">
                  <a:lumMod val="40000"/>
                  <a:lumOff val="60000"/>
                </a:sysClr>
              </a:solidFill>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98" b="1"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12" name="文本框">
              <a:extLst>
                <a:ext uri="{FF2B5EF4-FFF2-40B4-BE49-F238E27FC236}">
                  <a16:creationId xmlns:a16="http://schemas.microsoft.com/office/drawing/2014/main" id="{64BB0DF5-7E92-42CE-95FE-8DF9B2FAC610}"/>
                </a:ext>
              </a:extLst>
            </p:cNvPr>
            <p:cNvSpPr/>
            <p:nvPr/>
          </p:nvSpPr>
          <p:spPr>
            <a:xfrm rot="10800000">
              <a:off x="4493130" y="3543786"/>
              <a:ext cx="1342344" cy="430991"/>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25400">
              <a:solidFill>
                <a:sysClr val="windowText" lastClr="000000">
                  <a:lumMod val="40000"/>
                  <a:lumOff val="60000"/>
                </a:sysClr>
              </a:solidFill>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98" b="1"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13" name="文本框">
              <a:extLst>
                <a:ext uri="{FF2B5EF4-FFF2-40B4-BE49-F238E27FC236}">
                  <a16:creationId xmlns:a16="http://schemas.microsoft.com/office/drawing/2014/main" id="{4BF0F473-2DEF-444D-B3B3-23B3AD1E270F}"/>
                </a:ext>
              </a:extLst>
            </p:cNvPr>
            <p:cNvSpPr/>
            <p:nvPr/>
          </p:nvSpPr>
          <p:spPr>
            <a:xfrm>
              <a:off x="2409811" y="1895356"/>
              <a:ext cx="1342344" cy="430991"/>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25400">
              <a:solidFill>
                <a:sysClr val="windowText" lastClr="000000">
                  <a:lumMod val="40000"/>
                  <a:lumOff val="60000"/>
                </a:sysClr>
              </a:solidFill>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1"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grpSp>
      <p:grpSp>
        <p:nvGrpSpPr>
          <p:cNvPr id="14" name="组合 13">
            <a:extLst>
              <a:ext uri="{FF2B5EF4-FFF2-40B4-BE49-F238E27FC236}">
                <a16:creationId xmlns:a16="http://schemas.microsoft.com/office/drawing/2014/main" id="{5DAA69D8-8AE7-4BC5-BC16-BA3FEF11684C}"/>
              </a:ext>
            </a:extLst>
          </p:cNvPr>
          <p:cNvGrpSpPr/>
          <p:nvPr/>
        </p:nvGrpSpPr>
        <p:grpSpPr>
          <a:xfrm>
            <a:off x="3212054" y="2074709"/>
            <a:ext cx="1937520" cy="3929557"/>
            <a:chOff x="3091526" y="2214011"/>
            <a:chExt cx="1937520" cy="3929557"/>
          </a:xfrm>
        </p:grpSpPr>
        <p:sp>
          <p:nvSpPr>
            <p:cNvPr id="15" name="文本框">
              <a:extLst>
                <a:ext uri="{FF2B5EF4-FFF2-40B4-BE49-F238E27FC236}">
                  <a16:creationId xmlns:a16="http://schemas.microsoft.com/office/drawing/2014/main" id="{A562F29A-4F06-47A4-8A45-C983366D96A2}"/>
                </a:ext>
              </a:extLst>
            </p:cNvPr>
            <p:cNvSpPr/>
            <p:nvPr/>
          </p:nvSpPr>
          <p:spPr>
            <a:xfrm rot="19780869">
              <a:off x="3355427" y="2214011"/>
              <a:ext cx="1409719" cy="1409719"/>
            </a:xfrm>
            <a:prstGeom prst="roundRect">
              <a:avLst>
                <a:gd name="adj" fmla="val 15000"/>
              </a:avLst>
            </a:prstGeom>
            <a:solidFill>
              <a:schemeClr val="tx1">
                <a:lumMod val="65000"/>
                <a:lumOff val="35000"/>
              </a:schemeClr>
            </a:solidFill>
            <a:ln w="12700">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16" name="文本框">
              <a:extLst>
                <a:ext uri="{FF2B5EF4-FFF2-40B4-BE49-F238E27FC236}">
                  <a16:creationId xmlns:a16="http://schemas.microsoft.com/office/drawing/2014/main" id="{8262C297-B7B7-47D2-91B6-A9CF13B52B33}"/>
                </a:ext>
              </a:extLst>
            </p:cNvPr>
            <p:cNvSpPr/>
            <p:nvPr/>
          </p:nvSpPr>
          <p:spPr>
            <a:xfrm>
              <a:off x="4060286" y="3981268"/>
              <a:ext cx="1" cy="386807"/>
            </a:xfrm>
            <a:prstGeom prst="line">
              <a:avLst/>
            </a:prstGeom>
            <a:ln w="12700">
              <a:solidFill>
                <a:sysClr val="window" lastClr="FFFFFF">
                  <a:lumMod val="75000"/>
                </a:sysClr>
              </a:solidFill>
              <a:prstDash val="dash"/>
              <a:miter lim="400000"/>
              <a:tailEnd type="oval" w="lg" len="lg"/>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17" name="文本框">
              <a:extLst>
                <a:ext uri="{FF2B5EF4-FFF2-40B4-BE49-F238E27FC236}">
                  <a16:creationId xmlns:a16="http://schemas.microsoft.com/office/drawing/2014/main" id="{C5F4D6A3-F065-49D5-8E04-5A35B01B7EF3}"/>
                </a:ext>
              </a:extLst>
            </p:cNvPr>
            <p:cNvSpPr txBox="1"/>
            <p:nvPr/>
          </p:nvSpPr>
          <p:spPr>
            <a:xfrm>
              <a:off x="3276910" y="4623668"/>
              <a:ext cx="1566752" cy="371513"/>
            </a:xfrm>
            <a:prstGeom prst="rect">
              <a:avLst/>
            </a:prstGeom>
            <a:noFill/>
          </p:spPr>
          <p:txBody>
            <a:bodyPr wrap="none" lIns="90000" tIns="46800" rIns="90000" bIns="46800" rtlCol="0">
              <a:spAutoFit/>
            </a:bodyPr>
            <a:lstStyle>
              <a:defPPr>
                <a:defRPr lang="en-US"/>
              </a:defPPr>
              <a:lvl1pPr algn="ctr">
                <a:defRPr sz="1600">
                  <a:solidFill>
                    <a:schemeClr val="bg1"/>
                  </a:solidFill>
                  <a:latin typeface="+mj-lt"/>
                </a:defRPr>
              </a:lvl1pPr>
            </a:lstStyle>
            <a:p>
              <a:r>
                <a:rPr lang="zh-CN" altLang="en-US" sz="1800" dirty="0">
                  <a:solidFill>
                    <a:schemeClr val="tx1">
                      <a:lumMod val="85000"/>
                      <a:lumOff val="15000"/>
                    </a:schemeClr>
                  </a:solidFill>
                  <a:latin typeface="思源宋体 CN Heavy" panose="02020900000000000000" pitchFamily="18" charset="-122"/>
                  <a:ea typeface="思源宋体 CN Heavy" panose="02020900000000000000" pitchFamily="18" charset="-122"/>
                </a:rPr>
                <a:t>标题文字添加</a:t>
              </a:r>
              <a:endParaRPr lang="en-US" sz="180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18" name="文本框">
              <a:extLst>
                <a:ext uri="{FF2B5EF4-FFF2-40B4-BE49-F238E27FC236}">
                  <a16:creationId xmlns:a16="http://schemas.microsoft.com/office/drawing/2014/main" id="{6ABEFF9C-A6AF-4B8C-8E47-53F711966BE9}"/>
                </a:ext>
              </a:extLst>
            </p:cNvPr>
            <p:cNvSpPr txBox="1"/>
            <p:nvPr/>
          </p:nvSpPr>
          <p:spPr>
            <a:xfrm>
              <a:off x="3091526" y="4971515"/>
              <a:ext cx="1937520" cy="1172053"/>
            </a:xfrm>
            <a:prstGeom prst="rect">
              <a:avLst/>
            </a:prstGeom>
            <a:noFill/>
          </p:spPr>
          <p:txBody>
            <a:bodyPr wrap="square" lIns="90000" tIns="46800" rIns="90000" bIns="46800" rtlCol="0">
              <a:spAutoFit/>
            </a:bodyPr>
            <a:lstStyle/>
            <a:p>
              <a:pPr algn="ctr">
                <a:lnSpc>
                  <a:spcPct val="150000"/>
                </a:lnSpc>
              </a:pPr>
              <a:r>
                <a:rPr lang="zh-CN" alt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19" name="文本框">
              <a:extLst>
                <a:ext uri="{FF2B5EF4-FFF2-40B4-BE49-F238E27FC236}">
                  <a16:creationId xmlns:a16="http://schemas.microsoft.com/office/drawing/2014/main" id="{7F4C7A65-C73A-4544-AC35-87F5AF159414}"/>
                </a:ext>
              </a:extLst>
            </p:cNvPr>
            <p:cNvSpPr txBox="1"/>
            <p:nvPr/>
          </p:nvSpPr>
          <p:spPr>
            <a:xfrm>
              <a:off x="3507742" y="2722915"/>
              <a:ext cx="1105089" cy="371513"/>
            </a:xfrm>
            <a:prstGeom prst="rect">
              <a:avLst/>
            </a:prstGeom>
            <a:noFill/>
          </p:spPr>
          <p:txBody>
            <a:bodyPr wrap="none" lIns="90000" tIns="46800" rIns="90000" bIns="46800" rtlCol="0">
              <a:spAutoFit/>
            </a:bodyPr>
            <a:lstStyle/>
            <a:p>
              <a:pPr algn="ctr"/>
              <a:r>
                <a:rPr lang="zh-CN" altLang="en-US" dirty="0">
                  <a:solidFill>
                    <a:prstClr val="white"/>
                  </a:solidFill>
                  <a:latin typeface="思源宋体 CN Heavy" panose="02020900000000000000" pitchFamily="18" charset="-122"/>
                  <a:ea typeface="思源宋体 CN Heavy" panose="02020900000000000000" pitchFamily="18" charset="-122"/>
                </a:rPr>
                <a:t>添加标题</a:t>
              </a:r>
              <a:endParaRPr lang="en-US" dirty="0">
                <a:solidFill>
                  <a:prstClr val="white"/>
                </a:solidFill>
                <a:latin typeface="思源宋体 CN Heavy" panose="02020900000000000000" pitchFamily="18" charset="-122"/>
                <a:ea typeface="思源宋体 CN Heavy" panose="02020900000000000000" pitchFamily="18" charset="-122"/>
              </a:endParaRPr>
            </a:p>
          </p:txBody>
        </p:sp>
      </p:grpSp>
      <p:grpSp>
        <p:nvGrpSpPr>
          <p:cNvPr id="20" name="组合 19">
            <a:extLst>
              <a:ext uri="{FF2B5EF4-FFF2-40B4-BE49-F238E27FC236}">
                <a16:creationId xmlns:a16="http://schemas.microsoft.com/office/drawing/2014/main" id="{3F6E1888-B19A-4CA1-B9E9-1A1FA3C65C53}"/>
              </a:ext>
            </a:extLst>
          </p:cNvPr>
          <p:cNvGrpSpPr/>
          <p:nvPr/>
        </p:nvGrpSpPr>
        <p:grpSpPr>
          <a:xfrm>
            <a:off x="1151760" y="2074709"/>
            <a:ext cx="1937520" cy="3929557"/>
            <a:chOff x="1031232" y="2214011"/>
            <a:chExt cx="1937520" cy="3929557"/>
          </a:xfrm>
        </p:grpSpPr>
        <p:sp>
          <p:nvSpPr>
            <p:cNvPr id="21" name="文本框">
              <a:extLst>
                <a:ext uri="{FF2B5EF4-FFF2-40B4-BE49-F238E27FC236}">
                  <a16:creationId xmlns:a16="http://schemas.microsoft.com/office/drawing/2014/main" id="{7B919EC1-7DE4-4A92-8342-7B076A0614FE}"/>
                </a:ext>
              </a:extLst>
            </p:cNvPr>
            <p:cNvSpPr/>
            <p:nvPr/>
          </p:nvSpPr>
          <p:spPr>
            <a:xfrm rot="1551354">
              <a:off x="1295133" y="2214011"/>
              <a:ext cx="1409719" cy="1409719"/>
            </a:xfrm>
            <a:prstGeom prst="roundRect">
              <a:avLst>
                <a:gd name="adj" fmla="val 15000"/>
              </a:avLst>
            </a:prstGeom>
            <a:gradFill>
              <a:gsLst>
                <a:gs pos="100000">
                  <a:schemeClr val="accent1"/>
                </a:gs>
                <a:gs pos="50000">
                  <a:schemeClr val="accent2"/>
                </a:gs>
              </a:gsLst>
              <a:lin ang="2700000" scaled="1"/>
            </a:gradFill>
            <a:ln w="12700">
              <a:miter lim="400000"/>
            </a:ln>
            <a:effectLst/>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22" name="文本框">
              <a:extLst>
                <a:ext uri="{FF2B5EF4-FFF2-40B4-BE49-F238E27FC236}">
                  <a16:creationId xmlns:a16="http://schemas.microsoft.com/office/drawing/2014/main" id="{C00F2255-C0A0-42FA-A41D-29643EF0783C}"/>
                </a:ext>
              </a:extLst>
            </p:cNvPr>
            <p:cNvSpPr/>
            <p:nvPr/>
          </p:nvSpPr>
          <p:spPr>
            <a:xfrm>
              <a:off x="1999992" y="3983092"/>
              <a:ext cx="1" cy="383154"/>
            </a:xfrm>
            <a:prstGeom prst="line">
              <a:avLst/>
            </a:prstGeom>
            <a:ln w="12700">
              <a:solidFill>
                <a:sysClr val="window" lastClr="FFFFFF">
                  <a:lumMod val="75000"/>
                </a:sysClr>
              </a:solidFill>
              <a:prstDash val="dash"/>
              <a:miter lim="400000"/>
              <a:tailEnd type="oval" w="lg" len="lg"/>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23" name="文本框">
              <a:extLst>
                <a:ext uri="{FF2B5EF4-FFF2-40B4-BE49-F238E27FC236}">
                  <a16:creationId xmlns:a16="http://schemas.microsoft.com/office/drawing/2014/main" id="{216B99B2-074A-45D5-8105-ECCD489269D3}"/>
                </a:ext>
              </a:extLst>
            </p:cNvPr>
            <p:cNvSpPr txBox="1"/>
            <p:nvPr/>
          </p:nvSpPr>
          <p:spPr>
            <a:xfrm>
              <a:off x="1216616" y="4623668"/>
              <a:ext cx="1566752" cy="371513"/>
            </a:xfrm>
            <a:prstGeom prst="rect">
              <a:avLst/>
            </a:prstGeom>
            <a:noFill/>
          </p:spPr>
          <p:txBody>
            <a:bodyPr wrap="none" lIns="90000" tIns="46800" rIns="90000" bIns="46800" rtlCol="0">
              <a:spAutoFit/>
            </a:bodyPr>
            <a:lstStyle>
              <a:defPPr>
                <a:defRPr lang="en-US"/>
              </a:defPPr>
              <a:lvl1pPr algn="ctr">
                <a:defRPr sz="1600">
                  <a:solidFill>
                    <a:schemeClr val="bg1"/>
                  </a:solidFill>
                  <a:latin typeface="+mj-lt"/>
                </a:defRPr>
              </a:lvl1pPr>
            </a:lstStyle>
            <a:p>
              <a:r>
                <a:rPr lang="zh-CN" altLang="en-US"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标题文字添加</a:t>
              </a:r>
              <a:endParaRPr lang="en-US"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endParaRPr>
            </a:p>
          </p:txBody>
        </p:sp>
        <p:sp>
          <p:nvSpPr>
            <p:cNvPr id="24" name="文本框">
              <a:extLst>
                <a:ext uri="{FF2B5EF4-FFF2-40B4-BE49-F238E27FC236}">
                  <a16:creationId xmlns:a16="http://schemas.microsoft.com/office/drawing/2014/main" id="{2352C93C-F5D6-4D66-967F-51BF05195F77}"/>
                </a:ext>
              </a:extLst>
            </p:cNvPr>
            <p:cNvSpPr txBox="1"/>
            <p:nvPr/>
          </p:nvSpPr>
          <p:spPr>
            <a:xfrm>
              <a:off x="1031232" y="4971515"/>
              <a:ext cx="1937520" cy="1172053"/>
            </a:xfrm>
            <a:prstGeom prst="rect">
              <a:avLst/>
            </a:prstGeom>
            <a:noFill/>
          </p:spPr>
          <p:txBody>
            <a:bodyPr wrap="square" lIns="90000" tIns="46800" rIns="90000" bIns="46800" rtlCol="0">
              <a:spAutoFit/>
            </a:bodyPr>
            <a:lstStyle/>
            <a:p>
              <a:pPr algn="ctr">
                <a:lnSpc>
                  <a:spcPct val="150000"/>
                </a:lnSpc>
              </a:pPr>
              <a:r>
                <a:rPr lang="zh-CN" alt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25" name="文本框">
              <a:extLst>
                <a:ext uri="{FF2B5EF4-FFF2-40B4-BE49-F238E27FC236}">
                  <a16:creationId xmlns:a16="http://schemas.microsoft.com/office/drawing/2014/main" id="{A5D446AA-B62C-4F47-B886-5F22D5314563}"/>
                </a:ext>
              </a:extLst>
            </p:cNvPr>
            <p:cNvSpPr txBox="1"/>
            <p:nvPr/>
          </p:nvSpPr>
          <p:spPr>
            <a:xfrm>
              <a:off x="1447448" y="2722915"/>
              <a:ext cx="1105089" cy="371513"/>
            </a:xfrm>
            <a:prstGeom prst="rect">
              <a:avLst/>
            </a:prstGeom>
            <a:noFill/>
          </p:spPr>
          <p:txBody>
            <a:bodyPr wrap="none" lIns="90000" tIns="46800" rIns="90000" bIns="46800" rtlCol="0">
              <a:spAutoFit/>
            </a:bodyPr>
            <a:lstStyle/>
            <a:p>
              <a:pPr algn="ctr"/>
              <a:r>
                <a:rPr lang="zh-CN" altLang="en-US" dirty="0">
                  <a:solidFill>
                    <a:prstClr val="white"/>
                  </a:solidFill>
                  <a:latin typeface="思源宋体 CN Heavy" panose="02020900000000000000" pitchFamily="18" charset="-122"/>
                  <a:ea typeface="思源宋体 CN Heavy" panose="02020900000000000000" pitchFamily="18" charset="-122"/>
                </a:rPr>
                <a:t>添加标题</a:t>
              </a:r>
              <a:endParaRPr lang="en-US" dirty="0">
                <a:solidFill>
                  <a:prstClr val="white"/>
                </a:solidFill>
                <a:latin typeface="思源宋体 CN Heavy" panose="02020900000000000000" pitchFamily="18" charset="-122"/>
                <a:ea typeface="思源宋体 CN Heavy" panose="02020900000000000000" pitchFamily="18" charset="-122"/>
              </a:endParaRPr>
            </a:p>
          </p:txBody>
        </p:sp>
      </p:grpSp>
      <p:grpSp>
        <p:nvGrpSpPr>
          <p:cNvPr id="26" name="组合 25">
            <a:extLst>
              <a:ext uri="{FF2B5EF4-FFF2-40B4-BE49-F238E27FC236}">
                <a16:creationId xmlns:a16="http://schemas.microsoft.com/office/drawing/2014/main" id="{C0DB8A23-8D3B-4A09-A376-D36E82444ABB}"/>
              </a:ext>
            </a:extLst>
          </p:cNvPr>
          <p:cNvGrpSpPr/>
          <p:nvPr/>
        </p:nvGrpSpPr>
        <p:grpSpPr>
          <a:xfrm>
            <a:off x="5256340" y="2074709"/>
            <a:ext cx="1937520" cy="3929557"/>
            <a:chOff x="5135812" y="2214011"/>
            <a:chExt cx="1937520" cy="3929557"/>
          </a:xfrm>
        </p:grpSpPr>
        <p:sp>
          <p:nvSpPr>
            <p:cNvPr id="27" name="文本框">
              <a:extLst>
                <a:ext uri="{FF2B5EF4-FFF2-40B4-BE49-F238E27FC236}">
                  <a16:creationId xmlns:a16="http://schemas.microsoft.com/office/drawing/2014/main" id="{96CF21B8-C6F8-4C4F-BD4A-85DF6DC8C054}"/>
                </a:ext>
              </a:extLst>
            </p:cNvPr>
            <p:cNvSpPr/>
            <p:nvPr/>
          </p:nvSpPr>
          <p:spPr>
            <a:xfrm rot="747171">
              <a:off x="5399713" y="2214011"/>
              <a:ext cx="1409719" cy="1409719"/>
            </a:xfrm>
            <a:prstGeom prst="roundRect">
              <a:avLst>
                <a:gd name="adj" fmla="val 15000"/>
              </a:avLst>
            </a:prstGeom>
            <a:gradFill>
              <a:gsLst>
                <a:gs pos="100000">
                  <a:schemeClr val="accent1"/>
                </a:gs>
                <a:gs pos="50000">
                  <a:schemeClr val="accent2"/>
                </a:gs>
              </a:gsLst>
              <a:lin ang="2700000" scaled="1"/>
            </a:gradFill>
            <a:ln w="12700">
              <a:miter lim="400000"/>
            </a:ln>
            <a:effectLst/>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31" name="文本框">
              <a:extLst>
                <a:ext uri="{FF2B5EF4-FFF2-40B4-BE49-F238E27FC236}">
                  <a16:creationId xmlns:a16="http://schemas.microsoft.com/office/drawing/2014/main" id="{2F5E0C80-98FC-4354-B678-ED0168034F3E}"/>
                </a:ext>
              </a:extLst>
            </p:cNvPr>
            <p:cNvSpPr/>
            <p:nvPr/>
          </p:nvSpPr>
          <p:spPr>
            <a:xfrm>
              <a:off x="6104572" y="3981268"/>
              <a:ext cx="1" cy="386807"/>
            </a:xfrm>
            <a:prstGeom prst="line">
              <a:avLst/>
            </a:prstGeom>
            <a:ln w="12700">
              <a:solidFill>
                <a:sysClr val="window" lastClr="FFFFFF">
                  <a:lumMod val="75000"/>
                </a:sysClr>
              </a:solidFill>
              <a:prstDash val="dash"/>
              <a:miter lim="400000"/>
              <a:tailEnd type="oval" w="lg" len="lg"/>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33" name="文本框">
              <a:extLst>
                <a:ext uri="{FF2B5EF4-FFF2-40B4-BE49-F238E27FC236}">
                  <a16:creationId xmlns:a16="http://schemas.microsoft.com/office/drawing/2014/main" id="{5BF84E82-C73C-4927-BA8C-AF185DDBEC5E}"/>
                </a:ext>
              </a:extLst>
            </p:cNvPr>
            <p:cNvSpPr txBox="1"/>
            <p:nvPr/>
          </p:nvSpPr>
          <p:spPr>
            <a:xfrm>
              <a:off x="5321196" y="4623668"/>
              <a:ext cx="1566752" cy="371513"/>
            </a:xfrm>
            <a:prstGeom prst="rect">
              <a:avLst/>
            </a:prstGeom>
            <a:noFill/>
          </p:spPr>
          <p:txBody>
            <a:bodyPr wrap="none" lIns="90000" tIns="46800" rIns="90000" bIns="46800" rtlCol="0">
              <a:spAutoFit/>
            </a:bodyPr>
            <a:lstStyle>
              <a:defPPr>
                <a:defRPr lang="en-US"/>
              </a:defPPr>
              <a:lvl1pPr algn="ctr">
                <a:defRPr sz="1600">
                  <a:solidFill>
                    <a:schemeClr val="bg1"/>
                  </a:solidFill>
                  <a:latin typeface="+mj-lt"/>
                </a:defRPr>
              </a:lvl1pPr>
            </a:lstStyle>
            <a:p>
              <a:r>
                <a:rPr lang="zh-CN" altLang="en-US"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标题文字添加</a:t>
              </a:r>
              <a:endParaRPr lang="en-US"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endParaRPr>
            </a:p>
          </p:txBody>
        </p:sp>
        <p:sp>
          <p:nvSpPr>
            <p:cNvPr id="34" name="文本框">
              <a:extLst>
                <a:ext uri="{FF2B5EF4-FFF2-40B4-BE49-F238E27FC236}">
                  <a16:creationId xmlns:a16="http://schemas.microsoft.com/office/drawing/2014/main" id="{784BAFE7-0371-42ED-955A-6F9DEFC16DD7}"/>
                </a:ext>
              </a:extLst>
            </p:cNvPr>
            <p:cNvSpPr txBox="1"/>
            <p:nvPr/>
          </p:nvSpPr>
          <p:spPr>
            <a:xfrm>
              <a:off x="5135812" y="4971515"/>
              <a:ext cx="1937520" cy="1172053"/>
            </a:xfrm>
            <a:prstGeom prst="rect">
              <a:avLst/>
            </a:prstGeom>
            <a:noFill/>
          </p:spPr>
          <p:txBody>
            <a:bodyPr wrap="square" lIns="90000" tIns="46800" rIns="90000" bIns="46800" rtlCol="0">
              <a:spAutoFit/>
            </a:bodyPr>
            <a:lstStyle/>
            <a:p>
              <a:pPr algn="ctr">
                <a:lnSpc>
                  <a:spcPct val="150000"/>
                </a:lnSpc>
              </a:pPr>
              <a:r>
                <a:rPr lang="zh-CN" alt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5" name="文本框">
              <a:extLst>
                <a:ext uri="{FF2B5EF4-FFF2-40B4-BE49-F238E27FC236}">
                  <a16:creationId xmlns:a16="http://schemas.microsoft.com/office/drawing/2014/main" id="{8FD24714-FE5A-48B9-8AAF-479F3BF489E3}"/>
                </a:ext>
              </a:extLst>
            </p:cNvPr>
            <p:cNvSpPr txBox="1"/>
            <p:nvPr/>
          </p:nvSpPr>
          <p:spPr>
            <a:xfrm>
              <a:off x="5552028" y="2722915"/>
              <a:ext cx="1105089" cy="371513"/>
            </a:xfrm>
            <a:prstGeom prst="rect">
              <a:avLst/>
            </a:prstGeom>
            <a:noFill/>
          </p:spPr>
          <p:txBody>
            <a:bodyPr wrap="none" lIns="90000" tIns="46800" rIns="90000" bIns="46800" rtlCol="0">
              <a:spAutoFit/>
            </a:bodyPr>
            <a:lstStyle/>
            <a:p>
              <a:pPr algn="ctr"/>
              <a:r>
                <a:rPr lang="zh-CN" altLang="en-US" dirty="0">
                  <a:solidFill>
                    <a:prstClr val="white"/>
                  </a:solidFill>
                  <a:latin typeface="思源宋体 CN Heavy" panose="02020900000000000000" pitchFamily="18" charset="-122"/>
                  <a:ea typeface="思源宋体 CN Heavy" panose="02020900000000000000" pitchFamily="18" charset="-122"/>
                </a:rPr>
                <a:t>添加标题</a:t>
              </a:r>
              <a:endParaRPr lang="en-US" dirty="0">
                <a:solidFill>
                  <a:prstClr val="white"/>
                </a:solidFill>
                <a:latin typeface="思源宋体 CN Heavy" panose="02020900000000000000" pitchFamily="18" charset="-122"/>
                <a:ea typeface="思源宋体 CN Heavy" panose="02020900000000000000" pitchFamily="18" charset="-122"/>
              </a:endParaRPr>
            </a:p>
          </p:txBody>
        </p:sp>
      </p:grpSp>
      <p:grpSp>
        <p:nvGrpSpPr>
          <p:cNvPr id="36" name="组合 35">
            <a:extLst>
              <a:ext uri="{FF2B5EF4-FFF2-40B4-BE49-F238E27FC236}">
                <a16:creationId xmlns:a16="http://schemas.microsoft.com/office/drawing/2014/main" id="{CCAE81A6-D594-4BB6-8291-9758F79CD353}"/>
              </a:ext>
            </a:extLst>
          </p:cNvPr>
          <p:cNvGrpSpPr/>
          <p:nvPr/>
        </p:nvGrpSpPr>
        <p:grpSpPr>
          <a:xfrm>
            <a:off x="9360921" y="2074709"/>
            <a:ext cx="1937520" cy="3929557"/>
            <a:chOff x="9240393" y="2214011"/>
            <a:chExt cx="1937520" cy="3929557"/>
          </a:xfrm>
        </p:grpSpPr>
        <p:sp>
          <p:nvSpPr>
            <p:cNvPr id="37" name="文本框">
              <a:extLst>
                <a:ext uri="{FF2B5EF4-FFF2-40B4-BE49-F238E27FC236}">
                  <a16:creationId xmlns:a16="http://schemas.microsoft.com/office/drawing/2014/main" id="{B0041A2F-F12A-4D52-A866-35F8F911A6A6}"/>
                </a:ext>
              </a:extLst>
            </p:cNvPr>
            <p:cNvSpPr/>
            <p:nvPr/>
          </p:nvSpPr>
          <p:spPr>
            <a:xfrm rot="961862">
              <a:off x="9504294" y="2214011"/>
              <a:ext cx="1409719" cy="1409719"/>
            </a:xfrm>
            <a:prstGeom prst="roundRect">
              <a:avLst>
                <a:gd name="adj" fmla="val 15000"/>
              </a:avLst>
            </a:prstGeom>
            <a:gradFill>
              <a:gsLst>
                <a:gs pos="100000">
                  <a:schemeClr val="accent1"/>
                </a:gs>
                <a:gs pos="50000">
                  <a:schemeClr val="accent2"/>
                </a:gs>
              </a:gsLst>
              <a:lin ang="2700000" scaled="1"/>
            </a:gradFill>
            <a:ln w="12700">
              <a:miter lim="400000"/>
            </a:ln>
            <a:effectLst/>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38" name="文本框">
              <a:extLst>
                <a:ext uri="{FF2B5EF4-FFF2-40B4-BE49-F238E27FC236}">
                  <a16:creationId xmlns:a16="http://schemas.microsoft.com/office/drawing/2014/main" id="{669D97D0-7720-4B38-A069-983F810FF697}"/>
                </a:ext>
              </a:extLst>
            </p:cNvPr>
            <p:cNvSpPr/>
            <p:nvPr/>
          </p:nvSpPr>
          <p:spPr>
            <a:xfrm>
              <a:off x="10209153" y="3981269"/>
              <a:ext cx="1" cy="383154"/>
            </a:xfrm>
            <a:prstGeom prst="line">
              <a:avLst/>
            </a:prstGeom>
            <a:ln w="12700">
              <a:solidFill>
                <a:sysClr val="window" lastClr="FFFFFF">
                  <a:lumMod val="75000"/>
                </a:sysClr>
              </a:solidFill>
              <a:prstDash val="dash"/>
              <a:miter lim="400000"/>
              <a:tailEnd type="oval" w="lg" len="lg"/>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39" name="文本框">
              <a:extLst>
                <a:ext uri="{FF2B5EF4-FFF2-40B4-BE49-F238E27FC236}">
                  <a16:creationId xmlns:a16="http://schemas.microsoft.com/office/drawing/2014/main" id="{773A7716-B430-4954-8FF4-15C0B284F01F}"/>
                </a:ext>
              </a:extLst>
            </p:cNvPr>
            <p:cNvSpPr txBox="1"/>
            <p:nvPr/>
          </p:nvSpPr>
          <p:spPr>
            <a:xfrm>
              <a:off x="9425777" y="4623668"/>
              <a:ext cx="1566752" cy="371513"/>
            </a:xfrm>
            <a:prstGeom prst="rect">
              <a:avLst/>
            </a:prstGeom>
            <a:noFill/>
          </p:spPr>
          <p:txBody>
            <a:bodyPr wrap="none" lIns="90000" tIns="46800" rIns="90000" bIns="46800" rtlCol="0">
              <a:spAutoFit/>
            </a:bodyPr>
            <a:lstStyle>
              <a:defPPr>
                <a:defRPr lang="en-US"/>
              </a:defPPr>
              <a:lvl1pPr algn="ctr">
                <a:defRPr sz="1600">
                  <a:solidFill>
                    <a:schemeClr val="bg1"/>
                  </a:solidFill>
                  <a:latin typeface="+mj-lt"/>
                </a:defRPr>
              </a:lvl1pPr>
            </a:lstStyle>
            <a:p>
              <a:r>
                <a:rPr lang="zh-CN" altLang="en-US"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标题文字添加</a:t>
              </a:r>
              <a:endParaRPr lang="en-US"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endParaRPr>
            </a:p>
          </p:txBody>
        </p:sp>
        <p:sp>
          <p:nvSpPr>
            <p:cNvPr id="40" name="文本框">
              <a:extLst>
                <a:ext uri="{FF2B5EF4-FFF2-40B4-BE49-F238E27FC236}">
                  <a16:creationId xmlns:a16="http://schemas.microsoft.com/office/drawing/2014/main" id="{7390405C-B53D-464B-9CFF-4915AECF6159}"/>
                </a:ext>
              </a:extLst>
            </p:cNvPr>
            <p:cNvSpPr txBox="1"/>
            <p:nvPr/>
          </p:nvSpPr>
          <p:spPr>
            <a:xfrm>
              <a:off x="9240393" y="4971515"/>
              <a:ext cx="1937520" cy="1172053"/>
            </a:xfrm>
            <a:prstGeom prst="rect">
              <a:avLst/>
            </a:prstGeom>
            <a:noFill/>
          </p:spPr>
          <p:txBody>
            <a:bodyPr wrap="square" lIns="90000" tIns="46800" rIns="90000" bIns="46800" rtlCol="0">
              <a:spAutoFit/>
            </a:bodyPr>
            <a:lstStyle/>
            <a:p>
              <a:pPr algn="ctr">
                <a:lnSpc>
                  <a:spcPct val="150000"/>
                </a:lnSpc>
              </a:pPr>
              <a:r>
                <a:rPr lang="zh-CN" alt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1" name="文本框">
              <a:extLst>
                <a:ext uri="{FF2B5EF4-FFF2-40B4-BE49-F238E27FC236}">
                  <a16:creationId xmlns:a16="http://schemas.microsoft.com/office/drawing/2014/main" id="{75C26FEF-CED6-48D6-B085-41E3ABC8DDDC}"/>
                </a:ext>
              </a:extLst>
            </p:cNvPr>
            <p:cNvSpPr txBox="1"/>
            <p:nvPr/>
          </p:nvSpPr>
          <p:spPr>
            <a:xfrm>
              <a:off x="9656609" y="2722915"/>
              <a:ext cx="1105089" cy="371513"/>
            </a:xfrm>
            <a:prstGeom prst="rect">
              <a:avLst/>
            </a:prstGeom>
            <a:noFill/>
          </p:spPr>
          <p:txBody>
            <a:bodyPr wrap="none" lIns="90000" tIns="46800" rIns="90000" bIns="46800" rtlCol="0">
              <a:spAutoFit/>
            </a:bodyPr>
            <a:lstStyle/>
            <a:p>
              <a:pPr algn="ctr"/>
              <a:r>
                <a:rPr lang="zh-CN" altLang="en-US" dirty="0">
                  <a:solidFill>
                    <a:prstClr val="white"/>
                  </a:solidFill>
                  <a:latin typeface="思源宋体 CN Heavy" panose="02020900000000000000" pitchFamily="18" charset="-122"/>
                  <a:ea typeface="思源宋体 CN Heavy" panose="02020900000000000000" pitchFamily="18" charset="-122"/>
                </a:rPr>
                <a:t>添加标题</a:t>
              </a:r>
              <a:endParaRPr lang="en-US" dirty="0">
                <a:solidFill>
                  <a:prstClr val="white"/>
                </a:solidFill>
                <a:latin typeface="思源宋体 CN Heavy" panose="02020900000000000000" pitchFamily="18" charset="-122"/>
                <a:ea typeface="思源宋体 CN Heavy" panose="02020900000000000000" pitchFamily="18" charset="-122"/>
              </a:endParaRPr>
            </a:p>
          </p:txBody>
        </p:sp>
      </p:grpSp>
      <p:grpSp>
        <p:nvGrpSpPr>
          <p:cNvPr id="43" name="组合 42">
            <a:extLst>
              <a:ext uri="{FF2B5EF4-FFF2-40B4-BE49-F238E27FC236}">
                <a16:creationId xmlns:a16="http://schemas.microsoft.com/office/drawing/2014/main" id="{8EBF4366-EA93-41CE-9DB3-E70FAB70DC04}"/>
              </a:ext>
            </a:extLst>
          </p:cNvPr>
          <p:cNvGrpSpPr/>
          <p:nvPr/>
        </p:nvGrpSpPr>
        <p:grpSpPr>
          <a:xfrm>
            <a:off x="7308631" y="2074709"/>
            <a:ext cx="1937520" cy="3929557"/>
            <a:chOff x="7188103" y="2214011"/>
            <a:chExt cx="1937520" cy="3929557"/>
          </a:xfrm>
        </p:grpSpPr>
        <p:sp>
          <p:nvSpPr>
            <p:cNvPr id="44" name="文本框">
              <a:extLst>
                <a:ext uri="{FF2B5EF4-FFF2-40B4-BE49-F238E27FC236}">
                  <a16:creationId xmlns:a16="http://schemas.microsoft.com/office/drawing/2014/main" id="{3F30F334-49EA-4DFF-AA2A-E8C0988B8C25}"/>
                </a:ext>
              </a:extLst>
            </p:cNvPr>
            <p:cNvSpPr/>
            <p:nvPr/>
          </p:nvSpPr>
          <p:spPr>
            <a:xfrm rot="20246332">
              <a:off x="7452004" y="2214011"/>
              <a:ext cx="1409719" cy="1409719"/>
            </a:xfrm>
            <a:prstGeom prst="roundRect">
              <a:avLst>
                <a:gd name="adj" fmla="val 15000"/>
              </a:avLst>
            </a:prstGeom>
            <a:solidFill>
              <a:schemeClr val="tx1">
                <a:lumMod val="65000"/>
                <a:lumOff val="35000"/>
              </a:schemeClr>
            </a:solidFill>
            <a:ln w="12700">
              <a:miter lim="400000"/>
            </a:ln>
          </p:spPr>
          <p:txBody>
            <a:bodyPr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45" name="文本框">
              <a:extLst>
                <a:ext uri="{FF2B5EF4-FFF2-40B4-BE49-F238E27FC236}">
                  <a16:creationId xmlns:a16="http://schemas.microsoft.com/office/drawing/2014/main" id="{5EDC6EE0-39BF-4CF4-B569-D841BC975FAF}"/>
                </a:ext>
              </a:extLst>
            </p:cNvPr>
            <p:cNvSpPr/>
            <p:nvPr/>
          </p:nvSpPr>
          <p:spPr>
            <a:xfrm>
              <a:off x="8156863" y="3981269"/>
              <a:ext cx="1" cy="383154"/>
            </a:xfrm>
            <a:prstGeom prst="line">
              <a:avLst/>
            </a:prstGeom>
            <a:ln w="12700">
              <a:solidFill>
                <a:sysClr val="window" lastClr="FFFFFF">
                  <a:lumMod val="75000"/>
                </a:sysClr>
              </a:solidFill>
              <a:prstDash val="dash"/>
              <a:miter lim="400000"/>
              <a:tailEnd type="oval" w="lg" len="lg"/>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600"/>
              </a:pPr>
              <a:endParaRPr kumimoji="0"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46" name="文本框">
              <a:extLst>
                <a:ext uri="{FF2B5EF4-FFF2-40B4-BE49-F238E27FC236}">
                  <a16:creationId xmlns:a16="http://schemas.microsoft.com/office/drawing/2014/main" id="{7092CE26-B28E-416E-929C-DE6D40A5F73D}"/>
                </a:ext>
              </a:extLst>
            </p:cNvPr>
            <p:cNvSpPr txBox="1"/>
            <p:nvPr/>
          </p:nvSpPr>
          <p:spPr>
            <a:xfrm>
              <a:off x="7373487" y="4623668"/>
              <a:ext cx="1566752" cy="371513"/>
            </a:xfrm>
            <a:prstGeom prst="rect">
              <a:avLst/>
            </a:prstGeom>
            <a:noFill/>
          </p:spPr>
          <p:txBody>
            <a:bodyPr wrap="none" lIns="90000" tIns="46800" rIns="90000" bIns="46800" rtlCol="0">
              <a:spAutoFit/>
            </a:bodyPr>
            <a:lstStyle>
              <a:defPPr>
                <a:defRPr lang="en-US"/>
              </a:defPPr>
              <a:lvl1pPr algn="ctr">
                <a:defRPr sz="1600">
                  <a:solidFill>
                    <a:schemeClr val="bg1"/>
                  </a:solidFill>
                  <a:latin typeface="+mj-lt"/>
                </a:defRPr>
              </a:lvl1pPr>
            </a:lstStyle>
            <a:p>
              <a:r>
                <a:rPr lang="zh-CN" altLang="en-US" sz="1800" dirty="0">
                  <a:solidFill>
                    <a:schemeClr val="tx1">
                      <a:lumMod val="85000"/>
                      <a:lumOff val="15000"/>
                    </a:schemeClr>
                  </a:solidFill>
                  <a:latin typeface="思源宋体 CN Heavy" panose="02020900000000000000" pitchFamily="18" charset="-122"/>
                  <a:ea typeface="思源宋体 CN Heavy" panose="02020900000000000000" pitchFamily="18" charset="-122"/>
                </a:rPr>
                <a:t>标题文字添加</a:t>
              </a:r>
              <a:endParaRPr lang="en-US" sz="180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47" name="文本框">
              <a:extLst>
                <a:ext uri="{FF2B5EF4-FFF2-40B4-BE49-F238E27FC236}">
                  <a16:creationId xmlns:a16="http://schemas.microsoft.com/office/drawing/2014/main" id="{06833C21-2BEB-463E-8A3E-E575B69B467A}"/>
                </a:ext>
              </a:extLst>
            </p:cNvPr>
            <p:cNvSpPr txBox="1"/>
            <p:nvPr/>
          </p:nvSpPr>
          <p:spPr>
            <a:xfrm>
              <a:off x="7188103" y="4971515"/>
              <a:ext cx="1937520" cy="1172053"/>
            </a:xfrm>
            <a:prstGeom prst="rect">
              <a:avLst/>
            </a:prstGeom>
            <a:noFill/>
          </p:spPr>
          <p:txBody>
            <a:bodyPr wrap="square" lIns="90000" tIns="46800" rIns="90000" bIns="46800" rtlCol="0">
              <a:spAutoFit/>
            </a:bodyPr>
            <a:lstStyle/>
            <a:p>
              <a:pPr algn="ctr">
                <a:lnSpc>
                  <a:spcPct val="150000"/>
                </a:lnSpc>
              </a:pPr>
              <a:r>
                <a:rPr lang="zh-CN" alt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sz="1198"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8" name="文本框">
              <a:extLst>
                <a:ext uri="{FF2B5EF4-FFF2-40B4-BE49-F238E27FC236}">
                  <a16:creationId xmlns:a16="http://schemas.microsoft.com/office/drawing/2014/main" id="{6C3BF859-4006-496E-A723-FA38C4A3585D}"/>
                </a:ext>
              </a:extLst>
            </p:cNvPr>
            <p:cNvSpPr txBox="1"/>
            <p:nvPr/>
          </p:nvSpPr>
          <p:spPr>
            <a:xfrm>
              <a:off x="7604319" y="2722915"/>
              <a:ext cx="1105089" cy="371513"/>
            </a:xfrm>
            <a:prstGeom prst="rect">
              <a:avLst/>
            </a:prstGeom>
            <a:noFill/>
          </p:spPr>
          <p:txBody>
            <a:bodyPr wrap="none" lIns="90000" tIns="46800" rIns="90000" bIns="46800" rtlCol="0">
              <a:spAutoFit/>
            </a:bodyPr>
            <a:lstStyle/>
            <a:p>
              <a:pPr algn="ctr"/>
              <a:r>
                <a:rPr lang="zh-CN" altLang="en-US" dirty="0">
                  <a:solidFill>
                    <a:prstClr val="white"/>
                  </a:solidFill>
                  <a:latin typeface="思源宋体 CN Heavy" panose="02020900000000000000" pitchFamily="18" charset="-122"/>
                  <a:ea typeface="思源宋体 CN Heavy" panose="02020900000000000000" pitchFamily="18" charset="-122"/>
                </a:rPr>
                <a:t>添加标题</a:t>
              </a:r>
              <a:endParaRPr lang="en-US" dirty="0">
                <a:solidFill>
                  <a:prstClr val="white"/>
                </a:solidFill>
                <a:latin typeface="思源宋体 CN Heavy" panose="02020900000000000000" pitchFamily="18" charset="-122"/>
                <a:ea typeface="思源宋体 CN Heavy" panose="02020900000000000000" pitchFamily="18" charset="-122"/>
              </a:endParaRPr>
            </a:p>
          </p:txBody>
        </p:sp>
      </p:grpSp>
    </p:spTree>
    <p:extLst>
      <p:ext uri="{BB962C8B-B14F-4D97-AF65-F5344CB8AC3E}">
        <p14:creationId xmlns:p14="http://schemas.microsoft.com/office/powerpoint/2010/main" val="272119317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anim calcmode="lin" valueType="num">
                                      <p:cBhvr>
                                        <p:cTn id="26" dur="500" fill="hold"/>
                                        <p:tgtEl>
                                          <p:spTgt spid="26"/>
                                        </p:tgtEl>
                                        <p:attrNameLst>
                                          <p:attrName>ppt_x</p:attrName>
                                        </p:attrNameLst>
                                      </p:cBhvr>
                                      <p:tavLst>
                                        <p:tav tm="0">
                                          <p:val>
                                            <p:strVal val="#ppt_x"/>
                                          </p:val>
                                        </p:tav>
                                        <p:tav tm="100000">
                                          <p:val>
                                            <p:strVal val="#ppt_x"/>
                                          </p:val>
                                        </p:tav>
                                      </p:tavLst>
                                    </p:anim>
                                    <p:anim calcmode="lin" valueType="num">
                                      <p:cBhvr>
                                        <p:cTn id="27" dur="500" fill="hold"/>
                                        <p:tgtEl>
                                          <p:spTgt spid="2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anim calcmode="lin" valueType="num">
                                      <p:cBhvr>
                                        <p:cTn id="32" dur="500" fill="hold"/>
                                        <p:tgtEl>
                                          <p:spTgt spid="43"/>
                                        </p:tgtEl>
                                        <p:attrNameLst>
                                          <p:attrName>ppt_x</p:attrName>
                                        </p:attrNameLst>
                                      </p:cBhvr>
                                      <p:tavLst>
                                        <p:tav tm="0">
                                          <p:val>
                                            <p:strVal val="#ppt_x"/>
                                          </p:val>
                                        </p:tav>
                                        <p:tav tm="100000">
                                          <p:val>
                                            <p:strVal val="#ppt_x"/>
                                          </p:val>
                                        </p:tav>
                                      </p:tavLst>
                                    </p:anim>
                                    <p:anim calcmode="lin" valueType="num">
                                      <p:cBhvr>
                                        <p:cTn id="33" dur="500" fill="hold"/>
                                        <p:tgtEl>
                                          <p:spTgt spid="4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anim calcmode="lin" valueType="num">
                                      <p:cBhvr>
                                        <p:cTn id="38" dur="500" fill="hold"/>
                                        <p:tgtEl>
                                          <p:spTgt spid="36"/>
                                        </p:tgtEl>
                                        <p:attrNameLst>
                                          <p:attrName>ppt_x</p:attrName>
                                        </p:attrNameLst>
                                      </p:cBhvr>
                                      <p:tavLst>
                                        <p:tav tm="0">
                                          <p:val>
                                            <p:strVal val="#ppt_x"/>
                                          </p:val>
                                        </p:tav>
                                        <p:tav tm="100000">
                                          <p:val>
                                            <p:strVal val="#ppt_x"/>
                                          </p:val>
                                        </p:tav>
                                      </p:tavLst>
                                    </p:anim>
                                    <p:anim calcmode="lin" valueType="num">
                                      <p:cBhvr>
                                        <p:cTn id="3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1D954826-1EC7-434E-9515-39382BFFF624}"/>
              </a:ext>
            </a:extLst>
          </p:cNvPr>
          <p:cNvGrpSpPr/>
          <p:nvPr/>
        </p:nvGrpSpPr>
        <p:grpSpPr>
          <a:xfrm>
            <a:off x="0" y="0"/>
            <a:ext cx="12192000" cy="6858000"/>
            <a:chOff x="0" y="0"/>
            <a:chExt cx="12192000" cy="6858000"/>
          </a:xfrm>
        </p:grpSpPr>
        <p:pic>
          <p:nvPicPr>
            <p:cNvPr id="29" name="图片 28">
              <a:extLst>
                <a:ext uri="{FF2B5EF4-FFF2-40B4-BE49-F238E27FC236}">
                  <a16:creationId xmlns:a16="http://schemas.microsoft.com/office/drawing/2014/main" id="{66474994-8455-47CC-B64A-0652A17BCCDB}"/>
                </a:ext>
              </a:extLst>
            </p:cNvPr>
            <p:cNvPicPr>
              <a:picLocks noChangeAspect="1"/>
            </p:cNvPicPr>
            <p:nvPr/>
          </p:nvPicPr>
          <p:blipFill>
            <a:blip r:embed="rId2"/>
            <a:stretch>
              <a:fillRect/>
            </a:stretch>
          </p:blipFill>
          <p:spPr>
            <a:xfrm>
              <a:off x="288879" y="142055"/>
              <a:ext cx="1066892" cy="499915"/>
            </a:xfrm>
            <a:prstGeom prst="rect">
              <a:avLst/>
            </a:prstGeom>
          </p:spPr>
        </p:pic>
        <p:sp>
          <p:nvSpPr>
            <p:cNvPr id="30" name="矩形 29">
              <a:extLst>
                <a:ext uri="{FF2B5EF4-FFF2-40B4-BE49-F238E27FC236}">
                  <a16:creationId xmlns:a16="http://schemas.microsoft.com/office/drawing/2014/main" id="{0391818F-B28C-45E5-B355-A02D9D04AE79}"/>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6" name="矩形 35">
            <a:extLst>
              <a:ext uri="{FF2B5EF4-FFF2-40B4-BE49-F238E27FC236}">
                <a16:creationId xmlns:a16="http://schemas.microsoft.com/office/drawing/2014/main" id="{9F4A6999-F497-4168-8085-99F23D2A8B45}"/>
              </a:ext>
            </a:extLst>
          </p:cNvPr>
          <p:cNvSpPr/>
          <p:nvPr/>
        </p:nvSpPr>
        <p:spPr>
          <a:xfrm flipH="1">
            <a:off x="0" y="1672718"/>
            <a:ext cx="12192000" cy="1708539"/>
          </a:xfrm>
          <a:prstGeom prst="rect">
            <a:avLst/>
          </a:pr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18" name="文本框 17">
            <a:extLst>
              <a:ext uri="{FF2B5EF4-FFF2-40B4-BE49-F238E27FC236}">
                <a16:creationId xmlns:a16="http://schemas.microsoft.com/office/drawing/2014/main" id="{4F0F0111-0C35-4D0A-A01E-C670874AB042}"/>
              </a:ext>
            </a:extLst>
          </p:cNvPr>
          <p:cNvSpPr txBox="1"/>
          <p:nvPr/>
        </p:nvSpPr>
        <p:spPr>
          <a:xfrm>
            <a:off x="653047" y="578487"/>
            <a:ext cx="949299" cy="261610"/>
          </a:xfrm>
          <a:prstGeom prst="rect">
            <a:avLst/>
          </a:prstGeom>
          <a:ln>
            <a:solidFill>
              <a:srgbClr val="0CC076"/>
            </a:solidFill>
          </a:ln>
        </p:spPr>
        <p:txBody>
          <a:bodyPr wrap="none">
            <a:spAutoFit/>
          </a:bodyPr>
          <a:lstStyle>
            <a:defPPr>
              <a:defRPr lang="zh-CN"/>
            </a:defPPr>
            <a:lvl1pPr>
              <a:defRPr sz="4800">
                <a:gradFill>
                  <a:gsLst>
                    <a:gs pos="100000">
                      <a:srgbClr val="10A4BF"/>
                    </a:gs>
                    <a:gs pos="0">
                      <a:srgbClr val="0FC673"/>
                    </a:gs>
                    <a:gs pos="64000">
                      <a:srgbClr val="09BC78"/>
                    </a:gs>
                  </a:gsLst>
                  <a:lin ang="2700000" scaled="1"/>
                </a:gradFill>
                <a:latin typeface="思源宋体 Heavy" panose="02020900000000000000" pitchFamily="18" charset="-122"/>
                <a:ea typeface="思源宋体 Heavy" panose="02020900000000000000" pitchFamily="18" charset="-122"/>
              </a:defRPr>
            </a:lvl1pPr>
          </a:lstStyle>
          <a:p>
            <a:pPr algn="ctr"/>
            <a:r>
              <a:rPr lang="en-US" altLang="zh-CN" sz="1100" dirty="0">
                <a:latin typeface="思源黑体 CN Light" panose="020B0300000000000000" pitchFamily="34" charset="-122"/>
                <a:ea typeface="思源黑体 CN Light" panose="020B0300000000000000" pitchFamily="34" charset="-122"/>
              </a:rPr>
              <a:t>YOUR LOGO</a:t>
            </a:r>
            <a:endParaRPr lang="zh-CN" altLang="en-US" sz="1100" dirty="0">
              <a:latin typeface="思源黑体 CN Light" panose="020B0300000000000000" pitchFamily="34" charset="-122"/>
              <a:ea typeface="思源黑体 CN Light" panose="020B0300000000000000" pitchFamily="34" charset="-122"/>
            </a:endParaRPr>
          </a:p>
        </p:txBody>
      </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630440" y="-874607"/>
            <a:ext cx="1352997" cy="151601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67" name="组合 66">
            <a:extLst>
              <a:ext uri="{FF2B5EF4-FFF2-40B4-BE49-F238E27FC236}">
                <a16:creationId xmlns:a16="http://schemas.microsoft.com/office/drawing/2014/main" id="{AE831A68-2BC3-4401-8155-7650D38DD06C}"/>
              </a:ext>
            </a:extLst>
          </p:cNvPr>
          <p:cNvGrpSpPr/>
          <p:nvPr/>
        </p:nvGrpSpPr>
        <p:grpSpPr>
          <a:xfrm>
            <a:off x="640347" y="6078211"/>
            <a:ext cx="1250537" cy="230683"/>
            <a:chOff x="653047" y="6127478"/>
            <a:chExt cx="1250537" cy="230683"/>
          </a:xfrm>
        </p:grpSpPr>
        <p:grpSp>
          <p:nvGrpSpPr>
            <p:cNvPr id="63" name="组合 62">
              <a:extLst>
                <a:ext uri="{FF2B5EF4-FFF2-40B4-BE49-F238E27FC236}">
                  <a16:creationId xmlns:a16="http://schemas.microsoft.com/office/drawing/2014/main" id="{E2B3E25C-B4AB-4616-A60A-9A1703F86D93}"/>
                </a:ext>
              </a:extLst>
            </p:cNvPr>
            <p:cNvGrpSpPr/>
            <p:nvPr/>
          </p:nvGrpSpPr>
          <p:grpSpPr>
            <a:xfrm>
              <a:off x="653047" y="6127478"/>
              <a:ext cx="230683" cy="230683"/>
              <a:chOff x="653047" y="6127478"/>
              <a:chExt cx="230683" cy="230683"/>
            </a:xfrm>
          </p:grpSpPr>
          <p:sp>
            <p:nvSpPr>
              <p:cNvPr id="37" name="椭圆 36">
                <a:extLst>
                  <a:ext uri="{FF2B5EF4-FFF2-40B4-BE49-F238E27FC236}">
                    <a16:creationId xmlns:a16="http://schemas.microsoft.com/office/drawing/2014/main" id="{07FEC083-CEF3-4A7C-B023-46AE7D6CC76D}"/>
                  </a:ext>
                </a:extLst>
              </p:cNvPr>
              <p:cNvSpPr/>
              <p:nvPr/>
            </p:nvSpPr>
            <p:spPr>
              <a:xfrm>
                <a:off x="653047"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4" name="图形 46">
                <a:extLst>
                  <a:ext uri="{FF2B5EF4-FFF2-40B4-BE49-F238E27FC236}">
                    <a16:creationId xmlns:a16="http://schemas.microsoft.com/office/drawing/2014/main" id="{2A7860BB-CB7F-42C7-975E-A9CEBB44DDD5}"/>
                  </a:ext>
                </a:extLst>
              </p:cNvPr>
              <p:cNvSpPr/>
              <p:nvPr/>
            </p:nvSpPr>
            <p:spPr>
              <a:xfrm>
                <a:off x="704318" y="6178740"/>
                <a:ext cx="128140" cy="128158"/>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5" name="组合 64">
              <a:extLst>
                <a:ext uri="{FF2B5EF4-FFF2-40B4-BE49-F238E27FC236}">
                  <a16:creationId xmlns:a16="http://schemas.microsoft.com/office/drawing/2014/main" id="{31631AC2-CA71-4895-A7FA-866B820F391B}"/>
                </a:ext>
              </a:extLst>
            </p:cNvPr>
            <p:cNvGrpSpPr/>
            <p:nvPr/>
          </p:nvGrpSpPr>
          <p:grpSpPr>
            <a:xfrm>
              <a:off x="1332950" y="6127478"/>
              <a:ext cx="230683" cy="230683"/>
              <a:chOff x="1332950" y="6127478"/>
              <a:chExt cx="230683" cy="230683"/>
            </a:xfrm>
          </p:grpSpPr>
          <p:sp>
            <p:nvSpPr>
              <p:cNvPr id="39" name="椭圆 38">
                <a:extLst>
                  <a:ext uri="{FF2B5EF4-FFF2-40B4-BE49-F238E27FC236}">
                    <a16:creationId xmlns:a16="http://schemas.microsoft.com/office/drawing/2014/main" id="{B5C39A4B-1BA3-4027-96DC-B6C158E119D8}"/>
                  </a:ext>
                </a:extLst>
              </p:cNvPr>
              <p:cNvSpPr/>
              <p:nvPr/>
            </p:nvSpPr>
            <p:spPr>
              <a:xfrm>
                <a:off x="1332950"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5" name="图形 48">
                <a:extLst>
                  <a:ext uri="{FF2B5EF4-FFF2-40B4-BE49-F238E27FC236}">
                    <a16:creationId xmlns:a16="http://schemas.microsoft.com/office/drawing/2014/main" id="{618FEA3E-D458-4F31-9505-1919A2856117}"/>
                  </a:ext>
                </a:extLst>
              </p:cNvPr>
              <p:cNvSpPr/>
              <p:nvPr/>
            </p:nvSpPr>
            <p:spPr>
              <a:xfrm>
                <a:off x="1376392" y="6182744"/>
                <a:ext cx="143798" cy="120150"/>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6" name="组合 65">
              <a:extLst>
                <a:ext uri="{FF2B5EF4-FFF2-40B4-BE49-F238E27FC236}">
                  <a16:creationId xmlns:a16="http://schemas.microsoft.com/office/drawing/2014/main" id="{B1339A62-C4D4-49A9-BEDC-276C83D6D6C2}"/>
                </a:ext>
              </a:extLst>
            </p:cNvPr>
            <p:cNvGrpSpPr/>
            <p:nvPr/>
          </p:nvGrpSpPr>
          <p:grpSpPr>
            <a:xfrm>
              <a:off x="1672901" y="6127478"/>
              <a:ext cx="230683" cy="230683"/>
              <a:chOff x="1672901" y="6127478"/>
              <a:chExt cx="230683" cy="230683"/>
            </a:xfrm>
          </p:grpSpPr>
          <p:sp>
            <p:nvSpPr>
              <p:cNvPr id="40" name="椭圆 39">
                <a:extLst>
                  <a:ext uri="{FF2B5EF4-FFF2-40B4-BE49-F238E27FC236}">
                    <a16:creationId xmlns:a16="http://schemas.microsoft.com/office/drawing/2014/main" id="{DE83B190-B34C-4E67-8F89-1A27909E3831}"/>
                  </a:ext>
                </a:extLst>
              </p:cNvPr>
              <p:cNvSpPr/>
              <p:nvPr/>
            </p:nvSpPr>
            <p:spPr>
              <a:xfrm>
                <a:off x="1672901"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6" name="图形 50">
                <a:extLst>
                  <a:ext uri="{FF2B5EF4-FFF2-40B4-BE49-F238E27FC236}">
                    <a16:creationId xmlns:a16="http://schemas.microsoft.com/office/drawing/2014/main" id="{E35D93CC-A369-4854-8329-EABFDDE6EC5E}"/>
                  </a:ext>
                </a:extLst>
              </p:cNvPr>
              <p:cNvSpPr/>
              <p:nvPr/>
            </p:nvSpPr>
            <p:spPr>
              <a:xfrm>
                <a:off x="1721346" y="6178739"/>
                <a:ext cx="133792" cy="128160"/>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4" name="组合 63">
              <a:extLst>
                <a:ext uri="{FF2B5EF4-FFF2-40B4-BE49-F238E27FC236}">
                  <a16:creationId xmlns:a16="http://schemas.microsoft.com/office/drawing/2014/main" id="{D23A926E-4C03-450F-97AB-D4055C9C8DA6}"/>
                </a:ext>
              </a:extLst>
            </p:cNvPr>
            <p:cNvGrpSpPr/>
            <p:nvPr/>
          </p:nvGrpSpPr>
          <p:grpSpPr>
            <a:xfrm>
              <a:off x="992999" y="6127478"/>
              <a:ext cx="230683" cy="230683"/>
              <a:chOff x="992999" y="6127478"/>
              <a:chExt cx="230683" cy="230683"/>
            </a:xfrm>
          </p:grpSpPr>
          <p:sp>
            <p:nvSpPr>
              <p:cNvPr id="38" name="椭圆 37">
                <a:extLst>
                  <a:ext uri="{FF2B5EF4-FFF2-40B4-BE49-F238E27FC236}">
                    <a16:creationId xmlns:a16="http://schemas.microsoft.com/office/drawing/2014/main" id="{6B407D24-B819-41CA-BC65-43F63EBBF300}"/>
                  </a:ext>
                </a:extLst>
              </p:cNvPr>
              <p:cNvSpPr/>
              <p:nvPr/>
            </p:nvSpPr>
            <p:spPr>
              <a:xfrm>
                <a:off x="992999"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grpSp>
            <p:nvGrpSpPr>
              <p:cNvPr id="57" name="图形 52">
                <a:extLst>
                  <a:ext uri="{FF2B5EF4-FFF2-40B4-BE49-F238E27FC236}">
                    <a16:creationId xmlns:a16="http://schemas.microsoft.com/office/drawing/2014/main" id="{40742099-9C2A-4742-93E8-3A2EFE465743}"/>
                  </a:ext>
                </a:extLst>
              </p:cNvPr>
              <p:cNvGrpSpPr/>
              <p:nvPr/>
            </p:nvGrpSpPr>
            <p:grpSpPr>
              <a:xfrm>
                <a:off x="1045067" y="6182744"/>
                <a:ext cx="136070" cy="120150"/>
                <a:chOff x="4970502" y="2591854"/>
                <a:chExt cx="1896152" cy="1674306"/>
              </a:xfrm>
              <a:solidFill>
                <a:schemeClr val="bg1"/>
              </a:solidFill>
            </p:grpSpPr>
            <p:sp>
              <p:nvSpPr>
                <p:cNvPr id="58" name="任意多边形: 形状 57">
                  <a:extLst>
                    <a:ext uri="{FF2B5EF4-FFF2-40B4-BE49-F238E27FC236}">
                      <a16:creationId xmlns:a16="http://schemas.microsoft.com/office/drawing/2014/main" id="{5D44F28F-B361-4C91-A49D-8EA8E198A8F0}"/>
                    </a:ext>
                  </a:extLst>
                </p:cNvPr>
                <p:cNvSpPr/>
                <p:nvPr/>
              </p:nvSpPr>
              <p:spPr>
                <a:xfrm>
                  <a:off x="4970502" y="2759659"/>
                  <a:ext cx="288336" cy="1420205"/>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59" name="任意多边形: 形状 58">
                  <a:extLst>
                    <a:ext uri="{FF2B5EF4-FFF2-40B4-BE49-F238E27FC236}">
                      <a16:creationId xmlns:a16="http://schemas.microsoft.com/office/drawing/2014/main" id="{755FF6BD-C444-4A49-8334-A4E4DA9E5E69}"/>
                    </a:ext>
                  </a:extLst>
                </p:cNvPr>
                <p:cNvSpPr/>
                <p:nvPr/>
              </p:nvSpPr>
              <p:spPr>
                <a:xfrm>
                  <a:off x="5121262" y="2591854"/>
                  <a:ext cx="1594579" cy="1674306"/>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60" name="任意多边形: 形状 59">
                  <a:extLst>
                    <a:ext uri="{FF2B5EF4-FFF2-40B4-BE49-F238E27FC236}">
                      <a16:creationId xmlns:a16="http://schemas.microsoft.com/office/drawing/2014/main" id="{F9E40B72-ACC4-43AE-8367-A7FF533957B2}"/>
                    </a:ext>
                  </a:extLst>
                </p:cNvPr>
                <p:cNvSpPr/>
                <p:nvPr/>
              </p:nvSpPr>
              <p:spPr>
                <a:xfrm>
                  <a:off x="6578318" y="2760439"/>
                  <a:ext cx="288336" cy="1420151"/>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grpSp>
      <p:pic>
        <p:nvPicPr>
          <p:cNvPr id="78" name="图片 77" descr="一群人正在聊天&#10;&#10;描述已自动生成">
            <a:extLst>
              <a:ext uri="{FF2B5EF4-FFF2-40B4-BE49-F238E27FC236}">
                <a16:creationId xmlns:a16="http://schemas.microsoft.com/office/drawing/2014/main" id="{3B9E2A44-F6F6-457B-92D9-EF4441137B3C}"/>
              </a:ext>
            </a:extLst>
          </p:cNvPr>
          <p:cNvPicPr>
            <a:picLocks noChangeAspect="1"/>
          </p:cNvPicPr>
          <p:nvPr/>
        </p:nvPicPr>
        <p:blipFill rotWithShape="1">
          <a:blip r:embed="rId3">
            <a:extLst>
              <a:ext uri="{28A0092B-C50C-407E-A947-70E740481C1C}">
                <a14:useLocalDpi xmlns:a14="http://schemas.microsoft.com/office/drawing/2010/main" val="0"/>
              </a:ext>
            </a:extLst>
          </a:blip>
          <a:srcRect l="15366" t="4864" r="54238" b="27976"/>
          <a:stretch/>
        </p:blipFill>
        <p:spPr>
          <a:xfrm flipH="1">
            <a:off x="7607539" y="617713"/>
            <a:ext cx="3817072" cy="5622574"/>
          </a:xfrm>
          <a:custGeom>
            <a:avLst/>
            <a:gdLst>
              <a:gd name="connsiteX0" fmla="*/ 61722 w 3817072"/>
              <a:gd name="connsiteY0" fmla="*/ 0 h 5622574"/>
              <a:gd name="connsiteX1" fmla="*/ 3755350 w 3817072"/>
              <a:gd name="connsiteY1" fmla="*/ 0 h 5622574"/>
              <a:gd name="connsiteX2" fmla="*/ 3817072 w 3817072"/>
              <a:gd name="connsiteY2" fmla="*/ 61722 h 5622574"/>
              <a:gd name="connsiteX3" fmla="*/ 3817072 w 3817072"/>
              <a:gd name="connsiteY3" fmla="*/ 5560852 h 5622574"/>
              <a:gd name="connsiteX4" fmla="*/ 3755350 w 3817072"/>
              <a:gd name="connsiteY4" fmla="*/ 5622574 h 5622574"/>
              <a:gd name="connsiteX5" fmla="*/ 61722 w 3817072"/>
              <a:gd name="connsiteY5" fmla="*/ 5622574 h 5622574"/>
              <a:gd name="connsiteX6" fmla="*/ 0 w 3817072"/>
              <a:gd name="connsiteY6" fmla="*/ 5560852 h 5622574"/>
              <a:gd name="connsiteX7" fmla="*/ 0 w 3817072"/>
              <a:gd name="connsiteY7" fmla="*/ 61722 h 5622574"/>
              <a:gd name="connsiteX8" fmla="*/ 61722 w 3817072"/>
              <a:gd name="connsiteY8" fmla="*/ 0 h 56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7072" h="5622574">
                <a:moveTo>
                  <a:pt x="61722" y="0"/>
                </a:moveTo>
                <a:lnTo>
                  <a:pt x="3755350" y="0"/>
                </a:lnTo>
                <a:cubicBezTo>
                  <a:pt x="3789438" y="0"/>
                  <a:pt x="3817072" y="27634"/>
                  <a:pt x="3817072" y="61722"/>
                </a:cubicBezTo>
                <a:lnTo>
                  <a:pt x="3817072" y="5560852"/>
                </a:lnTo>
                <a:cubicBezTo>
                  <a:pt x="3817072" y="5594940"/>
                  <a:pt x="3789438" y="5622574"/>
                  <a:pt x="3755350" y="5622574"/>
                </a:cubicBezTo>
                <a:lnTo>
                  <a:pt x="61722" y="5622574"/>
                </a:lnTo>
                <a:cubicBezTo>
                  <a:pt x="27634" y="5622574"/>
                  <a:pt x="0" y="5594940"/>
                  <a:pt x="0" y="5560852"/>
                </a:cubicBezTo>
                <a:lnTo>
                  <a:pt x="0" y="61722"/>
                </a:lnTo>
                <a:cubicBezTo>
                  <a:pt x="0" y="27634"/>
                  <a:pt x="27634" y="0"/>
                  <a:pt x="61722" y="0"/>
                </a:cubicBezTo>
                <a:close/>
              </a:path>
            </a:pathLst>
          </a:custGeom>
          <a:ln w="25400">
            <a:solidFill>
              <a:schemeClr val="bg1"/>
            </a:solidFill>
          </a:ln>
          <a:effectLst>
            <a:outerShdw blurRad="254000" dist="127000" dir="10800000" algn="r" rotWithShape="0">
              <a:schemeClr val="accent2">
                <a:lumMod val="60000"/>
                <a:lumOff val="40000"/>
                <a:alpha val="30000"/>
              </a:schemeClr>
            </a:outerShdw>
          </a:effectLst>
        </p:spPr>
      </p:pic>
      <p:grpSp>
        <p:nvGrpSpPr>
          <p:cNvPr id="2" name="组合 1">
            <a:extLst>
              <a:ext uri="{FF2B5EF4-FFF2-40B4-BE49-F238E27FC236}">
                <a16:creationId xmlns:a16="http://schemas.microsoft.com/office/drawing/2014/main" id="{A8FFF959-060B-4C2F-9088-854C47CA3B52}"/>
              </a:ext>
            </a:extLst>
          </p:cNvPr>
          <p:cNvGrpSpPr/>
          <p:nvPr/>
        </p:nvGrpSpPr>
        <p:grpSpPr>
          <a:xfrm>
            <a:off x="804974" y="1945546"/>
            <a:ext cx="5346831" cy="3125515"/>
            <a:chOff x="804974" y="1945546"/>
            <a:chExt cx="5346831" cy="3125515"/>
          </a:xfrm>
        </p:grpSpPr>
        <p:grpSp>
          <p:nvGrpSpPr>
            <p:cNvPr id="33" name="组合 32">
              <a:extLst>
                <a:ext uri="{FF2B5EF4-FFF2-40B4-BE49-F238E27FC236}">
                  <a16:creationId xmlns:a16="http://schemas.microsoft.com/office/drawing/2014/main" id="{6C858302-12B0-4F7B-9CBF-CEA8C2323361}"/>
                </a:ext>
              </a:extLst>
            </p:cNvPr>
            <p:cNvGrpSpPr/>
            <p:nvPr/>
          </p:nvGrpSpPr>
          <p:grpSpPr>
            <a:xfrm>
              <a:off x="832930" y="3754420"/>
              <a:ext cx="5318875" cy="1316641"/>
              <a:chOff x="1134457" y="3177909"/>
              <a:chExt cx="3314855" cy="820563"/>
            </a:xfrm>
          </p:grpSpPr>
          <p:sp>
            <p:nvSpPr>
              <p:cNvPr id="34" name="文本框 33">
                <a:extLst>
                  <a:ext uri="{FF2B5EF4-FFF2-40B4-BE49-F238E27FC236}">
                    <a16:creationId xmlns:a16="http://schemas.microsoft.com/office/drawing/2014/main" id="{95ED0F74-53B7-4022-AA08-68DE9652E87B}"/>
                  </a:ext>
                </a:extLst>
              </p:cNvPr>
              <p:cNvSpPr txBox="1"/>
              <p:nvPr/>
            </p:nvSpPr>
            <p:spPr>
              <a:xfrm>
                <a:off x="1134457" y="3177909"/>
                <a:ext cx="2546093" cy="517898"/>
              </a:xfrm>
              <a:prstGeom prst="rect">
                <a:avLst/>
              </a:prstGeom>
              <a:noFill/>
            </p:spPr>
            <p:txBody>
              <a:bodyPr wrap="square" rtlCol="0">
                <a:spAutoFit/>
              </a:bodyPr>
              <a:lstStyle/>
              <a:p>
                <a:pPr defTabSz="457200"/>
                <a:r>
                  <a:rPr kumimoji="1"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Microsoft YaHei Light" charset="-122"/>
                  </a:rPr>
                  <a:t>研究成果</a:t>
                </a:r>
              </a:p>
            </p:txBody>
          </p:sp>
          <p:sp>
            <p:nvSpPr>
              <p:cNvPr id="35" name="文本框 34">
                <a:extLst>
                  <a:ext uri="{FF2B5EF4-FFF2-40B4-BE49-F238E27FC236}">
                    <a16:creationId xmlns:a16="http://schemas.microsoft.com/office/drawing/2014/main" id="{EE7128FE-9993-4F65-BB51-1B9E0E754759}"/>
                  </a:ext>
                </a:extLst>
              </p:cNvPr>
              <p:cNvSpPr txBox="1"/>
              <p:nvPr/>
            </p:nvSpPr>
            <p:spPr>
              <a:xfrm>
                <a:off x="1170429" y="3738764"/>
                <a:ext cx="3278883" cy="259708"/>
              </a:xfrm>
              <a:prstGeom prst="rect">
                <a:avLst/>
              </a:prstGeom>
              <a:noFill/>
            </p:spPr>
            <p:txBody>
              <a:bodyPr wrap="square" rtlCol="0">
                <a:spAutoFit/>
                <a:scene3d>
                  <a:camera prst="orthographicFront"/>
                  <a:lightRig rig="threePt" dir="t"/>
                </a:scene3d>
                <a:sp3d contourW="12700"/>
              </a:bodyPr>
              <a:lstStyle/>
              <a:p>
                <a:pPr algn="dist">
                  <a:lnSpc>
                    <a:spcPct val="114000"/>
                  </a:lnSpc>
                  <a:defRPr/>
                </a:pPr>
                <a:r>
                  <a:rPr lang="en-US" altLang="zh-CN"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RESEARCH RESULTS</a:t>
                </a:r>
              </a:p>
            </p:txBody>
          </p:sp>
        </p:grpSp>
        <p:sp>
          <p:nvSpPr>
            <p:cNvPr id="41" name="文本框 40">
              <a:extLst>
                <a:ext uri="{FF2B5EF4-FFF2-40B4-BE49-F238E27FC236}">
                  <a16:creationId xmlns:a16="http://schemas.microsoft.com/office/drawing/2014/main" id="{8262B632-295E-45EC-9089-C1CF327D4A91}"/>
                </a:ext>
              </a:extLst>
            </p:cNvPr>
            <p:cNvSpPr txBox="1"/>
            <p:nvPr/>
          </p:nvSpPr>
          <p:spPr>
            <a:xfrm>
              <a:off x="804974" y="1945546"/>
              <a:ext cx="4537047" cy="1162882"/>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660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PART</a:t>
              </a:r>
              <a:r>
                <a:rPr lang="en-US" altLang="zh-CN" sz="66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.03</a:t>
              </a:r>
              <a:endParaRPr kumimoji="0" lang="en-US" altLang="zh-CN" sz="660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sp>
        <p:nvSpPr>
          <p:cNvPr id="31" name="Freeform 5">
            <a:extLst>
              <a:ext uri="{FF2B5EF4-FFF2-40B4-BE49-F238E27FC236}">
                <a16:creationId xmlns:a16="http://schemas.microsoft.com/office/drawing/2014/main" id="{29E7CBDA-2C3F-4D98-88B8-780319F44D53}"/>
              </a:ext>
            </a:extLst>
          </p:cNvPr>
          <p:cNvSpPr>
            <a:spLocks/>
          </p:cNvSpPr>
          <p:nvPr/>
        </p:nvSpPr>
        <p:spPr bwMode="auto">
          <a:xfrm rot="1078596">
            <a:off x="10827641" y="5523161"/>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166743496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id="{418188C8-3835-4343-BDEF-E9E830C2FC55}"/>
              </a:ext>
            </a:extLst>
          </p:cNvPr>
          <p:cNvGrpSpPr/>
          <p:nvPr/>
        </p:nvGrpSpPr>
        <p:grpSpPr>
          <a:xfrm>
            <a:off x="0" y="0"/>
            <a:ext cx="12192000" cy="6858000"/>
            <a:chOff x="0" y="0"/>
            <a:chExt cx="12192000" cy="6858000"/>
          </a:xfrm>
        </p:grpSpPr>
        <p:pic>
          <p:nvPicPr>
            <p:cNvPr id="46" name="图片 45">
              <a:extLst>
                <a:ext uri="{FF2B5EF4-FFF2-40B4-BE49-F238E27FC236}">
                  <a16:creationId xmlns:a16="http://schemas.microsoft.com/office/drawing/2014/main" id="{2378D4D5-E2BE-43D7-B7ED-79FE5F3C23FF}"/>
                </a:ext>
              </a:extLst>
            </p:cNvPr>
            <p:cNvPicPr>
              <a:picLocks noChangeAspect="1"/>
            </p:cNvPicPr>
            <p:nvPr/>
          </p:nvPicPr>
          <p:blipFill>
            <a:blip r:embed="rId2"/>
            <a:stretch>
              <a:fillRect/>
            </a:stretch>
          </p:blipFill>
          <p:spPr>
            <a:xfrm>
              <a:off x="288879" y="142055"/>
              <a:ext cx="1066892" cy="499915"/>
            </a:xfrm>
            <a:prstGeom prst="rect">
              <a:avLst/>
            </a:prstGeom>
          </p:spPr>
        </p:pic>
        <p:sp>
          <p:nvSpPr>
            <p:cNvPr id="47" name="矩形 46">
              <a:extLst>
                <a:ext uri="{FF2B5EF4-FFF2-40B4-BE49-F238E27FC236}">
                  <a16:creationId xmlns:a16="http://schemas.microsoft.com/office/drawing/2014/main" id="{ACE2606F-E5EA-4727-AEDB-2313F6213601}"/>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研究成果</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03</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grpSp>
        <p:nvGrpSpPr>
          <p:cNvPr id="9" name="组合 8">
            <a:extLst>
              <a:ext uri="{FF2B5EF4-FFF2-40B4-BE49-F238E27FC236}">
                <a16:creationId xmlns:a16="http://schemas.microsoft.com/office/drawing/2014/main" id="{862FCA62-EBE0-400B-9636-4814ABC6ACFC}"/>
              </a:ext>
            </a:extLst>
          </p:cNvPr>
          <p:cNvGrpSpPr/>
          <p:nvPr/>
        </p:nvGrpSpPr>
        <p:grpSpPr>
          <a:xfrm>
            <a:off x="4542855" y="2059105"/>
            <a:ext cx="3072778" cy="3072778"/>
            <a:chOff x="4103372" y="2154579"/>
            <a:chExt cx="3951744" cy="3951745"/>
          </a:xfrm>
        </p:grpSpPr>
        <p:sp>
          <p:nvSpPr>
            <p:cNvPr id="10" name="文本框">
              <a:extLst>
                <a:ext uri="{FF2B5EF4-FFF2-40B4-BE49-F238E27FC236}">
                  <a16:creationId xmlns:a16="http://schemas.microsoft.com/office/drawing/2014/main" id="{82314094-D934-48AC-B817-00190752CDC2}"/>
                </a:ext>
              </a:extLst>
            </p:cNvPr>
            <p:cNvSpPr/>
            <p:nvPr/>
          </p:nvSpPr>
          <p:spPr>
            <a:xfrm>
              <a:off x="4103372" y="4227819"/>
              <a:ext cx="1878505" cy="1878505"/>
            </a:xfrm>
            <a:prstGeom prst="teardrop">
              <a:avLst/>
            </a:prstGeom>
            <a:solidFill>
              <a:schemeClr val="tx1">
                <a:lumMod val="65000"/>
                <a:lumOff val="35000"/>
              </a:schemeClr>
            </a:solidFill>
            <a:ln w="12700" cap="flat" cmpd="sng" algn="ctr">
              <a:noFill/>
              <a:prstDash val="solid"/>
              <a:miter lim="800000"/>
            </a:ln>
            <a:effectLst/>
          </p:spPr>
          <p:txBody>
            <a:bodyPr lIns="90000" tIns="46800" rIns="90000" bIns="468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white"/>
                </a:solidFill>
                <a:effectLst/>
                <a:uLnTx/>
                <a:uFillTx/>
                <a:latin typeface="思源宋体 CN Heavy" panose="02020900000000000000" pitchFamily="18" charset="-122"/>
                <a:ea typeface="微软雅黑 Light"/>
                <a:cs typeface="+mn-cs"/>
              </a:endParaRPr>
            </a:p>
          </p:txBody>
        </p:sp>
        <p:sp>
          <p:nvSpPr>
            <p:cNvPr id="11" name="文本框">
              <a:extLst>
                <a:ext uri="{FF2B5EF4-FFF2-40B4-BE49-F238E27FC236}">
                  <a16:creationId xmlns:a16="http://schemas.microsoft.com/office/drawing/2014/main" id="{81CC5C70-BD4E-4052-BC8C-71CE92C9CCD2}"/>
                </a:ext>
              </a:extLst>
            </p:cNvPr>
            <p:cNvSpPr/>
            <p:nvPr/>
          </p:nvSpPr>
          <p:spPr>
            <a:xfrm flipH="1">
              <a:off x="6176611" y="4227819"/>
              <a:ext cx="1878505" cy="1878505"/>
            </a:xfrm>
            <a:prstGeom prst="teardrop">
              <a:avLst/>
            </a:prstGeom>
            <a:gradFill>
              <a:gsLst>
                <a:gs pos="100000">
                  <a:schemeClr val="accent1"/>
                </a:gs>
                <a:gs pos="50000">
                  <a:schemeClr val="accent2"/>
                </a:gs>
              </a:gsLst>
              <a:lin ang="2700000" scaled="1"/>
            </a:gradFill>
            <a:ln w="12700" cap="flat" cmpd="sng" algn="ctr">
              <a:noFill/>
              <a:prstDash val="solid"/>
              <a:miter lim="800000"/>
            </a:ln>
            <a:effectLst/>
          </p:spPr>
          <p:txBody>
            <a:bodyPr lIns="90000" tIns="46800" rIns="90000" bIns="468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white"/>
                </a:solidFill>
                <a:effectLst/>
                <a:uLnTx/>
                <a:uFillTx/>
                <a:latin typeface="思源宋体 CN Heavy" panose="02020900000000000000" pitchFamily="18" charset="-122"/>
                <a:ea typeface="微软雅黑 Light"/>
                <a:cs typeface="+mn-cs"/>
              </a:endParaRPr>
            </a:p>
          </p:txBody>
        </p:sp>
        <p:sp>
          <p:nvSpPr>
            <p:cNvPr id="12" name="文本框">
              <a:extLst>
                <a:ext uri="{FF2B5EF4-FFF2-40B4-BE49-F238E27FC236}">
                  <a16:creationId xmlns:a16="http://schemas.microsoft.com/office/drawing/2014/main" id="{0E043302-4918-4B5B-BDC5-97492D8D0A3B}"/>
                </a:ext>
              </a:extLst>
            </p:cNvPr>
            <p:cNvSpPr/>
            <p:nvPr/>
          </p:nvSpPr>
          <p:spPr>
            <a:xfrm flipV="1">
              <a:off x="4103372" y="2154579"/>
              <a:ext cx="1878505" cy="1878505"/>
            </a:xfrm>
            <a:prstGeom prst="teardrop">
              <a:avLst/>
            </a:prstGeom>
            <a:gradFill>
              <a:gsLst>
                <a:gs pos="100000">
                  <a:schemeClr val="accent1"/>
                </a:gs>
                <a:gs pos="50000">
                  <a:schemeClr val="accent2"/>
                </a:gs>
              </a:gsLst>
              <a:lin ang="2700000" scaled="1"/>
            </a:gradFill>
            <a:ln w="12700" cap="flat" cmpd="sng" algn="ctr">
              <a:noFill/>
              <a:prstDash val="solid"/>
              <a:miter lim="800000"/>
            </a:ln>
            <a:effectLst/>
          </p:spPr>
          <p:txBody>
            <a:bodyPr lIns="90000" tIns="46800" rIns="90000" bIns="468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white"/>
                </a:solidFill>
                <a:effectLst/>
                <a:uLnTx/>
                <a:uFillTx/>
                <a:latin typeface="思源宋体 CN Heavy" panose="02020900000000000000" pitchFamily="18" charset="-122"/>
                <a:ea typeface="微软雅黑 Light"/>
                <a:cs typeface="+mn-cs"/>
              </a:endParaRPr>
            </a:p>
          </p:txBody>
        </p:sp>
        <p:sp>
          <p:nvSpPr>
            <p:cNvPr id="13" name="文本框">
              <a:extLst>
                <a:ext uri="{FF2B5EF4-FFF2-40B4-BE49-F238E27FC236}">
                  <a16:creationId xmlns:a16="http://schemas.microsoft.com/office/drawing/2014/main" id="{3BC4C914-7102-41AB-BD67-25C3976C1B73}"/>
                </a:ext>
              </a:extLst>
            </p:cNvPr>
            <p:cNvSpPr/>
            <p:nvPr/>
          </p:nvSpPr>
          <p:spPr>
            <a:xfrm flipH="1" flipV="1">
              <a:off x="6176611" y="2154579"/>
              <a:ext cx="1878505" cy="1878505"/>
            </a:xfrm>
            <a:prstGeom prst="teardrop">
              <a:avLst/>
            </a:prstGeom>
            <a:solidFill>
              <a:schemeClr val="tx1">
                <a:lumMod val="65000"/>
                <a:lumOff val="35000"/>
              </a:schemeClr>
            </a:solidFill>
            <a:ln w="12700" cap="flat" cmpd="sng" algn="ctr">
              <a:noFill/>
              <a:prstDash val="solid"/>
              <a:miter lim="800000"/>
            </a:ln>
            <a:effectLst/>
          </p:spPr>
          <p:txBody>
            <a:bodyPr lIns="90000" tIns="46800" rIns="90000" bIns="468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white"/>
                </a:solidFill>
                <a:effectLst/>
                <a:uLnTx/>
                <a:uFillTx/>
                <a:latin typeface="思源宋体 CN Heavy" panose="02020900000000000000" pitchFamily="18" charset="-122"/>
                <a:ea typeface="微软雅黑 Light"/>
                <a:cs typeface="+mn-cs"/>
              </a:endParaRPr>
            </a:p>
          </p:txBody>
        </p:sp>
        <p:sp>
          <p:nvSpPr>
            <p:cNvPr id="14" name="文本框">
              <a:extLst>
                <a:ext uri="{FF2B5EF4-FFF2-40B4-BE49-F238E27FC236}">
                  <a16:creationId xmlns:a16="http://schemas.microsoft.com/office/drawing/2014/main" id="{556C9A24-F00C-437E-B1EE-48376D325D70}"/>
                </a:ext>
              </a:extLst>
            </p:cNvPr>
            <p:cNvSpPr>
              <a:spLocks noEditPoints="1"/>
            </p:cNvSpPr>
            <p:nvPr/>
          </p:nvSpPr>
          <p:spPr bwMode="auto">
            <a:xfrm>
              <a:off x="4847598" y="4932051"/>
              <a:ext cx="534642" cy="423222"/>
            </a:xfrm>
            <a:custGeom>
              <a:avLst/>
              <a:gdLst>
                <a:gd name="T0" fmla="*/ 2455 w 3573"/>
                <a:gd name="T1" fmla="*/ 579 h 2827"/>
                <a:gd name="T2" fmla="*/ 2600 w 3573"/>
                <a:gd name="T3" fmla="*/ 760 h 2827"/>
                <a:gd name="T4" fmla="*/ 2739 w 3573"/>
                <a:gd name="T5" fmla="*/ 1081 h 2827"/>
                <a:gd name="T6" fmla="*/ 2787 w 3573"/>
                <a:gd name="T7" fmla="*/ 1432 h 2827"/>
                <a:gd name="T8" fmla="*/ 2745 w 3573"/>
                <a:gd name="T9" fmla="*/ 1761 h 2827"/>
                <a:gd name="T10" fmla="*/ 2621 w 3573"/>
                <a:gd name="T11" fmla="*/ 2067 h 2827"/>
                <a:gd name="T12" fmla="*/ 2489 w 3573"/>
                <a:gd name="T13" fmla="*/ 2244 h 2827"/>
                <a:gd name="T14" fmla="*/ 2399 w 3573"/>
                <a:gd name="T15" fmla="*/ 2271 h 2827"/>
                <a:gd name="T16" fmla="*/ 2304 w 3573"/>
                <a:gd name="T17" fmla="*/ 2241 h 2827"/>
                <a:gd name="T18" fmla="*/ 2230 w 3573"/>
                <a:gd name="T19" fmla="*/ 2155 h 2827"/>
                <a:gd name="T20" fmla="*/ 2221 w 3573"/>
                <a:gd name="T21" fmla="*/ 2044 h 2827"/>
                <a:gd name="T22" fmla="*/ 2327 w 3573"/>
                <a:gd name="T23" fmla="*/ 1864 h 2827"/>
                <a:gd name="T24" fmla="*/ 2421 w 3573"/>
                <a:gd name="T25" fmla="*/ 1582 h 2827"/>
                <a:gd name="T26" fmla="*/ 2422 w 3573"/>
                <a:gd name="T27" fmla="*/ 1289 h 2827"/>
                <a:gd name="T28" fmla="*/ 2338 w 3573"/>
                <a:gd name="T29" fmla="*/ 1020 h 2827"/>
                <a:gd name="T30" fmla="*/ 2205 w 3573"/>
                <a:gd name="T31" fmla="*/ 815 h 2827"/>
                <a:gd name="T32" fmla="*/ 2191 w 3573"/>
                <a:gd name="T33" fmla="*/ 701 h 2827"/>
                <a:gd name="T34" fmla="*/ 2255 w 3573"/>
                <a:gd name="T35" fmla="*/ 602 h 2827"/>
                <a:gd name="T36" fmla="*/ 2350 w 3573"/>
                <a:gd name="T37" fmla="*/ 557 h 2827"/>
                <a:gd name="T38" fmla="*/ 1694 w 3573"/>
                <a:gd name="T39" fmla="*/ 195 h 2827"/>
                <a:gd name="T40" fmla="*/ 1776 w 3573"/>
                <a:gd name="T41" fmla="*/ 282 h 2827"/>
                <a:gd name="T42" fmla="*/ 1785 w 3573"/>
                <a:gd name="T43" fmla="*/ 2553 h 2827"/>
                <a:gd name="T44" fmla="*/ 1720 w 3573"/>
                <a:gd name="T45" fmla="*/ 2653 h 2827"/>
                <a:gd name="T46" fmla="*/ 1625 w 3573"/>
                <a:gd name="T47" fmla="*/ 2685 h 2827"/>
                <a:gd name="T48" fmla="*/ 1522 w 3573"/>
                <a:gd name="T49" fmla="*/ 2647 h 2827"/>
                <a:gd name="T50" fmla="*/ 99 w 3573"/>
                <a:gd name="T51" fmla="*/ 1903 h 2827"/>
                <a:gd name="T52" fmla="*/ 13 w 3573"/>
                <a:gd name="T53" fmla="*/ 1817 h 2827"/>
                <a:gd name="T54" fmla="*/ 3 w 3573"/>
                <a:gd name="T55" fmla="*/ 1078 h 2827"/>
                <a:gd name="T56" fmla="*/ 72 w 3573"/>
                <a:gd name="T57" fmla="*/ 976 h 2827"/>
                <a:gd name="T58" fmla="*/ 635 w 3573"/>
                <a:gd name="T59" fmla="*/ 949 h 2827"/>
                <a:gd name="T60" fmla="*/ 1605 w 3573"/>
                <a:gd name="T61" fmla="*/ 181 h 2827"/>
                <a:gd name="T62" fmla="*/ 2983 w 3573"/>
                <a:gd name="T63" fmla="*/ 11 h 2827"/>
                <a:gd name="T64" fmla="*/ 3118 w 3573"/>
                <a:gd name="T65" fmla="*/ 138 h 2827"/>
                <a:gd name="T66" fmla="*/ 3350 w 3573"/>
                <a:gd name="T67" fmla="*/ 499 h 2827"/>
                <a:gd name="T68" fmla="*/ 3503 w 3573"/>
                <a:gd name="T69" fmla="*/ 899 h 2827"/>
                <a:gd name="T70" fmla="*/ 3569 w 3573"/>
                <a:gd name="T71" fmla="*/ 1324 h 2827"/>
                <a:gd name="T72" fmla="*/ 3545 w 3573"/>
                <a:gd name="T73" fmla="*/ 1768 h 2827"/>
                <a:gd name="T74" fmla="*/ 3427 w 3573"/>
                <a:gd name="T75" fmla="*/ 2196 h 2827"/>
                <a:gd name="T76" fmla="*/ 3218 w 3573"/>
                <a:gd name="T77" fmla="*/ 2590 h 2827"/>
                <a:gd name="T78" fmla="*/ 3040 w 3573"/>
                <a:gd name="T79" fmla="*/ 2804 h 2827"/>
                <a:gd name="T80" fmla="*/ 2957 w 3573"/>
                <a:gd name="T81" fmla="*/ 2827 h 2827"/>
                <a:gd name="T82" fmla="*/ 2863 w 3573"/>
                <a:gd name="T83" fmla="*/ 2797 h 2827"/>
                <a:gd name="T84" fmla="*/ 2787 w 3573"/>
                <a:gd name="T85" fmla="*/ 2709 h 2827"/>
                <a:gd name="T86" fmla="*/ 2783 w 3573"/>
                <a:gd name="T87" fmla="*/ 2594 h 2827"/>
                <a:gd name="T88" fmla="*/ 2933 w 3573"/>
                <a:gd name="T89" fmla="*/ 2378 h 2827"/>
                <a:gd name="T90" fmla="*/ 3113 w 3573"/>
                <a:gd name="T91" fmla="*/ 2022 h 2827"/>
                <a:gd name="T92" fmla="*/ 3206 w 3573"/>
                <a:gd name="T93" fmla="*/ 1633 h 2827"/>
                <a:gd name="T94" fmla="*/ 3207 w 3573"/>
                <a:gd name="T95" fmla="*/ 1239 h 2827"/>
                <a:gd name="T96" fmla="*/ 3122 w 3573"/>
                <a:gd name="T97" fmla="*/ 866 h 2827"/>
                <a:gd name="T98" fmla="*/ 2957 w 3573"/>
                <a:gd name="T99" fmla="*/ 522 h 2827"/>
                <a:gd name="T100" fmla="*/ 2767 w 3573"/>
                <a:gd name="T101" fmla="*/ 269 h 2827"/>
                <a:gd name="T102" fmla="*/ 2744 w 3573"/>
                <a:gd name="T103" fmla="*/ 165 h 2827"/>
                <a:gd name="T104" fmla="*/ 2791 w 3573"/>
                <a:gd name="T105" fmla="*/ 70 h 2827"/>
                <a:gd name="T106" fmla="*/ 2878 w 3573"/>
                <a:gd name="T107" fmla="*/ 8 h 2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73" h="2827">
                  <a:moveTo>
                    <a:pt x="2378" y="555"/>
                  </a:moveTo>
                  <a:lnTo>
                    <a:pt x="2404" y="559"/>
                  </a:lnTo>
                  <a:lnTo>
                    <a:pt x="2431" y="567"/>
                  </a:lnTo>
                  <a:lnTo>
                    <a:pt x="2455" y="579"/>
                  </a:lnTo>
                  <a:lnTo>
                    <a:pt x="2476" y="595"/>
                  </a:lnTo>
                  <a:lnTo>
                    <a:pt x="2495" y="614"/>
                  </a:lnTo>
                  <a:lnTo>
                    <a:pt x="2551" y="686"/>
                  </a:lnTo>
                  <a:lnTo>
                    <a:pt x="2600" y="760"/>
                  </a:lnTo>
                  <a:lnTo>
                    <a:pt x="2643" y="837"/>
                  </a:lnTo>
                  <a:lnTo>
                    <a:pt x="2680" y="916"/>
                  </a:lnTo>
                  <a:lnTo>
                    <a:pt x="2713" y="998"/>
                  </a:lnTo>
                  <a:lnTo>
                    <a:pt x="2739" y="1081"/>
                  </a:lnTo>
                  <a:lnTo>
                    <a:pt x="2761" y="1166"/>
                  </a:lnTo>
                  <a:lnTo>
                    <a:pt x="2775" y="1253"/>
                  </a:lnTo>
                  <a:lnTo>
                    <a:pt x="2784" y="1342"/>
                  </a:lnTo>
                  <a:lnTo>
                    <a:pt x="2787" y="1432"/>
                  </a:lnTo>
                  <a:lnTo>
                    <a:pt x="2785" y="1516"/>
                  </a:lnTo>
                  <a:lnTo>
                    <a:pt x="2776" y="1598"/>
                  </a:lnTo>
                  <a:lnTo>
                    <a:pt x="2763" y="1681"/>
                  </a:lnTo>
                  <a:lnTo>
                    <a:pt x="2745" y="1761"/>
                  </a:lnTo>
                  <a:lnTo>
                    <a:pt x="2722" y="1840"/>
                  </a:lnTo>
                  <a:lnTo>
                    <a:pt x="2693" y="1918"/>
                  </a:lnTo>
                  <a:lnTo>
                    <a:pt x="2660" y="1993"/>
                  </a:lnTo>
                  <a:lnTo>
                    <a:pt x="2621" y="2067"/>
                  </a:lnTo>
                  <a:lnTo>
                    <a:pt x="2578" y="2137"/>
                  </a:lnTo>
                  <a:lnTo>
                    <a:pt x="2529" y="2206"/>
                  </a:lnTo>
                  <a:lnTo>
                    <a:pt x="2510" y="2226"/>
                  </a:lnTo>
                  <a:lnTo>
                    <a:pt x="2489" y="2244"/>
                  </a:lnTo>
                  <a:lnTo>
                    <a:pt x="2464" y="2257"/>
                  </a:lnTo>
                  <a:lnTo>
                    <a:pt x="2438" y="2267"/>
                  </a:lnTo>
                  <a:lnTo>
                    <a:pt x="2411" y="2271"/>
                  </a:lnTo>
                  <a:lnTo>
                    <a:pt x="2399" y="2271"/>
                  </a:lnTo>
                  <a:lnTo>
                    <a:pt x="2374" y="2269"/>
                  </a:lnTo>
                  <a:lnTo>
                    <a:pt x="2349" y="2263"/>
                  </a:lnTo>
                  <a:lnTo>
                    <a:pt x="2326" y="2254"/>
                  </a:lnTo>
                  <a:lnTo>
                    <a:pt x="2304" y="2241"/>
                  </a:lnTo>
                  <a:lnTo>
                    <a:pt x="2284" y="2224"/>
                  </a:lnTo>
                  <a:lnTo>
                    <a:pt x="2263" y="2202"/>
                  </a:lnTo>
                  <a:lnTo>
                    <a:pt x="2244" y="2180"/>
                  </a:lnTo>
                  <a:lnTo>
                    <a:pt x="2230" y="2155"/>
                  </a:lnTo>
                  <a:lnTo>
                    <a:pt x="2220" y="2128"/>
                  </a:lnTo>
                  <a:lnTo>
                    <a:pt x="2216" y="2099"/>
                  </a:lnTo>
                  <a:lnTo>
                    <a:pt x="2216" y="2071"/>
                  </a:lnTo>
                  <a:lnTo>
                    <a:pt x="2221" y="2044"/>
                  </a:lnTo>
                  <a:lnTo>
                    <a:pt x="2232" y="2017"/>
                  </a:lnTo>
                  <a:lnTo>
                    <a:pt x="2247" y="1992"/>
                  </a:lnTo>
                  <a:lnTo>
                    <a:pt x="2290" y="1929"/>
                  </a:lnTo>
                  <a:lnTo>
                    <a:pt x="2327" y="1864"/>
                  </a:lnTo>
                  <a:lnTo>
                    <a:pt x="2360" y="1796"/>
                  </a:lnTo>
                  <a:lnTo>
                    <a:pt x="2386" y="1727"/>
                  </a:lnTo>
                  <a:lnTo>
                    <a:pt x="2407" y="1655"/>
                  </a:lnTo>
                  <a:lnTo>
                    <a:pt x="2421" y="1582"/>
                  </a:lnTo>
                  <a:lnTo>
                    <a:pt x="2429" y="1507"/>
                  </a:lnTo>
                  <a:lnTo>
                    <a:pt x="2433" y="1432"/>
                  </a:lnTo>
                  <a:lnTo>
                    <a:pt x="2431" y="1359"/>
                  </a:lnTo>
                  <a:lnTo>
                    <a:pt x="2422" y="1289"/>
                  </a:lnTo>
                  <a:lnTo>
                    <a:pt x="2409" y="1219"/>
                  </a:lnTo>
                  <a:lnTo>
                    <a:pt x="2390" y="1151"/>
                  </a:lnTo>
                  <a:lnTo>
                    <a:pt x="2366" y="1085"/>
                  </a:lnTo>
                  <a:lnTo>
                    <a:pt x="2338" y="1020"/>
                  </a:lnTo>
                  <a:lnTo>
                    <a:pt x="2304" y="957"/>
                  </a:lnTo>
                  <a:lnTo>
                    <a:pt x="2266" y="898"/>
                  </a:lnTo>
                  <a:lnTo>
                    <a:pt x="2222" y="840"/>
                  </a:lnTo>
                  <a:lnTo>
                    <a:pt x="2205" y="815"/>
                  </a:lnTo>
                  <a:lnTo>
                    <a:pt x="2194" y="788"/>
                  </a:lnTo>
                  <a:lnTo>
                    <a:pt x="2187" y="759"/>
                  </a:lnTo>
                  <a:lnTo>
                    <a:pt x="2186" y="730"/>
                  </a:lnTo>
                  <a:lnTo>
                    <a:pt x="2191" y="701"/>
                  </a:lnTo>
                  <a:lnTo>
                    <a:pt x="2199" y="674"/>
                  </a:lnTo>
                  <a:lnTo>
                    <a:pt x="2213" y="648"/>
                  </a:lnTo>
                  <a:lnTo>
                    <a:pt x="2233" y="624"/>
                  </a:lnTo>
                  <a:lnTo>
                    <a:pt x="2255" y="602"/>
                  </a:lnTo>
                  <a:lnTo>
                    <a:pt x="2276" y="585"/>
                  </a:lnTo>
                  <a:lnTo>
                    <a:pt x="2299" y="571"/>
                  </a:lnTo>
                  <a:lnTo>
                    <a:pt x="2324" y="562"/>
                  </a:lnTo>
                  <a:lnTo>
                    <a:pt x="2350" y="557"/>
                  </a:lnTo>
                  <a:lnTo>
                    <a:pt x="2378" y="555"/>
                  </a:lnTo>
                  <a:close/>
                  <a:moveTo>
                    <a:pt x="1635" y="180"/>
                  </a:moveTo>
                  <a:lnTo>
                    <a:pt x="1665" y="184"/>
                  </a:lnTo>
                  <a:lnTo>
                    <a:pt x="1694" y="195"/>
                  </a:lnTo>
                  <a:lnTo>
                    <a:pt x="1720" y="210"/>
                  </a:lnTo>
                  <a:lnTo>
                    <a:pt x="1743" y="231"/>
                  </a:lnTo>
                  <a:lnTo>
                    <a:pt x="1762" y="255"/>
                  </a:lnTo>
                  <a:lnTo>
                    <a:pt x="1776" y="282"/>
                  </a:lnTo>
                  <a:lnTo>
                    <a:pt x="1785" y="310"/>
                  </a:lnTo>
                  <a:lnTo>
                    <a:pt x="1787" y="341"/>
                  </a:lnTo>
                  <a:lnTo>
                    <a:pt x="1787" y="2523"/>
                  </a:lnTo>
                  <a:lnTo>
                    <a:pt x="1785" y="2553"/>
                  </a:lnTo>
                  <a:lnTo>
                    <a:pt x="1776" y="2583"/>
                  </a:lnTo>
                  <a:lnTo>
                    <a:pt x="1762" y="2610"/>
                  </a:lnTo>
                  <a:lnTo>
                    <a:pt x="1743" y="2634"/>
                  </a:lnTo>
                  <a:lnTo>
                    <a:pt x="1720" y="2653"/>
                  </a:lnTo>
                  <a:lnTo>
                    <a:pt x="1694" y="2670"/>
                  </a:lnTo>
                  <a:lnTo>
                    <a:pt x="1671" y="2678"/>
                  </a:lnTo>
                  <a:lnTo>
                    <a:pt x="1648" y="2683"/>
                  </a:lnTo>
                  <a:lnTo>
                    <a:pt x="1625" y="2685"/>
                  </a:lnTo>
                  <a:lnTo>
                    <a:pt x="1597" y="2683"/>
                  </a:lnTo>
                  <a:lnTo>
                    <a:pt x="1571" y="2675"/>
                  </a:lnTo>
                  <a:lnTo>
                    <a:pt x="1545" y="2663"/>
                  </a:lnTo>
                  <a:lnTo>
                    <a:pt x="1522" y="2647"/>
                  </a:lnTo>
                  <a:lnTo>
                    <a:pt x="635" y="1916"/>
                  </a:lnTo>
                  <a:lnTo>
                    <a:pt x="163" y="1916"/>
                  </a:lnTo>
                  <a:lnTo>
                    <a:pt x="130" y="1912"/>
                  </a:lnTo>
                  <a:lnTo>
                    <a:pt x="99" y="1903"/>
                  </a:lnTo>
                  <a:lnTo>
                    <a:pt x="72" y="1887"/>
                  </a:lnTo>
                  <a:lnTo>
                    <a:pt x="48" y="1868"/>
                  </a:lnTo>
                  <a:lnTo>
                    <a:pt x="27" y="1844"/>
                  </a:lnTo>
                  <a:lnTo>
                    <a:pt x="13" y="1817"/>
                  </a:lnTo>
                  <a:lnTo>
                    <a:pt x="3" y="1786"/>
                  </a:lnTo>
                  <a:lnTo>
                    <a:pt x="0" y="1754"/>
                  </a:lnTo>
                  <a:lnTo>
                    <a:pt x="0" y="1111"/>
                  </a:lnTo>
                  <a:lnTo>
                    <a:pt x="3" y="1078"/>
                  </a:lnTo>
                  <a:lnTo>
                    <a:pt x="13" y="1048"/>
                  </a:lnTo>
                  <a:lnTo>
                    <a:pt x="27" y="1019"/>
                  </a:lnTo>
                  <a:lnTo>
                    <a:pt x="48" y="995"/>
                  </a:lnTo>
                  <a:lnTo>
                    <a:pt x="72" y="976"/>
                  </a:lnTo>
                  <a:lnTo>
                    <a:pt x="99" y="961"/>
                  </a:lnTo>
                  <a:lnTo>
                    <a:pt x="130" y="952"/>
                  </a:lnTo>
                  <a:lnTo>
                    <a:pt x="163" y="949"/>
                  </a:lnTo>
                  <a:lnTo>
                    <a:pt x="635" y="949"/>
                  </a:lnTo>
                  <a:lnTo>
                    <a:pt x="1522" y="216"/>
                  </a:lnTo>
                  <a:lnTo>
                    <a:pt x="1547" y="199"/>
                  </a:lnTo>
                  <a:lnTo>
                    <a:pt x="1575" y="187"/>
                  </a:lnTo>
                  <a:lnTo>
                    <a:pt x="1605" y="181"/>
                  </a:lnTo>
                  <a:lnTo>
                    <a:pt x="1635" y="180"/>
                  </a:lnTo>
                  <a:close/>
                  <a:moveTo>
                    <a:pt x="2931" y="0"/>
                  </a:moveTo>
                  <a:lnTo>
                    <a:pt x="2957" y="4"/>
                  </a:lnTo>
                  <a:lnTo>
                    <a:pt x="2983" y="11"/>
                  </a:lnTo>
                  <a:lnTo>
                    <a:pt x="3007" y="22"/>
                  </a:lnTo>
                  <a:lnTo>
                    <a:pt x="3028" y="37"/>
                  </a:lnTo>
                  <a:lnTo>
                    <a:pt x="3048" y="55"/>
                  </a:lnTo>
                  <a:lnTo>
                    <a:pt x="3118" y="138"/>
                  </a:lnTo>
                  <a:lnTo>
                    <a:pt x="3183" y="224"/>
                  </a:lnTo>
                  <a:lnTo>
                    <a:pt x="3244" y="313"/>
                  </a:lnTo>
                  <a:lnTo>
                    <a:pt x="3300" y="406"/>
                  </a:lnTo>
                  <a:lnTo>
                    <a:pt x="3350" y="499"/>
                  </a:lnTo>
                  <a:lnTo>
                    <a:pt x="3396" y="597"/>
                  </a:lnTo>
                  <a:lnTo>
                    <a:pt x="3437" y="696"/>
                  </a:lnTo>
                  <a:lnTo>
                    <a:pt x="3472" y="797"/>
                  </a:lnTo>
                  <a:lnTo>
                    <a:pt x="3503" y="899"/>
                  </a:lnTo>
                  <a:lnTo>
                    <a:pt x="3528" y="1003"/>
                  </a:lnTo>
                  <a:lnTo>
                    <a:pt x="3548" y="1108"/>
                  </a:lnTo>
                  <a:lnTo>
                    <a:pt x="3562" y="1216"/>
                  </a:lnTo>
                  <a:lnTo>
                    <a:pt x="3569" y="1324"/>
                  </a:lnTo>
                  <a:lnTo>
                    <a:pt x="3573" y="1432"/>
                  </a:lnTo>
                  <a:lnTo>
                    <a:pt x="3569" y="1545"/>
                  </a:lnTo>
                  <a:lnTo>
                    <a:pt x="3561" y="1656"/>
                  </a:lnTo>
                  <a:lnTo>
                    <a:pt x="3545" y="1768"/>
                  </a:lnTo>
                  <a:lnTo>
                    <a:pt x="3524" y="1877"/>
                  </a:lnTo>
                  <a:lnTo>
                    <a:pt x="3497" y="1985"/>
                  </a:lnTo>
                  <a:lnTo>
                    <a:pt x="3465" y="2092"/>
                  </a:lnTo>
                  <a:lnTo>
                    <a:pt x="3427" y="2196"/>
                  </a:lnTo>
                  <a:lnTo>
                    <a:pt x="3382" y="2299"/>
                  </a:lnTo>
                  <a:lnTo>
                    <a:pt x="3333" y="2399"/>
                  </a:lnTo>
                  <a:lnTo>
                    <a:pt x="3278" y="2496"/>
                  </a:lnTo>
                  <a:lnTo>
                    <a:pt x="3218" y="2590"/>
                  </a:lnTo>
                  <a:lnTo>
                    <a:pt x="3153" y="2682"/>
                  </a:lnTo>
                  <a:lnTo>
                    <a:pt x="3082" y="2770"/>
                  </a:lnTo>
                  <a:lnTo>
                    <a:pt x="3062" y="2789"/>
                  </a:lnTo>
                  <a:lnTo>
                    <a:pt x="3040" y="2804"/>
                  </a:lnTo>
                  <a:lnTo>
                    <a:pt x="3017" y="2816"/>
                  </a:lnTo>
                  <a:lnTo>
                    <a:pt x="2991" y="2824"/>
                  </a:lnTo>
                  <a:lnTo>
                    <a:pt x="2965" y="2827"/>
                  </a:lnTo>
                  <a:lnTo>
                    <a:pt x="2957" y="2827"/>
                  </a:lnTo>
                  <a:lnTo>
                    <a:pt x="2932" y="2825"/>
                  </a:lnTo>
                  <a:lnTo>
                    <a:pt x="2907" y="2820"/>
                  </a:lnTo>
                  <a:lnTo>
                    <a:pt x="2884" y="2810"/>
                  </a:lnTo>
                  <a:lnTo>
                    <a:pt x="2863" y="2797"/>
                  </a:lnTo>
                  <a:lnTo>
                    <a:pt x="2843" y="2780"/>
                  </a:lnTo>
                  <a:lnTo>
                    <a:pt x="2822" y="2759"/>
                  </a:lnTo>
                  <a:lnTo>
                    <a:pt x="2801" y="2735"/>
                  </a:lnTo>
                  <a:lnTo>
                    <a:pt x="2787" y="2709"/>
                  </a:lnTo>
                  <a:lnTo>
                    <a:pt x="2779" y="2681"/>
                  </a:lnTo>
                  <a:lnTo>
                    <a:pt x="2774" y="2651"/>
                  </a:lnTo>
                  <a:lnTo>
                    <a:pt x="2775" y="2622"/>
                  </a:lnTo>
                  <a:lnTo>
                    <a:pt x="2783" y="2594"/>
                  </a:lnTo>
                  <a:lnTo>
                    <a:pt x="2795" y="2565"/>
                  </a:lnTo>
                  <a:lnTo>
                    <a:pt x="2812" y="2540"/>
                  </a:lnTo>
                  <a:lnTo>
                    <a:pt x="2876" y="2461"/>
                  </a:lnTo>
                  <a:lnTo>
                    <a:pt x="2933" y="2378"/>
                  </a:lnTo>
                  <a:lnTo>
                    <a:pt x="2986" y="2294"/>
                  </a:lnTo>
                  <a:lnTo>
                    <a:pt x="3034" y="2206"/>
                  </a:lnTo>
                  <a:lnTo>
                    <a:pt x="3076" y="2114"/>
                  </a:lnTo>
                  <a:lnTo>
                    <a:pt x="3113" y="2022"/>
                  </a:lnTo>
                  <a:lnTo>
                    <a:pt x="3145" y="1927"/>
                  </a:lnTo>
                  <a:lnTo>
                    <a:pt x="3171" y="1831"/>
                  </a:lnTo>
                  <a:lnTo>
                    <a:pt x="3191" y="1732"/>
                  </a:lnTo>
                  <a:lnTo>
                    <a:pt x="3206" y="1633"/>
                  </a:lnTo>
                  <a:lnTo>
                    <a:pt x="3215" y="1533"/>
                  </a:lnTo>
                  <a:lnTo>
                    <a:pt x="3218" y="1432"/>
                  </a:lnTo>
                  <a:lnTo>
                    <a:pt x="3215" y="1336"/>
                  </a:lnTo>
                  <a:lnTo>
                    <a:pt x="3207" y="1239"/>
                  </a:lnTo>
                  <a:lnTo>
                    <a:pt x="3194" y="1144"/>
                  </a:lnTo>
                  <a:lnTo>
                    <a:pt x="3175" y="1050"/>
                  </a:lnTo>
                  <a:lnTo>
                    <a:pt x="3152" y="957"/>
                  </a:lnTo>
                  <a:lnTo>
                    <a:pt x="3122" y="866"/>
                  </a:lnTo>
                  <a:lnTo>
                    <a:pt x="3088" y="777"/>
                  </a:lnTo>
                  <a:lnTo>
                    <a:pt x="3049" y="690"/>
                  </a:lnTo>
                  <a:lnTo>
                    <a:pt x="3005" y="604"/>
                  </a:lnTo>
                  <a:lnTo>
                    <a:pt x="2957" y="522"/>
                  </a:lnTo>
                  <a:lnTo>
                    <a:pt x="2904" y="442"/>
                  </a:lnTo>
                  <a:lnTo>
                    <a:pt x="2846" y="365"/>
                  </a:lnTo>
                  <a:lnTo>
                    <a:pt x="2784" y="290"/>
                  </a:lnTo>
                  <a:lnTo>
                    <a:pt x="2767" y="269"/>
                  </a:lnTo>
                  <a:lnTo>
                    <a:pt x="2755" y="244"/>
                  </a:lnTo>
                  <a:lnTo>
                    <a:pt x="2747" y="219"/>
                  </a:lnTo>
                  <a:lnTo>
                    <a:pt x="2743" y="191"/>
                  </a:lnTo>
                  <a:lnTo>
                    <a:pt x="2744" y="165"/>
                  </a:lnTo>
                  <a:lnTo>
                    <a:pt x="2749" y="139"/>
                  </a:lnTo>
                  <a:lnTo>
                    <a:pt x="2758" y="114"/>
                  </a:lnTo>
                  <a:lnTo>
                    <a:pt x="2772" y="90"/>
                  </a:lnTo>
                  <a:lnTo>
                    <a:pt x="2791" y="70"/>
                  </a:lnTo>
                  <a:lnTo>
                    <a:pt x="2811" y="48"/>
                  </a:lnTo>
                  <a:lnTo>
                    <a:pt x="2831" y="31"/>
                  </a:lnTo>
                  <a:lnTo>
                    <a:pt x="2854" y="18"/>
                  </a:lnTo>
                  <a:lnTo>
                    <a:pt x="2878" y="8"/>
                  </a:lnTo>
                  <a:lnTo>
                    <a:pt x="2904" y="2"/>
                  </a:lnTo>
                  <a:lnTo>
                    <a:pt x="2931" y="0"/>
                  </a:lnTo>
                  <a:close/>
                </a:path>
              </a:pathLst>
            </a:custGeom>
            <a:solidFill>
              <a:sysClr val="window" lastClr="FFFFFF"/>
            </a:solidFill>
            <a:ln w="0">
              <a:noFill/>
              <a:prstDash val="solid"/>
              <a:round/>
              <a:headEnd/>
              <a:tailEnd/>
            </a:ln>
          </p:spPr>
          <p:txBody>
            <a:bodyPr vert="horz" wrap="square" lIns="90000" tIns="46800" rIns="90000" bIns="4680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grpSp>
          <p:nvGrpSpPr>
            <p:cNvPr id="15" name="文本框">
              <a:extLst>
                <a:ext uri="{FF2B5EF4-FFF2-40B4-BE49-F238E27FC236}">
                  <a16:creationId xmlns:a16="http://schemas.microsoft.com/office/drawing/2014/main" id="{40F8DE54-4D76-4AF9-8A67-5A2B08D9C2D9}"/>
                </a:ext>
              </a:extLst>
            </p:cNvPr>
            <p:cNvGrpSpPr>
              <a:grpSpLocks noChangeAspect="1"/>
            </p:cNvGrpSpPr>
            <p:nvPr/>
          </p:nvGrpSpPr>
          <p:grpSpPr bwMode="auto">
            <a:xfrm>
              <a:off x="6926137" y="2880450"/>
              <a:ext cx="434154" cy="431513"/>
              <a:chOff x="9876" y="-1946"/>
              <a:chExt cx="822" cy="817"/>
            </a:xfrm>
            <a:solidFill>
              <a:sysClr val="window" lastClr="FFFFFF"/>
            </a:solidFill>
          </p:grpSpPr>
          <p:sp>
            <p:nvSpPr>
              <p:cNvPr id="22" name="Freeform 1038">
                <a:extLst>
                  <a:ext uri="{FF2B5EF4-FFF2-40B4-BE49-F238E27FC236}">
                    <a16:creationId xmlns:a16="http://schemas.microsoft.com/office/drawing/2014/main" id="{6124B63D-654E-403F-B804-7595DA709C38}"/>
                  </a:ext>
                </a:extLst>
              </p:cNvPr>
              <p:cNvSpPr>
                <a:spLocks/>
              </p:cNvSpPr>
              <p:nvPr/>
            </p:nvSpPr>
            <p:spPr bwMode="auto">
              <a:xfrm>
                <a:off x="10016" y="-1801"/>
                <a:ext cx="356" cy="75"/>
              </a:xfrm>
              <a:custGeom>
                <a:avLst/>
                <a:gdLst>
                  <a:gd name="T0" fmla="*/ 149 w 1421"/>
                  <a:gd name="T1" fmla="*/ 0 h 298"/>
                  <a:gd name="T2" fmla="*/ 1272 w 1421"/>
                  <a:gd name="T3" fmla="*/ 0 h 298"/>
                  <a:gd name="T4" fmla="*/ 1302 w 1421"/>
                  <a:gd name="T5" fmla="*/ 3 h 298"/>
                  <a:gd name="T6" fmla="*/ 1330 w 1421"/>
                  <a:gd name="T7" fmla="*/ 12 h 298"/>
                  <a:gd name="T8" fmla="*/ 1356 w 1421"/>
                  <a:gd name="T9" fmla="*/ 25 h 298"/>
                  <a:gd name="T10" fmla="*/ 1378 w 1421"/>
                  <a:gd name="T11" fmla="*/ 44 h 298"/>
                  <a:gd name="T12" fmla="*/ 1396 w 1421"/>
                  <a:gd name="T13" fmla="*/ 66 h 298"/>
                  <a:gd name="T14" fmla="*/ 1410 w 1421"/>
                  <a:gd name="T15" fmla="*/ 91 h 298"/>
                  <a:gd name="T16" fmla="*/ 1418 w 1421"/>
                  <a:gd name="T17" fmla="*/ 119 h 298"/>
                  <a:gd name="T18" fmla="*/ 1421 w 1421"/>
                  <a:gd name="T19" fmla="*/ 149 h 298"/>
                  <a:gd name="T20" fmla="*/ 1418 w 1421"/>
                  <a:gd name="T21" fmla="*/ 179 h 298"/>
                  <a:gd name="T22" fmla="*/ 1410 w 1421"/>
                  <a:gd name="T23" fmla="*/ 206 h 298"/>
                  <a:gd name="T24" fmla="*/ 1396 w 1421"/>
                  <a:gd name="T25" fmla="*/ 232 h 298"/>
                  <a:gd name="T26" fmla="*/ 1378 w 1421"/>
                  <a:gd name="T27" fmla="*/ 254 h 298"/>
                  <a:gd name="T28" fmla="*/ 1356 w 1421"/>
                  <a:gd name="T29" fmla="*/ 272 h 298"/>
                  <a:gd name="T30" fmla="*/ 1330 w 1421"/>
                  <a:gd name="T31" fmla="*/ 285 h 298"/>
                  <a:gd name="T32" fmla="*/ 1302 w 1421"/>
                  <a:gd name="T33" fmla="*/ 295 h 298"/>
                  <a:gd name="T34" fmla="*/ 1272 w 1421"/>
                  <a:gd name="T35" fmla="*/ 298 h 298"/>
                  <a:gd name="T36" fmla="*/ 149 w 1421"/>
                  <a:gd name="T37" fmla="*/ 298 h 298"/>
                  <a:gd name="T38" fmla="*/ 119 w 1421"/>
                  <a:gd name="T39" fmla="*/ 295 h 298"/>
                  <a:gd name="T40" fmla="*/ 91 w 1421"/>
                  <a:gd name="T41" fmla="*/ 285 h 298"/>
                  <a:gd name="T42" fmla="*/ 65 w 1421"/>
                  <a:gd name="T43" fmla="*/ 272 h 298"/>
                  <a:gd name="T44" fmla="*/ 44 w 1421"/>
                  <a:gd name="T45" fmla="*/ 254 h 298"/>
                  <a:gd name="T46" fmla="*/ 25 w 1421"/>
                  <a:gd name="T47" fmla="*/ 232 h 298"/>
                  <a:gd name="T48" fmla="*/ 11 w 1421"/>
                  <a:gd name="T49" fmla="*/ 206 h 298"/>
                  <a:gd name="T50" fmla="*/ 3 w 1421"/>
                  <a:gd name="T51" fmla="*/ 179 h 298"/>
                  <a:gd name="T52" fmla="*/ 0 w 1421"/>
                  <a:gd name="T53" fmla="*/ 149 h 298"/>
                  <a:gd name="T54" fmla="*/ 3 w 1421"/>
                  <a:gd name="T55" fmla="*/ 119 h 298"/>
                  <a:gd name="T56" fmla="*/ 11 w 1421"/>
                  <a:gd name="T57" fmla="*/ 91 h 298"/>
                  <a:gd name="T58" fmla="*/ 25 w 1421"/>
                  <a:gd name="T59" fmla="*/ 66 h 298"/>
                  <a:gd name="T60" fmla="*/ 44 w 1421"/>
                  <a:gd name="T61" fmla="*/ 44 h 298"/>
                  <a:gd name="T62" fmla="*/ 65 w 1421"/>
                  <a:gd name="T63" fmla="*/ 25 h 298"/>
                  <a:gd name="T64" fmla="*/ 91 w 1421"/>
                  <a:gd name="T65" fmla="*/ 12 h 298"/>
                  <a:gd name="T66" fmla="*/ 119 w 1421"/>
                  <a:gd name="T67" fmla="*/ 3 h 298"/>
                  <a:gd name="T68" fmla="*/ 149 w 1421"/>
                  <a:gd name="T6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1" h="298">
                    <a:moveTo>
                      <a:pt x="149" y="0"/>
                    </a:moveTo>
                    <a:lnTo>
                      <a:pt x="1272" y="0"/>
                    </a:lnTo>
                    <a:lnTo>
                      <a:pt x="1302" y="3"/>
                    </a:lnTo>
                    <a:lnTo>
                      <a:pt x="1330" y="12"/>
                    </a:lnTo>
                    <a:lnTo>
                      <a:pt x="1356" y="25"/>
                    </a:lnTo>
                    <a:lnTo>
                      <a:pt x="1378" y="44"/>
                    </a:lnTo>
                    <a:lnTo>
                      <a:pt x="1396" y="66"/>
                    </a:lnTo>
                    <a:lnTo>
                      <a:pt x="1410" y="91"/>
                    </a:lnTo>
                    <a:lnTo>
                      <a:pt x="1418" y="119"/>
                    </a:lnTo>
                    <a:lnTo>
                      <a:pt x="1421" y="149"/>
                    </a:lnTo>
                    <a:lnTo>
                      <a:pt x="1418" y="179"/>
                    </a:lnTo>
                    <a:lnTo>
                      <a:pt x="1410" y="206"/>
                    </a:lnTo>
                    <a:lnTo>
                      <a:pt x="1396" y="232"/>
                    </a:lnTo>
                    <a:lnTo>
                      <a:pt x="1378" y="254"/>
                    </a:lnTo>
                    <a:lnTo>
                      <a:pt x="1356" y="272"/>
                    </a:lnTo>
                    <a:lnTo>
                      <a:pt x="1330" y="285"/>
                    </a:lnTo>
                    <a:lnTo>
                      <a:pt x="1302" y="295"/>
                    </a:lnTo>
                    <a:lnTo>
                      <a:pt x="1272" y="298"/>
                    </a:lnTo>
                    <a:lnTo>
                      <a:pt x="149" y="298"/>
                    </a:lnTo>
                    <a:lnTo>
                      <a:pt x="119" y="295"/>
                    </a:lnTo>
                    <a:lnTo>
                      <a:pt x="91" y="285"/>
                    </a:lnTo>
                    <a:lnTo>
                      <a:pt x="65" y="272"/>
                    </a:lnTo>
                    <a:lnTo>
                      <a:pt x="44" y="254"/>
                    </a:lnTo>
                    <a:lnTo>
                      <a:pt x="25" y="232"/>
                    </a:lnTo>
                    <a:lnTo>
                      <a:pt x="11" y="206"/>
                    </a:lnTo>
                    <a:lnTo>
                      <a:pt x="3" y="179"/>
                    </a:lnTo>
                    <a:lnTo>
                      <a:pt x="0" y="149"/>
                    </a:lnTo>
                    <a:lnTo>
                      <a:pt x="3" y="119"/>
                    </a:lnTo>
                    <a:lnTo>
                      <a:pt x="11" y="91"/>
                    </a:lnTo>
                    <a:lnTo>
                      <a:pt x="25" y="66"/>
                    </a:lnTo>
                    <a:lnTo>
                      <a:pt x="44" y="44"/>
                    </a:lnTo>
                    <a:lnTo>
                      <a:pt x="65" y="25"/>
                    </a:lnTo>
                    <a:lnTo>
                      <a:pt x="91" y="12"/>
                    </a:lnTo>
                    <a:lnTo>
                      <a:pt x="119" y="3"/>
                    </a:lnTo>
                    <a:lnTo>
                      <a:pt x="149"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23" name="Freeform 1039">
                <a:extLst>
                  <a:ext uri="{FF2B5EF4-FFF2-40B4-BE49-F238E27FC236}">
                    <a16:creationId xmlns:a16="http://schemas.microsoft.com/office/drawing/2014/main" id="{E22D40D4-27E6-46B0-9974-EA14F20D8C29}"/>
                  </a:ext>
                </a:extLst>
              </p:cNvPr>
              <p:cNvSpPr>
                <a:spLocks/>
              </p:cNvSpPr>
              <p:nvPr/>
            </p:nvSpPr>
            <p:spPr bwMode="auto">
              <a:xfrm>
                <a:off x="10016" y="-1662"/>
                <a:ext cx="356" cy="75"/>
              </a:xfrm>
              <a:custGeom>
                <a:avLst/>
                <a:gdLst>
                  <a:gd name="T0" fmla="*/ 149 w 1421"/>
                  <a:gd name="T1" fmla="*/ 0 h 298"/>
                  <a:gd name="T2" fmla="*/ 1272 w 1421"/>
                  <a:gd name="T3" fmla="*/ 0 h 298"/>
                  <a:gd name="T4" fmla="*/ 1302 w 1421"/>
                  <a:gd name="T5" fmla="*/ 3 h 298"/>
                  <a:gd name="T6" fmla="*/ 1330 w 1421"/>
                  <a:gd name="T7" fmla="*/ 12 h 298"/>
                  <a:gd name="T8" fmla="*/ 1356 w 1421"/>
                  <a:gd name="T9" fmla="*/ 26 h 298"/>
                  <a:gd name="T10" fmla="*/ 1378 w 1421"/>
                  <a:gd name="T11" fmla="*/ 44 h 298"/>
                  <a:gd name="T12" fmla="*/ 1396 w 1421"/>
                  <a:gd name="T13" fmla="*/ 66 h 298"/>
                  <a:gd name="T14" fmla="*/ 1410 w 1421"/>
                  <a:gd name="T15" fmla="*/ 91 h 298"/>
                  <a:gd name="T16" fmla="*/ 1418 w 1421"/>
                  <a:gd name="T17" fmla="*/ 119 h 298"/>
                  <a:gd name="T18" fmla="*/ 1421 w 1421"/>
                  <a:gd name="T19" fmla="*/ 149 h 298"/>
                  <a:gd name="T20" fmla="*/ 1418 w 1421"/>
                  <a:gd name="T21" fmla="*/ 179 h 298"/>
                  <a:gd name="T22" fmla="*/ 1410 w 1421"/>
                  <a:gd name="T23" fmla="*/ 207 h 298"/>
                  <a:gd name="T24" fmla="*/ 1396 w 1421"/>
                  <a:gd name="T25" fmla="*/ 232 h 298"/>
                  <a:gd name="T26" fmla="*/ 1378 w 1421"/>
                  <a:gd name="T27" fmla="*/ 255 h 298"/>
                  <a:gd name="T28" fmla="*/ 1356 w 1421"/>
                  <a:gd name="T29" fmla="*/ 272 h 298"/>
                  <a:gd name="T30" fmla="*/ 1330 w 1421"/>
                  <a:gd name="T31" fmla="*/ 287 h 298"/>
                  <a:gd name="T32" fmla="*/ 1302 w 1421"/>
                  <a:gd name="T33" fmla="*/ 295 h 298"/>
                  <a:gd name="T34" fmla="*/ 1272 w 1421"/>
                  <a:gd name="T35" fmla="*/ 298 h 298"/>
                  <a:gd name="T36" fmla="*/ 149 w 1421"/>
                  <a:gd name="T37" fmla="*/ 298 h 298"/>
                  <a:gd name="T38" fmla="*/ 119 w 1421"/>
                  <a:gd name="T39" fmla="*/ 295 h 298"/>
                  <a:gd name="T40" fmla="*/ 91 w 1421"/>
                  <a:gd name="T41" fmla="*/ 287 h 298"/>
                  <a:gd name="T42" fmla="*/ 65 w 1421"/>
                  <a:gd name="T43" fmla="*/ 272 h 298"/>
                  <a:gd name="T44" fmla="*/ 44 w 1421"/>
                  <a:gd name="T45" fmla="*/ 255 h 298"/>
                  <a:gd name="T46" fmla="*/ 25 w 1421"/>
                  <a:gd name="T47" fmla="*/ 232 h 298"/>
                  <a:gd name="T48" fmla="*/ 11 w 1421"/>
                  <a:gd name="T49" fmla="*/ 207 h 298"/>
                  <a:gd name="T50" fmla="*/ 3 w 1421"/>
                  <a:gd name="T51" fmla="*/ 179 h 298"/>
                  <a:gd name="T52" fmla="*/ 0 w 1421"/>
                  <a:gd name="T53" fmla="*/ 149 h 298"/>
                  <a:gd name="T54" fmla="*/ 3 w 1421"/>
                  <a:gd name="T55" fmla="*/ 119 h 298"/>
                  <a:gd name="T56" fmla="*/ 11 w 1421"/>
                  <a:gd name="T57" fmla="*/ 91 h 298"/>
                  <a:gd name="T58" fmla="*/ 25 w 1421"/>
                  <a:gd name="T59" fmla="*/ 66 h 298"/>
                  <a:gd name="T60" fmla="*/ 44 w 1421"/>
                  <a:gd name="T61" fmla="*/ 44 h 298"/>
                  <a:gd name="T62" fmla="*/ 65 w 1421"/>
                  <a:gd name="T63" fmla="*/ 26 h 298"/>
                  <a:gd name="T64" fmla="*/ 91 w 1421"/>
                  <a:gd name="T65" fmla="*/ 12 h 298"/>
                  <a:gd name="T66" fmla="*/ 119 w 1421"/>
                  <a:gd name="T67" fmla="*/ 3 h 298"/>
                  <a:gd name="T68" fmla="*/ 149 w 1421"/>
                  <a:gd name="T6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1" h="298">
                    <a:moveTo>
                      <a:pt x="149" y="0"/>
                    </a:moveTo>
                    <a:lnTo>
                      <a:pt x="1272" y="0"/>
                    </a:lnTo>
                    <a:lnTo>
                      <a:pt x="1302" y="3"/>
                    </a:lnTo>
                    <a:lnTo>
                      <a:pt x="1330" y="12"/>
                    </a:lnTo>
                    <a:lnTo>
                      <a:pt x="1356" y="26"/>
                    </a:lnTo>
                    <a:lnTo>
                      <a:pt x="1378" y="44"/>
                    </a:lnTo>
                    <a:lnTo>
                      <a:pt x="1396" y="66"/>
                    </a:lnTo>
                    <a:lnTo>
                      <a:pt x="1410" y="91"/>
                    </a:lnTo>
                    <a:lnTo>
                      <a:pt x="1418" y="119"/>
                    </a:lnTo>
                    <a:lnTo>
                      <a:pt x="1421" y="149"/>
                    </a:lnTo>
                    <a:lnTo>
                      <a:pt x="1418" y="179"/>
                    </a:lnTo>
                    <a:lnTo>
                      <a:pt x="1410" y="207"/>
                    </a:lnTo>
                    <a:lnTo>
                      <a:pt x="1396" y="232"/>
                    </a:lnTo>
                    <a:lnTo>
                      <a:pt x="1378" y="255"/>
                    </a:lnTo>
                    <a:lnTo>
                      <a:pt x="1356" y="272"/>
                    </a:lnTo>
                    <a:lnTo>
                      <a:pt x="1330" y="287"/>
                    </a:lnTo>
                    <a:lnTo>
                      <a:pt x="1302" y="295"/>
                    </a:lnTo>
                    <a:lnTo>
                      <a:pt x="1272" y="298"/>
                    </a:lnTo>
                    <a:lnTo>
                      <a:pt x="149" y="298"/>
                    </a:lnTo>
                    <a:lnTo>
                      <a:pt x="119" y="295"/>
                    </a:lnTo>
                    <a:lnTo>
                      <a:pt x="91" y="287"/>
                    </a:lnTo>
                    <a:lnTo>
                      <a:pt x="65" y="272"/>
                    </a:lnTo>
                    <a:lnTo>
                      <a:pt x="44" y="255"/>
                    </a:lnTo>
                    <a:lnTo>
                      <a:pt x="25" y="232"/>
                    </a:lnTo>
                    <a:lnTo>
                      <a:pt x="11" y="207"/>
                    </a:lnTo>
                    <a:lnTo>
                      <a:pt x="3" y="179"/>
                    </a:lnTo>
                    <a:lnTo>
                      <a:pt x="0" y="149"/>
                    </a:lnTo>
                    <a:lnTo>
                      <a:pt x="3" y="119"/>
                    </a:lnTo>
                    <a:lnTo>
                      <a:pt x="11" y="91"/>
                    </a:lnTo>
                    <a:lnTo>
                      <a:pt x="25" y="66"/>
                    </a:lnTo>
                    <a:lnTo>
                      <a:pt x="44" y="44"/>
                    </a:lnTo>
                    <a:lnTo>
                      <a:pt x="65" y="26"/>
                    </a:lnTo>
                    <a:lnTo>
                      <a:pt x="91" y="12"/>
                    </a:lnTo>
                    <a:lnTo>
                      <a:pt x="119" y="3"/>
                    </a:lnTo>
                    <a:lnTo>
                      <a:pt x="149"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24" name="Freeform 1040">
                <a:extLst>
                  <a:ext uri="{FF2B5EF4-FFF2-40B4-BE49-F238E27FC236}">
                    <a16:creationId xmlns:a16="http://schemas.microsoft.com/office/drawing/2014/main" id="{76E6CA0A-F30A-4FF9-8687-9A7523E5F149}"/>
                  </a:ext>
                </a:extLst>
              </p:cNvPr>
              <p:cNvSpPr>
                <a:spLocks/>
              </p:cNvSpPr>
              <p:nvPr/>
            </p:nvSpPr>
            <p:spPr bwMode="auto">
              <a:xfrm>
                <a:off x="10016" y="-1522"/>
                <a:ext cx="215" cy="74"/>
              </a:xfrm>
              <a:custGeom>
                <a:avLst/>
                <a:gdLst>
                  <a:gd name="T0" fmla="*/ 149 w 860"/>
                  <a:gd name="T1" fmla="*/ 0 h 297"/>
                  <a:gd name="T2" fmla="*/ 711 w 860"/>
                  <a:gd name="T3" fmla="*/ 0 h 297"/>
                  <a:gd name="T4" fmla="*/ 741 w 860"/>
                  <a:gd name="T5" fmla="*/ 3 h 297"/>
                  <a:gd name="T6" fmla="*/ 769 w 860"/>
                  <a:gd name="T7" fmla="*/ 11 h 297"/>
                  <a:gd name="T8" fmla="*/ 795 w 860"/>
                  <a:gd name="T9" fmla="*/ 26 h 297"/>
                  <a:gd name="T10" fmla="*/ 817 w 860"/>
                  <a:gd name="T11" fmla="*/ 43 h 297"/>
                  <a:gd name="T12" fmla="*/ 835 w 860"/>
                  <a:gd name="T13" fmla="*/ 66 h 297"/>
                  <a:gd name="T14" fmla="*/ 849 w 860"/>
                  <a:gd name="T15" fmla="*/ 90 h 297"/>
                  <a:gd name="T16" fmla="*/ 857 w 860"/>
                  <a:gd name="T17" fmla="*/ 118 h 297"/>
                  <a:gd name="T18" fmla="*/ 860 w 860"/>
                  <a:gd name="T19" fmla="*/ 149 h 297"/>
                  <a:gd name="T20" fmla="*/ 857 w 860"/>
                  <a:gd name="T21" fmla="*/ 179 h 297"/>
                  <a:gd name="T22" fmla="*/ 849 w 860"/>
                  <a:gd name="T23" fmla="*/ 207 h 297"/>
                  <a:gd name="T24" fmla="*/ 835 w 860"/>
                  <a:gd name="T25" fmla="*/ 231 h 297"/>
                  <a:gd name="T26" fmla="*/ 817 w 860"/>
                  <a:gd name="T27" fmla="*/ 254 h 297"/>
                  <a:gd name="T28" fmla="*/ 795 w 860"/>
                  <a:gd name="T29" fmla="*/ 271 h 297"/>
                  <a:gd name="T30" fmla="*/ 769 w 860"/>
                  <a:gd name="T31" fmla="*/ 286 h 297"/>
                  <a:gd name="T32" fmla="*/ 741 w 860"/>
                  <a:gd name="T33" fmla="*/ 294 h 297"/>
                  <a:gd name="T34" fmla="*/ 711 w 860"/>
                  <a:gd name="T35" fmla="*/ 297 h 297"/>
                  <a:gd name="T36" fmla="*/ 149 w 860"/>
                  <a:gd name="T37" fmla="*/ 297 h 297"/>
                  <a:gd name="T38" fmla="*/ 119 w 860"/>
                  <a:gd name="T39" fmla="*/ 294 h 297"/>
                  <a:gd name="T40" fmla="*/ 91 w 860"/>
                  <a:gd name="T41" fmla="*/ 286 h 297"/>
                  <a:gd name="T42" fmla="*/ 65 w 860"/>
                  <a:gd name="T43" fmla="*/ 271 h 297"/>
                  <a:gd name="T44" fmla="*/ 44 w 860"/>
                  <a:gd name="T45" fmla="*/ 254 h 297"/>
                  <a:gd name="T46" fmla="*/ 25 w 860"/>
                  <a:gd name="T47" fmla="*/ 231 h 297"/>
                  <a:gd name="T48" fmla="*/ 11 w 860"/>
                  <a:gd name="T49" fmla="*/ 207 h 297"/>
                  <a:gd name="T50" fmla="*/ 3 w 860"/>
                  <a:gd name="T51" fmla="*/ 179 h 297"/>
                  <a:gd name="T52" fmla="*/ 0 w 860"/>
                  <a:gd name="T53" fmla="*/ 149 h 297"/>
                  <a:gd name="T54" fmla="*/ 3 w 860"/>
                  <a:gd name="T55" fmla="*/ 118 h 297"/>
                  <a:gd name="T56" fmla="*/ 11 w 860"/>
                  <a:gd name="T57" fmla="*/ 90 h 297"/>
                  <a:gd name="T58" fmla="*/ 25 w 860"/>
                  <a:gd name="T59" fmla="*/ 66 h 297"/>
                  <a:gd name="T60" fmla="*/ 44 w 860"/>
                  <a:gd name="T61" fmla="*/ 43 h 297"/>
                  <a:gd name="T62" fmla="*/ 65 w 860"/>
                  <a:gd name="T63" fmla="*/ 26 h 297"/>
                  <a:gd name="T64" fmla="*/ 91 w 860"/>
                  <a:gd name="T65" fmla="*/ 11 h 297"/>
                  <a:gd name="T66" fmla="*/ 119 w 860"/>
                  <a:gd name="T67" fmla="*/ 3 h 297"/>
                  <a:gd name="T68" fmla="*/ 149 w 860"/>
                  <a:gd name="T69"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0" h="297">
                    <a:moveTo>
                      <a:pt x="149" y="0"/>
                    </a:moveTo>
                    <a:lnTo>
                      <a:pt x="711" y="0"/>
                    </a:lnTo>
                    <a:lnTo>
                      <a:pt x="741" y="3"/>
                    </a:lnTo>
                    <a:lnTo>
                      <a:pt x="769" y="11"/>
                    </a:lnTo>
                    <a:lnTo>
                      <a:pt x="795" y="26"/>
                    </a:lnTo>
                    <a:lnTo>
                      <a:pt x="817" y="43"/>
                    </a:lnTo>
                    <a:lnTo>
                      <a:pt x="835" y="66"/>
                    </a:lnTo>
                    <a:lnTo>
                      <a:pt x="849" y="90"/>
                    </a:lnTo>
                    <a:lnTo>
                      <a:pt x="857" y="118"/>
                    </a:lnTo>
                    <a:lnTo>
                      <a:pt x="860" y="149"/>
                    </a:lnTo>
                    <a:lnTo>
                      <a:pt x="857" y="179"/>
                    </a:lnTo>
                    <a:lnTo>
                      <a:pt x="849" y="207"/>
                    </a:lnTo>
                    <a:lnTo>
                      <a:pt x="835" y="231"/>
                    </a:lnTo>
                    <a:lnTo>
                      <a:pt x="817" y="254"/>
                    </a:lnTo>
                    <a:lnTo>
                      <a:pt x="795" y="271"/>
                    </a:lnTo>
                    <a:lnTo>
                      <a:pt x="769" y="286"/>
                    </a:lnTo>
                    <a:lnTo>
                      <a:pt x="741" y="294"/>
                    </a:lnTo>
                    <a:lnTo>
                      <a:pt x="711" y="297"/>
                    </a:lnTo>
                    <a:lnTo>
                      <a:pt x="149" y="297"/>
                    </a:lnTo>
                    <a:lnTo>
                      <a:pt x="119" y="294"/>
                    </a:lnTo>
                    <a:lnTo>
                      <a:pt x="91" y="286"/>
                    </a:lnTo>
                    <a:lnTo>
                      <a:pt x="65" y="271"/>
                    </a:lnTo>
                    <a:lnTo>
                      <a:pt x="44" y="254"/>
                    </a:lnTo>
                    <a:lnTo>
                      <a:pt x="25" y="231"/>
                    </a:lnTo>
                    <a:lnTo>
                      <a:pt x="11" y="207"/>
                    </a:lnTo>
                    <a:lnTo>
                      <a:pt x="3" y="179"/>
                    </a:lnTo>
                    <a:lnTo>
                      <a:pt x="0" y="149"/>
                    </a:lnTo>
                    <a:lnTo>
                      <a:pt x="3" y="118"/>
                    </a:lnTo>
                    <a:lnTo>
                      <a:pt x="11" y="90"/>
                    </a:lnTo>
                    <a:lnTo>
                      <a:pt x="25" y="66"/>
                    </a:lnTo>
                    <a:lnTo>
                      <a:pt x="44" y="43"/>
                    </a:lnTo>
                    <a:lnTo>
                      <a:pt x="65" y="26"/>
                    </a:lnTo>
                    <a:lnTo>
                      <a:pt x="91" y="11"/>
                    </a:lnTo>
                    <a:lnTo>
                      <a:pt x="119" y="3"/>
                    </a:lnTo>
                    <a:lnTo>
                      <a:pt x="149"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25" name="Freeform 1041">
                <a:extLst>
                  <a:ext uri="{FF2B5EF4-FFF2-40B4-BE49-F238E27FC236}">
                    <a16:creationId xmlns:a16="http://schemas.microsoft.com/office/drawing/2014/main" id="{27E0A978-5997-4CAA-B8A1-9D27852D9F4E}"/>
                  </a:ext>
                </a:extLst>
              </p:cNvPr>
              <p:cNvSpPr>
                <a:spLocks/>
              </p:cNvSpPr>
              <p:nvPr/>
            </p:nvSpPr>
            <p:spPr bwMode="auto">
              <a:xfrm>
                <a:off x="9876" y="-1946"/>
                <a:ext cx="636" cy="817"/>
              </a:xfrm>
              <a:custGeom>
                <a:avLst/>
                <a:gdLst>
                  <a:gd name="T0" fmla="*/ 150 w 2545"/>
                  <a:gd name="T1" fmla="*/ 0 h 3271"/>
                  <a:gd name="T2" fmla="*/ 2395 w 2545"/>
                  <a:gd name="T3" fmla="*/ 0 h 3271"/>
                  <a:gd name="T4" fmla="*/ 2425 w 2545"/>
                  <a:gd name="T5" fmla="*/ 3 h 3271"/>
                  <a:gd name="T6" fmla="*/ 2453 w 2545"/>
                  <a:gd name="T7" fmla="*/ 11 h 3271"/>
                  <a:gd name="T8" fmla="*/ 2479 w 2545"/>
                  <a:gd name="T9" fmla="*/ 26 h 3271"/>
                  <a:gd name="T10" fmla="*/ 2501 w 2545"/>
                  <a:gd name="T11" fmla="*/ 43 h 3271"/>
                  <a:gd name="T12" fmla="*/ 2520 w 2545"/>
                  <a:gd name="T13" fmla="*/ 66 h 3271"/>
                  <a:gd name="T14" fmla="*/ 2533 w 2545"/>
                  <a:gd name="T15" fmla="*/ 90 h 3271"/>
                  <a:gd name="T16" fmla="*/ 2542 w 2545"/>
                  <a:gd name="T17" fmla="*/ 118 h 3271"/>
                  <a:gd name="T18" fmla="*/ 2545 w 2545"/>
                  <a:gd name="T19" fmla="*/ 148 h 3271"/>
                  <a:gd name="T20" fmla="*/ 2545 w 2545"/>
                  <a:gd name="T21" fmla="*/ 369 h 3271"/>
                  <a:gd name="T22" fmla="*/ 2246 w 2545"/>
                  <a:gd name="T23" fmla="*/ 885 h 3271"/>
                  <a:gd name="T24" fmla="*/ 2246 w 2545"/>
                  <a:gd name="T25" fmla="*/ 297 h 3271"/>
                  <a:gd name="T26" fmla="*/ 300 w 2545"/>
                  <a:gd name="T27" fmla="*/ 297 h 3271"/>
                  <a:gd name="T28" fmla="*/ 300 w 2545"/>
                  <a:gd name="T29" fmla="*/ 2973 h 3271"/>
                  <a:gd name="T30" fmla="*/ 2246 w 2545"/>
                  <a:gd name="T31" fmla="*/ 2973 h 3271"/>
                  <a:gd name="T32" fmla="*/ 2246 w 2545"/>
                  <a:gd name="T33" fmla="*/ 2603 h 3271"/>
                  <a:gd name="T34" fmla="*/ 2403 w 2545"/>
                  <a:gd name="T35" fmla="*/ 2500 h 3271"/>
                  <a:gd name="T36" fmla="*/ 2430 w 2545"/>
                  <a:gd name="T37" fmla="*/ 2478 h 3271"/>
                  <a:gd name="T38" fmla="*/ 2454 w 2545"/>
                  <a:gd name="T39" fmla="*/ 2453 h 3271"/>
                  <a:gd name="T40" fmla="*/ 2474 w 2545"/>
                  <a:gd name="T41" fmla="*/ 2425 h 3271"/>
                  <a:gd name="T42" fmla="*/ 2545 w 2545"/>
                  <a:gd name="T43" fmla="*/ 2302 h 3271"/>
                  <a:gd name="T44" fmla="*/ 2545 w 2545"/>
                  <a:gd name="T45" fmla="*/ 3122 h 3271"/>
                  <a:gd name="T46" fmla="*/ 2542 w 2545"/>
                  <a:gd name="T47" fmla="*/ 3151 h 3271"/>
                  <a:gd name="T48" fmla="*/ 2533 w 2545"/>
                  <a:gd name="T49" fmla="*/ 3179 h 3271"/>
                  <a:gd name="T50" fmla="*/ 2520 w 2545"/>
                  <a:gd name="T51" fmla="*/ 3205 h 3271"/>
                  <a:gd name="T52" fmla="*/ 2501 w 2545"/>
                  <a:gd name="T53" fmla="*/ 3226 h 3271"/>
                  <a:gd name="T54" fmla="*/ 2479 w 2545"/>
                  <a:gd name="T55" fmla="*/ 3245 h 3271"/>
                  <a:gd name="T56" fmla="*/ 2453 w 2545"/>
                  <a:gd name="T57" fmla="*/ 3258 h 3271"/>
                  <a:gd name="T58" fmla="*/ 2425 w 2545"/>
                  <a:gd name="T59" fmla="*/ 3268 h 3271"/>
                  <a:gd name="T60" fmla="*/ 2395 w 2545"/>
                  <a:gd name="T61" fmla="*/ 3271 h 3271"/>
                  <a:gd name="T62" fmla="*/ 150 w 2545"/>
                  <a:gd name="T63" fmla="*/ 3271 h 3271"/>
                  <a:gd name="T64" fmla="*/ 120 w 2545"/>
                  <a:gd name="T65" fmla="*/ 3268 h 3271"/>
                  <a:gd name="T66" fmla="*/ 92 w 2545"/>
                  <a:gd name="T67" fmla="*/ 3258 h 3271"/>
                  <a:gd name="T68" fmla="*/ 66 w 2545"/>
                  <a:gd name="T69" fmla="*/ 3245 h 3271"/>
                  <a:gd name="T70" fmla="*/ 44 w 2545"/>
                  <a:gd name="T71" fmla="*/ 3226 h 3271"/>
                  <a:gd name="T72" fmla="*/ 26 w 2545"/>
                  <a:gd name="T73" fmla="*/ 3205 h 3271"/>
                  <a:gd name="T74" fmla="*/ 12 w 2545"/>
                  <a:gd name="T75" fmla="*/ 3179 h 3271"/>
                  <a:gd name="T76" fmla="*/ 3 w 2545"/>
                  <a:gd name="T77" fmla="*/ 3151 h 3271"/>
                  <a:gd name="T78" fmla="*/ 0 w 2545"/>
                  <a:gd name="T79" fmla="*/ 3122 h 3271"/>
                  <a:gd name="T80" fmla="*/ 0 w 2545"/>
                  <a:gd name="T81" fmla="*/ 148 h 3271"/>
                  <a:gd name="T82" fmla="*/ 3 w 2545"/>
                  <a:gd name="T83" fmla="*/ 118 h 3271"/>
                  <a:gd name="T84" fmla="*/ 12 w 2545"/>
                  <a:gd name="T85" fmla="*/ 90 h 3271"/>
                  <a:gd name="T86" fmla="*/ 26 w 2545"/>
                  <a:gd name="T87" fmla="*/ 66 h 3271"/>
                  <a:gd name="T88" fmla="*/ 44 w 2545"/>
                  <a:gd name="T89" fmla="*/ 43 h 3271"/>
                  <a:gd name="T90" fmla="*/ 66 w 2545"/>
                  <a:gd name="T91" fmla="*/ 26 h 3271"/>
                  <a:gd name="T92" fmla="*/ 92 w 2545"/>
                  <a:gd name="T93" fmla="*/ 11 h 3271"/>
                  <a:gd name="T94" fmla="*/ 120 w 2545"/>
                  <a:gd name="T95" fmla="*/ 3 h 3271"/>
                  <a:gd name="T96" fmla="*/ 150 w 2545"/>
                  <a:gd name="T97"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5" h="3271">
                    <a:moveTo>
                      <a:pt x="150" y="0"/>
                    </a:moveTo>
                    <a:lnTo>
                      <a:pt x="2395" y="0"/>
                    </a:lnTo>
                    <a:lnTo>
                      <a:pt x="2425" y="3"/>
                    </a:lnTo>
                    <a:lnTo>
                      <a:pt x="2453" y="11"/>
                    </a:lnTo>
                    <a:lnTo>
                      <a:pt x="2479" y="26"/>
                    </a:lnTo>
                    <a:lnTo>
                      <a:pt x="2501" y="43"/>
                    </a:lnTo>
                    <a:lnTo>
                      <a:pt x="2520" y="66"/>
                    </a:lnTo>
                    <a:lnTo>
                      <a:pt x="2533" y="90"/>
                    </a:lnTo>
                    <a:lnTo>
                      <a:pt x="2542" y="118"/>
                    </a:lnTo>
                    <a:lnTo>
                      <a:pt x="2545" y="148"/>
                    </a:lnTo>
                    <a:lnTo>
                      <a:pt x="2545" y="369"/>
                    </a:lnTo>
                    <a:lnTo>
                      <a:pt x="2246" y="885"/>
                    </a:lnTo>
                    <a:lnTo>
                      <a:pt x="2246" y="297"/>
                    </a:lnTo>
                    <a:lnTo>
                      <a:pt x="300" y="297"/>
                    </a:lnTo>
                    <a:lnTo>
                      <a:pt x="300" y="2973"/>
                    </a:lnTo>
                    <a:lnTo>
                      <a:pt x="2246" y="2973"/>
                    </a:lnTo>
                    <a:lnTo>
                      <a:pt x="2246" y="2603"/>
                    </a:lnTo>
                    <a:lnTo>
                      <a:pt x="2403" y="2500"/>
                    </a:lnTo>
                    <a:lnTo>
                      <a:pt x="2430" y="2478"/>
                    </a:lnTo>
                    <a:lnTo>
                      <a:pt x="2454" y="2453"/>
                    </a:lnTo>
                    <a:lnTo>
                      <a:pt x="2474" y="2425"/>
                    </a:lnTo>
                    <a:lnTo>
                      <a:pt x="2545" y="2302"/>
                    </a:lnTo>
                    <a:lnTo>
                      <a:pt x="2545" y="3122"/>
                    </a:lnTo>
                    <a:lnTo>
                      <a:pt x="2542" y="3151"/>
                    </a:lnTo>
                    <a:lnTo>
                      <a:pt x="2533" y="3179"/>
                    </a:lnTo>
                    <a:lnTo>
                      <a:pt x="2520" y="3205"/>
                    </a:lnTo>
                    <a:lnTo>
                      <a:pt x="2501" y="3226"/>
                    </a:lnTo>
                    <a:lnTo>
                      <a:pt x="2479" y="3245"/>
                    </a:lnTo>
                    <a:lnTo>
                      <a:pt x="2453" y="3258"/>
                    </a:lnTo>
                    <a:lnTo>
                      <a:pt x="2425" y="3268"/>
                    </a:lnTo>
                    <a:lnTo>
                      <a:pt x="2395" y="3271"/>
                    </a:lnTo>
                    <a:lnTo>
                      <a:pt x="150" y="3271"/>
                    </a:lnTo>
                    <a:lnTo>
                      <a:pt x="120" y="3268"/>
                    </a:lnTo>
                    <a:lnTo>
                      <a:pt x="92" y="3258"/>
                    </a:lnTo>
                    <a:lnTo>
                      <a:pt x="66" y="3245"/>
                    </a:lnTo>
                    <a:lnTo>
                      <a:pt x="44" y="3226"/>
                    </a:lnTo>
                    <a:lnTo>
                      <a:pt x="26" y="3205"/>
                    </a:lnTo>
                    <a:lnTo>
                      <a:pt x="12" y="3179"/>
                    </a:lnTo>
                    <a:lnTo>
                      <a:pt x="3" y="3151"/>
                    </a:lnTo>
                    <a:lnTo>
                      <a:pt x="0" y="3122"/>
                    </a:lnTo>
                    <a:lnTo>
                      <a:pt x="0" y="148"/>
                    </a:lnTo>
                    <a:lnTo>
                      <a:pt x="3" y="118"/>
                    </a:lnTo>
                    <a:lnTo>
                      <a:pt x="12" y="90"/>
                    </a:lnTo>
                    <a:lnTo>
                      <a:pt x="26" y="66"/>
                    </a:lnTo>
                    <a:lnTo>
                      <a:pt x="44" y="43"/>
                    </a:lnTo>
                    <a:lnTo>
                      <a:pt x="66" y="26"/>
                    </a:lnTo>
                    <a:lnTo>
                      <a:pt x="92" y="11"/>
                    </a:lnTo>
                    <a:lnTo>
                      <a:pt x="120" y="3"/>
                    </a:lnTo>
                    <a:lnTo>
                      <a:pt x="150"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26" name="Freeform 1042">
                <a:extLst>
                  <a:ext uri="{FF2B5EF4-FFF2-40B4-BE49-F238E27FC236}">
                    <a16:creationId xmlns:a16="http://schemas.microsoft.com/office/drawing/2014/main" id="{8256F1D7-9A93-4BF7-9547-46D21034D2D3}"/>
                  </a:ext>
                </a:extLst>
              </p:cNvPr>
              <p:cNvSpPr>
                <a:spLocks noEditPoints="1"/>
              </p:cNvSpPr>
              <p:nvPr/>
            </p:nvSpPr>
            <p:spPr bwMode="auto">
              <a:xfrm>
                <a:off x="10305" y="-1855"/>
                <a:ext cx="393" cy="586"/>
              </a:xfrm>
              <a:custGeom>
                <a:avLst/>
                <a:gdLst>
                  <a:gd name="T0" fmla="*/ 130 w 1574"/>
                  <a:gd name="T1" fmla="*/ 1973 h 2342"/>
                  <a:gd name="T2" fmla="*/ 221 w 1574"/>
                  <a:gd name="T3" fmla="*/ 2017 h 2342"/>
                  <a:gd name="T4" fmla="*/ 305 w 1574"/>
                  <a:gd name="T5" fmla="*/ 2073 h 2342"/>
                  <a:gd name="T6" fmla="*/ 434 w 1574"/>
                  <a:gd name="T7" fmla="*/ 1957 h 2342"/>
                  <a:gd name="T8" fmla="*/ 385 w 1574"/>
                  <a:gd name="T9" fmla="*/ 1912 h 2342"/>
                  <a:gd name="T10" fmla="*/ 311 w 1574"/>
                  <a:gd name="T11" fmla="*/ 1861 h 2342"/>
                  <a:gd name="T12" fmla="*/ 242 w 1574"/>
                  <a:gd name="T13" fmla="*/ 1827 h 2342"/>
                  <a:gd name="T14" fmla="*/ 186 w 1574"/>
                  <a:gd name="T15" fmla="*/ 1808 h 2342"/>
                  <a:gd name="T16" fmla="*/ 140 w 1574"/>
                  <a:gd name="T17" fmla="*/ 1799 h 2342"/>
                  <a:gd name="T18" fmla="*/ 1106 w 1574"/>
                  <a:gd name="T19" fmla="*/ 0 h 2342"/>
                  <a:gd name="T20" fmla="*/ 1161 w 1574"/>
                  <a:gd name="T21" fmla="*/ 7 h 2342"/>
                  <a:gd name="T22" fmla="*/ 1227 w 1574"/>
                  <a:gd name="T23" fmla="*/ 25 h 2342"/>
                  <a:gd name="T24" fmla="*/ 1305 w 1574"/>
                  <a:gd name="T25" fmla="*/ 56 h 2342"/>
                  <a:gd name="T26" fmla="*/ 1391 w 1574"/>
                  <a:gd name="T27" fmla="*/ 107 h 2342"/>
                  <a:gd name="T28" fmla="*/ 1462 w 1574"/>
                  <a:gd name="T29" fmla="*/ 161 h 2342"/>
                  <a:gd name="T30" fmla="*/ 1512 w 1574"/>
                  <a:gd name="T31" fmla="*/ 213 h 2342"/>
                  <a:gd name="T32" fmla="*/ 1544 w 1574"/>
                  <a:gd name="T33" fmla="*/ 258 h 2342"/>
                  <a:gd name="T34" fmla="*/ 1562 w 1574"/>
                  <a:gd name="T35" fmla="*/ 294 h 2342"/>
                  <a:gd name="T36" fmla="*/ 1571 w 1574"/>
                  <a:gd name="T37" fmla="*/ 316 h 2342"/>
                  <a:gd name="T38" fmla="*/ 1574 w 1574"/>
                  <a:gd name="T39" fmla="*/ 340 h 2342"/>
                  <a:gd name="T40" fmla="*/ 1563 w 1574"/>
                  <a:gd name="T41" fmla="*/ 375 h 2342"/>
                  <a:gd name="T42" fmla="*/ 618 w 1574"/>
                  <a:gd name="T43" fmla="*/ 1998 h 2342"/>
                  <a:gd name="T44" fmla="*/ 115 w 1574"/>
                  <a:gd name="T45" fmla="*/ 2330 h 2342"/>
                  <a:gd name="T46" fmla="*/ 77 w 1574"/>
                  <a:gd name="T47" fmla="*/ 2342 h 2342"/>
                  <a:gd name="T48" fmla="*/ 36 w 1574"/>
                  <a:gd name="T49" fmla="*/ 2332 h 2342"/>
                  <a:gd name="T50" fmla="*/ 13 w 1574"/>
                  <a:gd name="T51" fmla="*/ 2311 h 2342"/>
                  <a:gd name="T52" fmla="*/ 0 w 1574"/>
                  <a:gd name="T53" fmla="*/ 2280 h 2342"/>
                  <a:gd name="T54" fmla="*/ 34 w 1574"/>
                  <a:gd name="T55" fmla="*/ 1683 h 2342"/>
                  <a:gd name="T56" fmla="*/ 45 w 1574"/>
                  <a:gd name="T57" fmla="*/ 1651 h 2342"/>
                  <a:gd name="T58" fmla="*/ 991 w 1574"/>
                  <a:gd name="T59" fmla="*/ 27 h 2342"/>
                  <a:gd name="T60" fmla="*/ 1023 w 1574"/>
                  <a:gd name="T61" fmla="*/ 7 h 2342"/>
                  <a:gd name="T62" fmla="*/ 1036 w 1574"/>
                  <a:gd name="T63" fmla="*/ 4 h 2342"/>
                  <a:gd name="T64" fmla="*/ 1064 w 1574"/>
                  <a:gd name="T65" fmla="*/ 0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4" h="2342">
                    <a:moveTo>
                      <a:pt x="140" y="1799"/>
                    </a:moveTo>
                    <a:lnTo>
                      <a:pt x="130" y="1973"/>
                    </a:lnTo>
                    <a:lnTo>
                      <a:pt x="175" y="1993"/>
                    </a:lnTo>
                    <a:lnTo>
                      <a:pt x="221" y="2017"/>
                    </a:lnTo>
                    <a:lnTo>
                      <a:pt x="264" y="2043"/>
                    </a:lnTo>
                    <a:lnTo>
                      <a:pt x="305" y="2073"/>
                    </a:lnTo>
                    <a:lnTo>
                      <a:pt x="451" y="1976"/>
                    </a:lnTo>
                    <a:lnTo>
                      <a:pt x="434" y="1957"/>
                    </a:lnTo>
                    <a:lnTo>
                      <a:pt x="412" y="1935"/>
                    </a:lnTo>
                    <a:lnTo>
                      <a:pt x="385" y="1912"/>
                    </a:lnTo>
                    <a:lnTo>
                      <a:pt x="351" y="1887"/>
                    </a:lnTo>
                    <a:lnTo>
                      <a:pt x="311" y="1861"/>
                    </a:lnTo>
                    <a:lnTo>
                      <a:pt x="276" y="1843"/>
                    </a:lnTo>
                    <a:lnTo>
                      <a:pt x="242" y="1827"/>
                    </a:lnTo>
                    <a:lnTo>
                      <a:pt x="212" y="1816"/>
                    </a:lnTo>
                    <a:lnTo>
                      <a:pt x="186" y="1808"/>
                    </a:lnTo>
                    <a:lnTo>
                      <a:pt x="162" y="1803"/>
                    </a:lnTo>
                    <a:lnTo>
                      <a:pt x="140" y="1799"/>
                    </a:lnTo>
                    <a:close/>
                    <a:moveTo>
                      <a:pt x="1083" y="0"/>
                    </a:moveTo>
                    <a:lnTo>
                      <a:pt x="1106" y="0"/>
                    </a:lnTo>
                    <a:lnTo>
                      <a:pt x="1132" y="2"/>
                    </a:lnTo>
                    <a:lnTo>
                      <a:pt x="1161" y="7"/>
                    </a:lnTo>
                    <a:lnTo>
                      <a:pt x="1192" y="14"/>
                    </a:lnTo>
                    <a:lnTo>
                      <a:pt x="1227" y="25"/>
                    </a:lnTo>
                    <a:lnTo>
                      <a:pt x="1264" y="39"/>
                    </a:lnTo>
                    <a:lnTo>
                      <a:pt x="1305" y="56"/>
                    </a:lnTo>
                    <a:lnTo>
                      <a:pt x="1347" y="80"/>
                    </a:lnTo>
                    <a:lnTo>
                      <a:pt x="1391" y="107"/>
                    </a:lnTo>
                    <a:lnTo>
                      <a:pt x="1430" y="135"/>
                    </a:lnTo>
                    <a:lnTo>
                      <a:pt x="1462" y="161"/>
                    </a:lnTo>
                    <a:lnTo>
                      <a:pt x="1489" y="188"/>
                    </a:lnTo>
                    <a:lnTo>
                      <a:pt x="1512" y="213"/>
                    </a:lnTo>
                    <a:lnTo>
                      <a:pt x="1529" y="236"/>
                    </a:lnTo>
                    <a:lnTo>
                      <a:pt x="1544" y="258"/>
                    </a:lnTo>
                    <a:lnTo>
                      <a:pt x="1554" y="277"/>
                    </a:lnTo>
                    <a:lnTo>
                      <a:pt x="1562" y="294"/>
                    </a:lnTo>
                    <a:lnTo>
                      <a:pt x="1567" y="307"/>
                    </a:lnTo>
                    <a:lnTo>
                      <a:pt x="1571" y="316"/>
                    </a:lnTo>
                    <a:lnTo>
                      <a:pt x="1572" y="322"/>
                    </a:lnTo>
                    <a:lnTo>
                      <a:pt x="1574" y="340"/>
                    </a:lnTo>
                    <a:lnTo>
                      <a:pt x="1571" y="359"/>
                    </a:lnTo>
                    <a:lnTo>
                      <a:pt x="1563" y="375"/>
                    </a:lnTo>
                    <a:lnTo>
                      <a:pt x="628" y="1985"/>
                    </a:lnTo>
                    <a:lnTo>
                      <a:pt x="618" y="1998"/>
                    </a:lnTo>
                    <a:lnTo>
                      <a:pt x="605" y="2009"/>
                    </a:lnTo>
                    <a:lnTo>
                      <a:pt x="115" y="2330"/>
                    </a:lnTo>
                    <a:lnTo>
                      <a:pt x="97" y="2339"/>
                    </a:lnTo>
                    <a:lnTo>
                      <a:pt x="77" y="2342"/>
                    </a:lnTo>
                    <a:lnTo>
                      <a:pt x="56" y="2340"/>
                    </a:lnTo>
                    <a:lnTo>
                      <a:pt x="36" y="2332"/>
                    </a:lnTo>
                    <a:lnTo>
                      <a:pt x="23" y="2323"/>
                    </a:lnTo>
                    <a:lnTo>
                      <a:pt x="13" y="2311"/>
                    </a:lnTo>
                    <a:lnTo>
                      <a:pt x="5" y="2296"/>
                    </a:lnTo>
                    <a:lnTo>
                      <a:pt x="0" y="2280"/>
                    </a:lnTo>
                    <a:lnTo>
                      <a:pt x="0" y="2263"/>
                    </a:lnTo>
                    <a:lnTo>
                      <a:pt x="34" y="1683"/>
                    </a:lnTo>
                    <a:lnTo>
                      <a:pt x="38" y="1666"/>
                    </a:lnTo>
                    <a:lnTo>
                      <a:pt x="45" y="1651"/>
                    </a:lnTo>
                    <a:lnTo>
                      <a:pt x="981" y="41"/>
                    </a:lnTo>
                    <a:lnTo>
                      <a:pt x="991" y="27"/>
                    </a:lnTo>
                    <a:lnTo>
                      <a:pt x="1005" y="15"/>
                    </a:lnTo>
                    <a:lnTo>
                      <a:pt x="1023" y="7"/>
                    </a:lnTo>
                    <a:lnTo>
                      <a:pt x="1027" y="6"/>
                    </a:lnTo>
                    <a:lnTo>
                      <a:pt x="1036" y="4"/>
                    </a:lnTo>
                    <a:lnTo>
                      <a:pt x="1049" y="2"/>
                    </a:lnTo>
                    <a:lnTo>
                      <a:pt x="1064" y="0"/>
                    </a:lnTo>
                    <a:lnTo>
                      <a:pt x="1083"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27" name="Freeform 1043">
                <a:extLst>
                  <a:ext uri="{FF2B5EF4-FFF2-40B4-BE49-F238E27FC236}">
                    <a16:creationId xmlns:a16="http://schemas.microsoft.com/office/drawing/2014/main" id="{905B844A-6EDE-41AF-B23B-FB1ED7F6BC5D}"/>
                  </a:ext>
                </a:extLst>
              </p:cNvPr>
              <p:cNvSpPr>
                <a:spLocks/>
              </p:cNvSpPr>
              <p:nvPr/>
            </p:nvSpPr>
            <p:spPr bwMode="auto">
              <a:xfrm>
                <a:off x="9995" y="-1385"/>
                <a:ext cx="286" cy="146"/>
              </a:xfrm>
              <a:custGeom>
                <a:avLst/>
                <a:gdLst>
                  <a:gd name="T0" fmla="*/ 551 w 1143"/>
                  <a:gd name="T1" fmla="*/ 5 h 585"/>
                  <a:gd name="T2" fmla="*/ 577 w 1143"/>
                  <a:gd name="T3" fmla="*/ 28 h 585"/>
                  <a:gd name="T4" fmla="*/ 585 w 1143"/>
                  <a:gd name="T5" fmla="*/ 110 h 585"/>
                  <a:gd name="T6" fmla="*/ 554 w 1143"/>
                  <a:gd name="T7" fmla="*/ 197 h 585"/>
                  <a:gd name="T8" fmla="*/ 563 w 1143"/>
                  <a:gd name="T9" fmla="*/ 239 h 585"/>
                  <a:gd name="T10" fmla="*/ 581 w 1143"/>
                  <a:gd name="T11" fmla="*/ 267 h 585"/>
                  <a:gd name="T12" fmla="*/ 631 w 1143"/>
                  <a:gd name="T13" fmla="*/ 275 h 585"/>
                  <a:gd name="T14" fmla="*/ 674 w 1143"/>
                  <a:gd name="T15" fmla="*/ 319 h 585"/>
                  <a:gd name="T16" fmla="*/ 685 w 1143"/>
                  <a:gd name="T17" fmla="*/ 353 h 585"/>
                  <a:gd name="T18" fmla="*/ 838 w 1143"/>
                  <a:gd name="T19" fmla="*/ 347 h 585"/>
                  <a:gd name="T20" fmla="*/ 986 w 1143"/>
                  <a:gd name="T21" fmla="*/ 362 h 585"/>
                  <a:gd name="T22" fmla="*/ 1106 w 1143"/>
                  <a:gd name="T23" fmla="*/ 369 h 585"/>
                  <a:gd name="T24" fmla="*/ 1137 w 1143"/>
                  <a:gd name="T25" fmla="*/ 396 h 585"/>
                  <a:gd name="T26" fmla="*/ 1142 w 1143"/>
                  <a:gd name="T27" fmla="*/ 436 h 585"/>
                  <a:gd name="T28" fmla="*/ 1119 w 1143"/>
                  <a:gd name="T29" fmla="*/ 470 h 585"/>
                  <a:gd name="T30" fmla="*/ 1055 w 1143"/>
                  <a:gd name="T31" fmla="*/ 477 h 585"/>
                  <a:gd name="T32" fmla="*/ 946 w 1143"/>
                  <a:gd name="T33" fmla="*/ 461 h 585"/>
                  <a:gd name="T34" fmla="*/ 834 w 1143"/>
                  <a:gd name="T35" fmla="*/ 447 h 585"/>
                  <a:gd name="T36" fmla="*/ 730 w 1143"/>
                  <a:gd name="T37" fmla="*/ 456 h 585"/>
                  <a:gd name="T38" fmla="*/ 672 w 1143"/>
                  <a:gd name="T39" fmla="*/ 481 h 585"/>
                  <a:gd name="T40" fmla="*/ 630 w 1143"/>
                  <a:gd name="T41" fmla="*/ 486 h 585"/>
                  <a:gd name="T42" fmla="*/ 596 w 1143"/>
                  <a:gd name="T43" fmla="*/ 472 h 585"/>
                  <a:gd name="T44" fmla="*/ 571 w 1143"/>
                  <a:gd name="T45" fmla="*/ 449 h 585"/>
                  <a:gd name="T46" fmla="*/ 565 w 1143"/>
                  <a:gd name="T47" fmla="*/ 403 h 585"/>
                  <a:gd name="T48" fmla="*/ 531 w 1143"/>
                  <a:gd name="T49" fmla="*/ 452 h 585"/>
                  <a:gd name="T50" fmla="*/ 490 w 1143"/>
                  <a:gd name="T51" fmla="*/ 465 h 585"/>
                  <a:gd name="T52" fmla="*/ 450 w 1143"/>
                  <a:gd name="T53" fmla="*/ 451 h 585"/>
                  <a:gd name="T54" fmla="*/ 435 w 1143"/>
                  <a:gd name="T55" fmla="*/ 414 h 585"/>
                  <a:gd name="T56" fmla="*/ 445 w 1143"/>
                  <a:gd name="T57" fmla="*/ 385 h 585"/>
                  <a:gd name="T58" fmla="*/ 454 w 1143"/>
                  <a:gd name="T59" fmla="*/ 365 h 585"/>
                  <a:gd name="T60" fmla="*/ 417 w 1143"/>
                  <a:gd name="T61" fmla="*/ 400 h 585"/>
                  <a:gd name="T62" fmla="*/ 375 w 1143"/>
                  <a:gd name="T63" fmla="*/ 423 h 585"/>
                  <a:gd name="T64" fmla="*/ 331 w 1143"/>
                  <a:gd name="T65" fmla="*/ 412 h 585"/>
                  <a:gd name="T66" fmla="*/ 311 w 1143"/>
                  <a:gd name="T67" fmla="*/ 375 h 585"/>
                  <a:gd name="T68" fmla="*/ 360 w 1143"/>
                  <a:gd name="T69" fmla="*/ 285 h 585"/>
                  <a:gd name="T70" fmla="*/ 250 w 1143"/>
                  <a:gd name="T71" fmla="*/ 388 h 585"/>
                  <a:gd name="T72" fmla="*/ 95 w 1143"/>
                  <a:gd name="T73" fmla="*/ 574 h 585"/>
                  <a:gd name="T74" fmla="*/ 49 w 1143"/>
                  <a:gd name="T75" fmla="*/ 584 h 585"/>
                  <a:gd name="T76" fmla="*/ 9 w 1143"/>
                  <a:gd name="T77" fmla="*/ 562 h 585"/>
                  <a:gd name="T78" fmla="*/ 2 w 1143"/>
                  <a:gd name="T79" fmla="*/ 521 h 585"/>
                  <a:gd name="T80" fmla="*/ 137 w 1143"/>
                  <a:gd name="T81" fmla="*/ 347 h 585"/>
                  <a:gd name="T82" fmla="*/ 341 w 1143"/>
                  <a:gd name="T83" fmla="*/ 122 h 585"/>
                  <a:gd name="T84" fmla="*/ 395 w 1143"/>
                  <a:gd name="T85" fmla="*/ 70 h 585"/>
                  <a:gd name="T86" fmla="*/ 458 w 1143"/>
                  <a:gd name="T87" fmla="*/ 20 h 585"/>
                  <a:gd name="T88" fmla="*/ 528 w 1143"/>
                  <a:gd name="T89" fmla="*/ 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3" h="585">
                    <a:moveTo>
                      <a:pt x="528" y="0"/>
                    </a:moveTo>
                    <a:lnTo>
                      <a:pt x="539" y="2"/>
                    </a:lnTo>
                    <a:lnTo>
                      <a:pt x="551" y="5"/>
                    </a:lnTo>
                    <a:lnTo>
                      <a:pt x="561" y="10"/>
                    </a:lnTo>
                    <a:lnTo>
                      <a:pt x="571" y="18"/>
                    </a:lnTo>
                    <a:lnTo>
                      <a:pt x="577" y="28"/>
                    </a:lnTo>
                    <a:lnTo>
                      <a:pt x="585" y="53"/>
                    </a:lnTo>
                    <a:lnTo>
                      <a:pt x="587" y="81"/>
                    </a:lnTo>
                    <a:lnTo>
                      <a:pt x="585" y="110"/>
                    </a:lnTo>
                    <a:lnTo>
                      <a:pt x="578" y="139"/>
                    </a:lnTo>
                    <a:lnTo>
                      <a:pt x="567" y="168"/>
                    </a:lnTo>
                    <a:lnTo>
                      <a:pt x="554" y="197"/>
                    </a:lnTo>
                    <a:lnTo>
                      <a:pt x="537" y="227"/>
                    </a:lnTo>
                    <a:lnTo>
                      <a:pt x="551" y="232"/>
                    </a:lnTo>
                    <a:lnTo>
                      <a:pt x="563" y="239"/>
                    </a:lnTo>
                    <a:lnTo>
                      <a:pt x="573" y="252"/>
                    </a:lnTo>
                    <a:lnTo>
                      <a:pt x="577" y="260"/>
                    </a:lnTo>
                    <a:lnTo>
                      <a:pt x="581" y="267"/>
                    </a:lnTo>
                    <a:lnTo>
                      <a:pt x="597" y="266"/>
                    </a:lnTo>
                    <a:lnTo>
                      <a:pt x="614" y="269"/>
                    </a:lnTo>
                    <a:lnTo>
                      <a:pt x="631" y="275"/>
                    </a:lnTo>
                    <a:lnTo>
                      <a:pt x="646" y="286"/>
                    </a:lnTo>
                    <a:lnTo>
                      <a:pt x="661" y="300"/>
                    </a:lnTo>
                    <a:lnTo>
                      <a:pt x="674" y="319"/>
                    </a:lnTo>
                    <a:lnTo>
                      <a:pt x="681" y="334"/>
                    </a:lnTo>
                    <a:lnTo>
                      <a:pt x="684" y="345"/>
                    </a:lnTo>
                    <a:lnTo>
                      <a:pt x="685" y="353"/>
                    </a:lnTo>
                    <a:lnTo>
                      <a:pt x="738" y="347"/>
                    </a:lnTo>
                    <a:lnTo>
                      <a:pt x="789" y="346"/>
                    </a:lnTo>
                    <a:lnTo>
                      <a:pt x="838" y="347"/>
                    </a:lnTo>
                    <a:lnTo>
                      <a:pt x="887" y="351"/>
                    </a:lnTo>
                    <a:lnTo>
                      <a:pt x="936" y="356"/>
                    </a:lnTo>
                    <a:lnTo>
                      <a:pt x="986" y="362"/>
                    </a:lnTo>
                    <a:lnTo>
                      <a:pt x="1036" y="365"/>
                    </a:lnTo>
                    <a:lnTo>
                      <a:pt x="1089" y="367"/>
                    </a:lnTo>
                    <a:lnTo>
                      <a:pt x="1106" y="369"/>
                    </a:lnTo>
                    <a:lnTo>
                      <a:pt x="1119" y="375"/>
                    </a:lnTo>
                    <a:lnTo>
                      <a:pt x="1130" y="384"/>
                    </a:lnTo>
                    <a:lnTo>
                      <a:pt x="1137" y="396"/>
                    </a:lnTo>
                    <a:lnTo>
                      <a:pt x="1142" y="408"/>
                    </a:lnTo>
                    <a:lnTo>
                      <a:pt x="1143" y="422"/>
                    </a:lnTo>
                    <a:lnTo>
                      <a:pt x="1142" y="436"/>
                    </a:lnTo>
                    <a:lnTo>
                      <a:pt x="1137" y="449"/>
                    </a:lnTo>
                    <a:lnTo>
                      <a:pt x="1130" y="460"/>
                    </a:lnTo>
                    <a:lnTo>
                      <a:pt x="1119" y="470"/>
                    </a:lnTo>
                    <a:lnTo>
                      <a:pt x="1106" y="476"/>
                    </a:lnTo>
                    <a:lnTo>
                      <a:pt x="1089" y="478"/>
                    </a:lnTo>
                    <a:lnTo>
                      <a:pt x="1055" y="477"/>
                    </a:lnTo>
                    <a:lnTo>
                      <a:pt x="1020" y="473"/>
                    </a:lnTo>
                    <a:lnTo>
                      <a:pt x="983" y="467"/>
                    </a:lnTo>
                    <a:lnTo>
                      <a:pt x="946" y="461"/>
                    </a:lnTo>
                    <a:lnTo>
                      <a:pt x="909" y="455"/>
                    </a:lnTo>
                    <a:lnTo>
                      <a:pt x="872" y="450"/>
                    </a:lnTo>
                    <a:lnTo>
                      <a:pt x="834" y="447"/>
                    </a:lnTo>
                    <a:lnTo>
                      <a:pt x="798" y="446"/>
                    </a:lnTo>
                    <a:lnTo>
                      <a:pt x="763" y="449"/>
                    </a:lnTo>
                    <a:lnTo>
                      <a:pt x="730" y="456"/>
                    </a:lnTo>
                    <a:lnTo>
                      <a:pt x="698" y="469"/>
                    </a:lnTo>
                    <a:lnTo>
                      <a:pt x="685" y="475"/>
                    </a:lnTo>
                    <a:lnTo>
                      <a:pt x="672" y="481"/>
                    </a:lnTo>
                    <a:lnTo>
                      <a:pt x="657" y="486"/>
                    </a:lnTo>
                    <a:lnTo>
                      <a:pt x="644" y="488"/>
                    </a:lnTo>
                    <a:lnTo>
                      <a:pt x="630" y="486"/>
                    </a:lnTo>
                    <a:lnTo>
                      <a:pt x="619" y="482"/>
                    </a:lnTo>
                    <a:lnTo>
                      <a:pt x="608" y="477"/>
                    </a:lnTo>
                    <a:lnTo>
                      <a:pt x="596" y="472"/>
                    </a:lnTo>
                    <a:lnTo>
                      <a:pt x="586" y="465"/>
                    </a:lnTo>
                    <a:lnTo>
                      <a:pt x="578" y="458"/>
                    </a:lnTo>
                    <a:lnTo>
                      <a:pt x="571" y="449"/>
                    </a:lnTo>
                    <a:lnTo>
                      <a:pt x="566" y="437"/>
                    </a:lnTo>
                    <a:lnTo>
                      <a:pt x="565" y="418"/>
                    </a:lnTo>
                    <a:lnTo>
                      <a:pt x="565" y="403"/>
                    </a:lnTo>
                    <a:lnTo>
                      <a:pt x="554" y="422"/>
                    </a:lnTo>
                    <a:lnTo>
                      <a:pt x="542" y="441"/>
                    </a:lnTo>
                    <a:lnTo>
                      <a:pt x="531" y="452"/>
                    </a:lnTo>
                    <a:lnTo>
                      <a:pt x="519" y="460"/>
                    </a:lnTo>
                    <a:lnTo>
                      <a:pt x="504" y="464"/>
                    </a:lnTo>
                    <a:lnTo>
                      <a:pt x="490" y="465"/>
                    </a:lnTo>
                    <a:lnTo>
                      <a:pt x="475" y="463"/>
                    </a:lnTo>
                    <a:lnTo>
                      <a:pt x="462" y="458"/>
                    </a:lnTo>
                    <a:lnTo>
                      <a:pt x="450" y="451"/>
                    </a:lnTo>
                    <a:lnTo>
                      <a:pt x="441" y="441"/>
                    </a:lnTo>
                    <a:lnTo>
                      <a:pt x="436" y="428"/>
                    </a:lnTo>
                    <a:lnTo>
                      <a:pt x="435" y="414"/>
                    </a:lnTo>
                    <a:lnTo>
                      <a:pt x="439" y="398"/>
                    </a:lnTo>
                    <a:lnTo>
                      <a:pt x="442" y="391"/>
                    </a:lnTo>
                    <a:lnTo>
                      <a:pt x="445" y="385"/>
                    </a:lnTo>
                    <a:lnTo>
                      <a:pt x="445" y="385"/>
                    </a:lnTo>
                    <a:lnTo>
                      <a:pt x="444" y="385"/>
                    </a:lnTo>
                    <a:lnTo>
                      <a:pt x="454" y="365"/>
                    </a:lnTo>
                    <a:lnTo>
                      <a:pt x="440" y="374"/>
                    </a:lnTo>
                    <a:lnTo>
                      <a:pt x="428" y="385"/>
                    </a:lnTo>
                    <a:lnTo>
                      <a:pt x="417" y="400"/>
                    </a:lnTo>
                    <a:lnTo>
                      <a:pt x="405" y="412"/>
                    </a:lnTo>
                    <a:lnTo>
                      <a:pt x="390" y="420"/>
                    </a:lnTo>
                    <a:lnTo>
                      <a:pt x="375" y="423"/>
                    </a:lnTo>
                    <a:lnTo>
                      <a:pt x="359" y="423"/>
                    </a:lnTo>
                    <a:lnTo>
                      <a:pt x="345" y="419"/>
                    </a:lnTo>
                    <a:lnTo>
                      <a:pt x="331" y="412"/>
                    </a:lnTo>
                    <a:lnTo>
                      <a:pt x="321" y="402"/>
                    </a:lnTo>
                    <a:lnTo>
                      <a:pt x="314" y="389"/>
                    </a:lnTo>
                    <a:lnTo>
                      <a:pt x="311" y="375"/>
                    </a:lnTo>
                    <a:lnTo>
                      <a:pt x="313" y="360"/>
                    </a:lnTo>
                    <a:lnTo>
                      <a:pt x="320" y="343"/>
                    </a:lnTo>
                    <a:lnTo>
                      <a:pt x="360" y="285"/>
                    </a:lnTo>
                    <a:lnTo>
                      <a:pt x="400" y="224"/>
                    </a:lnTo>
                    <a:lnTo>
                      <a:pt x="323" y="305"/>
                    </a:lnTo>
                    <a:lnTo>
                      <a:pt x="250" y="388"/>
                    </a:lnTo>
                    <a:lnTo>
                      <a:pt x="177" y="475"/>
                    </a:lnTo>
                    <a:lnTo>
                      <a:pt x="108" y="562"/>
                    </a:lnTo>
                    <a:lnTo>
                      <a:pt x="95" y="574"/>
                    </a:lnTo>
                    <a:lnTo>
                      <a:pt x="80" y="582"/>
                    </a:lnTo>
                    <a:lnTo>
                      <a:pt x="64" y="585"/>
                    </a:lnTo>
                    <a:lnTo>
                      <a:pt x="49" y="584"/>
                    </a:lnTo>
                    <a:lnTo>
                      <a:pt x="33" y="580"/>
                    </a:lnTo>
                    <a:lnTo>
                      <a:pt x="21" y="572"/>
                    </a:lnTo>
                    <a:lnTo>
                      <a:pt x="9" y="562"/>
                    </a:lnTo>
                    <a:lnTo>
                      <a:pt x="2" y="550"/>
                    </a:lnTo>
                    <a:lnTo>
                      <a:pt x="0" y="535"/>
                    </a:lnTo>
                    <a:lnTo>
                      <a:pt x="2" y="521"/>
                    </a:lnTo>
                    <a:lnTo>
                      <a:pt x="12" y="506"/>
                    </a:lnTo>
                    <a:lnTo>
                      <a:pt x="74" y="426"/>
                    </a:lnTo>
                    <a:lnTo>
                      <a:pt x="137" y="347"/>
                    </a:lnTo>
                    <a:lnTo>
                      <a:pt x="202" y="270"/>
                    </a:lnTo>
                    <a:lnTo>
                      <a:pt x="270" y="194"/>
                    </a:lnTo>
                    <a:lnTo>
                      <a:pt x="341" y="122"/>
                    </a:lnTo>
                    <a:lnTo>
                      <a:pt x="357" y="106"/>
                    </a:lnTo>
                    <a:lnTo>
                      <a:pt x="376" y="88"/>
                    </a:lnTo>
                    <a:lnTo>
                      <a:pt x="395" y="70"/>
                    </a:lnTo>
                    <a:lnTo>
                      <a:pt x="414" y="51"/>
                    </a:lnTo>
                    <a:lnTo>
                      <a:pt x="435" y="35"/>
                    </a:lnTo>
                    <a:lnTo>
                      <a:pt x="458" y="20"/>
                    </a:lnTo>
                    <a:lnTo>
                      <a:pt x="480" y="9"/>
                    </a:lnTo>
                    <a:lnTo>
                      <a:pt x="504" y="2"/>
                    </a:lnTo>
                    <a:lnTo>
                      <a:pt x="528"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grpSp>
        <p:sp>
          <p:nvSpPr>
            <p:cNvPr id="16" name="文本框">
              <a:extLst>
                <a:ext uri="{FF2B5EF4-FFF2-40B4-BE49-F238E27FC236}">
                  <a16:creationId xmlns:a16="http://schemas.microsoft.com/office/drawing/2014/main" id="{02BB445E-97AE-4BA5-82B5-6C98124DB46A}"/>
                </a:ext>
              </a:extLst>
            </p:cNvPr>
            <p:cNvSpPr>
              <a:spLocks/>
            </p:cNvSpPr>
            <p:nvPr/>
          </p:nvSpPr>
          <p:spPr bwMode="auto">
            <a:xfrm>
              <a:off x="6869546" y="4925615"/>
              <a:ext cx="547333" cy="410456"/>
            </a:xfrm>
            <a:custGeom>
              <a:avLst/>
              <a:gdLst>
                <a:gd name="T0" fmla="*/ 6189 w 6231"/>
                <a:gd name="T1" fmla="*/ 0 h 4673"/>
                <a:gd name="T2" fmla="*/ 6206 w 6231"/>
                <a:gd name="T3" fmla="*/ 6 h 4673"/>
                <a:gd name="T4" fmla="*/ 6219 w 6231"/>
                <a:gd name="T5" fmla="*/ 17 h 4673"/>
                <a:gd name="T6" fmla="*/ 6229 w 6231"/>
                <a:gd name="T7" fmla="*/ 34 h 4673"/>
                <a:gd name="T8" fmla="*/ 6231 w 6231"/>
                <a:gd name="T9" fmla="*/ 53 h 4673"/>
                <a:gd name="T10" fmla="*/ 6223 w 6231"/>
                <a:gd name="T11" fmla="*/ 72 h 4673"/>
                <a:gd name="T12" fmla="*/ 3477 w 6231"/>
                <a:gd name="T13" fmla="*/ 4603 h 4673"/>
                <a:gd name="T14" fmla="*/ 3455 w 6231"/>
                <a:gd name="T15" fmla="*/ 4631 h 4673"/>
                <a:gd name="T16" fmla="*/ 3428 w 6231"/>
                <a:gd name="T17" fmla="*/ 4652 h 4673"/>
                <a:gd name="T18" fmla="*/ 3398 w 6231"/>
                <a:gd name="T19" fmla="*/ 4665 h 4673"/>
                <a:gd name="T20" fmla="*/ 3366 w 6231"/>
                <a:gd name="T21" fmla="*/ 4673 h 4673"/>
                <a:gd name="T22" fmla="*/ 3332 w 6231"/>
                <a:gd name="T23" fmla="*/ 4673 h 4673"/>
                <a:gd name="T24" fmla="*/ 3300 w 6231"/>
                <a:gd name="T25" fmla="*/ 4664 h 4673"/>
                <a:gd name="T26" fmla="*/ 3269 w 6231"/>
                <a:gd name="T27" fmla="*/ 4648 h 4673"/>
                <a:gd name="T28" fmla="*/ 2513 w 6231"/>
                <a:gd name="T29" fmla="*/ 4132 h 4673"/>
                <a:gd name="T30" fmla="*/ 1745 w 6231"/>
                <a:gd name="T31" fmla="*/ 4641 h 4673"/>
                <a:gd name="T32" fmla="*/ 1717 w 6231"/>
                <a:gd name="T33" fmla="*/ 4654 h 4673"/>
                <a:gd name="T34" fmla="*/ 1690 w 6231"/>
                <a:gd name="T35" fmla="*/ 4656 h 4673"/>
                <a:gd name="T36" fmla="*/ 1664 w 6231"/>
                <a:gd name="T37" fmla="*/ 4650 h 4673"/>
                <a:gd name="T38" fmla="*/ 1639 w 6231"/>
                <a:gd name="T39" fmla="*/ 4639 h 4673"/>
                <a:gd name="T40" fmla="*/ 1621 w 6231"/>
                <a:gd name="T41" fmla="*/ 4618 h 4673"/>
                <a:gd name="T42" fmla="*/ 1609 w 6231"/>
                <a:gd name="T43" fmla="*/ 4595 h 4673"/>
                <a:gd name="T44" fmla="*/ 1603 w 6231"/>
                <a:gd name="T45" fmla="*/ 4565 h 4673"/>
                <a:gd name="T46" fmla="*/ 1603 w 6231"/>
                <a:gd name="T47" fmla="*/ 3511 h 4673"/>
                <a:gd name="T48" fmla="*/ 5090 w 6231"/>
                <a:gd name="T49" fmla="*/ 905 h 4673"/>
                <a:gd name="T50" fmla="*/ 972 w 6231"/>
                <a:gd name="T51" fmla="*/ 3077 h 4673"/>
                <a:gd name="T52" fmla="*/ 64 w 6231"/>
                <a:gd name="T53" fmla="*/ 2459 h 4673"/>
                <a:gd name="T54" fmla="*/ 36 w 6231"/>
                <a:gd name="T55" fmla="*/ 2434 h 4673"/>
                <a:gd name="T56" fmla="*/ 15 w 6231"/>
                <a:gd name="T57" fmla="*/ 2404 h 4673"/>
                <a:gd name="T58" fmla="*/ 4 w 6231"/>
                <a:gd name="T59" fmla="*/ 2370 h 4673"/>
                <a:gd name="T60" fmla="*/ 0 w 6231"/>
                <a:gd name="T61" fmla="*/ 2335 h 4673"/>
                <a:gd name="T62" fmla="*/ 0 w 6231"/>
                <a:gd name="T63" fmla="*/ 2335 h 4673"/>
                <a:gd name="T64" fmla="*/ 4 w 6231"/>
                <a:gd name="T65" fmla="*/ 2301 h 4673"/>
                <a:gd name="T66" fmla="*/ 17 w 6231"/>
                <a:gd name="T67" fmla="*/ 2269 h 4673"/>
                <a:gd name="T68" fmla="*/ 36 w 6231"/>
                <a:gd name="T69" fmla="*/ 2241 h 4673"/>
                <a:gd name="T70" fmla="*/ 62 w 6231"/>
                <a:gd name="T71" fmla="*/ 2216 h 4673"/>
                <a:gd name="T72" fmla="*/ 96 w 6231"/>
                <a:gd name="T73" fmla="*/ 2199 h 4673"/>
                <a:gd name="T74" fmla="*/ 6168 w 6231"/>
                <a:gd name="T75" fmla="*/ 4 h 4673"/>
                <a:gd name="T76" fmla="*/ 6189 w 6231"/>
                <a:gd name="T77" fmla="*/ 0 h 4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31" h="4673">
                  <a:moveTo>
                    <a:pt x="6189" y="0"/>
                  </a:moveTo>
                  <a:lnTo>
                    <a:pt x="6206" y="6"/>
                  </a:lnTo>
                  <a:lnTo>
                    <a:pt x="6219" y="17"/>
                  </a:lnTo>
                  <a:lnTo>
                    <a:pt x="6229" y="34"/>
                  </a:lnTo>
                  <a:lnTo>
                    <a:pt x="6231" y="53"/>
                  </a:lnTo>
                  <a:lnTo>
                    <a:pt x="6223" y="72"/>
                  </a:lnTo>
                  <a:lnTo>
                    <a:pt x="3477" y="4603"/>
                  </a:lnTo>
                  <a:lnTo>
                    <a:pt x="3455" y="4631"/>
                  </a:lnTo>
                  <a:lnTo>
                    <a:pt x="3428" y="4652"/>
                  </a:lnTo>
                  <a:lnTo>
                    <a:pt x="3398" y="4665"/>
                  </a:lnTo>
                  <a:lnTo>
                    <a:pt x="3366" y="4673"/>
                  </a:lnTo>
                  <a:lnTo>
                    <a:pt x="3332" y="4673"/>
                  </a:lnTo>
                  <a:lnTo>
                    <a:pt x="3300" y="4664"/>
                  </a:lnTo>
                  <a:lnTo>
                    <a:pt x="3269" y="4648"/>
                  </a:lnTo>
                  <a:lnTo>
                    <a:pt x="2513" y="4132"/>
                  </a:lnTo>
                  <a:lnTo>
                    <a:pt x="1745" y="4641"/>
                  </a:lnTo>
                  <a:lnTo>
                    <a:pt x="1717" y="4654"/>
                  </a:lnTo>
                  <a:lnTo>
                    <a:pt x="1690" y="4656"/>
                  </a:lnTo>
                  <a:lnTo>
                    <a:pt x="1664" y="4650"/>
                  </a:lnTo>
                  <a:lnTo>
                    <a:pt x="1639" y="4639"/>
                  </a:lnTo>
                  <a:lnTo>
                    <a:pt x="1621" y="4618"/>
                  </a:lnTo>
                  <a:lnTo>
                    <a:pt x="1609" y="4595"/>
                  </a:lnTo>
                  <a:lnTo>
                    <a:pt x="1603" y="4565"/>
                  </a:lnTo>
                  <a:lnTo>
                    <a:pt x="1603" y="3511"/>
                  </a:lnTo>
                  <a:lnTo>
                    <a:pt x="5090" y="905"/>
                  </a:lnTo>
                  <a:lnTo>
                    <a:pt x="972" y="3077"/>
                  </a:lnTo>
                  <a:lnTo>
                    <a:pt x="64" y="2459"/>
                  </a:lnTo>
                  <a:lnTo>
                    <a:pt x="36" y="2434"/>
                  </a:lnTo>
                  <a:lnTo>
                    <a:pt x="15" y="2404"/>
                  </a:lnTo>
                  <a:lnTo>
                    <a:pt x="4" y="2370"/>
                  </a:lnTo>
                  <a:lnTo>
                    <a:pt x="0" y="2335"/>
                  </a:lnTo>
                  <a:lnTo>
                    <a:pt x="0" y="2335"/>
                  </a:lnTo>
                  <a:lnTo>
                    <a:pt x="4" y="2301"/>
                  </a:lnTo>
                  <a:lnTo>
                    <a:pt x="17" y="2269"/>
                  </a:lnTo>
                  <a:lnTo>
                    <a:pt x="36" y="2241"/>
                  </a:lnTo>
                  <a:lnTo>
                    <a:pt x="62" y="2216"/>
                  </a:lnTo>
                  <a:lnTo>
                    <a:pt x="96" y="2199"/>
                  </a:lnTo>
                  <a:lnTo>
                    <a:pt x="6168" y="4"/>
                  </a:lnTo>
                  <a:lnTo>
                    <a:pt x="6189" y="0"/>
                  </a:lnTo>
                  <a:close/>
                </a:path>
              </a:pathLst>
            </a:custGeom>
            <a:solidFill>
              <a:sysClr val="window" lastClr="FFFFFF"/>
            </a:solidFill>
            <a:ln w="0">
              <a:noFill/>
              <a:prstDash val="solid"/>
              <a:round/>
              <a:headEnd/>
              <a:tailEnd/>
            </a:ln>
          </p:spPr>
          <p:txBody>
            <a:bodyPr vert="horz" wrap="square" lIns="90000" tIns="46800" rIns="90000" bIns="4680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grpSp>
          <p:nvGrpSpPr>
            <p:cNvPr id="17" name="文本框">
              <a:extLst>
                <a:ext uri="{FF2B5EF4-FFF2-40B4-BE49-F238E27FC236}">
                  <a16:creationId xmlns:a16="http://schemas.microsoft.com/office/drawing/2014/main" id="{7B8D7B4F-555F-4476-BA9C-A7E77E3C2447}"/>
                </a:ext>
              </a:extLst>
            </p:cNvPr>
            <p:cNvGrpSpPr>
              <a:grpSpLocks noChangeAspect="1"/>
            </p:cNvGrpSpPr>
            <p:nvPr/>
          </p:nvGrpSpPr>
          <p:grpSpPr bwMode="auto">
            <a:xfrm>
              <a:off x="4867831" y="2874108"/>
              <a:ext cx="421248" cy="420823"/>
              <a:chOff x="5516" y="3626"/>
              <a:chExt cx="1981" cy="1979"/>
            </a:xfrm>
            <a:solidFill>
              <a:sysClr val="window" lastClr="FFFFFF"/>
            </a:solidFill>
          </p:grpSpPr>
          <p:sp>
            <p:nvSpPr>
              <p:cNvPr id="18" name="Freeform 1273">
                <a:extLst>
                  <a:ext uri="{FF2B5EF4-FFF2-40B4-BE49-F238E27FC236}">
                    <a16:creationId xmlns:a16="http://schemas.microsoft.com/office/drawing/2014/main" id="{35CABAA7-8886-479D-BEC9-81B029F682F1}"/>
                  </a:ext>
                </a:extLst>
              </p:cNvPr>
              <p:cNvSpPr>
                <a:spLocks/>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19" name="Freeform 1274">
                <a:extLst>
                  <a:ext uri="{FF2B5EF4-FFF2-40B4-BE49-F238E27FC236}">
                    <a16:creationId xmlns:a16="http://schemas.microsoft.com/office/drawing/2014/main" id="{74C274C7-2579-45C8-805A-E36047566B10}"/>
                  </a:ext>
                </a:extLst>
              </p:cNvPr>
              <p:cNvSpPr>
                <a:spLocks/>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20" name="Freeform 1275">
                <a:extLst>
                  <a:ext uri="{FF2B5EF4-FFF2-40B4-BE49-F238E27FC236}">
                    <a16:creationId xmlns:a16="http://schemas.microsoft.com/office/drawing/2014/main" id="{3C1D0CEA-78F2-445C-9D86-EF8962C34B87}"/>
                  </a:ext>
                </a:extLst>
              </p:cNvPr>
              <p:cNvSpPr>
                <a:spLocks/>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sp>
            <p:nvSpPr>
              <p:cNvPr id="21" name="Freeform 1276">
                <a:extLst>
                  <a:ext uri="{FF2B5EF4-FFF2-40B4-BE49-F238E27FC236}">
                    <a16:creationId xmlns:a16="http://schemas.microsoft.com/office/drawing/2014/main" id="{F7B2279B-B640-4629-9F32-38693A3F9A4B}"/>
                  </a:ext>
                </a:extLst>
              </p:cNvPr>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dirty="0">
                  <a:ln>
                    <a:noFill/>
                  </a:ln>
                  <a:solidFill>
                    <a:prstClr val="black"/>
                  </a:solidFill>
                  <a:effectLst/>
                  <a:uLnTx/>
                  <a:uFillTx/>
                  <a:latin typeface="思源宋体 CN Heavy" panose="02020900000000000000" pitchFamily="18" charset="-122"/>
                  <a:ea typeface="微软雅黑 Light"/>
                </a:endParaRPr>
              </a:p>
            </p:txBody>
          </p:sp>
        </p:grpSp>
      </p:grpSp>
      <p:grpSp>
        <p:nvGrpSpPr>
          <p:cNvPr id="31" name="组合 30">
            <a:extLst>
              <a:ext uri="{FF2B5EF4-FFF2-40B4-BE49-F238E27FC236}">
                <a16:creationId xmlns:a16="http://schemas.microsoft.com/office/drawing/2014/main" id="{9607AE35-B470-4964-AFEE-4F8AEBB657B8}"/>
              </a:ext>
            </a:extLst>
          </p:cNvPr>
          <p:cNvGrpSpPr/>
          <p:nvPr/>
        </p:nvGrpSpPr>
        <p:grpSpPr>
          <a:xfrm>
            <a:off x="1189106" y="1916497"/>
            <a:ext cx="3064164" cy="1302491"/>
            <a:chOff x="777773" y="2451455"/>
            <a:chExt cx="3064164" cy="1302491"/>
          </a:xfrm>
        </p:grpSpPr>
        <p:sp>
          <p:nvSpPr>
            <p:cNvPr id="33" name="文本框">
              <a:extLst>
                <a:ext uri="{FF2B5EF4-FFF2-40B4-BE49-F238E27FC236}">
                  <a16:creationId xmlns:a16="http://schemas.microsoft.com/office/drawing/2014/main" id="{104CA34C-A5AC-4973-91E8-3FE9641952C5}"/>
                </a:ext>
              </a:extLst>
            </p:cNvPr>
            <p:cNvSpPr/>
            <p:nvPr/>
          </p:nvSpPr>
          <p:spPr>
            <a:xfrm>
              <a:off x="777773" y="2864791"/>
              <a:ext cx="3047903" cy="889155"/>
            </a:xfrm>
            <a:prstGeom prst="rect">
              <a:avLst/>
            </a:prstGeom>
          </p:spPr>
          <p:txBody>
            <a:bodyPr wrap="square" lIns="90000" tIns="46800" rIns="90000" bIns="46800">
              <a:spAutoFit/>
            </a:bodyPr>
            <a:lstStyle/>
            <a:p>
              <a:pPr algn="r">
                <a:lnSpc>
                  <a:spcPct val="150000"/>
                </a:lnSpc>
              </a:pPr>
              <a:r>
                <a:rPr lang="zh-CN" altLang="en-US" sz="1198" dirty="0">
                  <a:solidFill>
                    <a:schemeClr val="tx1">
                      <a:lumMod val="85000"/>
                      <a:lumOff val="15000"/>
                    </a:schemeClr>
                  </a:solidFill>
                  <a:latin typeface="思源宋体 CN Heavy" panose="02020900000000000000" pitchFamily="18" charset="-122"/>
                  <a:ea typeface="微软雅黑 Light"/>
                </a:rPr>
                <a:t>点击输入您的具体内容，用简洁的语言文字进行阐述，精准的词汇表达胜过长篇大论的文字表述</a:t>
              </a:r>
              <a:endParaRPr lang="en-US" sz="1198" dirty="0">
                <a:solidFill>
                  <a:schemeClr val="tx1">
                    <a:lumMod val="85000"/>
                    <a:lumOff val="15000"/>
                  </a:schemeClr>
                </a:solidFill>
                <a:latin typeface="思源宋体 CN Heavy" panose="02020900000000000000" pitchFamily="18" charset="-122"/>
                <a:ea typeface="微软雅黑 Light"/>
              </a:endParaRPr>
            </a:p>
          </p:txBody>
        </p:sp>
        <p:sp>
          <p:nvSpPr>
            <p:cNvPr id="34" name="文本框">
              <a:extLst>
                <a:ext uri="{FF2B5EF4-FFF2-40B4-BE49-F238E27FC236}">
                  <a16:creationId xmlns:a16="http://schemas.microsoft.com/office/drawing/2014/main" id="{A5FC63D7-28C0-4C54-81F9-3657DD040A8B}"/>
                </a:ext>
              </a:extLst>
            </p:cNvPr>
            <p:cNvSpPr/>
            <p:nvPr/>
          </p:nvSpPr>
          <p:spPr>
            <a:xfrm>
              <a:off x="2121295" y="2451455"/>
              <a:ext cx="1720642" cy="402291"/>
            </a:xfrm>
            <a:prstGeom prst="rect">
              <a:avLst/>
            </a:prstGeom>
            <a:noFill/>
          </p:spPr>
          <p:txBody>
            <a:bodyPr wrap="none" lIns="90000" tIns="46800" rIns="90000" bIns="4680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gradFill>
                    <a:gsLst>
                      <a:gs pos="100000">
                        <a:schemeClr val="accent1"/>
                      </a:gs>
                      <a:gs pos="50000">
                        <a:schemeClr val="accent2"/>
                      </a:gs>
                    </a:gsLst>
                    <a:lin ang="2700000" scaled="1"/>
                  </a:gradFill>
                  <a:effectLst/>
                  <a:uLnTx/>
                  <a:uFillTx/>
                  <a:latin typeface="思源宋体 CN Heavy" panose="02020900000000000000" pitchFamily="18" charset="-122"/>
                  <a:ea typeface="思源宋体 CN Heavy" panose="02020900000000000000" pitchFamily="18" charset="-122"/>
                </a:rPr>
                <a:t>标题文字添加</a:t>
              </a:r>
              <a:endParaRPr kumimoji="0" lang="en-US" sz="2000" b="1" i="0" u="none" strike="noStrike" kern="0" cap="none" spc="0" normalizeH="0" baseline="0" noProof="0" dirty="0">
                <a:ln>
                  <a:noFill/>
                </a:ln>
                <a:gradFill>
                  <a:gsLst>
                    <a:gs pos="100000">
                      <a:schemeClr val="accent1"/>
                    </a:gs>
                    <a:gs pos="50000">
                      <a:schemeClr val="accent2"/>
                    </a:gs>
                  </a:gsLst>
                  <a:lin ang="2700000" scaled="1"/>
                </a:gradFill>
                <a:effectLst/>
                <a:uLnTx/>
                <a:uFillTx/>
                <a:latin typeface="思源宋体 CN Heavy" panose="02020900000000000000" pitchFamily="18" charset="-122"/>
                <a:ea typeface="思源宋体 CN Heavy" panose="02020900000000000000" pitchFamily="18" charset="-122"/>
              </a:endParaRPr>
            </a:p>
          </p:txBody>
        </p:sp>
      </p:grpSp>
      <p:grpSp>
        <p:nvGrpSpPr>
          <p:cNvPr id="35" name="组合 34">
            <a:extLst>
              <a:ext uri="{FF2B5EF4-FFF2-40B4-BE49-F238E27FC236}">
                <a16:creationId xmlns:a16="http://schemas.microsoft.com/office/drawing/2014/main" id="{C8EDCB39-21CA-4A4D-B61A-2D1A277C4FEA}"/>
              </a:ext>
            </a:extLst>
          </p:cNvPr>
          <p:cNvGrpSpPr/>
          <p:nvPr/>
        </p:nvGrpSpPr>
        <p:grpSpPr>
          <a:xfrm>
            <a:off x="7949090" y="1916497"/>
            <a:ext cx="3083297" cy="1302491"/>
            <a:chOff x="8317579" y="2451455"/>
            <a:chExt cx="3083297" cy="1302491"/>
          </a:xfrm>
        </p:grpSpPr>
        <p:sp>
          <p:nvSpPr>
            <p:cNvPr id="36" name="文本框">
              <a:extLst>
                <a:ext uri="{FF2B5EF4-FFF2-40B4-BE49-F238E27FC236}">
                  <a16:creationId xmlns:a16="http://schemas.microsoft.com/office/drawing/2014/main" id="{20290AB4-3CD4-4393-B111-D5945AAF8B30}"/>
                </a:ext>
              </a:extLst>
            </p:cNvPr>
            <p:cNvSpPr/>
            <p:nvPr/>
          </p:nvSpPr>
          <p:spPr>
            <a:xfrm>
              <a:off x="8317579" y="2864791"/>
              <a:ext cx="3083297" cy="889155"/>
            </a:xfrm>
            <a:prstGeom prst="rect">
              <a:avLst/>
            </a:prstGeom>
          </p:spPr>
          <p:txBody>
            <a:bodyPr wrap="square" lIns="90000" tIns="46800" rIns="90000" bIns="46800">
              <a:spAutoFit/>
            </a:bodyPr>
            <a:lstStyle/>
            <a:p>
              <a:pPr>
                <a:lnSpc>
                  <a:spcPct val="150000"/>
                </a:lnSpc>
              </a:pPr>
              <a:r>
                <a:rPr lang="zh-CN" altLang="en-US" sz="1198" dirty="0">
                  <a:solidFill>
                    <a:schemeClr val="tx1">
                      <a:lumMod val="85000"/>
                      <a:lumOff val="15000"/>
                    </a:schemeClr>
                  </a:solidFill>
                  <a:latin typeface="思源宋体 CN Heavy" panose="02020900000000000000" pitchFamily="18" charset="-122"/>
                  <a:ea typeface="微软雅黑 Light"/>
                </a:rPr>
                <a:t>点击输入您的具体内容，用简洁的语言文字进行阐述，精准的词汇表达胜过长篇大论的文字表述</a:t>
              </a:r>
              <a:endParaRPr lang="en-US" sz="1198" dirty="0">
                <a:solidFill>
                  <a:schemeClr val="tx1">
                    <a:lumMod val="85000"/>
                    <a:lumOff val="15000"/>
                  </a:schemeClr>
                </a:solidFill>
                <a:latin typeface="思源宋体 CN Heavy" panose="02020900000000000000" pitchFamily="18" charset="-122"/>
                <a:ea typeface="微软雅黑 Light"/>
              </a:endParaRPr>
            </a:p>
          </p:txBody>
        </p:sp>
        <p:sp>
          <p:nvSpPr>
            <p:cNvPr id="37" name="文本框">
              <a:extLst>
                <a:ext uri="{FF2B5EF4-FFF2-40B4-BE49-F238E27FC236}">
                  <a16:creationId xmlns:a16="http://schemas.microsoft.com/office/drawing/2014/main" id="{D0BFD53A-E33C-42CD-8C9B-0BEA3A91B15D}"/>
                </a:ext>
              </a:extLst>
            </p:cNvPr>
            <p:cNvSpPr/>
            <p:nvPr/>
          </p:nvSpPr>
          <p:spPr>
            <a:xfrm>
              <a:off x="8317579" y="2451455"/>
              <a:ext cx="1720641" cy="402291"/>
            </a:xfrm>
            <a:prstGeom prst="rect">
              <a:avLst/>
            </a:prstGeom>
            <a:noFill/>
          </p:spPr>
          <p:txBody>
            <a:bodyPr wrap="none" lIns="90000" tIns="46800" rIns="90000" bIns="4680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85000"/>
                      <a:lumOff val="15000"/>
                    </a:schemeClr>
                  </a:solidFill>
                  <a:effectLst/>
                  <a:uLnTx/>
                  <a:uFillTx/>
                  <a:latin typeface="思源宋体 CN Heavy" panose="02020900000000000000" pitchFamily="18" charset="-122"/>
                  <a:ea typeface="思源宋体 CN Heavy" panose="02020900000000000000" pitchFamily="18" charset="-122"/>
                </a:rPr>
                <a:t>标题文字添加</a:t>
              </a:r>
              <a:endParaRPr kumimoji="0" lang="en-US" sz="2000" b="1" i="0" u="none" strike="noStrike" kern="0" cap="none" spc="0" normalizeH="0" baseline="0" noProof="0" dirty="0">
                <a:ln>
                  <a:noFill/>
                </a:ln>
                <a:solidFill>
                  <a:schemeClr val="tx1">
                    <a:lumMod val="85000"/>
                    <a:lumOff val="15000"/>
                  </a:schemeClr>
                </a:solidFill>
                <a:effectLst/>
                <a:uLnTx/>
                <a:uFillTx/>
                <a:latin typeface="思源宋体 CN Heavy" panose="02020900000000000000" pitchFamily="18" charset="-122"/>
                <a:ea typeface="思源宋体 CN Heavy" panose="02020900000000000000" pitchFamily="18" charset="-122"/>
              </a:endParaRPr>
            </a:p>
          </p:txBody>
        </p:sp>
      </p:grpSp>
      <p:grpSp>
        <p:nvGrpSpPr>
          <p:cNvPr id="38" name="组合 37">
            <a:extLst>
              <a:ext uri="{FF2B5EF4-FFF2-40B4-BE49-F238E27FC236}">
                <a16:creationId xmlns:a16="http://schemas.microsoft.com/office/drawing/2014/main" id="{C7E7947C-3EC7-4A40-BCD9-E5B95F661DBE}"/>
              </a:ext>
            </a:extLst>
          </p:cNvPr>
          <p:cNvGrpSpPr/>
          <p:nvPr/>
        </p:nvGrpSpPr>
        <p:grpSpPr>
          <a:xfrm>
            <a:off x="1172845" y="4038453"/>
            <a:ext cx="3064163" cy="1302492"/>
            <a:chOff x="761512" y="4726778"/>
            <a:chExt cx="3064163" cy="1302492"/>
          </a:xfrm>
        </p:grpSpPr>
        <p:sp>
          <p:nvSpPr>
            <p:cNvPr id="39" name="文本框">
              <a:extLst>
                <a:ext uri="{FF2B5EF4-FFF2-40B4-BE49-F238E27FC236}">
                  <a16:creationId xmlns:a16="http://schemas.microsoft.com/office/drawing/2014/main" id="{2C038A97-304F-48A3-B002-20BD6B747731}"/>
                </a:ext>
              </a:extLst>
            </p:cNvPr>
            <p:cNvSpPr/>
            <p:nvPr/>
          </p:nvSpPr>
          <p:spPr>
            <a:xfrm>
              <a:off x="761512" y="5140115"/>
              <a:ext cx="3047903" cy="889155"/>
            </a:xfrm>
            <a:prstGeom prst="rect">
              <a:avLst/>
            </a:prstGeom>
          </p:spPr>
          <p:txBody>
            <a:bodyPr wrap="square" lIns="90000" tIns="46800" rIns="90000" bIns="46800">
              <a:spAutoFit/>
            </a:bodyPr>
            <a:lstStyle/>
            <a:p>
              <a:pPr algn="r">
                <a:lnSpc>
                  <a:spcPct val="150000"/>
                </a:lnSpc>
              </a:pPr>
              <a:r>
                <a:rPr lang="zh-CN" altLang="en-US" sz="1198" dirty="0">
                  <a:solidFill>
                    <a:schemeClr val="tx1">
                      <a:lumMod val="85000"/>
                      <a:lumOff val="15000"/>
                    </a:schemeClr>
                  </a:solidFill>
                  <a:latin typeface="思源宋体 CN Heavy" panose="02020900000000000000" pitchFamily="18" charset="-122"/>
                  <a:ea typeface="微软雅黑 Light"/>
                </a:rPr>
                <a:t>点击输入您的具体内容，用简洁的语言文字进行阐述，精准的词汇表达胜过长篇大论的文字表述</a:t>
              </a:r>
              <a:endParaRPr lang="en-US" sz="1198" dirty="0">
                <a:solidFill>
                  <a:schemeClr val="tx1">
                    <a:lumMod val="85000"/>
                    <a:lumOff val="15000"/>
                  </a:schemeClr>
                </a:solidFill>
                <a:latin typeface="思源宋体 CN Heavy" panose="02020900000000000000" pitchFamily="18" charset="-122"/>
                <a:ea typeface="微软雅黑 Light"/>
              </a:endParaRPr>
            </a:p>
          </p:txBody>
        </p:sp>
        <p:sp>
          <p:nvSpPr>
            <p:cNvPr id="40" name="文本框">
              <a:extLst>
                <a:ext uri="{FF2B5EF4-FFF2-40B4-BE49-F238E27FC236}">
                  <a16:creationId xmlns:a16="http://schemas.microsoft.com/office/drawing/2014/main" id="{DD196455-8E64-4469-AFF7-0E09940321BA}"/>
                </a:ext>
              </a:extLst>
            </p:cNvPr>
            <p:cNvSpPr/>
            <p:nvPr/>
          </p:nvSpPr>
          <p:spPr>
            <a:xfrm>
              <a:off x="2105033" y="4726778"/>
              <a:ext cx="1720642" cy="402291"/>
            </a:xfrm>
            <a:prstGeom prst="rect">
              <a:avLst/>
            </a:prstGeom>
            <a:noFill/>
          </p:spPr>
          <p:txBody>
            <a:bodyPr wrap="none" lIns="90000" tIns="46800" rIns="90000" bIns="4680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85000"/>
                      <a:lumOff val="15000"/>
                    </a:schemeClr>
                  </a:solidFill>
                  <a:effectLst/>
                  <a:uLnTx/>
                  <a:uFillTx/>
                  <a:latin typeface="思源宋体 CN Heavy" panose="02020900000000000000" pitchFamily="18" charset="-122"/>
                  <a:ea typeface="思源宋体 CN Heavy" panose="02020900000000000000" pitchFamily="18" charset="-122"/>
                </a:rPr>
                <a:t>标题文字添加</a:t>
              </a:r>
              <a:endParaRPr kumimoji="0" lang="en-US" sz="2000" b="1" i="0" u="none" strike="noStrike" kern="0" cap="none" spc="0" normalizeH="0" baseline="0" noProof="0" dirty="0">
                <a:ln>
                  <a:noFill/>
                </a:ln>
                <a:solidFill>
                  <a:schemeClr val="tx1">
                    <a:lumMod val="85000"/>
                    <a:lumOff val="15000"/>
                  </a:schemeClr>
                </a:solidFill>
                <a:effectLst/>
                <a:uLnTx/>
                <a:uFillTx/>
                <a:latin typeface="思源宋体 CN Heavy" panose="02020900000000000000" pitchFamily="18" charset="-122"/>
                <a:ea typeface="思源宋体 CN Heavy" panose="02020900000000000000" pitchFamily="18" charset="-122"/>
              </a:endParaRPr>
            </a:p>
          </p:txBody>
        </p:sp>
      </p:grpSp>
      <p:grpSp>
        <p:nvGrpSpPr>
          <p:cNvPr id="41" name="组合 40">
            <a:extLst>
              <a:ext uri="{FF2B5EF4-FFF2-40B4-BE49-F238E27FC236}">
                <a16:creationId xmlns:a16="http://schemas.microsoft.com/office/drawing/2014/main" id="{3F3ECD9F-B7DE-4F7B-B71C-743AD11A5A20}"/>
              </a:ext>
            </a:extLst>
          </p:cNvPr>
          <p:cNvGrpSpPr/>
          <p:nvPr/>
        </p:nvGrpSpPr>
        <p:grpSpPr>
          <a:xfrm>
            <a:off x="7949090" y="4038453"/>
            <a:ext cx="3083297" cy="1302492"/>
            <a:chOff x="8317579" y="4726778"/>
            <a:chExt cx="3083297" cy="1302492"/>
          </a:xfrm>
        </p:grpSpPr>
        <p:sp>
          <p:nvSpPr>
            <p:cNvPr id="43" name="文本框">
              <a:extLst>
                <a:ext uri="{FF2B5EF4-FFF2-40B4-BE49-F238E27FC236}">
                  <a16:creationId xmlns:a16="http://schemas.microsoft.com/office/drawing/2014/main" id="{69C4AEA9-52BC-448B-80B6-2C12DFD764CA}"/>
                </a:ext>
              </a:extLst>
            </p:cNvPr>
            <p:cNvSpPr/>
            <p:nvPr/>
          </p:nvSpPr>
          <p:spPr>
            <a:xfrm>
              <a:off x="8317579" y="5140115"/>
              <a:ext cx="3083297" cy="889155"/>
            </a:xfrm>
            <a:prstGeom prst="rect">
              <a:avLst/>
            </a:prstGeom>
          </p:spPr>
          <p:txBody>
            <a:bodyPr wrap="square" lIns="90000" tIns="46800" rIns="90000" bIns="46800">
              <a:spAutoFit/>
            </a:bodyPr>
            <a:lstStyle/>
            <a:p>
              <a:pPr>
                <a:lnSpc>
                  <a:spcPct val="150000"/>
                </a:lnSpc>
              </a:pPr>
              <a:r>
                <a:rPr lang="zh-CN" altLang="en-US" sz="1198" dirty="0">
                  <a:solidFill>
                    <a:schemeClr val="tx1">
                      <a:lumMod val="85000"/>
                      <a:lumOff val="15000"/>
                    </a:schemeClr>
                  </a:solidFill>
                  <a:latin typeface="思源宋体 CN Heavy" panose="02020900000000000000" pitchFamily="18" charset="-122"/>
                  <a:ea typeface="微软雅黑 Light"/>
                </a:rPr>
                <a:t>点击输入您的具体内容，用简洁的语言文字进行阐述，精准的词汇表达胜过长篇大论的文字表述</a:t>
              </a:r>
              <a:endParaRPr lang="en-US" sz="1198" dirty="0">
                <a:solidFill>
                  <a:schemeClr val="tx1">
                    <a:lumMod val="85000"/>
                    <a:lumOff val="15000"/>
                  </a:schemeClr>
                </a:solidFill>
                <a:latin typeface="思源宋体 CN Heavy" panose="02020900000000000000" pitchFamily="18" charset="-122"/>
                <a:ea typeface="微软雅黑 Light"/>
              </a:endParaRPr>
            </a:p>
          </p:txBody>
        </p:sp>
        <p:sp>
          <p:nvSpPr>
            <p:cNvPr id="44" name="文本框">
              <a:extLst>
                <a:ext uri="{FF2B5EF4-FFF2-40B4-BE49-F238E27FC236}">
                  <a16:creationId xmlns:a16="http://schemas.microsoft.com/office/drawing/2014/main" id="{8A826BA7-691E-413E-83B7-62559C978EC1}"/>
                </a:ext>
              </a:extLst>
            </p:cNvPr>
            <p:cNvSpPr/>
            <p:nvPr/>
          </p:nvSpPr>
          <p:spPr>
            <a:xfrm>
              <a:off x="8317579" y="4726778"/>
              <a:ext cx="1720641" cy="402291"/>
            </a:xfrm>
            <a:prstGeom prst="rect">
              <a:avLst/>
            </a:prstGeom>
            <a:noFill/>
          </p:spPr>
          <p:txBody>
            <a:bodyPr wrap="none" lIns="90000" tIns="46800" rIns="90000" bIns="4680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gradFill>
                    <a:gsLst>
                      <a:gs pos="100000">
                        <a:schemeClr val="accent1"/>
                      </a:gs>
                      <a:gs pos="50000">
                        <a:schemeClr val="accent2"/>
                      </a:gs>
                    </a:gsLst>
                    <a:lin ang="2700000" scaled="1"/>
                  </a:gradFill>
                  <a:effectLst/>
                  <a:uLnTx/>
                  <a:uFillTx/>
                  <a:latin typeface="思源宋体 CN Heavy" panose="02020900000000000000" pitchFamily="18" charset="-122"/>
                  <a:ea typeface="思源宋体 CN Heavy" panose="02020900000000000000" pitchFamily="18" charset="-122"/>
                </a:rPr>
                <a:t>标题文字添加</a:t>
              </a:r>
              <a:endParaRPr kumimoji="0" lang="en-US" sz="2000" b="1" i="0" u="none" strike="noStrike" kern="0" cap="none" spc="0" normalizeH="0" baseline="0" noProof="0" dirty="0">
                <a:ln>
                  <a:noFill/>
                </a:ln>
                <a:gradFill>
                  <a:gsLst>
                    <a:gs pos="100000">
                      <a:schemeClr val="accent1"/>
                    </a:gs>
                    <a:gs pos="50000">
                      <a:schemeClr val="accent2"/>
                    </a:gs>
                  </a:gsLst>
                  <a:lin ang="2700000" scaled="1"/>
                </a:gradFill>
                <a:effectLst/>
                <a:uLnTx/>
                <a:uFillTx/>
                <a:latin typeface="思源宋体 CN Heavy" panose="02020900000000000000" pitchFamily="18" charset="-122"/>
                <a:ea typeface="思源宋体 CN Heavy" panose="02020900000000000000" pitchFamily="18" charset="-122"/>
              </a:endParaRPr>
            </a:p>
          </p:txBody>
        </p:sp>
      </p:grpSp>
    </p:spTree>
    <p:extLst>
      <p:ext uri="{BB962C8B-B14F-4D97-AF65-F5344CB8AC3E}">
        <p14:creationId xmlns:p14="http://schemas.microsoft.com/office/powerpoint/2010/main" val="143032092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anim calcmode="lin" valueType="num">
                                      <p:cBhvr>
                                        <p:cTn id="20" dur="500" fill="hold"/>
                                        <p:tgtEl>
                                          <p:spTgt spid="35"/>
                                        </p:tgtEl>
                                        <p:attrNameLst>
                                          <p:attrName>ppt_x</p:attrName>
                                        </p:attrNameLst>
                                      </p:cBhvr>
                                      <p:tavLst>
                                        <p:tav tm="0">
                                          <p:val>
                                            <p:strVal val="#ppt_x"/>
                                          </p:val>
                                        </p:tav>
                                        <p:tav tm="100000">
                                          <p:val>
                                            <p:strVal val="#ppt_x"/>
                                          </p:val>
                                        </p:tav>
                                      </p:tavLst>
                                    </p:anim>
                                    <p:anim calcmode="lin" valueType="num">
                                      <p:cBhvr>
                                        <p:cTn id="21" dur="500" fill="hold"/>
                                        <p:tgtEl>
                                          <p:spTgt spid="3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anim calcmode="lin" valueType="num">
                                      <p:cBhvr>
                                        <p:cTn id="26" dur="500" fill="hold"/>
                                        <p:tgtEl>
                                          <p:spTgt spid="38"/>
                                        </p:tgtEl>
                                        <p:attrNameLst>
                                          <p:attrName>ppt_x</p:attrName>
                                        </p:attrNameLst>
                                      </p:cBhvr>
                                      <p:tavLst>
                                        <p:tav tm="0">
                                          <p:val>
                                            <p:strVal val="#ppt_x"/>
                                          </p:val>
                                        </p:tav>
                                        <p:tav tm="100000">
                                          <p:val>
                                            <p:strVal val="#ppt_x"/>
                                          </p:val>
                                        </p:tav>
                                      </p:tavLst>
                                    </p:anim>
                                    <p:anim calcmode="lin" valueType="num">
                                      <p:cBhvr>
                                        <p:cTn id="27" dur="500" fill="hold"/>
                                        <p:tgtEl>
                                          <p:spTgt spid="3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anim calcmode="lin" valueType="num">
                                      <p:cBhvr>
                                        <p:cTn id="32" dur="500" fill="hold"/>
                                        <p:tgtEl>
                                          <p:spTgt spid="41"/>
                                        </p:tgtEl>
                                        <p:attrNameLst>
                                          <p:attrName>ppt_x</p:attrName>
                                        </p:attrNameLst>
                                      </p:cBhvr>
                                      <p:tavLst>
                                        <p:tav tm="0">
                                          <p:val>
                                            <p:strVal val="#ppt_x"/>
                                          </p:val>
                                        </p:tav>
                                        <p:tav tm="100000">
                                          <p:val>
                                            <p:strVal val="#ppt_x"/>
                                          </p:val>
                                        </p:tav>
                                      </p:tavLst>
                                    </p:anim>
                                    <p:anim calcmode="lin" valueType="num">
                                      <p:cBhvr>
                                        <p:cTn id="33"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a:extLst>
              <a:ext uri="{FF2B5EF4-FFF2-40B4-BE49-F238E27FC236}">
                <a16:creationId xmlns:a16="http://schemas.microsoft.com/office/drawing/2014/main" id="{7641EE3F-6AA3-475A-8A93-4CE77B6E1B87}"/>
              </a:ext>
            </a:extLst>
          </p:cNvPr>
          <p:cNvGrpSpPr/>
          <p:nvPr/>
        </p:nvGrpSpPr>
        <p:grpSpPr>
          <a:xfrm>
            <a:off x="0" y="0"/>
            <a:ext cx="12192000" cy="6858000"/>
            <a:chOff x="0" y="0"/>
            <a:chExt cx="12192000" cy="6858000"/>
          </a:xfrm>
        </p:grpSpPr>
        <p:pic>
          <p:nvPicPr>
            <p:cNvPr id="62" name="图片 61">
              <a:extLst>
                <a:ext uri="{FF2B5EF4-FFF2-40B4-BE49-F238E27FC236}">
                  <a16:creationId xmlns:a16="http://schemas.microsoft.com/office/drawing/2014/main" id="{8E5381A0-F998-43B1-9F7B-602FD27474B1}"/>
                </a:ext>
              </a:extLst>
            </p:cNvPr>
            <p:cNvPicPr>
              <a:picLocks noChangeAspect="1"/>
            </p:cNvPicPr>
            <p:nvPr/>
          </p:nvPicPr>
          <p:blipFill>
            <a:blip r:embed="rId2"/>
            <a:stretch>
              <a:fillRect/>
            </a:stretch>
          </p:blipFill>
          <p:spPr>
            <a:xfrm>
              <a:off x="288879" y="142055"/>
              <a:ext cx="1066892" cy="499915"/>
            </a:xfrm>
            <a:prstGeom prst="rect">
              <a:avLst/>
            </a:prstGeom>
          </p:spPr>
        </p:pic>
        <p:sp>
          <p:nvSpPr>
            <p:cNvPr id="63" name="矩形 62">
              <a:extLst>
                <a:ext uri="{FF2B5EF4-FFF2-40B4-BE49-F238E27FC236}">
                  <a16:creationId xmlns:a16="http://schemas.microsoft.com/office/drawing/2014/main" id="{2504ECE7-8DDB-4735-BB30-1DA3F3E2B128}"/>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研究成果</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03</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grpSp>
        <p:nvGrpSpPr>
          <p:cNvPr id="7" name="组合 6">
            <a:extLst>
              <a:ext uri="{FF2B5EF4-FFF2-40B4-BE49-F238E27FC236}">
                <a16:creationId xmlns:a16="http://schemas.microsoft.com/office/drawing/2014/main" id="{919B4A2D-F6B9-4F61-907A-62CDF138C524}"/>
              </a:ext>
            </a:extLst>
          </p:cNvPr>
          <p:cNvGrpSpPr/>
          <p:nvPr/>
        </p:nvGrpSpPr>
        <p:grpSpPr>
          <a:xfrm>
            <a:off x="8904714" y="1575506"/>
            <a:ext cx="1740035" cy="2458411"/>
            <a:chOff x="8904714" y="1575506"/>
            <a:chExt cx="1740035" cy="2458411"/>
          </a:xfrm>
        </p:grpSpPr>
        <p:grpSp>
          <p:nvGrpSpPr>
            <p:cNvPr id="9" name="组合 8">
              <a:extLst>
                <a:ext uri="{FF2B5EF4-FFF2-40B4-BE49-F238E27FC236}">
                  <a16:creationId xmlns:a16="http://schemas.microsoft.com/office/drawing/2014/main" id="{6323EDC5-A867-4BAD-89F6-F5BAC8B757A5}"/>
                </a:ext>
              </a:extLst>
            </p:cNvPr>
            <p:cNvGrpSpPr/>
            <p:nvPr/>
          </p:nvGrpSpPr>
          <p:grpSpPr>
            <a:xfrm>
              <a:off x="9614805" y="1575506"/>
              <a:ext cx="1029944" cy="1029944"/>
              <a:chOff x="9614805" y="1575506"/>
              <a:chExt cx="1029944" cy="1029944"/>
            </a:xfrm>
            <a:gradFill>
              <a:gsLst>
                <a:gs pos="100000">
                  <a:schemeClr val="accent1"/>
                </a:gs>
                <a:gs pos="50000">
                  <a:schemeClr val="accent2"/>
                </a:gs>
              </a:gsLst>
              <a:lin ang="2700000" scaled="1"/>
            </a:gradFill>
            <a:effectLst>
              <a:outerShdw blurRad="50800" dist="38100" dir="2700000" algn="tl" rotWithShape="0">
                <a:prstClr val="black">
                  <a:alpha val="20000"/>
                </a:prstClr>
              </a:outerShdw>
            </a:effectLst>
          </p:grpSpPr>
          <p:sp>
            <p:nvSpPr>
              <p:cNvPr id="10" name="Freeform 22">
                <a:extLst>
                  <a:ext uri="{FF2B5EF4-FFF2-40B4-BE49-F238E27FC236}">
                    <a16:creationId xmlns:a16="http://schemas.microsoft.com/office/drawing/2014/main" id="{9C3C3E22-5A29-4CFB-AA78-20895FAEE910}"/>
                  </a:ext>
                </a:extLst>
              </p:cNvPr>
              <p:cNvSpPr>
                <a:spLocks noEditPoints="1"/>
              </p:cNvSpPr>
              <p:nvPr/>
            </p:nvSpPr>
            <p:spPr bwMode="auto">
              <a:xfrm>
                <a:off x="9889929" y="1575506"/>
                <a:ext cx="754820" cy="754820"/>
              </a:xfrm>
              <a:custGeom>
                <a:avLst/>
                <a:gdLst>
                  <a:gd name="T0" fmla="*/ 44 w 63"/>
                  <a:gd name="T1" fmla="*/ 7 h 63"/>
                  <a:gd name="T2" fmla="*/ 26 w 63"/>
                  <a:gd name="T3" fmla="*/ 18 h 63"/>
                  <a:gd name="T4" fmla="*/ 2 w 63"/>
                  <a:gd name="T5" fmla="*/ 41 h 63"/>
                  <a:gd name="T6" fmla="*/ 2 w 63"/>
                  <a:gd name="T7" fmla="*/ 49 h 63"/>
                  <a:gd name="T8" fmla="*/ 14 w 63"/>
                  <a:gd name="T9" fmla="*/ 61 h 63"/>
                  <a:gd name="T10" fmla="*/ 22 w 63"/>
                  <a:gd name="T11" fmla="*/ 61 h 63"/>
                  <a:gd name="T12" fmla="*/ 45 w 63"/>
                  <a:gd name="T13" fmla="*/ 37 h 63"/>
                  <a:gd name="T14" fmla="*/ 56 w 63"/>
                  <a:gd name="T15" fmla="*/ 19 h 63"/>
                  <a:gd name="T16" fmla="*/ 63 w 63"/>
                  <a:gd name="T17" fmla="*/ 0 h 63"/>
                  <a:gd name="T18" fmla="*/ 44 w 63"/>
                  <a:gd name="T19" fmla="*/ 7 h 63"/>
                  <a:gd name="T20" fmla="*/ 43 w 63"/>
                  <a:gd name="T21" fmla="*/ 31 h 63"/>
                  <a:gd name="T22" fmla="*/ 32 w 63"/>
                  <a:gd name="T23" fmla="*/ 31 h 63"/>
                  <a:gd name="T24" fmla="*/ 32 w 63"/>
                  <a:gd name="T25" fmla="*/ 20 h 63"/>
                  <a:gd name="T26" fmla="*/ 43 w 63"/>
                  <a:gd name="T27" fmla="*/ 20 h 63"/>
                  <a:gd name="T28" fmla="*/ 43 w 63"/>
                  <a:gd name="T29"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63">
                    <a:moveTo>
                      <a:pt x="44" y="7"/>
                    </a:moveTo>
                    <a:cubicBezTo>
                      <a:pt x="38" y="9"/>
                      <a:pt x="30" y="14"/>
                      <a:pt x="26" y="18"/>
                    </a:cubicBezTo>
                    <a:cubicBezTo>
                      <a:pt x="2" y="41"/>
                      <a:pt x="2" y="41"/>
                      <a:pt x="2" y="41"/>
                    </a:cubicBezTo>
                    <a:cubicBezTo>
                      <a:pt x="0" y="43"/>
                      <a:pt x="0" y="47"/>
                      <a:pt x="2" y="49"/>
                    </a:cubicBezTo>
                    <a:cubicBezTo>
                      <a:pt x="14" y="61"/>
                      <a:pt x="14" y="61"/>
                      <a:pt x="14" y="61"/>
                    </a:cubicBezTo>
                    <a:cubicBezTo>
                      <a:pt x="16" y="63"/>
                      <a:pt x="20" y="63"/>
                      <a:pt x="22" y="61"/>
                    </a:cubicBezTo>
                    <a:cubicBezTo>
                      <a:pt x="45" y="37"/>
                      <a:pt x="45" y="37"/>
                      <a:pt x="45" y="37"/>
                    </a:cubicBezTo>
                    <a:cubicBezTo>
                      <a:pt x="49" y="33"/>
                      <a:pt x="55" y="25"/>
                      <a:pt x="56" y="19"/>
                    </a:cubicBezTo>
                    <a:cubicBezTo>
                      <a:pt x="63" y="0"/>
                      <a:pt x="63" y="0"/>
                      <a:pt x="63" y="0"/>
                    </a:cubicBezTo>
                    <a:lnTo>
                      <a:pt x="44" y="7"/>
                    </a:lnTo>
                    <a:close/>
                    <a:moveTo>
                      <a:pt x="43" y="31"/>
                    </a:moveTo>
                    <a:cubicBezTo>
                      <a:pt x="40" y="35"/>
                      <a:pt x="35" y="35"/>
                      <a:pt x="32" y="31"/>
                    </a:cubicBezTo>
                    <a:cubicBezTo>
                      <a:pt x="28" y="28"/>
                      <a:pt x="28" y="23"/>
                      <a:pt x="32" y="20"/>
                    </a:cubicBezTo>
                    <a:cubicBezTo>
                      <a:pt x="35" y="17"/>
                      <a:pt x="40" y="17"/>
                      <a:pt x="43" y="20"/>
                    </a:cubicBezTo>
                    <a:cubicBezTo>
                      <a:pt x="47" y="23"/>
                      <a:pt x="47" y="28"/>
                      <a:pt x="43" y="31"/>
                    </a:cubicBezTo>
                    <a:close/>
                  </a:path>
                </a:pathLst>
              </a:custGeom>
              <a:grpFill/>
              <a:ln w="12700" cap="flat" cmpd="sng" algn="ctr">
                <a:noFill/>
                <a:prstDash val="solid"/>
                <a:miter lim="800000"/>
              </a:ln>
              <a:effectLst>
                <a:outerShdw blurRad="1270000" dist="1206500" sx="85000" sy="85000" algn="l" rotWithShape="0">
                  <a:prstClr val="black">
                    <a:alpha val="40000"/>
                  </a:prstClr>
                </a:outerShdw>
              </a:effectLst>
            </p:spPr>
            <p:txBody>
              <a:bodyPr rtlCol="0" anchor="ctr"/>
              <a:lstStyle/>
              <a:p>
                <a:pPr algn="ctr" defTabSz="457200"/>
                <a:endParaRPr lang="zh-CN" altLang="en-US" sz="1050" kern="0" dirty="0">
                  <a:solidFill>
                    <a:prstClr val="white"/>
                  </a:solidFill>
                  <a:latin typeface="思源宋体 CN Heavy" panose="02020900000000000000" pitchFamily="18" charset="-122"/>
                  <a:ea typeface="思源宋体 CN Heavy" panose="02020900000000000000" pitchFamily="18" charset="-122"/>
                </a:endParaRPr>
              </a:p>
            </p:txBody>
          </p:sp>
          <p:sp>
            <p:nvSpPr>
              <p:cNvPr id="11" name="Freeform 23">
                <a:extLst>
                  <a:ext uri="{FF2B5EF4-FFF2-40B4-BE49-F238E27FC236}">
                    <a16:creationId xmlns:a16="http://schemas.microsoft.com/office/drawing/2014/main" id="{97B8FD50-33EA-49E4-A7C4-10B5519BF757}"/>
                  </a:ext>
                </a:extLst>
              </p:cNvPr>
              <p:cNvSpPr/>
              <p:nvPr/>
            </p:nvSpPr>
            <p:spPr bwMode="auto">
              <a:xfrm>
                <a:off x="9614805" y="1871791"/>
                <a:ext cx="345664" cy="310394"/>
              </a:xfrm>
              <a:custGeom>
                <a:avLst/>
                <a:gdLst>
                  <a:gd name="T0" fmla="*/ 10 w 29"/>
                  <a:gd name="T1" fmla="*/ 24 h 26"/>
                  <a:gd name="T2" fmla="*/ 29 w 29"/>
                  <a:gd name="T3" fmla="*/ 5 h 26"/>
                  <a:gd name="T4" fmla="*/ 14 w 29"/>
                  <a:gd name="T5" fmla="*/ 5 h 26"/>
                  <a:gd name="T6" fmla="*/ 2 w 29"/>
                  <a:gd name="T7" fmla="*/ 16 h 26"/>
                  <a:gd name="T8" fmla="*/ 2 w 29"/>
                  <a:gd name="T9" fmla="*/ 24 h 26"/>
                  <a:gd name="T10" fmla="*/ 10 w 29"/>
                  <a:gd name="T11" fmla="*/ 24 h 26"/>
                </a:gdLst>
                <a:ahLst/>
                <a:cxnLst>
                  <a:cxn ang="0">
                    <a:pos x="T0" y="T1"/>
                  </a:cxn>
                  <a:cxn ang="0">
                    <a:pos x="T2" y="T3"/>
                  </a:cxn>
                  <a:cxn ang="0">
                    <a:pos x="T4" y="T5"/>
                  </a:cxn>
                  <a:cxn ang="0">
                    <a:pos x="T6" y="T7"/>
                  </a:cxn>
                  <a:cxn ang="0">
                    <a:pos x="T8" y="T9"/>
                  </a:cxn>
                  <a:cxn ang="0">
                    <a:pos x="T10" y="T11"/>
                  </a:cxn>
                </a:cxnLst>
                <a:rect l="0" t="0" r="r" b="b"/>
                <a:pathLst>
                  <a:path w="29" h="26">
                    <a:moveTo>
                      <a:pt x="10" y="24"/>
                    </a:moveTo>
                    <a:cubicBezTo>
                      <a:pt x="29" y="5"/>
                      <a:pt x="29" y="5"/>
                      <a:pt x="29" y="5"/>
                    </a:cubicBezTo>
                    <a:cubicBezTo>
                      <a:pt x="25" y="0"/>
                      <a:pt x="18" y="0"/>
                      <a:pt x="14" y="5"/>
                    </a:cubicBezTo>
                    <a:cubicBezTo>
                      <a:pt x="2" y="16"/>
                      <a:pt x="2" y="16"/>
                      <a:pt x="2" y="16"/>
                    </a:cubicBezTo>
                    <a:cubicBezTo>
                      <a:pt x="0" y="18"/>
                      <a:pt x="0" y="22"/>
                      <a:pt x="2" y="24"/>
                    </a:cubicBezTo>
                    <a:cubicBezTo>
                      <a:pt x="4" y="26"/>
                      <a:pt x="8" y="26"/>
                      <a:pt x="10" y="24"/>
                    </a:cubicBezTo>
                    <a:close/>
                  </a:path>
                </a:pathLst>
              </a:custGeom>
              <a:grpFill/>
              <a:ln w="12700" cap="flat" cmpd="sng" algn="ctr">
                <a:noFill/>
                <a:prstDash val="solid"/>
                <a:miter lim="800000"/>
              </a:ln>
              <a:effectLst>
                <a:outerShdw blurRad="1270000" dist="1206500" sx="85000" sy="85000" algn="l" rotWithShape="0">
                  <a:prstClr val="black">
                    <a:alpha val="40000"/>
                  </a:prstClr>
                </a:outerShdw>
              </a:effectLst>
            </p:spPr>
            <p:txBody>
              <a:bodyPr rtlCol="0" anchor="ctr"/>
              <a:lstStyle/>
              <a:p>
                <a:pPr algn="ctr" defTabSz="457200"/>
                <a:endParaRPr lang="zh-CN" altLang="en-US" sz="1050" kern="0" dirty="0">
                  <a:solidFill>
                    <a:prstClr val="white"/>
                  </a:solidFill>
                  <a:latin typeface="思源宋体 CN Heavy" panose="02020900000000000000" pitchFamily="18" charset="-122"/>
                  <a:ea typeface="思源宋体 CN Heavy" panose="02020900000000000000" pitchFamily="18" charset="-122"/>
                </a:endParaRPr>
              </a:p>
            </p:txBody>
          </p:sp>
          <p:sp>
            <p:nvSpPr>
              <p:cNvPr id="12" name="Freeform 24">
                <a:extLst>
                  <a:ext uri="{FF2B5EF4-FFF2-40B4-BE49-F238E27FC236}">
                    <a16:creationId xmlns:a16="http://schemas.microsoft.com/office/drawing/2014/main" id="{DE6FA61F-6872-4D98-A867-A2E0D87149C4}"/>
                  </a:ext>
                </a:extLst>
              </p:cNvPr>
              <p:cNvSpPr/>
              <p:nvPr/>
            </p:nvSpPr>
            <p:spPr bwMode="auto">
              <a:xfrm>
                <a:off x="10031017" y="2259786"/>
                <a:ext cx="317446" cy="345664"/>
              </a:xfrm>
              <a:custGeom>
                <a:avLst/>
                <a:gdLst>
                  <a:gd name="T0" fmla="*/ 2 w 26"/>
                  <a:gd name="T1" fmla="*/ 19 h 29"/>
                  <a:gd name="T2" fmla="*/ 2 w 26"/>
                  <a:gd name="T3" fmla="*/ 27 h 29"/>
                  <a:gd name="T4" fmla="*/ 10 w 26"/>
                  <a:gd name="T5" fmla="*/ 27 h 29"/>
                  <a:gd name="T6" fmla="*/ 22 w 26"/>
                  <a:gd name="T7" fmla="*/ 15 h 29"/>
                  <a:gd name="T8" fmla="*/ 22 w 26"/>
                  <a:gd name="T9" fmla="*/ 0 h 29"/>
                  <a:gd name="T10" fmla="*/ 2 w 26"/>
                  <a:gd name="T11" fmla="*/ 19 h 29"/>
                </a:gdLst>
                <a:ahLst/>
                <a:cxnLst>
                  <a:cxn ang="0">
                    <a:pos x="T0" y="T1"/>
                  </a:cxn>
                  <a:cxn ang="0">
                    <a:pos x="T2" y="T3"/>
                  </a:cxn>
                  <a:cxn ang="0">
                    <a:pos x="T4" y="T5"/>
                  </a:cxn>
                  <a:cxn ang="0">
                    <a:pos x="T6" y="T7"/>
                  </a:cxn>
                  <a:cxn ang="0">
                    <a:pos x="T8" y="T9"/>
                  </a:cxn>
                  <a:cxn ang="0">
                    <a:pos x="T10" y="T11"/>
                  </a:cxn>
                </a:cxnLst>
                <a:rect l="0" t="0" r="r" b="b"/>
                <a:pathLst>
                  <a:path w="26" h="29">
                    <a:moveTo>
                      <a:pt x="2" y="19"/>
                    </a:moveTo>
                    <a:cubicBezTo>
                      <a:pt x="0" y="21"/>
                      <a:pt x="0" y="25"/>
                      <a:pt x="2" y="27"/>
                    </a:cubicBezTo>
                    <a:cubicBezTo>
                      <a:pt x="4" y="29"/>
                      <a:pt x="8" y="29"/>
                      <a:pt x="10" y="27"/>
                    </a:cubicBezTo>
                    <a:cubicBezTo>
                      <a:pt x="22" y="15"/>
                      <a:pt x="22" y="15"/>
                      <a:pt x="22" y="15"/>
                    </a:cubicBezTo>
                    <a:cubicBezTo>
                      <a:pt x="26" y="11"/>
                      <a:pt x="26" y="4"/>
                      <a:pt x="22" y="0"/>
                    </a:cubicBezTo>
                    <a:lnTo>
                      <a:pt x="2" y="19"/>
                    </a:lnTo>
                    <a:close/>
                  </a:path>
                </a:pathLst>
              </a:custGeom>
              <a:grpFill/>
              <a:ln w="12700" cap="flat" cmpd="sng" algn="ctr">
                <a:noFill/>
                <a:prstDash val="solid"/>
                <a:miter lim="800000"/>
              </a:ln>
              <a:effectLst>
                <a:outerShdw blurRad="1270000" dist="1206500" sx="85000" sy="85000" algn="l" rotWithShape="0">
                  <a:prstClr val="black">
                    <a:alpha val="40000"/>
                  </a:prstClr>
                </a:outerShdw>
              </a:effectLst>
            </p:spPr>
            <p:txBody>
              <a:bodyPr rtlCol="0" anchor="ctr"/>
              <a:lstStyle/>
              <a:p>
                <a:pPr algn="ctr" defTabSz="457200"/>
                <a:endParaRPr lang="zh-CN" altLang="en-US" sz="1050" kern="0" dirty="0">
                  <a:solidFill>
                    <a:prstClr val="white"/>
                  </a:solidFill>
                  <a:latin typeface="思源宋体 CN Heavy" panose="02020900000000000000" pitchFamily="18" charset="-122"/>
                  <a:ea typeface="思源宋体 CN Heavy" panose="02020900000000000000" pitchFamily="18" charset="-122"/>
                </a:endParaRPr>
              </a:p>
            </p:txBody>
          </p:sp>
          <p:sp>
            <p:nvSpPr>
              <p:cNvPr id="13" name="Freeform 25">
                <a:extLst>
                  <a:ext uri="{FF2B5EF4-FFF2-40B4-BE49-F238E27FC236}">
                    <a16:creationId xmlns:a16="http://schemas.microsoft.com/office/drawing/2014/main" id="{959CB891-D3A5-4CEE-BF21-7234F60F1FAB}"/>
                  </a:ext>
                </a:extLst>
              </p:cNvPr>
              <p:cNvSpPr/>
              <p:nvPr/>
            </p:nvSpPr>
            <p:spPr bwMode="auto">
              <a:xfrm>
                <a:off x="9889929" y="2161024"/>
                <a:ext cx="169306" cy="169306"/>
              </a:xfrm>
              <a:custGeom>
                <a:avLst/>
                <a:gdLst>
                  <a:gd name="T0" fmla="*/ 1 w 14"/>
                  <a:gd name="T1" fmla="*/ 2 h 14"/>
                  <a:gd name="T2" fmla="*/ 1 w 14"/>
                  <a:gd name="T3" fmla="*/ 6 h 14"/>
                  <a:gd name="T4" fmla="*/ 9 w 14"/>
                  <a:gd name="T5" fmla="*/ 13 h 14"/>
                  <a:gd name="T6" fmla="*/ 12 w 14"/>
                  <a:gd name="T7" fmla="*/ 13 h 14"/>
                  <a:gd name="T8" fmla="*/ 14 w 14"/>
                  <a:gd name="T9" fmla="*/ 11 h 14"/>
                  <a:gd name="T10" fmla="*/ 3 w 14"/>
                  <a:gd name="T11" fmla="*/ 0 h 14"/>
                  <a:gd name="T12" fmla="*/ 1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 y="2"/>
                    </a:moveTo>
                    <a:cubicBezTo>
                      <a:pt x="0" y="3"/>
                      <a:pt x="0" y="4"/>
                      <a:pt x="1" y="6"/>
                    </a:cubicBezTo>
                    <a:cubicBezTo>
                      <a:pt x="9" y="13"/>
                      <a:pt x="9" y="13"/>
                      <a:pt x="9" y="13"/>
                    </a:cubicBezTo>
                    <a:cubicBezTo>
                      <a:pt x="10" y="14"/>
                      <a:pt x="11" y="14"/>
                      <a:pt x="12" y="13"/>
                    </a:cubicBezTo>
                    <a:cubicBezTo>
                      <a:pt x="14" y="11"/>
                      <a:pt x="14" y="11"/>
                      <a:pt x="14" y="11"/>
                    </a:cubicBezTo>
                    <a:cubicBezTo>
                      <a:pt x="3" y="0"/>
                      <a:pt x="3" y="0"/>
                      <a:pt x="3" y="0"/>
                    </a:cubicBezTo>
                    <a:lnTo>
                      <a:pt x="1" y="2"/>
                    </a:lnTo>
                    <a:close/>
                  </a:path>
                </a:pathLst>
              </a:custGeom>
              <a:grpFill/>
              <a:ln w="12700" cap="flat" cmpd="sng" algn="ctr">
                <a:noFill/>
                <a:prstDash val="solid"/>
                <a:miter lim="800000"/>
              </a:ln>
              <a:effectLst>
                <a:outerShdw blurRad="1270000" dist="1206500" sx="85000" sy="85000" algn="l" rotWithShape="0">
                  <a:prstClr val="black">
                    <a:alpha val="40000"/>
                  </a:prstClr>
                </a:outerShdw>
              </a:effectLst>
            </p:spPr>
            <p:txBody>
              <a:bodyPr rtlCol="0" anchor="ctr"/>
              <a:lstStyle/>
              <a:p>
                <a:pPr algn="ctr" defTabSz="457200"/>
                <a:endParaRPr lang="zh-CN" altLang="en-US" sz="1050" kern="0" dirty="0">
                  <a:solidFill>
                    <a:prstClr val="white"/>
                  </a:solidFill>
                  <a:latin typeface="思源宋体 CN Heavy" panose="02020900000000000000" pitchFamily="18" charset="-122"/>
                  <a:ea typeface="思源宋体 CN Heavy" panose="02020900000000000000" pitchFamily="18" charset="-122"/>
                </a:endParaRPr>
              </a:p>
            </p:txBody>
          </p:sp>
          <p:sp>
            <p:nvSpPr>
              <p:cNvPr id="14" name="Freeform 26">
                <a:extLst>
                  <a:ext uri="{FF2B5EF4-FFF2-40B4-BE49-F238E27FC236}">
                    <a16:creationId xmlns:a16="http://schemas.microsoft.com/office/drawing/2014/main" id="{E9592FCD-9264-41FD-B25C-D21CB903B8B6}"/>
                  </a:ext>
                </a:extLst>
              </p:cNvPr>
              <p:cNvSpPr/>
              <p:nvPr/>
            </p:nvSpPr>
            <p:spPr bwMode="auto">
              <a:xfrm>
                <a:off x="9650079" y="2259786"/>
                <a:ext cx="338612" cy="331555"/>
              </a:xfrm>
              <a:custGeom>
                <a:avLst/>
                <a:gdLst>
                  <a:gd name="T0" fmla="*/ 0 w 28"/>
                  <a:gd name="T1" fmla="*/ 28 h 28"/>
                  <a:gd name="T2" fmla="*/ 22 w 28"/>
                  <a:gd name="T3" fmla="*/ 6 h 28"/>
                  <a:gd name="T4" fmla="*/ 0 w 28"/>
                  <a:gd name="T5" fmla="*/ 28 h 28"/>
                </a:gdLst>
                <a:ahLst/>
                <a:cxnLst>
                  <a:cxn ang="0">
                    <a:pos x="T0" y="T1"/>
                  </a:cxn>
                  <a:cxn ang="0">
                    <a:pos x="T2" y="T3"/>
                  </a:cxn>
                  <a:cxn ang="0">
                    <a:pos x="T4" y="T5"/>
                  </a:cxn>
                </a:cxnLst>
                <a:rect l="0" t="0" r="r" b="b"/>
                <a:pathLst>
                  <a:path w="28" h="28">
                    <a:moveTo>
                      <a:pt x="0" y="28"/>
                    </a:moveTo>
                    <a:cubicBezTo>
                      <a:pt x="11" y="22"/>
                      <a:pt x="28" y="11"/>
                      <a:pt x="22" y="6"/>
                    </a:cubicBezTo>
                    <a:cubicBezTo>
                      <a:pt x="17" y="0"/>
                      <a:pt x="6" y="17"/>
                      <a:pt x="0" y="28"/>
                    </a:cubicBezTo>
                    <a:close/>
                  </a:path>
                </a:pathLst>
              </a:custGeom>
              <a:grpFill/>
              <a:ln w="12700" cap="flat" cmpd="sng" algn="ctr">
                <a:noFill/>
                <a:prstDash val="solid"/>
                <a:miter lim="800000"/>
              </a:ln>
              <a:effectLst>
                <a:outerShdw blurRad="1270000" dist="1206500" sx="85000" sy="85000" algn="l" rotWithShape="0">
                  <a:prstClr val="black">
                    <a:alpha val="40000"/>
                  </a:prstClr>
                </a:outerShdw>
              </a:effectLst>
            </p:spPr>
            <p:txBody>
              <a:bodyPr rtlCol="0" anchor="ctr"/>
              <a:lstStyle/>
              <a:p>
                <a:pPr algn="ctr" defTabSz="457200"/>
                <a:endParaRPr lang="zh-CN" altLang="en-US" sz="1050" kern="0" dirty="0">
                  <a:solidFill>
                    <a:prstClr val="white"/>
                  </a:solidFill>
                  <a:latin typeface="思源宋体 CN Heavy" panose="02020900000000000000" pitchFamily="18" charset="-122"/>
                  <a:ea typeface="思源宋体 CN Heavy" panose="02020900000000000000" pitchFamily="18" charset="-122"/>
                </a:endParaRPr>
              </a:p>
            </p:txBody>
          </p:sp>
        </p:grpSp>
        <p:sp>
          <p:nvSpPr>
            <p:cNvPr id="53" name="任意多边形 8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a:extLst>
                <a:ext uri="{FF2B5EF4-FFF2-40B4-BE49-F238E27FC236}">
                  <a16:creationId xmlns:a16="http://schemas.microsoft.com/office/drawing/2014/main" id="{D15CD5BB-57B6-4F68-98CC-B851C1C0C75C}"/>
                </a:ext>
              </a:extLst>
            </p:cNvPr>
            <p:cNvSpPr/>
            <p:nvPr/>
          </p:nvSpPr>
          <p:spPr>
            <a:xfrm rot="7913339">
              <a:off x="8195034" y="3206788"/>
              <a:ext cx="1536809" cy="11744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grpSp>
      <p:grpSp>
        <p:nvGrpSpPr>
          <p:cNvPr id="5" name="组合 4">
            <a:extLst>
              <a:ext uri="{FF2B5EF4-FFF2-40B4-BE49-F238E27FC236}">
                <a16:creationId xmlns:a16="http://schemas.microsoft.com/office/drawing/2014/main" id="{14DD93C5-6B80-4A27-90BF-4EBB2AE07B7F}"/>
              </a:ext>
            </a:extLst>
          </p:cNvPr>
          <p:cNvGrpSpPr/>
          <p:nvPr/>
        </p:nvGrpSpPr>
        <p:grpSpPr>
          <a:xfrm>
            <a:off x="4220098" y="1606381"/>
            <a:ext cx="3547117" cy="2795861"/>
            <a:chOff x="4220098" y="1606381"/>
            <a:chExt cx="3547117" cy="2795861"/>
          </a:xfrm>
        </p:grpSpPr>
        <p:sp>
          <p:nvSpPr>
            <p:cNvPr id="34" name="椭圆 33">
              <a:extLst>
                <a:ext uri="{FF2B5EF4-FFF2-40B4-BE49-F238E27FC236}">
                  <a16:creationId xmlns:a16="http://schemas.microsoft.com/office/drawing/2014/main" id="{6981239D-72A6-4EBF-B165-0CE8DD5F05B4}"/>
                </a:ext>
              </a:extLst>
            </p:cNvPr>
            <p:cNvSpPr/>
            <p:nvPr/>
          </p:nvSpPr>
          <p:spPr>
            <a:xfrm flipH="1">
              <a:off x="5446762" y="2772836"/>
              <a:ext cx="985223" cy="985223"/>
            </a:xfrm>
            <a:prstGeom prst="ellipse">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宋体 CN Heavy" panose="02020900000000000000" pitchFamily="18" charset="-122"/>
                <a:ea typeface="思源宋体 CN Heavy" panose="02020900000000000000" pitchFamily="18" charset="-122"/>
                <a:cs typeface="Open Sans" panose="020B0606030504020204" pitchFamily="34" charset="0"/>
              </a:endParaRPr>
            </a:p>
          </p:txBody>
        </p:sp>
        <p:sp>
          <p:nvSpPr>
            <p:cNvPr id="36"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a:extLst>
                <a:ext uri="{FF2B5EF4-FFF2-40B4-BE49-F238E27FC236}">
                  <a16:creationId xmlns:a16="http://schemas.microsoft.com/office/drawing/2014/main" id="{A21FC7AA-8717-4694-A82F-893E72AFBDEF}"/>
                </a:ext>
              </a:extLst>
            </p:cNvPr>
            <p:cNvSpPr/>
            <p:nvPr/>
          </p:nvSpPr>
          <p:spPr>
            <a:xfrm>
              <a:off x="5144686" y="1606381"/>
              <a:ext cx="2071548" cy="461665"/>
            </a:xfrm>
            <a:prstGeom prst="rect">
              <a:avLst/>
            </a:prstGeom>
          </p:spPr>
          <p:txBody>
            <a:bodyPr wrap="square">
              <a:spAutoFit/>
            </a:bodyPr>
            <a:lstStyle/>
            <a:p>
              <a:pPr lvl="0">
                <a:defRPr/>
              </a:pPr>
              <a:r>
                <a:rPr lang="zh-CN" altLang="en-US" sz="2400" dirty="0">
                  <a:solidFill>
                    <a:schemeClr val="tx1">
                      <a:lumMod val="65000"/>
                      <a:lumOff val="35000"/>
                    </a:schemeClr>
                  </a:solidFill>
                  <a:latin typeface="思源宋体 CN Heavy" panose="02020900000000000000" pitchFamily="18" charset="-122"/>
                  <a:ea typeface="思源宋体 CN Heavy" panose="02020900000000000000" pitchFamily="18" charset="-122"/>
                  <a:cs typeface="Tahoma" pitchFamily="34" charset="0"/>
                </a:rPr>
                <a:t>输入标题内容</a:t>
              </a:r>
              <a:endParaRPr lang="en-US" altLang="ko-KR" sz="2400" dirty="0">
                <a:solidFill>
                  <a:schemeClr val="tx1">
                    <a:lumMod val="65000"/>
                    <a:lumOff val="35000"/>
                  </a:schemeClr>
                </a:solidFill>
                <a:latin typeface="思源宋体 CN Heavy" panose="02020900000000000000" pitchFamily="18" charset="-122"/>
                <a:ea typeface="思源宋体 CN Heavy" panose="02020900000000000000" pitchFamily="18" charset="-122"/>
                <a:cs typeface="Tahoma" pitchFamily="34" charset="0"/>
              </a:endParaRPr>
            </a:p>
          </p:txBody>
        </p:sp>
        <p:sp>
          <p:nvSpPr>
            <p:cNvPr id="37" name="Rectangle 3">
              <a:extLst>
                <a:ext uri="{FF2B5EF4-FFF2-40B4-BE49-F238E27FC236}">
                  <a16:creationId xmlns:a16="http://schemas.microsoft.com/office/drawing/2014/main" id="{E4AE8995-DB9B-4DD7-9485-F73E679BEA08}"/>
                </a:ext>
              </a:extLst>
            </p:cNvPr>
            <p:cNvSpPr txBox="1">
              <a:spLocks noChangeArrowheads="1"/>
            </p:cNvSpPr>
            <p:nvPr/>
          </p:nvSpPr>
          <p:spPr bwMode="auto">
            <a:xfrm flipH="1">
              <a:off x="5140150" y="1982910"/>
              <a:ext cx="2627065" cy="529120"/>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vl="0" algn="l">
                <a:lnSpc>
                  <a:spcPct val="150000"/>
                </a:lnSpc>
                <a:spcBef>
                  <a:spcPts val="0"/>
                </a:spcBef>
                <a:defRPr/>
              </a:pPr>
              <a:r>
                <a:rPr lang="zh-CN" altLang="en-US" sz="1000" b="0" dirty="0">
                  <a:solidFill>
                    <a:schemeClr val="tx1">
                      <a:lumMod val="75000"/>
                      <a:lumOff val="25000"/>
                    </a:schemeClr>
                  </a:solidFill>
                  <a:effectLst/>
                  <a:latin typeface="思源黑体 CN Light" panose="020B0300000000000000" pitchFamily="34" charset="-122"/>
                  <a:ea typeface="思源黑体 CN Light" panose="020B0300000000000000" pitchFamily="34" charset="-122"/>
                </a:rPr>
                <a:t>请在此输入文字内容或粘贴复制的文字内容到此处。请在此输入文字内容</a:t>
              </a:r>
            </a:p>
          </p:txBody>
        </p:sp>
        <p:sp>
          <p:nvSpPr>
            <p:cNvPr id="44" name="任意多边形 8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a:extLst>
                <a:ext uri="{FF2B5EF4-FFF2-40B4-BE49-F238E27FC236}">
                  <a16:creationId xmlns:a16="http://schemas.microsoft.com/office/drawing/2014/main" id="{96E61287-4C6C-44D9-AE6E-EF3266DB12EA}"/>
                </a:ext>
              </a:extLst>
            </p:cNvPr>
            <p:cNvSpPr/>
            <p:nvPr/>
          </p:nvSpPr>
          <p:spPr>
            <a:xfrm rot="8100000" flipV="1">
              <a:off x="4220098" y="4234396"/>
              <a:ext cx="1194883" cy="167846"/>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64" name="图形 4">
              <a:extLst>
                <a:ext uri="{FF2B5EF4-FFF2-40B4-BE49-F238E27FC236}">
                  <a16:creationId xmlns:a16="http://schemas.microsoft.com/office/drawing/2014/main" id="{40B5684E-AD38-4781-AF55-BBC65978420E}"/>
                </a:ext>
              </a:extLst>
            </p:cNvPr>
            <p:cNvSpPr/>
            <p:nvPr/>
          </p:nvSpPr>
          <p:spPr>
            <a:xfrm>
              <a:off x="5648420" y="3088265"/>
              <a:ext cx="497587" cy="370622"/>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a:p>
          </p:txBody>
        </p:sp>
      </p:grpSp>
      <p:grpSp>
        <p:nvGrpSpPr>
          <p:cNvPr id="4" name="组合 3">
            <a:extLst>
              <a:ext uri="{FF2B5EF4-FFF2-40B4-BE49-F238E27FC236}">
                <a16:creationId xmlns:a16="http://schemas.microsoft.com/office/drawing/2014/main" id="{2F29DC11-A366-4945-8AB8-C68FDA2199F3}"/>
              </a:ext>
            </a:extLst>
          </p:cNvPr>
          <p:cNvGrpSpPr/>
          <p:nvPr/>
        </p:nvGrpSpPr>
        <p:grpSpPr>
          <a:xfrm>
            <a:off x="2935009" y="3995796"/>
            <a:ext cx="4281225" cy="2063211"/>
            <a:chOff x="2935009" y="3995796"/>
            <a:chExt cx="4281225" cy="2063211"/>
          </a:xfrm>
        </p:grpSpPr>
        <p:sp>
          <p:nvSpPr>
            <p:cNvPr id="16" name="任意多边形 8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a:extLst>
                <a:ext uri="{FF2B5EF4-FFF2-40B4-BE49-F238E27FC236}">
                  <a16:creationId xmlns:a16="http://schemas.microsoft.com/office/drawing/2014/main" id="{6DA1C659-2927-4DE6-9C91-7F8B6D0878D3}"/>
                </a:ext>
              </a:extLst>
            </p:cNvPr>
            <p:cNvSpPr/>
            <p:nvPr/>
          </p:nvSpPr>
          <p:spPr>
            <a:xfrm rot="13500000" flipV="1">
              <a:off x="2548100" y="4382705"/>
              <a:ext cx="834605" cy="6078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45" name="椭圆 44">
              <a:extLst>
                <a:ext uri="{FF2B5EF4-FFF2-40B4-BE49-F238E27FC236}">
                  <a16:creationId xmlns:a16="http://schemas.microsoft.com/office/drawing/2014/main" id="{1A66931F-9E3C-4C9C-9D69-2580CAF5A8F4}"/>
                </a:ext>
              </a:extLst>
            </p:cNvPr>
            <p:cNvSpPr/>
            <p:nvPr/>
          </p:nvSpPr>
          <p:spPr>
            <a:xfrm>
              <a:off x="3430168" y="4559774"/>
              <a:ext cx="985223" cy="985223"/>
            </a:xfrm>
            <a:prstGeom prst="ellipse">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宋体 CN Heavy" panose="02020900000000000000" pitchFamily="18" charset="-122"/>
                <a:ea typeface="思源宋体 CN Heavy" panose="02020900000000000000" pitchFamily="18" charset="-122"/>
                <a:cs typeface="Open Sans" panose="020B0606030504020204" pitchFamily="34" charset="0"/>
              </a:endParaRPr>
            </a:p>
          </p:txBody>
        </p:sp>
        <p:sp>
          <p:nvSpPr>
            <p:cNvPr id="47"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a:extLst>
                <a:ext uri="{FF2B5EF4-FFF2-40B4-BE49-F238E27FC236}">
                  <a16:creationId xmlns:a16="http://schemas.microsoft.com/office/drawing/2014/main" id="{F393527C-2CC6-4AEB-BAF8-75AD6C323546}"/>
                </a:ext>
              </a:extLst>
            </p:cNvPr>
            <p:cNvSpPr/>
            <p:nvPr/>
          </p:nvSpPr>
          <p:spPr>
            <a:xfrm>
              <a:off x="4593705" y="5153358"/>
              <a:ext cx="2071548" cy="461665"/>
            </a:xfrm>
            <a:prstGeom prst="rect">
              <a:avLst/>
            </a:prstGeom>
          </p:spPr>
          <p:txBody>
            <a:bodyPr wrap="square">
              <a:spAutoFit/>
            </a:bodyPr>
            <a:lstStyle/>
            <a:p>
              <a:pPr lvl="0">
                <a:defRPr/>
              </a:pPr>
              <a:r>
                <a:rPr lang="zh-CN" altLang="en-US" sz="2400" dirty="0">
                  <a:solidFill>
                    <a:schemeClr val="tx1">
                      <a:lumMod val="65000"/>
                      <a:lumOff val="35000"/>
                    </a:schemeClr>
                  </a:solidFill>
                  <a:latin typeface="思源宋体 CN Heavy" panose="02020900000000000000" pitchFamily="18" charset="-122"/>
                  <a:ea typeface="思源宋体 CN Heavy" panose="02020900000000000000" pitchFamily="18" charset="-122"/>
                  <a:cs typeface="Tahoma" pitchFamily="34" charset="0"/>
                </a:rPr>
                <a:t>输入标题内容</a:t>
              </a:r>
              <a:endParaRPr lang="en-US" altLang="ko-KR" sz="2400" dirty="0">
                <a:solidFill>
                  <a:schemeClr val="tx1">
                    <a:lumMod val="65000"/>
                    <a:lumOff val="35000"/>
                  </a:schemeClr>
                </a:solidFill>
                <a:latin typeface="思源宋体 CN Heavy" panose="02020900000000000000" pitchFamily="18" charset="-122"/>
                <a:ea typeface="思源宋体 CN Heavy" panose="02020900000000000000" pitchFamily="18" charset="-122"/>
                <a:cs typeface="Tahoma" pitchFamily="34" charset="0"/>
              </a:endParaRPr>
            </a:p>
          </p:txBody>
        </p:sp>
        <p:sp>
          <p:nvSpPr>
            <p:cNvPr id="48" name="Rectangle 3">
              <a:extLst>
                <a:ext uri="{FF2B5EF4-FFF2-40B4-BE49-F238E27FC236}">
                  <a16:creationId xmlns:a16="http://schemas.microsoft.com/office/drawing/2014/main" id="{E1835B1C-7A75-4E01-B5CF-479A4D066A69}"/>
                </a:ext>
              </a:extLst>
            </p:cNvPr>
            <p:cNvSpPr txBox="1">
              <a:spLocks noChangeArrowheads="1"/>
            </p:cNvSpPr>
            <p:nvPr/>
          </p:nvSpPr>
          <p:spPr bwMode="auto">
            <a:xfrm flipH="1">
              <a:off x="4589169" y="5529887"/>
              <a:ext cx="2627065" cy="529120"/>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vl="0" algn="l">
                <a:lnSpc>
                  <a:spcPct val="150000"/>
                </a:lnSpc>
                <a:spcBef>
                  <a:spcPts val="0"/>
                </a:spcBef>
                <a:defRPr/>
              </a:pPr>
              <a:r>
                <a:rPr lang="zh-CN" altLang="en-US" sz="1000" b="0" dirty="0">
                  <a:solidFill>
                    <a:schemeClr val="tx1">
                      <a:lumMod val="75000"/>
                      <a:lumOff val="25000"/>
                    </a:schemeClr>
                  </a:solidFill>
                  <a:effectLst/>
                  <a:latin typeface="思源黑体 CN Light" panose="020B0300000000000000" pitchFamily="34" charset="-122"/>
                  <a:ea typeface="思源黑体 CN Light" panose="020B0300000000000000" pitchFamily="34" charset="-122"/>
                </a:rPr>
                <a:t>请在此输入文字内容或粘贴复制的文字内容到此处。请在此输入文字内容</a:t>
              </a:r>
            </a:p>
          </p:txBody>
        </p:sp>
        <p:sp>
          <p:nvSpPr>
            <p:cNvPr id="65" name="图形 6">
              <a:extLst>
                <a:ext uri="{FF2B5EF4-FFF2-40B4-BE49-F238E27FC236}">
                  <a16:creationId xmlns:a16="http://schemas.microsoft.com/office/drawing/2014/main" id="{6ECB18B1-7318-4958-9EB9-8BA640ED5D6B}"/>
                </a:ext>
              </a:extLst>
            </p:cNvPr>
            <p:cNvSpPr/>
            <p:nvPr/>
          </p:nvSpPr>
          <p:spPr>
            <a:xfrm>
              <a:off x="3685003" y="4834386"/>
              <a:ext cx="444663" cy="425940"/>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a:p>
          </p:txBody>
        </p:sp>
      </p:grpSp>
      <p:grpSp>
        <p:nvGrpSpPr>
          <p:cNvPr id="3" name="组合 2">
            <a:extLst>
              <a:ext uri="{FF2B5EF4-FFF2-40B4-BE49-F238E27FC236}">
                <a16:creationId xmlns:a16="http://schemas.microsoft.com/office/drawing/2014/main" id="{A809C926-CAF7-4241-957A-3BA7B05B8DC8}"/>
              </a:ext>
            </a:extLst>
          </p:cNvPr>
          <p:cNvGrpSpPr/>
          <p:nvPr/>
        </p:nvGrpSpPr>
        <p:grpSpPr>
          <a:xfrm>
            <a:off x="1502601" y="2115535"/>
            <a:ext cx="2627065" cy="2187665"/>
            <a:chOff x="1502601" y="2115535"/>
            <a:chExt cx="2627065" cy="2187665"/>
          </a:xfrm>
        </p:grpSpPr>
        <p:sp>
          <p:nvSpPr>
            <p:cNvPr id="17" name="椭圆 16">
              <a:extLst>
                <a:ext uri="{FF2B5EF4-FFF2-40B4-BE49-F238E27FC236}">
                  <a16:creationId xmlns:a16="http://schemas.microsoft.com/office/drawing/2014/main" id="{74A21B48-D661-426F-9326-24FD4A8C838A}"/>
                </a:ext>
              </a:extLst>
            </p:cNvPr>
            <p:cNvSpPr/>
            <p:nvPr/>
          </p:nvSpPr>
          <p:spPr>
            <a:xfrm>
              <a:off x="1597024" y="3317977"/>
              <a:ext cx="985223" cy="985223"/>
            </a:xfrm>
            <a:prstGeom prst="ellipse">
              <a:avLst/>
            </a:prstGeom>
            <a:gradFill>
              <a:gsLst>
                <a:gs pos="100000">
                  <a:schemeClr val="accent1"/>
                </a:gs>
                <a:gs pos="5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宋体 CN Heavy" panose="02020900000000000000" pitchFamily="18" charset="-122"/>
                <a:ea typeface="思源宋体 CN Heavy" panose="02020900000000000000" pitchFamily="18" charset="-122"/>
                <a:cs typeface="Open Sans" panose="020B0606030504020204" pitchFamily="34" charset="0"/>
              </a:endParaRPr>
            </a:p>
          </p:txBody>
        </p:sp>
        <p:sp>
          <p:nvSpPr>
            <p:cNvPr id="19"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a:extLst>
                <a:ext uri="{FF2B5EF4-FFF2-40B4-BE49-F238E27FC236}">
                  <a16:creationId xmlns:a16="http://schemas.microsoft.com/office/drawing/2014/main" id="{635D2E4D-ECAF-4BD4-9397-53558B0EFBA0}"/>
                </a:ext>
              </a:extLst>
            </p:cNvPr>
            <p:cNvSpPr/>
            <p:nvPr/>
          </p:nvSpPr>
          <p:spPr>
            <a:xfrm>
              <a:off x="1507137" y="2115535"/>
              <a:ext cx="2071548" cy="461665"/>
            </a:xfrm>
            <a:prstGeom prst="rect">
              <a:avLst/>
            </a:prstGeom>
          </p:spPr>
          <p:txBody>
            <a:bodyPr wrap="square">
              <a:spAutoFit/>
            </a:bodyPr>
            <a:lstStyle/>
            <a:p>
              <a:pPr lvl="0">
                <a:defRPr/>
              </a:pPr>
              <a:r>
                <a:rPr lang="zh-CN" altLang="en-US" sz="24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cs typeface="Tahoma" pitchFamily="34" charset="0"/>
                </a:rPr>
                <a:t>输入标题内容</a:t>
              </a:r>
              <a:endParaRPr lang="en-US" altLang="ko-KR" sz="24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cs typeface="Tahoma" pitchFamily="34" charset="0"/>
              </a:endParaRPr>
            </a:p>
          </p:txBody>
        </p:sp>
        <p:sp>
          <p:nvSpPr>
            <p:cNvPr id="20" name="Rectangle 3">
              <a:extLst>
                <a:ext uri="{FF2B5EF4-FFF2-40B4-BE49-F238E27FC236}">
                  <a16:creationId xmlns:a16="http://schemas.microsoft.com/office/drawing/2014/main" id="{B6491C46-46C7-4B06-B941-9215CD0A168E}"/>
                </a:ext>
              </a:extLst>
            </p:cNvPr>
            <p:cNvSpPr txBox="1">
              <a:spLocks noChangeArrowheads="1"/>
            </p:cNvSpPr>
            <p:nvPr/>
          </p:nvSpPr>
          <p:spPr bwMode="auto">
            <a:xfrm flipH="1">
              <a:off x="1502601" y="2492064"/>
              <a:ext cx="2627065" cy="529120"/>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vl="0" algn="l">
                <a:lnSpc>
                  <a:spcPct val="150000"/>
                </a:lnSpc>
                <a:spcBef>
                  <a:spcPts val="0"/>
                </a:spcBef>
                <a:defRPr/>
              </a:pPr>
              <a:r>
                <a:rPr lang="zh-CN" altLang="en-US" sz="1000" b="0" dirty="0">
                  <a:solidFill>
                    <a:schemeClr val="tx1">
                      <a:lumMod val="75000"/>
                      <a:lumOff val="25000"/>
                    </a:schemeClr>
                  </a:solidFill>
                  <a:effectLst/>
                  <a:latin typeface="思源黑体 CN Light" panose="020B0300000000000000" pitchFamily="34" charset="-122"/>
                  <a:ea typeface="思源黑体 CN Light" panose="020B0300000000000000" pitchFamily="34" charset="-122"/>
                </a:rPr>
                <a:t>请在此输入文字内容或粘贴复制的文字内容到此处。请在此输入文字内容</a:t>
              </a:r>
            </a:p>
          </p:txBody>
        </p:sp>
        <p:grpSp>
          <p:nvGrpSpPr>
            <p:cNvPr id="66" name="图形 8">
              <a:extLst>
                <a:ext uri="{FF2B5EF4-FFF2-40B4-BE49-F238E27FC236}">
                  <a16:creationId xmlns:a16="http://schemas.microsoft.com/office/drawing/2014/main" id="{5B2823DA-FF32-480B-9AC4-CB4DFCAD6AC6}"/>
                </a:ext>
              </a:extLst>
            </p:cNvPr>
            <p:cNvGrpSpPr/>
            <p:nvPr/>
          </p:nvGrpSpPr>
          <p:grpSpPr>
            <a:xfrm>
              <a:off x="1874311" y="3583916"/>
              <a:ext cx="552018" cy="454336"/>
              <a:chOff x="3605212" y="2476500"/>
              <a:chExt cx="2314575" cy="1905000"/>
            </a:xfrm>
            <a:solidFill>
              <a:schemeClr val="bg1"/>
            </a:solidFill>
          </p:grpSpPr>
          <p:sp>
            <p:nvSpPr>
              <p:cNvPr id="67" name="任意多边形: 形状 66">
                <a:extLst>
                  <a:ext uri="{FF2B5EF4-FFF2-40B4-BE49-F238E27FC236}">
                    <a16:creationId xmlns:a16="http://schemas.microsoft.com/office/drawing/2014/main" id="{3D702C12-5A08-47C0-BF82-B7F50AD84A77}"/>
                  </a:ext>
                </a:extLst>
              </p:cNvPr>
              <p:cNvSpPr/>
              <p:nvPr/>
            </p:nvSpPr>
            <p:spPr>
              <a:xfrm>
                <a:off x="36370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D3433DEC-500B-48E4-A113-A2C579F983E1}"/>
                  </a:ext>
                </a:extLst>
              </p:cNvPr>
              <p:cNvSpPr/>
              <p:nvPr/>
            </p:nvSpPr>
            <p:spPr>
              <a:xfrm>
                <a:off x="37877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2A5F4EF2-DF4B-44BC-A298-89B5DA2454E0}"/>
                  </a:ext>
                </a:extLst>
              </p:cNvPr>
              <p:cNvSpPr/>
              <p:nvPr/>
            </p:nvSpPr>
            <p:spPr>
              <a:xfrm>
                <a:off x="52448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a:p>
            </p:txBody>
          </p:sp>
        </p:grpSp>
      </p:grpSp>
      <p:grpSp>
        <p:nvGrpSpPr>
          <p:cNvPr id="6" name="组合 5">
            <a:extLst>
              <a:ext uri="{FF2B5EF4-FFF2-40B4-BE49-F238E27FC236}">
                <a16:creationId xmlns:a16="http://schemas.microsoft.com/office/drawing/2014/main" id="{859FB134-1E1C-464C-BA9A-D183C4DB3B31}"/>
              </a:ext>
            </a:extLst>
          </p:cNvPr>
          <p:cNvGrpSpPr/>
          <p:nvPr/>
        </p:nvGrpSpPr>
        <p:grpSpPr>
          <a:xfrm>
            <a:off x="6829757" y="3222699"/>
            <a:ext cx="4004776" cy="2492122"/>
            <a:chOff x="6829757" y="3222699"/>
            <a:chExt cx="4004776" cy="2492122"/>
          </a:xfrm>
        </p:grpSpPr>
        <p:sp>
          <p:nvSpPr>
            <p:cNvPr id="33" name="任意多边形 8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a:extLst>
                <a:ext uri="{FF2B5EF4-FFF2-40B4-BE49-F238E27FC236}">
                  <a16:creationId xmlns:a16="http://schemas.microsoft.com/office/drawing/2014/main" id="{02E3B382-E6D7-4AAC-A8FA-174A7BEA33EF}"/>
                </a:ext>
              </a:extLst>
            </p:cNvPr>
            <p:cNvSpPr/>
            <p:nvPr/>
          </p:nvSpPr>
          <p:spPr>
            <a:xfrm rot="13500000" flipV="1">
              <a:off x="6442848" y="3609608"/>
              <a:ext cx="834605" cy="6078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54" name="椭圆 53">
              <a:extLst>
                <a:ext uri="{FF2B5EF4-FFF2-40B4-BE49-F238E27FC236}">
                  <a16:creationId xmlns:a16="http://schemas.microsoft.com/office/drawing/2014/main" id="{73BD07A9-9020-406A-9E0C-50F3EB7657E1}"/>
                </a:ext>
              </a:extLst>
            </p:cNvPr>
            <p:cNvSpPr/>
            <p:nvPr/>
          </p:nvSpPr>
          <p:spPr>
            <a:xfrm flipH="1">
              <a:off x="7442057" y="3648925"/>
              <a:ext cx="985223" cy="985223"/>
            </a:xfrm>
            <a:prstGeom prst="ellipse">
              <a:avLst/>
            </a:prstGeom>
            <a:gradFill>
              <a:gsLst>
                <a:gs pos="100000">
                  <a:schemeClr val="accent1"/>
                </a:gs>
                <a:gs pos="5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宋体 CN Heavy" panose="02020900000000000000" pitchFamily="18" charset="-122"/>
                <a:ea typeface="思源宋体 CN Heavy" panose="02020900000000000000" pitchFamily="18" charset="-122"/>
                <a:cs typeface="Open Sans" panose="020B0606030504020204" pitchFamily="34" charset="0"/>
              </a:endParaRPr>
            </a:p>
          </p:txBody>
        </p:sp>
        <p:sp>
          <p:nvSpPr>
            <p:cNvPr id="56"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a:extLst>
                <a:ext uri="{FF2B5EF4-FFF2-40B4-BE49-F238E27FC236}">
                  <a16:creationId xmlns:a16="http://schemas.microsoft.com/office/drawing/2014/main" id="{3D03DD11-58E0-47AF-A999-51E889E6BDDE}"/>
                </a:ext>
              </a:extLst>
            </p:cNvPr>
            <p:cNvSpPr/>
            <p:nvPr/>
          </p:nvSpPr>
          <p:spPr>
            <a:xfrm>
              <a:off x="8212004" y="4809172"/>
              <a:ext cx="2071548" cy="461665"/>
            </a:xfrm>
            <a:prstGeom prst="rect">
              <a:avLst/>
            </a:prstGeom>
          </p:spPr>
          <p:txBody>
            <a:bodyPr wrap="square">
              <a:spAutoFit/>
            </a:bodyPr>
            <a:lstStyle/>
            <a:p>
              <a:pPr lvl="0">
                <a:defRPr/>
              </a:pPr>
              <a:r>
                <a:rPr lang="zh-CN" altLang="en-US" sz="24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cs typeface="Tahoma" pitchFamily="34" charset="0"/>
                </a:rPr>
                <a:t>输入标题内容</a:t>
              </a:r>
              <a:endParaRPr lang="en-US" altLang="ko-KR" sz="24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cs typeface="Tahoma" pitchFamily="34" charset="0"/>
              </a:endParaRPr>
            </a:p>
          </p:txBody>
        </p:sp>
        <p:sp>
          <p:nvSpPr>
            <p:cNvPr id="57" name="Rectangle 3">
              <a:extLst>
                <a:ext uri="{FF2B5EF4-FFF2-40B4-BE49-F238E27FC236}">
                  <a16:creationId xmlns:a16="http://schemas.microsoft.com/office/drawing/2014/main" id="{8137AD04-D2B3-40DF-BD08-94F7361E48B5}"/>
                </a:ext>
              </a:extLst>
            </p:cNvPr>
            <p:cNvSpPr txBox="1">
              <a:spLocks noChangeArrowheads="1"/>
            </p:cNvSpPr>
            <p:nvPr/>
          </p:nvSpPr>
          <p:spPr bwMode="auto">
            <a:xfrm flipH="1">
              <a:off x="8207468" y="5185701"/>
              <a:ext cx="2627065" cy="529120"/>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vl="0" algn="l">
                <a:lnSpc>
                  <a:spcPct val="150000"/>
                </a:lnSpc>
                <a:spcBef>
                  <a:spcPts val="0"/>
                </a:spcBef>
                <a:defRPr/>
              </a:pPr>
              <a:r>
                <a:rPr lang="zh-CN" altLang="en-US" sz="1000" b="0" dirty="0">
                  <a:solidFill>
                    <a:schemeClr val="tx1">
                      <a:lumMod val="75000"/>
                      <a:lumOff val="25000"/>
                    </a:schemeClr>
                  </a:solidFill>
                  <a:effectLst/>
                  <a:latin typeface="思源黑体 CN Light" panose="020B0300000000000000" pitchFamily="34" charset="-122"/>
                  <a:ea typeface="思源黑体 CN Light" panose="020B0300000000000000" pitchFamily="34" charset="-122"/>
                </a:rPr>
                <a:t>请在此输入文字内容或粘贴复制的文字内容到此处。请在此输入文字内容</a:t>
              </a:r>
            </a:p>
          </p:txBody>
        </p:sp>
        <p:sp>
          <p:nvSpPr>
            <p:cNvPr id="71" name="图形 10">
              <a:extLst>
                <a:ext uri="{FF2B5EF4-FFF2-40B4-BE49-F238E27FC236}">
                  <a16:creationId xmlns:a16="http://schemas.microsoft.com/office/drawing/2014/main" id="{18BED5AF-0B8C-4F5C-B8A3-5B77BDAAAA6E}"/>
                </a:ext>
              </a:extLst>
            </p:cNvPr>
            <p:cNvSpPr/>
            <p:nvPr/>
          </p:nvSpPr>
          <p:spPr>
            <a:xfrm>
              <a:off x="7724130" y="3908966"/>
              <a:ext cx="425863" cy="425926"/>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57756126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anim calcmode="lin" valueType="num">
                                      <p:cBhvr>
                                        <p:cTn id="32" dur="500" fill="hold"/>
                                        <p:tgtEl>
                                          <p:spTgt spid="7"/>
                                        </p:tgtEl>
                                        <p:attrNameLst>
                                          <p:attrName>ppt_x</p:attrName>
                                        </p:attrNameLst>
                                      </p:cBhvr>
                                      <p:tavLst>
                                        <p:tav tm="0">
                                          <p:val>
                                            <p:strVal val="#ppt_x"/>
                                          </p:val>
                                        </p:tav>
                                        <p:tav tm="100000">
                                          <p:val>
                                            <p:strVal val="#ppt_x"/>
                                          </p:val>
                                        </p:tav>
                                      </p:tavLst>
                                    </p:anim>
                                    <p:anim calcmode="lin" valueType="num">
                                      <p:cBhvr>
                                        <p:cTn id="33"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a:extLst>
              <a:ext uri="{FF2B5EF4-FFF2-40B4-BE49-F238E27FC236}">
                <a16:creationId xmlns:a16="http://schemas.microsoft.com/office/drawing/2014/main" id="{2F3105F1-2264-42B2-88B6-A5A1C73E8C4C}"/>
              </a:ext>
            </a:extLst>
          </p:cNvPr>
          <p:cNvGrpSpPr/>
          <p:nvPr/>
        </p:nvGrpSpPr>
        <p:grpSpPr>
          <a:xfrm>
            <a:off x="0" y="0"/>
            <a:ext cx="12192000" cy="6858000"/>
            <a:chOff x="0" y="0"/>
            <a:chExt cx="12192000" cy="6858000"/>
          </a:xfrm>
        </p:grpSpPr>
        <p:pic>
          <p:nvPicPr>
            <p:cNvPr id="85" name="图片 84">
              <a:extLst>
                <a:ext uri="{FF2B5EF4-FFF2-40B4-BE49-F238E27FC236}">
                  <a16:creationId xmlns:a16="http://schemas.microsoft.com/office/drawing/2014/main" id="{1189EA31-D979-4255-9374-FB0342F247DE}"/>
                </a:ext>
              </a:extLst>
            </p:cNvPr>
            <p:cNvPicPr>
              <a:picLocks noChangeAspect="1"/>
            </p:cNvPicPr>
            <p:nvPr/>
          </p:nvPicPr>
          <p:blipFill>
            <a:blip r:embed="rId2"/>
            <a:stretch>
              <a:fillRect/>
            </a:stretch>
          </p:blipFill>
          <p:spPr>
            <a:xfrm>
              <a:off x="288879" y="142055"/>
              <a:ext cx="1066892" cy="499915"/>
            </a:xfrm>
            <a:prstGeom prst="rect">
              <a:avLst/>
            </a:prstGeom>
          </p:spPr>
        </p:pic>
        <p:sp>
          <p:nvSpPr>
            <p:cNvPr id="86" name="矩形 85">
              <a:extLst>
                <a:ext uri="{FF2B5EF4-FFF2-40B4-BE49-F238E27FC236}">
                  <a16:creationId xmlns:a16="http://schemas.microsoft.com/office/drawing/2014/main" id="{89CF68EE-29B3-438E-B721-9EA6D60F7440}"/>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研究成果</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03</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grpSp>
        <p:nvGrpSpPr>
          <p:cNvPr id="46" name="组合 45">
            <a:extLst>
              <a:ext uri="{FF2B5EF4-FFF2-40B4-BE49-F238E27FC236}">
                <a16:creationId xmlns:a16="http://schemas.microsoft.com/office/drawing/2014/main" id="{345BEAAA-B055-46AD-A1E6-90ABBA14031C}"/>
              </a:ext>
            </a:extLst>
          </p:cNvPr>
          <p:cNvGrpSpPr>
            <a:grpSpLocks/>
          </p:cNvGrpSpPr>
          <p:nvPr/>
        </p:nvGrpSpPr>
        <p:grpSpPr bwMode="auto">
          <a:xfrm>
            <a:off x="831850" y="2130425"/>
            <a:ext cx="2580056" cy="3368675"/>
            <a:chOff x="832137" y="1901430"/>
            <a:chExt cx="2579477" cy="3368665"/>
          </a:xfrm>
        </p:grpSpPr>
        <p:sp>
          <p:nvSpPr>
            <p:cNvPr id="47" name="圆角矩形 17">
              <a:extLst>
                <a:ext uri="{FF2B5EF4-FFF2-40B4-BE49-F238E27FC236}">
                  <a16:creationId xmlns:a16="http://schemas.microsoft.com/office/drawing/2014/main" id="{FE92759C-2416-40F6-954E-B495941555D0}"/>
                </a:ext>
              </a:extLst>
            </p:cNvPr>
            <p:cNvSpPr/>
            <p:nvPr/>
          </p:nvSpPr>
          <p:spPr>
            <a:xfrm>
              <a:off x="832137" y="2023612"/>
              <a:ext cx="1835131" cy="386728"/>
            </a:xfrm>
            <a:prstGeom prst="roundRect">
              <a:avLst>
                <a:gd name="adj" fmla="val 50000"/>
              </a:avLst>
            </a:prstGeom>
            <a:solidFill>
              <a:schemeClr val="tx1">
                <a:lumMod val="50000"/>
                <a:lumOff val="50000"/>
              </a:schemeClr>
            </a:solidFill>
            <a:ln w="38100" cap="flat" cmpd="sng" algn="ctr">
              <a:noFill/>
              <a:prstDash val="solid"/>
              <a:miter lim="800000"/>
            </a:ln>
            <a:effectLst/>
          </p:spPr>
          <p:txBody>
            <a:bodyPr anchor="ctr">
              <a:scene3d>
                <a:camera prst="orthographicFront"/>
                <a:lightRig rig="threePt" dir="t"/>
              </a:scene3d>
              <a:sp3d contourW="12700"/>
            </a:bodyPr>
            <a:lstStyle/>
            <a:p>
              <a:pPr marL="0" marR="0" lvl="0" indent="0" algn="ctr" defTabSz="914400" eaLnBrk="1" fontAlgn="base" latinLnBrk="0" hangingPunct="1">
                <a:spcBef>
                  <a:spcPct val="0"/>
                </a:spcBef>
                <a:spcAft>
                  <a:spcPts val="600"/>
                </a:spcAft>
                <a:buClrTx/>
                <a:buSzTx/>
                <a:buFontTx/>
                <a:buNone/>
                <a:tabLst/>
                <a:defRPr/>
              </a:pPr>
              <a:r>
                <a:rPr kumimoji="0" lang="zh-CN" altLang="en-US" sz="1600"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cs typeface="+mn-cs"/>
                </a:rPr>
                <a:t>标题文字添加</a:t>
              </a:r>
              <a:endParaRPr kumimoji="0" lang="en-US" altLang="zh-CN" sz="1600"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cs typeface="+mn-cs"/>
              </a:endParaRPr>
            </a:p>
          </p:txBody>
        </p:sp>
        <p:sp>
          <p:nvSpPr>
            <p:cNvPr id="48" name="圆角矩形 18">
              <a:extLst>
                <a:ext uri="{FF2B5EF4-FFF2-40B4-BE49-F238E27FC236}">
                  <a16:creationId xmlns:a16="http://schemas.microsoft.com/office/drawing/2014/main" id="{E27F5359-1509-4D34-86D5-ED904D44811C}"/>
                </a:ext>
              </a:extLst>
            </p:cNvPr>
            <p:cNvSpPr/>
            <p:nvPr/>
          </p:nvSpPr>
          <p:spPr>
            <a:xfrm>
              <a:off x="832137" y="3542112"/>
              <a:ext cx="1835131" cy="386728"/>
            </a:xfrm>
            <a:prstGeom prst="roundRect">
              <a:avLst>
                <a:gd name="adj" fmla="val 50000"/>
              </a:avLst>
            </a:prstGeom>
            <a:solidFill>
              <a:schemeClr val="tx1">
                <a:lumMod val="75000"/>
                <a:lumOff val="25000"/>
              </a:schemeClr>
            </a:solidFill>
            <a:ln w="38100" cap="flat" cmpd="sng" algn="ctr">
              <a:noFill/>
              <a:prstDash val="solid"/>
              <a:miter lim="800000"/>
            </a:ln>
            <a:effectLst/>
          </p:spPr>
          <p:txBody>
            <a:bodyPr anchor="ctr">
              <a:scene3d>
                <a:camera prst="orthographicFront"/>
                <a:lightRig rig="threePt" dir="t"/>
              </a:scene3d>
              <a:sp3d contourW="12700"/>
            </a:bodyPr>
            <a:lstStyle/>
            <a:p>
              <a:pPr marL="0" marR="0" lvl="0" indent="0" algn="ctr" defTabSz="914400" eaLnBrk="1" fontAlgn="base" latinLnBrk="0" hangingPunct="1">
                <a:spcBef>
                  <a:spcPct val="0"/>
                </a:spcBef>
                <a:spcAft>
                  <a:spcPts val="600"/>
                </a:spcAft>
                <a:buClrTx/>
                <a:buSzTx/>
                <a:buFontTx/>
                <a:buNone/>
                <a:tabLst/>
                <a:defRPr/>
              </a:pPr>
              <a:r>
                <a:rPr kumimoji="0" lang="zh-CN" altLang="en-US" sz="1600"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cs typeface="+mn-cs"/>
                </a:rPr>
                <a:t>标题文字添加</a:t>
              </a:r>
              <a:endParaRPr kumimoji="0" lang="en-US" altLang="zh-CN" sz="1600"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cs typeface="+mn-cs"/>
              </a:endParaRPr>
            </a:p>
          </p:txBody>
        </p:sp>
        <p:sp>
          <p:nvSpPr>
            <p:cNvPr id="49" name="圆角矩形 19">
              <a:extLst>
                <a:ext uri="{FF2B5EF4-FFF2-40B4-BE49-F238E27FC236}">
                  <a16:creationId xmlns:a16="http://schemas.microsoft.com/office/drawing/2014/main" id="{1C2E9363-4CD0-4B08-AE8B-5CF049319790}"/>
                </a:ext>
              </a:extLst>
            </p:cNvPr>
            <p:cNvSpPr/>
            <p:nvPr/>
          </p:nvSpPr>
          <p:spPr>
            <a:xfrm>
              <a:off x="832137" y="4761184"/>
              <a:ext cx="1835131" cy="386728"/>
            </a:xfrm>
            <a:prstGeom prst="roundRect">
              <a:avLst>
                <a:gd name="adj" fmla="val 50000"/>
              </a:avLst>
            </a:prstGeom>
            <a:gradFill>
              <a:gsLst>
                <a:gs pos="100000">
                  <a:schemeClr val="accent1"/>
                </a:gs>
                <a:gs pos="50000">
                  <a:schemeClr val="accent2"/>
                </a:gs>
              </a:gsLst>
              <a:lin ang="2700000" scaled="1"/>
            </a:gradFill>
            <a:ln w="38100" cap="flat" cmpd="sng" algn="ctr">
              <a:noFill/>
              <a:prstDash val="solid"/>
              <a:miter lim="800000"/>
            </a:ln>
            <a:effectLst/>
          </p:spPr>
          <p:txBody>
            <a:bodyPr anchor="ctr">
              <a:scene3d>
                <a:camera prst="orthographicFront"/>
                <a:lightRig rig="threePt" dir="t"/>
              </a:scene3d>
              <a:sp3d contourW="12700"/>
            </a:bodyPr>
            <a:lstStyle/>
            <a:p>
              <a:pPr marL="0" marR="0" lvl="0" indent="0" algn="ctr" defTabSz="914400" eaLnBrk="1" fontAlgn="base" latinLnBrk="0" hangingPunct="1">
                <a:spcBef>
                  <a:spcPct val="0"/>
                </a:spcBef>
                <a:spcAft>
                  <a:spcPts val="600"/>
                </a:spcAft>
                <a:buClrTx/>
                <a:buSzTx/>
                <a:buFontTx/>
                <a:buNone/>
                <a:tabLst/>
                <a:defRPr/>
              </a:pPr>
              <a:r>
                <a:rPr kumimoji="0" lang="zh-CN" altLang="en-US" sz="1600"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cs typeface="+mn-cs"/>
                </a:rPr>
                <a:t>标题文字添加</a:t>
              </a:r>
              <a:endParaRPr kumimoji="0" lang="en-US" altLang="zh-CN" sz="1600"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cs typeface="+mn-cs"/>
              </a:endParaRPr>
            </a:p>
          </p:txBody>
        </p:sp>
        <p:grpSp>
          <p:nvGrpSpPr>
            <p:cNvPr id="50" name="组合 49">
              <a:extLst>
                <a:ext uri="{FF2B5EF4-FFF2-40B4-BE49-F238E27FC236}">
                  <a16:creationId xmlns:a16="http://schemas.microsoft.com/office/drawing/2014/main" id="{BBED8388-3D76-491A-88BB-597596AE0603}"/>
                </a:ext>
              </a:extLst>
            </p:cNvPr>
            <p:cNvGrpSpPr>
              <a:grpSpLocks/>
            </p:cNvGrpSpPr>
            <p:nvPr/>
          </p:nvGrpSpPr>
          <p:grpSpPr bwMode="auto">
            <a:xfrm>
              <a:off x="2773440" y="1901430"/>
              <a:ext cx="638173" cy="631823"/>
              <a:chOff x="2553068" y="3355167"/>
              <a:chExt cx="638173" cy="631823"/>
            </a:xfrm>
          </p:grpSpPr>
          <p:sp>
            <p:nvSpPr>
              <p:cNvPr id="57" name="椭圆 56">
                <a:extLst>
                  <a:ext uri="{FF2B5EF4-FFF2-40B4-BE49-F238E27FC236}">
                    <a16:creationId xmlns:a16="http://schemas.microsoft.com/office/drawing/2014/main" id="{0D84411B-9FC8-4AED-BB26-29E8DCABEA6D}"/>
                  </a:ext>
                </a:extLst>
              </p:cNvPr>
              <p:cNvSpPr/>
              <p:nvPr/>
            </p:nvSpPr>
            <p:spPr>
              <a:xfrm>
                <a:off x="2556017" y="3355167"/>
                <a:ext cx="631683" cy="631823"/>
              </a:xfrm>
              <a:prstGeom prst="ellipse">
                <a:avLst/>
              </a:prstGeom>
              <a:solidFill>
                <a:schemeClr val="tx1">
                  <a:lumMod val="50000"/>
                  <a:lumOff val="50000"/>
                </a:schemeClr>
              </a:solidFill>
              <a:ln w="38100" cap="flat" cmpd="sng" algn="ctr">
                <a:noFill/>
                <a:prstDash val="solid"/>
                <a:miter lim="800000"/>
              </a:ln>
              <a:effectLst/>
            </p:spPr>
            <p:txBody>
              <a:bodyPr anchor="ctr">
                <a:scene3d>
                  <a:camera prst="orthographicFront"/>
                  <a:lightRig rig="threePt" dir="t"/>
                </a:scene3d>
                <a:sp3d contourW="12700"/>
              </a:bodyPr>
              <a:lstStyle/>
              <a:p>
                <a:pPr marL="0" marR="0" lvl="0" indent="0" algn="ctr" defTabSz="914400" eaLnBrk="1" fontAlgn="base" latinLnBrk="0" hangingPunct="1">
                  <a:spcBef>
                    <a:spcPct val="0"/>
                  </a:spcBef>
                  <a:spcAft>
                    <a:spcPct val="0"/>
                  </a:spcAft>
                  <a:buClrTx/>
                  <a:buSzTx/>
                  <a:buFontTx/>
                  <a:buNone/>
                  <a:tabLst/>
                  <a:defRPr/>
                </a:pPr>
                <a:endParaRPr kumimoji="0" lang="zh-CN" altLang="en-US" sz="2400"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cs typeface="+mn-cs"/>
                </a:endParaRPr>
              </a:p>
            </p:txBody>
          </p:sp>
          <p:sp>
            <p:nvSpPr>
              <p:cNvPr id="58" name="矩形 57">
                <a:extLst>
                  <a:ext uri="{FF2B5EF4-FFF2-40B4-BE49-F238E27FC236}">
                    <a16:creationId xmlns:a16="http://schemas.microsoft.com/office/drawing/2014/main" id="{60CA6473-0ABD-4021-8471-57CF065302CF}"/>
                  </a:ext>
                </a:extLst>
              </p:cNvPr>
              <p:cNvSpPr/>
              <p:nvPr/>
            </p:nvSpPr>
            <p:spPr>
              <a:xfrm>
                <a:off x="2553068" y="3516825"/>
                <a:ext cx="638173" cy="369331"/>
              </a:xfrm>
              <a:prstGeom prst="rect">
                <a:avLst/>
              </a:prstGeom>
            </p:spPr>
            <p:txBody>
              <a:bodyPr wrap="none">
                <a:spAutoFit/>
                <a:scene3d>
                  <a:camera prst="orthographicFront"/>
                  <a:lightRig rig="threePt" dir="t"/>
                </a:scene3d>
                <a:sp3d contourW="12700"/>
              </a:bodyPr>
              <a:lstStyle/>
              <a:p>
                <a:pPr marL="0" marR="0" lvl="0" indent="0" algn="ctr" defTabSz="914400" eaLnBrk="1" fontAlgn="base" latinLnBrk="0" hangingPunct="1">
                  <a:spcBef>
                    <a:spcPct val="0"/>
                  </a:spcBef>
                  <a:spcAft>
                    <a:spcPct val="0"/>
                  </a:spcAft>
                  <a:buClrTx/>
                  <a:buSzTx/>
                  <a:buFontTx/>
                  <a:buNone/>
                  <a:tabLst/>
                  <a:defRPr/>
                </a:pPr>
                <a:r>
                  <a:rPr kumimoji="0" lang="en-US" altLang="zh-CN"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rPr>
                  <a:t>25%</a:t>
                </a:r>
                <a:endParaRPr kumimoji="0" lang="zh-CN" altLang="en-US" b="0" i="0" u="none" strike="noStrike" kern="0" cap="none" spc="0" normalizeH="0" baseline="0" noProof="1">
                  <a:ln>
                    <a:noFill/>
                  </a:ln>
                  <a:solidFill>
                    <a:srgbClr val="000000"/>
                  </a:solidFill>
                  <a:effectLst/>
                  <a:uLnTx/>
                  <a:uFillTx/>
                  <a:latin typeface="思源黑体 CN Light" panose="020B0300000000000000" pitchFamily="34" charset="-122"/>
                  <a:ea typeface="思源宋体 CN Heavy" panose="02020900000000000000" pitchFamily="18" charset="-122"/>
                </a:endParaRPr>
              </a:p>
            </p:txBody>
          </p:sp>
        </p:grpSp>
        <p:grpSp>
          <p:nvGrpSpPr>
            <p:cNvPr id="51" name="组合 50">
              <a:extLst>
                <a:ext uri="{FF2B5EF4-FFF2-40B4-BE49-F238E27FC236}">
                  <a16:creationId xmlns:a16="http://schemas.microsoft.com/office/drawing/2014/main" id="{EE874DFE-3452-4DEB-9A67-7E4B442F2646}"/>
                </a:ext>
              </a:extLst>
            </p:cNvPr>
            <p:cNvGrpSpPr>
              <a:grpSpLocks/>
            </p:cNvGrpSpPr>
            <p:nvPr/>
          </p:nvGrpSpPr>
          <p:grpSpPr bwMode="auto">
            <a:xfrm>
              <a:off x="2773440" y="4638272"/>
              <a:ext cx="638173" cy="631823"/>
              <a:chOff x="2553068" y="3354437"/>
              <a:chExt cx="638173" cy="631823"/>
            </a:xfrm>
          </p:grpSpPr>
          <p:sp>
            <p:nvSpPr>
              <p:cNvPr id="55" name="椭圆 54">
                <a:extLst>
                  <a:ext uri="{FF2B5EF4-FFF2-40B4-BE49-F238E27FC236}">
                    <a16:creationId xmlns:a16="http://schemas.microsoft.com/office/drawing/2014/main" id="{785CA865-702A-406C-9255-53F3ACA2CE83}"/>
                  </a:ext>
                </a:extLst>
              </p:cNvPr>
              <p:cNvSpPr/>
              <p:nvPr/>
            </p:nvSpPr>
            <p:spPr>
              <a:xfrm>
                <a:off x="2556017" y="3354437"/>
                <a:ext cx="631683" cy="631823"/>
              </a:xfrm>
              <a:prstGeom prst="ellipse">
                <a:avLst/>
              </a:prstGeom>
              <a:gradFill>
                <a:gsLst>
                  <a:gs pos="100000">
                    <a:schemeClr val="accent1"/>
                  </a:gs>
                  <a:gs pos="50000">
                    <a:schemeClr val="accent2"/>
                  </a:gs>
                </a:gsLst>
                <a:lin ang="2700000" scaled="1"/>
              </a:gradFill>
              <a:ln w="38100" cap="flat" cmpd="sng" algn="ctr">
                <a:noFill/>
                <a:prstDash val="solid"/>
                <a:miter lim="800000"/>
              </a:ln>
              <a:effectLst/>
            </p:spPr>
            <p:txBody>
              <a:bodyPr anchor="ctr">
                <a:scene3d>
                  <a:camera prst="orthographicFront"/>
                  <a:lightRig rig="threePt" dir="t"/>
                </a:scene3d>
                <a:sp3d contourW="12700"/>
              </a:bodyPr>
              <a:lstStyle/>
              <a:p>
                <a:pPr marL="0" marR="0" lvl="0" indent="0" algn="ctr" defTabSz="914400" eaLnBrk="1" fontAlgn="base" latinLnBrk="0" hangingPunct="1">
                  <a:spcBef>
                    <a:spcPct val="0"/>
                  </a:spcBef>
                  <a:spcAft>
                    <a:spcPct val="0"/>
                  </a:spcAft>
                  <a:buClrTx/>
                  <a:buSzTx/>
                  <a:buFontTx/>
                  <a:buNone/>
                  <a:tabLst/>
                  <a:defRPr/>
                </a:pPr>
                <a:endParaRPr kumimoji="0" lang="zh-CN" altLang="en-US" sz="2400"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cs typeface="+mn-cs"/>
                </a:endParaRPr>
              </a:p>
            </p:txBody>
          </p:sp>
          <p:sp>
            <p:nvSpPr>
              <p:cNvPr id="56" name="矩形 55">
                <a:extLst>
                  <a:ext uri="{FF2B5EF4-FFF2-40B4-BE49-F238E27FC236}">
                    <a16:creationId xmlns:a16="http://schemas.microsoft.com/office/drawing/2014/main" id="{D11AA84D-F215-411C-A078-03087B1A273D}"/>
                  </a:ext>
                </a:extLst>
              </p:cNvPr>
              <p:cNvSpPr/>
              <p:nvPr/>
            </p:nvSpPr>
            <p:spPr>
              <a:xfrm>
                <a:off x="2553068" y="3516825"/>
                <a:ext cx="638173" cy="369331"/>
              </a:xfrm>
              <a:prstGeom prst="rect">
                <a:avLst/>
              </a:prstGeom>
            </p:spPr>
            <p:txBody>
              <a:bodyPr wrap="none">
                <a:spAutoFit/>
                <a:scene3d>
                  <a:camera prst="orthographicFront"/>
                  <a:lightRig rig="threePt" dir="t"/>
                </a:scene3d>
                <a:sp3d contourW="12700"/>
              </a:bodyPr>
              <a:lstStyle/>
              <a:p>
                <a:pPr marL="0" marR="0" lvl="0" indent="0" algn="ctr" defTabSz="914400" eaLnBrk="1" fontAlgn="base" latinLnBrk="0" hangingPunct="1">
                  <a:spcBef>
                    <a:spcPct val="0"/>
                  </a:spcBef>
                  <a:spcAft>
                    <a:spcPct val="0"/>
                  </a:spcAft>
                  <a:buClrTx/>
                  <a:buSzTx/>
                  <a:buFontTx/>
                  <a:buNone/>
                  <a:tabLst/>
                  <a:defRPr/>
                </a:pPr>
                <a:r>
                  <a:rPr kumimoji="0" lang="en-US" altLang="zh-CN"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rPr>
                  <a:t>15%</a:t>
                </a:r>
                <a:endParaRPr kumimoji="0" lang="zh-CN" altLang="en-US" b="0" i="0" u="none" strike="noStrike" kern="0" cap="none" spc="0" normalizeH="0" baseline="0" noProof="1">
                  <a:ln>
                    <a:noFill/>
                  </a:ln>
                  <a:solidFill>
                    <a:srgbClr val="000000"/>
                  </a:solidFill>
                  <a:effectLst/>
                  <a:uLnTx/>
                  <a:uFillTx/>
                  <a:latin typeface="思源黑体 CN Light" panose="020B0300000000000000" pitchFamily="34" charset="-122"/>
                  <a:ea typeface="思源宋体 CN Heavy" panose="02020900000000000000" pitchFamily="18" charset="-122"/>
                </a:endParaRPr>
              </a:p>
            </p:txBody>
          </p:sp>
        </p:grpSp>
        <p:grpSp>
          <p:nvGrpSpPr>
            <p:cNvPr id="52" name="组合 51">
              <a:extLst>
                <a:ext uri="{FF2B5EF4-FFF2-40B4-BE49-F238E27FC236}">
                  <a16:creationId xmlns:a16="http://schemas.microsoft.com/office/drawing/2014/main" id="{1E3D1AC3-830D-48EB-87AB-BF3016E9CAC0}"/>
                </a:ext>
              </a:extLst>
            </p:cNvPr>
            <p:cNvGrpSpPr>
              <a:grpSpLocks/>
            </p:cNvGrpSpPr>
            <p:nvPr/>
          </p:nvGrpSpPr>
          <p:grpSpPr bwMode="auto">
            <a:xfrm>
              <a:off x="2773441" y="3420663"/>
              <a:ext cx="638173" cy="630235"/>
              <a:chOff x="2553069" y="3355900"/>
              <a:chExt cx="638173" cy="630235"/>
            </a:xfrm>
          </p:grpSpPr>
          <p:sp>
            <p:nvSpPr>
              <p:cNvPr id="53" name="椭圆 52">
                <a:extLst>
                  <a:ext uri="{FF2B5EF4-FFF2-40B4-BE49-F238E27FC236}">
                    <a16:creationId xmlns:a16="http://schemas.microsoft.com/office/drawing/2014/main" id="{FD6DA293-5208-4C42-838C-0FE2B41EAB55}"/>
                  </a:ext>
                </a:extLst>
              </p:cNvPr>
              <p:cNvSpPr/>
              <p:nvPr/>
            </p:nvSpPr>
            <p:spPr>
              <a:xfrm>
                <a:off x="2556017" y="3355900"/>
                <a:ext cx="631683" cy="630235"/>
              </a:xfrm>
              <a:prstGeom prst="ellipse">
                <a:avLst/>
              </a:prstGeom>
              <a:solidFill>
                <a:schemeClr val="tx1">
                  <a:lumMod val="75000"/>
                  <a:lumOff val="25000"/>
                </a:schemeClr>
              </a:solidFill>
              <a:ln w="38100" cap="flat" cmpd="sng" algn="ctr">
                <a:noFill/>
                <a:prstDash val="solid"/>
                <a:miter lim="800000"/>
              </a:ln>
              <a:effectLst/>
            </p:spPr>
            <p:txBody>
              <a:bodyPr anchor="ctr">
                <a:scene3d>
                  <a:camera prst="orthographicFront"/>
                  <a:lightRig rig="threePt" dir="t"/>
                </a:scene3d>
                <a:sp3d contourW="12700"/>
              </a:bodyPr>
              <a:lstStyle/>
              <a:p>
                <a:pPr marL="0" marR="0" lvl="0" indent="0" algn="ctr" defTabSz="914400" eaLnBrk="1" fontAlgn="base" latinLnBrk="0" hangingPunct="1">
                  <a:spcBef>
                    <a:spcPct val="0"/>
                  </a:spcBef>
                  <a:spcAft>
                    <a:spcPct val="0"/>
                  </a:spcAft>
                  <a:buClrTx/>
                  <a:buSzTx/>
                  <a:buFontTx/>
                  <a:buNone/>
                  <a:tabLst/>
                  <a:defRPr/>
                </a:pPr>
                <a:endParaRPr kumimoji="0" lang="zh-CN" altLang="en-US" sz="2400"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cs typeface="+mn-cs"/>
                </a:endParaRPr>
              </a:p>
            </p:txBody>
          </p:sp>
          <p:sp>
            <p:nvSpPr>
              <p:cNvPr id="54" name="矩形 53">
                <a:extLst>
                  <a:ext uri="{FF2B5EF4-FFF2-40B4-BE49-F238E27FC236}">
                    <a16:creationId xmlns:a16="http://schemas.microsoft.com/office/drawing/2014/main" id="{BC96FD70-F57A-4D25-BE74-915DF8A0A496}"/>
                  </a:ext>
                </a:extLst>
              </p:cNvPr>
              <p:cNvSpPr/>
              <p:nvPr/>
            </p:nvSpPr>
            <p:spPr>
              <a:xfrm>
                <a:off x="2553069" y="3516825"/>
                <a:ext cx="638173" cy="369331"/>
              </a:xfrm>
              <a:prstGeom prst="rect">
                <a:avLst/>
              </a:prstGeom>
            </p:spPr>
            <p:txBody>
              <a:bodyPr wrap="none">
                <a:spAutoFit/>
                <a:scene3d>
                  <a:camera prst="orthographicFront"/>
                  <a:lightRig rig="threePt" dir="t"/>
                </a:scene3d>
                <a:sp3d contourW="12700"/>
              </a:bodyPr>
              <a:lstStyle/>
              <a:p>
                <a:pPr marL="0" marR="0" lvl="0" indent="0" algn="ctr" defTabSz="914400" eaLnBrk="1" fontAlgn="base" latinLnBrk="0" hangingPunct="1">
                  <a:spcBef>
                    <a:spcPct val="0"/>
                  </a:spcBef>
                  <a:spcAft>
                    <a:spcPct val="0"/>
                  </a:spcAft>
                  <a:buClrTx/>
                  <a:buSzTx/>
                  <a:buFontTx/>
                  <a:buNone/>
                  <a:tabLst/>
                  <a:defRPr/>
                </a:pPr>
                <a:r>
                  <a:rPr kumimoji="0" lang="en-US" altLang="zh-CN" b="0" i="0" u="none" strike="noStrike" kern="0" cap="none" spc="0" normalizeH="0" baseline="0" noProof="1">
                    <a:ln>
                      <a:noFill/>
                    </a:ln>
                    <a:solidFill>
                      <a:srgbClr val="FFFFFF"/>
                    </a:solidFill>
                    <a:effectLst/>
                    <a:uLnTx/>
                    <a:uFillTx/>
                    <a:latin typeface="思源黑体 CN Light" panose="020B0300000000000000" pitchFamily="34" charset="-122"/>
                    <a:ea typeface="思源宋体 CN Heavy" panose="02020900000000000000" pitchFamily="18" charset="-122"/>
                  </a:rPr>
                  <a:t>10%</a:t>
                </a:r>
                <a:endParaRPr kumimoji="0" lang="zh-CN" altLang="en-US" b="0" i="0" u="none" strike="noStrike" kern="0" cap="none" spc="0" normalizeH="0" baseline="0" noProof="1">
                  <a:ln>
                    <a:noFill/>
                  </a:ln>
                  <a:solidFill>
                    <a:srgbClr val="000000"/>
                  </a:solidFill>
                  <a:effectLst/>
                  <a:uLnTx/>
                  <a:uFillTx/>
                  <a:latin typeface="思源黑体 CN Light" panose="020B0300000000000000" pitchFamily="34" charset="-122"/>
                  <a:ea typeface="思源宋体 CN Heavy" panose="02020900000000000000" pitchFamily="18" charset="-122"/>
                </a:endParaRPr>
              </a:p>
            </p:txBody>
          </p:sp>
        </p:grpSp>
      </p:grpSp>
      <p:cxnSp>
        <p:nvCxnSpPr>
          <p:cNvPr id="59" name="直接连接符 58">
            <a:extLst>
              <a:ext uri="{FF2B5EF4-FFF2-40B4-BE49-F238E27FC236}">
                <a16:creationId xmlns:a16="http://schemas.microsoft.com/office/drawing/2014/main" id="{28D66C1A-1744-424E-940D-2DE4572FF6AA}"/>
              </a:ext>
            </a:extLst>
          </p:cNvPr>
          <p:cNvCxnSpPr/>
          <p:nvPr/>
        </p:nvCxnSpPr>
        <p:spPr>
          <a:xfrm>
            <a:off x="7666038" y="3963988"/>
            <a:ext cx="3590925" cy="0"/>
          </a:xfrm>
          <a:prstGeom prst="line">
            <a:avLst/>
          </a:prstGeom>
          <a:noFill/>
          <a:ln w="12700" cap="flat" cmpd="sng" algn="ctr">
            <a:solidFill>
              <a:schemeClr val="tx1">
                <a:lumMod val="75000"/>
                <a:lumOff val="25000"/>
              </a:schemeClr>
            </a:solidFill>
            <a:prstDash val="sysDot"/>
            <a:miter lim="800000"/>
            <a:headEnd type="oval" w="sm" len="sm"/>
            <a:tailEnd type="oval" w="sm" len="sm"/>
          </a:ln>
          <a:effectLst/>
        </p:spPr>
      </p:cxnSp>
      <p:grpSp>
        <p:nvGrpSpPr>
          <p:cNvPr id="60" name="组合 59">
            <a:extLst>
              <a:ext uri="{FF2B5EF4-FFF2-40B4-BE49-F238E27FC236}">
                <a16:creationId xmlns:a16="http://schemas.microsoft.com/office/drawing/2014/main" id="{C91DB132-A988-4747-A817-17F018EF1D4D}"/>
              </a:ext>
            </a:extLst>
          </p:cNvPr>
          <p:cNvGrpSpPr/>
          <p:nvPr/>
        </p:nvGrpSpPr>
        <p:grpSpPr>
          <a:xfrm>
            <a:off x="3498850" y="2397125"/>
            <a:ext cx="4060825" cy="3133725"/>
            <a:chOff x="3498850" y="2397125"/>
            <a:chExt cx="4060825" cy="3133725"/>
          </a:xfrm>
        </p:grpSpPr>
        <p:grpSp>
          <p:nvGrpSpPr>
            <p:cNvPr id="61" name="组合 60">
              <a:extLst>
                <a:ext uri="{FF2B5EF4-FFF2-40B4-BE49-F238E27FC236}">
                  <a16:creationId xmlns:a16="http://schemas.microsoft.com/office/drawing/2014/main" id="{3142CA55-7C2D-43B7-84D5-64F74A8A8C95}"/>
                </a:ext>
              </a:extLst>
            </p:cNvPr>
            <p:cNvGrpSpPr>
              <a:grpSpLocks/>
            </p:cNvGrpSpPr>
            <p:nvPr/>
          </p:nvGrpSpPr>
          <p:grpSpPr bwMode="auto">
            <a:xfrm>
              <a:off x="3963988" y="3351213"/>
              <a:ext cx="938212" cy="1225550"/>
              <a:chOff x="8117457" y="788000"/>
              <a:chExt cx="937070" cy="1225734"/>
            </a:xfrm>
          </p:grpSpPr>
          <p:sp>
            <p:nvSpPr>
              <p:cNvPr id="76" name="Freeform 5">
                <a:extLst>
                  <a:ext uri="{FF2B5EF4-FFF2-40B4-BE49-F238E27FC236}">
                    <a16:creationId xmlns:a16="http://schemas.microsoft.com/office/drawing/2014/main" id="{BC574C76-988D-43F2-802F-36EE4F1738CA}"/>
                  </a:ext>
                </a:extLst>
              </p:cNvPr>
              <p:cNvSpPr>
                <a:spLocks noChangeArrowheads="1"/>
              </p:cNvSpPr>
              <p:nvPr/>
            </p:nvSpPr>
            <p:spPr bwMode="auto">
              <a:xfrm>
                <a:off x="8117457" y="788000"/>
                <a:ext cx="615768" cy="1225734"/>
              </a:xfrm>
              <a:custGeom>
                <a:avLst/>
                <a:gdLst>
                  <a:gd name="T0" fmla="*/ 313 w 849"/>
                  <a:gd name="T1" fmla="*/ 0 h 1690"/>
                  <a:gd name="T2" fmla="*/ 0 w 849"/>
                  <a:gd name="T3" fmla="*/ 0 h 1690"/>
                  <a:gd name="T4" fmla="*/ 0 w 849"/>
                  <a:gd name="T5" fmla="*/ 231 h 1690"/>
                  <a:gd name="T6" fmla="*/ 390 w 849"/>
                  <a:gd name="T7" fmla="*/ 846 h 1690"/>
                  <a:gd name="T8" fmla="*/ 0 w 849"/>
                  <a:gd name="T9" fmla="*/ 1459 h 1690"/>
                  <a:gd name="T10" fmla="*/ 0 w 849"/>
                  <a:gd name="T11" fmla="*/ 1690 h 1690"/>
                  <a:gd name="T12" fmla="*/ 313 w 849"/>
                  <a:gd name="T13" fmla="*/ 1690 h 1690"/>
                  <a:gd name="T14" fmla="*/ 849 w 849"/>
                  <a:gd name="T15" fmla="*/ 846 h 1690"/>
                  <a:gd name="T16" fmla="*/ 313 w 849"/>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9" h="1690">
                    <a:moveTo>
                      <a:pt x="313" y="0"/>
                    </a:moveTo>
                    <a:lnTo>
                      <a:pt x="0" y="0"/>
                    </a:lnTo>
                    <a:lnTo>
                      <a:pt x="0" y="231"/>
                    </a:lnTo>
                    <a:lnTo>
                      <a:pt x="390" y="846"/>
                    </a:lnTo>
                    <a:lnTo>
                      <a:pt x="0" y="1459"/>
                    </a:lnTo>
                    <a:lnTo>
                      <a:pt x="0" y="1690"/>
                    </a:lnTo>
                    <a:lnTo>
                      <a:pt x="313" y="1690"/>
                    </a:lnTo>
                    <a:lnTo>
                      <a:pt x="849" y="846"/>
                    </a:lnTo>
                    <a:lnTo>
                      <a:pt x="313"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宋体 CN Heavy" panose="02020900000000000000" pitchFamily="18" charset="-122"/>
                  <a:ea typeface="思源宋体 CN Heavy" panose="02020900000000000000" pitchFamily="18" charset="-122"/>
                </a:endParaRPr>
              </a:p>
            </p:txBody>
          </p:sp>
          <p:sp>
            <p:nvSpPr>
              <p:cNvPr id="77" name="Freeform 6">
                <a:extLst>
                  <a:ext uri="{FF2B5EF4-FFF2-40B4-BE49-F238E27FC236}">
                    <a16:creationId xmlns:a16="http://schemas.microsoft.com/office/drawing/2014/main" id="{E7F48CDA-4657-419B-B78E-41C5D667A333}"/>
                  </a:ext>
                </a:extLst>
              </p:cNvPr>
              <p:cNvSpPr/>
              <p:nvPr/>
            </p:nvSpPr>
            <p:spPr bwMode="auto">
              <a:xfrm>
                <a:off x="8117457" y="788000"/>
                <a:ext cx="937070" cy="1225734"/>
              </a:xfrm>
              <a:custGeom>
                <a:avLst/>
                <a:gdLst>
                  <a:gd name="T0" fmla="*/ 756 w 1292"/>
                  <a:gd name="T1" fmla="*/ 0 h 1690"/>
                  <a:gd name="T2" fmla="*/ 0 w 1292"/>
                  <a:gd name="T3" fmla="*/ 0 h 1690"/>
                  <a:gd name="T4" fmla="*/ 536 w 1292"/>
                  <a:gd name="T5" fmla="*/ 846 h 1690"/>
                  <a:gd name="T6" fmla="*/ 0 w 1292"/>
                  <a:gd name="T7" fmla="*/ 1690 h 1690"/>
                  <a:gd name="T8" fmla="*/ 756 w 1292"/>
                  <a:gd name="T9" fmla="*/ 1690 h 1690"/>
                  <a:gd name="T10" fmla="*/ 1292 w 1292"/>
                  <a:gd name="T11" fmla="*/ 846 h 1690"/>
                  <a:gd name="T12" fmla="*/ 756 w 1292"/>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1292" h="1690">
                    <a:moveTo>
                      <a:pt x="756" y="0"/>
                    </a:moveTo>
                    <a:lnTo>
                      <a:pt x="0" y="0"/>
                    </a:lnTo>
                    <a:lnTo>
                      <a:pt x="536" y="846"/>
                    </a:lnTo>
                    <a:lnTo>
                      <a:pt x="0" y="1690"/>
                    </a:lnTo>
                    <a:lnTo>
                      <a:pt x="756" y="1690"/>
                    </a:lnTo>
                    <a:lnTo>
                      <a:pt x="1292" y="846"/>
                    </a:lnTo>
                    <a:lnTo>
                      <a:pt x="756" y="0"/>
                    </a:lnTo>
                    <a:close/>
                  </a:path>
                </a:pathLst>
              </a:custGeom>
              <a:solidFill>
                <a:schemeClr val="tx1">
                  <a:lumMod val="65000"/>
                  <a:lumOff val="35000"/>
                </a:scheme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srgbClr val="000000"/>
                  </a:solidFill>
                  <a:effectLst/>
                  <a:uLnTx/>
                  <a:uFillTx/>
                  <a:latin typeface="思源宋体 CN Heavy" panose="02020900000000000000" pitchFamily="18" charset="-122"/>
                  <a:ea typeface="思源宋体 CN Heavy" panose="02020900000000000000" pitchFamily="18" charset="-122"/>
                </a:endParaRPr>
              </a:p>
            </p:txBody>
          </p:sp>
        </p:grpSp>
        <p:grpSp>
          <p:nvGrpSpPr>
            <p:cNvPr id="62" name="组合 61">
              <a:extLst>
                <a:ext uri="{FF2B5EF4-FFF2-40B4-BE49-F238E27FC236}">
                  <a16:creationId xmlns:a16="http://schemas.microsoft.com/office/drawing/2014/main" id="{C83F6E8F-2F87-4F38-950C-1DF986BD1CDB}"/>
                </a:ext>
              </a:extLst>
            </p:cNvPr>
            <p:cNvGrpSpPr>
              <a:grpSpLocks/>
            </p:cNvGrpSpPr>
            <p:nvPr/>
          </p:nvGrpSpPr>
          <p:grpSpPr bwMode="auto">
            <a:xfrm>
              <a:off x="4457700" y="3116263"/>
              <a:ext cx="1096963" cy="1695450"/>
              <a:chOff x="8609927" y="553732"/>
              <a:chExt cx="1097359" cy="1694269"/>
            </a:xfrm>
          </p:grpSpPr>
          <p:sp>
            <p:nvSpPr>
              <p:cNvPr id="74" name="Freeform 7">
                <a:extLst>
                  <a:ext uri="{FF2B5EF4-FFF2-40B4-BE49-F238E27FC236}">
                    <a16:creationId xmlns:a16="http://schemas.microsoft.com/office/drawing/2014/main" id="{08E3ED73-8CA1-4629-A679-6EB91E806483}"/>
                  </a:ext>
                </a:extLst>
              </p:cNvPr>
              <p:cNvSpPr>
                <a:spLocks noChangeArrowheads="1"/>
              </p:cNvSpPr>
              <p:nvPr/>
            </p:nvSpPr>
            <p:spPr bwMode="auto">
              <a:xfrm>
                <a:off x="8609927" y="553732"/>
                <a:ext cx="852212" cy="1694269"/>
              </a:xfrm>
              <a:custGeom>
                <a:avLst/>
                <a:gdLst>
                  <a:gd name="T0" fmla="*/ 435 w 1175"/>
                  <a:gd name="T1" fmla="*/ 0 h 2336"/>
                  <a:gd name="T2" fmla="*/ 0 w 1175"/>
                  <a:gd name="T3" fmla="*/ 0 h 2336"/>
                  <a:gd name="T4" fmla="*/ 0 w 1175"/>
                  <a:gd name="T5" fmla="*/ 319 h 2336"/>
                  <a:gd name="T6" fmla="*/ 538 w 1175"/>
                  <a:gd name="T7" fmla="*/ 1169 h 2336"/>
                  <a:gd name="T8" fmla="*/ 0 w 1175"/>
                  <a:gd name="T9" fmla="*/ 2017 h 2336"/>
                  <a:gd name="T10" fmla="*/ 0 w 1175"/>
                  <a:gd name="T11" fmla="*/ 2336 h 2336"/>
                  <a:gd name="T12" fmla="*/ 435 w 1175"/>
                  <a:gd name="T13" fmla="*/ 2336 h 2336"/>
                  <a:gd name="T14" fmla="*/ 1175 w 1175"/>
                  <a:gd name="T15" fmla="*/ 1169 h 2336"/>
                  <a:gd name="T16" fmla="*/ 435 w 1175"/>
                  <a:gd name="T17" fmla="*/ 0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5" h="2336">
                    <a:moveTo>
                      <a:pt x="435" y="0"/>
                    </a:moveTo>
                    <a:lnTo>
                      <a:pt x="0" y="0"/>
                    </a:lnTo>
                    <a:lnTo>
                      <a:pt x="0" y="319"/>
                    </a:lnTo>
                    <a:lnTo>
                      <a:pt x="538" y="1169"/>
                    </a:lnTo>
                    <a:lnTo>
                      <a:pt x="0" y="2017"/>
                    </a:lnTo>
                    <a:lnTo>
                      <a:pt x="0" y="2336"/>
                    </a:lnTo>
                    <a:lnTo>
                      <a:pt x="435" y="2336"/>
                    </a:lnTo>
                    <a:lnTo>
                      <a:pt x="1175" y="1169"/>
                    </a:lnTo>
                    <a:lnTo>
                      <a:pt x="435"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宋体 CN Heavy" panose="02020900000000000000" pitchFamily="18" charset="-122"/>
                  <a:ea typeface="思源宋体 CN Heavy" panose="02020900000000000000" pitchFamily="18" charset="-122"/>
                </a:endParaRPr>
              </a:p>
            </p:txBody>
          </p:sp>
          <p:sp>
            <p:nvSpPr>
              <p:cNvPr id="75" name="Freeform 8">
                <a:extLst>
                  <a:ext uri="{FF2B5EF4-FFF2-40B4-BE49-F238E27FC236}">
                    <a16:creationId xmlns:a16="http://schemas.microsoft.com/office/drawing/2014/main" id="{E85FD2AC-4096-4D36-A323-1E669553140F}"/>
                  </a:ext>
                </a:extLst>
              </p:cNvPr>
              <p:cNvSpPr/>
              <p:nvPr/>
            </p:nvSpPr>
            <p:spPr bwMode="auto">
              <a:xfrm>
                <a:off x="8609927" y="553732"/>
                <a:ext cx="1097359" cy="1694269"/>
              </a:xfrm>
              <a:custGeom>
                <a:avLst/>
                <a:gdLst>
                  <a:gd name="T0" fmla="*/ 771 w 1513"/>
                  <a:gd name="T1" fmla="*/ 0 h 2336"/>
                  <a:gd name="T2" fmla="*/ 0 w 1513"/>
                  <a:gd name="T3" fmla="*/ 0 h 2336"/>
                  <a:gd name="T4" fmla="*/ 742 w 1513"/>
                  <a:gd name="T5" fmla="*/ 1169 h 2336"/>
                  <a:gd name="T6" fmla="*/ 0 w 1513"/>
                  <a:gd name="T7" fmla="*/ 2336 h 2336"/>
                  <a:gd name="T8" fmla="*/ 771 w 1513"/>
                  <a:gd name="T9" fmla="*/ 2336 h 2336"/>
                  <a:gd name="T10" fmla="*/ 1513 w 1513"/>
                  <a:gd name="T11" fmla="*/ 1169 h 2336"/>
                  <a:gd name="T12" fmla="*/ 771 w 1513"/>
                  <a:gd name="T13" fmla="*/ 0 h 2336"/>
                </a:gdLst>
                <a:ahLst/>
                <a:cxnLst>
                  <a:cxn ang="0">
                    <a:pos x="T0" y="T1"/>
                  </a:cxn>
                  <a:cxn ang="0">
                    <a:pos x="T2" y="T3"/>
                  </a:cxn>
                  <a:cxn ang="0">
                    <a:pos x="T4" y="T5"/>
                  </a:cxn>
                  <a:cxn ang="0">
                    <a:pos x="T6" y="T7"/>
                  </a:cxn>
                  <a:cxn ang="0">
                    <a:pos x="T8" y="T9"/>
                  </a:cxn>
                  <a:cxn ang="0">
                    <a:pos x="T10" y="T11"/>
                  </a:cxn>
                  <a:cxn ang="0">
                    <a:pos x="T12" y="T13"/>
                  </a:cxn>
                </a:cxnLst>
                <a:rect l="0" t="0" r="r" b="b"/>
                <a:pathLst>
                  <a:path w="1513" h="2336">
                    <a:moveTo>
                      <a:pt x="771" y="0"/>
                    </a:moveTo>
                    <a:lnTo>
                      <a:pt x="0" y="0"/>
                    </a:lnTo>
                    <a:lnTo>
                      <a:pt x="742" y="1169"/>
                    </a:lnTo>
                    <a:lnTo>
                      <a:pt x="0" y="2336"/>
                    </a:lnTo>
                    <a:lnTo>
                      <a:pt x="771" y="2336"/>
                    </a:lnTo>
                    <a:lnTo>
                      <a:pt x="1513" y="1169"/>
                    </a:lnTo>
                    <a:lnTo>
                      <a:pt x="771" y="0"/>
                    </a:lnTo>
                    <a:close/>
                  </a:path>
                </a:pathLst>
              </a:custGeom>
              <a:gradFill>
                <a:gsLst>
                  <a:gs pos="100000">
                    <a:schemeClr val="accent1"/>
                  </a:gs>
                  <a:gs pos="50000">
                    <a:schemeClr val="accent2"/>
                  </a:gs>
                </a:gsLst>
                <a:lin ang="2700000" scaled="1"/>
              </a:gra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srgbClr val="000000"/>
                  </a:solidFill>
                  <a:effectLst/>
                  <a:uLnTx/>
                  <a:uFillTx/>
                  <a:latin typeface="思源宋体 CN Heavy" panose="02020900000000000000" pitchFamily="18" charset="-122"/>
                  <a:ea typeface="思源宋体 CN Heavy" panose="02020900000000000000" pitchFamily="18" charset="-122"/>
                </a:endParaRPr>
              </a:p>
            </p:txBody>
          </p:sp>
        </p:grpSp>
        <p:grpSp>
          <p:nvGrpSpPr>
            <p:cNvPr id="63" name="组合 62">
              <a:extLst>
                <a:ext uri="{FF2B5EF4-FFF2-40B4-BE49-F238E27FC236}">
                  <a16:creationId xmlns:a16="http://schemas.microsoft.com/office/drawing/2014/main" id="{5FA99BFF-3244-4A35-A639-D3500692F239}"/>
                </a:ext>
              </a:extLst>
            </p:cNvPr>
            <p:cNvGrpSpPr>
              <a:grpSpLocks/>
            </p:cNvGrpSpPr>
            <p:nvPr/>
          </p:nvGrpSpPr>
          <p:grpSpPr bwMode="auto">
            <a:xfrm>
              <a:off x="4992688" y="2803525"/>
              <a:ext cx="1504950" cy="2320925"/>
              <a:chOff x="9145188" y="240408"/>
              <a:chExt cx="1504970" cy="2320917"/>
            </a:xfrm>
          </p:grpSpPr>
          <p:sp>
            <p:nvSpPr>
              <p:cNvPr id="72" name="Freeform 9">
                <a:extLst>
                  <a:ext uri="{FF2B5EF4-FFF2-40B4-BE49-F238E27FC236}">
                    <a16:creationId xmlns:a16="http://schemas.microsoft.com/office/drawing/2014/main" id="{2BFAEB2B-2B4B-4362-B55A-FF0F30646C29}"/>
                  </a:ext>
                </a:extLst>
              </p:cNvPr>
              <p:cNvSpPr>
                <a:spLocks noChangeArrowheads="1"/>
              </p:cNvSpPr>
              <p:nvPr/>
            </p:nvSpPr>
            <p:spPr bwMode="auto">
              <a:xfrm>
                <a:off x="9145188" y="240408"/>
                <a:ext cx="1168437" cy="2320917"/>
              </a:xfrm>
              <a:custGeom>
                <a:avLst/>
                <a:gdLst>
                  <a:gd name="T0" fmla="*/ 595 w 1611"/>
                  <a:gd name="T1" fmla="*/ 0 h 3200"/>
                  <a:gd name="T2" fmla="*/ 0 w 1611"/>
                  <a:gd name="T3" fmla="*/ 0 h 3200"/>
                  <a:gd name="T4" fmla="*/ 0 w 1611"/>
                  <a:gd name="T5" fmla="*/ 436 h 3200"/>
                  <a:gd name="T6" fmla="*/ 740 w 1611"/>
                  <a:gd name="T7" fmla="*/ 1601 h 3200"/>
                  <a:gd name="T8" fmla="*/ 0 w 1611"/>
                  <a:gd name="T9" fmla="*/ 2764 h 3200"/>
                  <a:gd name="T10" fmla="*/ 0 w 1611"/>
                  <a:gd name="T11" fmla="*/ 3200 h 3200"/>
                  <a:gd name="T12" fmla="*/ 595 w 1611"/>
                  <a:gd name="T13" fmla="*/ 3200 h 3200"/>
                  <a:gd name="T14" fmla="*/ 1611 w 1611"/>
                  <a:gd name="T15" fmla="*/ 1601 h 3200"/>
                  <a:gd name="T16" fmla="*/ 595 w 1611"/>
                  <a:gd name="T17" fmla="*/ 0 h 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1" h="3200">
                    <a:moveTo>
                      <a:pt x="595" y="0"/>
                    </a:moveTo>
                    <a:lnTo>
                      <a:pt x="0" y="0"/>
                    </a:lnTo>
                    <a:lnTo>
                      <a:pt x="0" y="436"/>
                    </a:lnTo>
                    <a:lnTo>
                      <a:pt x="740" y="1601"/>
                    </a:lnTo>
                    <a:lnTo>
                      <a:pt x="0" y="2764"/>
                    </a:lnTo>
                    <a:lnTo>
                      <a:pt x="0" y="3200"/>
                    </a:lnTo>
                    <a:lnTo>
                      <a:pt x="595" y="3200"/>
                    </a:lnTo>
                    <a:lnTo>
                      <a:pt x="1611" y="1601"/>
                    </a:lnTo>
                    <a:lnTo>
                      <a:pt x="595"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宋体 CN Heavy" panose="02020900000000000000" pitchFamily="18" charset="-122"/>
                  <a:ea typeface="思源宋体 CN Heavy" panose="02020900000000000000" pitchFamily="18" charset="-122"/>
                </a:endParaRPr>
              </a:p>
            </p:txBody>
          </p:sp>
          <p:sp>
            <p:nvSpPr>
              <p:cNvPr id="73" name="Freeform 10">
                <a:extLst>
                  <a:ext uri="{FF2B5EF4-FFF2-40B4-BE49-F238E27FC236}">
                    <a16:creationId xmlns:a16="http://schemas.microsoft.com/office/drawing/2014/main" id="{AFEC9112-127A-4CD7-82A1-E3F55DB68845}"/>
                  </a:ext>
                </a:extLst>
              </p:cNvPr>
              <p:cNvSpPr/>
              <p:nvPr/>
            </p:nvSpPr>
            <p:spPr bwMode="auto">
              <a:xfrm>
                <a:off x="9145188" y="240408"/>
                <a:ext cx="1504970" cy="2320917"/>
              </a:xfrm>
              <a:custGeom>
                <a:avLst/>
                <a:gdLst>
                  <a:gd name="T0" fmla="*/ 1059 w 2075"/>
                  <a:gd name="T1" fmla="*/ 0 h 3200"/>
                  <a:gd name="T2" fmla="*/ 0 w 2075"/>
                  <a:gd name="T3" fmla="*/ 0 h 3200"/>
                  <a:gd name="T4" fmla="*/ 1016 w 2075"/>
                  <a:gd name="T5" fmla="*/ 1601 h 3200"/>
                  <a:gd name="T6" fmla="*/ 0 w 2075"/>
                  <a:gd name="T7" fmla="*/ 3200 h 3200"/>
                  <a:gd name="T8" fmla="*/ 1059 w 2075"/>
                  <a:gd name="T9" fmla="*/ 3200 h 3200"/>
                  <a:gd name="T10" fmla="*/ 2075 w 2075"/>
                  <a:gd name="T11" fmla="*/ 1601 h 3200"/>
                  <a:gd name="T12" fmla="*/ 1059 w 2075"/>
                  <a:gd name="T13" fmla="*/ 0 h 3200"/>
                </a:gdLst>
                <a:ahLst/>
                <a:cxnLst>
                  <a:cxn ang="0">
                    <a:pos x="T0" y="T1"/>
                  </a:cxn>
                  <a:cxn ang="0">
                    <a:pos x="T2" y="T3"/>
                  </a:cxn>
                  <a:cxn ang="0">
                    <a:pos x="T4" y="T5"/>
                  </a:cxn>
                  <a:cxn ang="0">
                    <a:pos x="T6" y="T7"/>
                  </a:cxn>
                  <a:cxn ang="0">
                    <a:pos x="T8" y="T9"/>
                  </a:cxn>
                  <a:cxn ang="0">
                    <a:pos x="T10" y="T11"/>
                  </a:cxn>
                  <a:cxn ang="0">
                    <a:pos x="T12" y="T13"/>
                  </a:cxn>
                </a:cxnLst>
                <a:rect l="0" t="0" r="r" b="b"/>
                <a:pathLst>
                  <a:path w="2075" h="3200">
                    <a:moveTo>
                      <a:pt x="1059" y="0"/>
                    </a:moveTo>
                    <a:lnTo>
                      <a:pt x="0" y="0"/>
                    </a:lnTo>
                    <a:lnTo>
                      <a:pt x="1016" y="1601"/>
                    </a:lnTo>
                    <a:lnTo>
                      <a:pt x="0" y="3200"/>
                    </a:lnTo>
                    <a:lnTo>
                      <a:pt x="1059" y="3200"/>
                    </a:lnTo>
                    <a:lnTo>
                      <a:pt x="2075" y="1601"/>
                    </a:lnTo>
                    <a:lnTo>
                      <a:pt x="1059" y="0"/>
                    </a:lnTo>
                    <a:close/>
                  </a:path>
                </a:pathLst>
              </a:custGeom>
              <a:solidFill>
                <a:schemeClr val="tx1">
                  <a:lumMod val="65000"/>
                  <a:lumOff val="35000"/>
                </a:scheme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srgbClr val="000000"/>
                  </a:solidFill>
                  <a:effectLst/>
                  <a:uLnTx/>
                  <a:uFillTx/>
                  <a:latin typeface="思源宋体 CN Heavy" panose="02020900000000000000" pitchFamily="18" charset="-122"/>
                  <a:ea typeface="思源宋体 CN Heavy" panose="02020900000000000000" pitchFamily="18" charset="-122"/>
                </a:endParaRPr>
              </a:p>
            </p:txBody>
          </p:sp>
        </p:grpSp>
        <p:grpSp>
          <p:nvGrpSpPr>
            <p:cNvPr id="64" name="组合 63">
              <a:extLst>
                <a:ext uri="{FF2B5EF4-FFF2-40B4-BE49-F238E27FC236}">
                  <a16:creationId xmlns:a16="http://schemas.microsoft.com/office/drawing/2014/main" id="{FA752A72-61CB-4AAF-948F-17E3C9490758}"/>
                </a:ext>
              </a:extLst>
            </p:cNvPr>
            <p:cNvGrpSpPr>
              <a:grpSpLocks/>
            </p:cNvGrpSpPr>
            <p:nvPr/>
          </p:nvGrpSpPr>
          <p:grpSpPr bwMode="auto">
            <a:xfrm>
              <a:off x="5711825" y="2397125"/>
              <a:ext cx="1847850" cy="3133725"/>
              <a:chOff x="9864672" y="-165752"/>
              <a:chExt cx="1847305" cy="3133238"/>
            </a:xfrm>
          </p:grpSpPr>
          <p:sp>
            <p:nvSpPr>
              <p:cNvPr id="70" name="Freeform 11">
                <a:extLst>
                  <a:ext uri="{FF2B5EF4-FFF2-40B4-BE49-F238E27FC236}">
                    <a16:creationId xmlns:a16="http://schemas.microsoft.com/office/drawing/2014/main" id="{B6570764-3FB7-4834-B46D-A8766C48FE72}"/>
                  </a:ext>
                </a:extLst>
              </p:cNvPr>
              <p:cNvSpPr>
                <a:spLocks noChangeArrowheads="1"/>
              </p:cNvSpPr>
              <p:nvPr/>
            </p:nvSpPr>
            <p:spPr bwMode="auto">
              <a:xfrm>
                <a:off x="9864672" y="-165752"/>
                <a:ext cx="1574597" cy="3133238"/>
              </a:xfrm>
              <a:custGeom>
                <a:avLst/>
                <a:gdLst>
                  <a:gd name="T0" fmla="*/ 801 w 2171"/>
                  <a:gd name="T1" fmla="*/ 0 h 4320"/>
                  <a:gd name="T2" fmla="*/ 0 w 2171"/>
                  <a:gd name="T3" fmla="*/ 0 h 4320"/>
                  <a:gd name="T4" fmla="*/ 0 w 2171"/>
                  <a:gd name="T5" fmla="*/ 591 h 4320"/>
                  <a:gd name="T6" fmla="*/ 997 w 2171"/>
                  <a:gd name="T7" fmla="*/ 2161 h 4320"/>
                  <a:gd name="T8" fmla="*/ 0 w 2171"/>
                  <a:gd name="T9" fmla="*/ 3729 h 4320"/>
                  <a:gd name="T10" fmla="*/ 0 w 2171"/>
                  <a:gd name="T11" fmla="*/ 4320 h 4320"/>
                  <a:gd name="T12" fmla="*/ 801 w 2171"/>
                  <a:gd name="T13" fmla="*/ 4320 h 4320"/>
                  <a:gd name="T14" fmla="*/ 2171 w 2171"/>
                  <a:gd name="T15" fmla="*/ 2161 h 4320"/>
                  <a:gd name="T16" fmla="*/ 801 w 2171"/>
                  <a:gd name="T17"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1" h="4320">
                    <a:moveTo>
                      <a:pt x="801" y="0"/>
                    </a:moveTo>
                    <a:lnTo>
                      <a:pt x="0" y="0"/>
                    </a:lnTo>
                    <a:lnTo>
                      <a:pt x="0" y="591"/>
                    </a:lnTo>
                    <a:lnTo>
                      <a:pt x="997" y="2161"/>
                    </a:lnTo>
                    <a:lnTo>
                      <a:pt x="0" y="3729"/>
                    </a:lnTo>
                    <a:lnTo>
                      <a:pt x="0" y="4320"/>
                    </a:lnTo>
                    <a:lnTo>
                      <a:pt x="801" y="4320"/>
                    </a:lnTo>
                    <a:lnTo>
                      <a:pt x="2171" y="2161"/>
                    </a:lnTo>
                    <a:lnTo>
                      <a:pt x="801"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宋体 CN Heavy" panose="02020900000000000000" pitchFamily="18" charset="-122"/>
                  <a:ea typeface="思源宋体 CN Heavy" panose="02020900000000000000" pitchFamily="18" charset="-122"/>
                </a:endParaRPr>
              </a:p>
            </p:txBody>
          </p:sp>
          <p:sp>
            <p:nvSpPr>
              <p:cNvPr id="71" name="Freeform 12">
                <a:extLst>
                  <a:ext uri="{FF2B5EF4-FFF2-40B4-BE49-F238E27FC236}">
                    <a16:creationId xmlns:a16="http://schemas.microsoft.com/office/drawing/2014/main" id="{AC24D34B-1449-48E7-A4DF-1B25F37516BE}"/>
                  </a:ext>
                </a:extLst>
              </p:cNvPr>
              <p:cNvSpPr>
                <a:spLocks noChangeArrowheads="1"/>
              </p:cNvSpPr>
              <p:nvPr/>
            </p:nvSpPr>
            <p:spPr bwMode="auto">
              <a:xfrm>
                <a:off x="9864672" y="-165752"/>
                <a:ext cx="1847305" cy="3133238"/>
              </a:xfrm>
              <a:custGeom>
                <a:avLst/>
                <a:gdLst>
                  <a:gd name="T0" fmla="*/ 1177 w 2547"/>
                  <a:gd name="T1" fmla="*/ 0 h 4320"/>
                  <a:gd name="T2" fmla="*/ 0 w 2547"/>
                  <a:gd name="T3" fmla="*/ 0 h 4320"/>
                  <a:gd name="T4" fmla="*/ 1371 w 2547"/>
                  <a:gd name="T5" fmla="*/ 2161 h 4320"/>
                  <a:gd name="T6" fmla="*/ 0 w 2547"/>
                  <a:gd name="T7" fmla="*/ 4320 h 4320"/>
                  <a:gd name="T8" fmla="*/ 1177 w 2547"/>
                  <a:gd name="T9" fmla="*/ 4320 h 4320"/>
                  <a:gd name="T10" fmla="*/ 2547 w 2547"/>
                  <a:gd name="T11" fmla="*/ 2161 h 4320"/>
                  <a:gd name="T12" fmla="*/ 1177 w 2547"/>
                  <a:gd name="T13" fmla="*/ 0 h 4320"/>
                </a:gdLst>
                <a:ahLst/>
                <a:cxnLst>
                  <a:cxn ang="0">
                    <a:pos x="T0" y="T1"/>
                  </a:cxn>
                  <a:cxn ang="0">
                    <a:pos x="T2" y="T3"/>
                  </a:cxn>
                  <a:cxn ang="0">
                    <a:pos x="T4" y="T5"/>
                  </a:cxn>
                  <a:cxn ang="0">
                    <a:pos x="T6" y="T7"/>
                  </a:cxn>
                  <a:cxn ang="0">
                    <a:pos x="T8" y="T9"/>
                  </a:cxn>
                  <a:cxn ang="0">
                    <a:pos x="T10" y="T11"/>
                  </a:cxn>
                  <a:cxn ang="0">
                    <a:pos x="T12" y="T13"/>
                  </a:cxn>
                </a:cxnLst>
                <a:rect l="0" t="0" r="r" b="b"/>
                <a:pathLst>
                  <a:path w="2547" h="4320">
                    <a:moveTo>
                      <a:pt x="1177" y="0"/>
                    </a:moveTo>
                    <a:lnTo>
                      <a:pt x="0" y="0"/>
                    </a:lnTo>
                    <a:lnTo>
                      <a:pt x="1371" y="2161"/>
                    </a:lnTo>
                    <a:lnTo>
                      <a:pt x="0" y="4320"/>
                    </a:lnTo>
                    <a:lnTo>
                      <a:pt x="1177" y="4320"/>
                    </a:lnTo>
                    <a:lnTo>
                      <a:pt x="2547" y="2161"/>
                    </a:lnTo>
                    <a:lnTo>
                      <a:pt x="1177" y="0"/>
                    </a:lnTo>
                    <a:close/>
                  </a:path>
                </a:pathLst>
              </a:custGeom>
              <a:gradFill>
                <a:gsLst>
                  <a:gs pos="100000">
                    <a:schemeClr val="accent1"/>
                  </a:gs>
                  <a:gs pos="50000">
                    <a:schemeClr val="accent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宋体 CN Heavy" panose="02020900000000000000" pitchFamily="18" charset="-122"/>
                  <a:ea typeface="思源宋体 CN Heavy" panose="02020900000000000000" pitchFamily="18" charset="-122"/>
                </a:endParaRPr>
              </a:p>
            </p:txBody>
          </p:sp>
        </p:grpSp>
        <p:grpSp>
          <p:nvGrpSpPr>
            <p:cNvPr id="65" name="组合 64">
              <a:extLst>
                <a:ext uri="{FF2B5EF4-FFF2-40B4-BE49-F238E27FC236}">
                  <a16:creationId xmlns:a16="http://schemas.microsoft.com/office/drawing/2014/main" id="{86C18F34-2CDE-4365-8076-6FD47EEBE692}"/>
                </a:ext>
              </a:extLst>
            </p:cNvPr>
            <p:cNvGrpSpPr>
              <a:grpSpLocks/>
            </p:cNvGrpSpPr>
            <p:nvPr/>
          </p:nvGrpSpPr>
          <p:grpSpPr bwMode="auto">
            <a:xfrm>
              <a:off x="3498850" y="2446338"/>
              <a:ext cx="1825625" cy="2736850"/>
              <a:chOff x="3498339" y="2216977"/>
              <a:chExt cx="1825544" cy="2737572"/>
            </a:xfrm>
          </p:grpSpPr>
          <p:cxnSp>
            <p:nvCxnSpPr>
              <p:cNvPr id="66" name="肘形连接符 39">
                <a:extLst>
                  <a:ext uri="{FF2B5EF4-FFF2-40B4-BE49-F238E27FC236}">
                    <a16:creationId xmlns:a16="http://schemas.microsoft.com/office/drawing/2014/main" id="{7FD7920F-3C79-4149-8A16-0865E61107EF}"/>
                  </a:ext>
                </a:extLst>
              </p:cNvPr>
              <p:cNvCxnSpPr/>
              <p:nvPr/>
            </p:nvCxnSpPr>
            <p:spPr>
              <a:xfrm>
                <a:off x="3498339" y="2216977"/>
                <a:ext cx="1825544" cy="300116"/>
              </a:xfrm>
              <a:prstGeom prst="bentConnector3">
                <a:avLst>
                  <a:gd name="adj1" fmla="val 99927"/>
                </a:avLst>
              </a:prstGeom>
              <a:noFill/>
              <a:ln w="12700" cap="flat" cmpd="sng" algn="ctr">
                <a:solidFill>
                  <a:schemeClr val="tx1">
                    <a:lumMod val="75000"/>
                    <a:lumOff val="25000"/>
                  </a:schemeClr>
                </a:solidFill>
                <a:prstDash val="sysDot"/>
                <a:miter lim="800000"/>
                <a:headEnd type="oval" w="sm" len="sm"/>
                <a:tailEnd type="oval" w="sm" len="sm"/>
              </a:ln>
              <a:effectLst/>
            </p:spPr>
          </p:cxnSp>
          <p:cxnSp>
            <p:nvCxnSpPr>
              <p:cNvPr id="67" name="直接连接符 66">
                <a:extLst>
                  <a:ext uri="{FF2B5EF4-FFF2-40B4-BE49-F238E27FC236}">
                    <a16:creationId xmlns:a16="http://schemas.microsoft.com/office/drawing/2014/main" id="{F74170EC-5841-4AAA-BBB7-7621CD26E932}"/>
                  </a:ext>
                </a:extLst>
              </p:cNvPr>
              <p:cNvCxnSpPr/>
              <p:nvPr/>
            </p:nvCxnSpPr>
            <p:spPr>
              <a:xfrm>
                <a:off x="3498339" y="3735027"/>
                <a:ext cx="654021" cy="0"/>
              </a:xfrm>
              <a:prstGeom prst="line">
                <a:avLst/>
              </a:prstGeom>
              <a:noFill/>
              <a:ln w="12700" cap="flat" cmpd="sng" algn="ctr">
                <a:solidFill>
                  <a:schemeClr val="tx1">
                    <a:lumMod val="75000"/>
                    <a:lumOff val="25000"/>
                  </a:schemeClr>
                </a:solidFill>
                <a:prstDash val="sysDot"/>
                <a:miter lim="800000"/>
                <a:headEnd type="oval" w="sm" len="sm"/>
                <a:tailEnd type="oval" w="sm" len="sm"/>
              </a:ln>
              <a:effectLst/>
            </p:spPr>
          </p:cxnSp>
          <p:cxnSp>
            <p:nvCxnSpPr>
              <p:cNvPr id="68" name="肘形连接符 41">
                <a:extLst>
                  <a:ext uri="{FF2B5EF4-FFF2-40B4-BE49-F238E27FC236}">
                    <a16:creationId xmlns:a16="http://schemas.microsoft.com/office/drawing/2014/main" id="{9F17DA80-0207-43DB-A727-0DA89C1DDC85}"/>
                  </a:ext>
                </a:extLst>
              </p:cNvPr>
              <p:cNvCxnSpPr/>
              <p:nvPr/>
            </p:nvCxnSpPr>
            <p:spPr>
              <a:xfrm flipV="1">
                <a:off x="3498339" y="4638553"/>
                <a:ext cx="1249308" cy="315996"/>
              </a:xfrm>
              <a:prstGeom prst="bentConnector3">
                <a:avLst>
                  <a:gd name="adj1" fmla="val 100081"/>
                </a:avLst>
              </a:prstGeom>
              <a:noFill/>
              <a:ln w="12700" cap="flat" cmpd="sng" algn="ctr">
                <a:solidFill>
                  <a:schemeClr val="tx1">
                    <a:lumMod val="75000"/>
                    <a:lumOff val="25000"/>
                  </a:schemeClr>
                </a:solidFill>
                <a:prstDash val="sysDot"/>
                <a:miter lim="800000"/>
                <a:headEnd type="oval" w="sm" len="sm"/>
                <a:tailEnd type="oval" w="sm" len="sm"/>
              </a:ln>
              <a:effectLst/>
            </p:spPr>
          </p:cxnSp>
        </p:grpSp>
      </p:grpSp>
      <p:grpSp>
        <p:nvGrpSpPr>
          <p:cNvPr id="78" name="组合 77">
            <a:extLst>
              <a:ext uri="{FF2B5EF4-FFF2-40B4-BE49-F238E27FC236}">
                <a16:creationId xmlns:a16="http://schemas.microsoft.com/office/drawing/2014/main" id="{C2FD31F2-B059-4D9B-A794-5E65AEE32595}"/>
              </a:ext>
            </a:extLst>
          </p:cNvPr>
          <p:cNvGrpSpPr/>
          <p:nvPr/>
        </p:nvGrpSpPr>
        <p:grpSpPr>
          <a:xfrm>
            <a:off x="7627583" y="2638940"/>
            <a:ext cx="3689804" cy="932845"/>
            <a:chOff x="1136195" y="2091953"/>
            <a:chExt cx="3689804" cy="932845"/>
          </a:xfrm>
        </p:grpSpPr>
        <p:sp>
          <p:nvSpPr>
            <p:cNvPr id="79" name="文本框 27">
              <a:extLst>
                <a:ext uri="{FF2B5EF4-FFF2-40B4-BE49-F238E27FC236}">
                  <a16:creationId xmlns:a16="http://schemas.microsoft.com/office/drawing/2014/main" id="{F1CAA980-456C-4D23-BAC7-01F5C6AE8CBE}"/>
                </a:ext>
              </a:extLst>
            </p:cNvPr>
            <p:cNvSpPr txBox="1"/>
            <p:nvPr/>
          </p:nvSpPr>
          <p:spPr>
            <a:xfrm>
              <a:off x="1136195" y="2091953"/>
              <a:ext cx="1723549" cy="400110"/>
            </a:xfrm>
            <a:prstGeom prst="rect">
              <a:avLst/>
            </a:prstGeom>
            <a:noFill/>
          </p:spPr>
          <p:txBody>
            <a:bodyPr wrap="non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2000" noProof="1">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标题文字添加</a:t>
              </a:r>
            </a:p>
          </p:txBody>
        </p:sp>
        <p:sp>
          <p:nvSpPr>
            <p:cNvPr id="80" name="文本框 28">
              <a:extLst>
                <a:ext uri="{FF2B5EF4-FFF2-40B4-BE49-F238E27FC236}">
                  <a16:creationId xmlns:a16="http://schemas.microsoft.com/office/drawing/2014/main" id="{5A217CE6-3639-4C41-AB39-F76A6C701E92}"/>
                </a:ext>
              </a:extLst>
            </p:cNvPr>
            <p:cNvSpPr txBox="1"/>
            <p:nvPr/>
          </p:nvSpPr>
          <p:spPr>
            <a:xfrm>
              <a:off x="1136195" y="2407193"/>
              <a:ext cx="3689804" cy="617605"/>
            </a:xfrm>
            <a:prstGeom prst="rect">
              <a:avLst/>
            </a:prstGeom>
            <a:noFill/>
          </p:spPr>
          <p:txBody>
            <a:bodyPr>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50000"/>
                </a:lnSpc>
                <a:spcBef>
                  <a:spcPct val="0"/>
                </a:spcBef>
                <a:spcAft>
                  <a:spcPct val="0"/>
                </a:spcAft>
              </a:pPr>
              <a:r>
                <a:rPr lang="zh-CN" altLang="en-US" sz="1200" noProof="1">
                  <a:solidFill>
                    <a:prstClr val="black">
                      <a:lumMod val="65000"/>
                      <a:lumOff val="35000"/>
                    </a:prst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altLang="zh-CN" sz="1200" noProof="1">
                <a:solidFill>
                  <a:prstClr val="black">
                    <a:lumMod val="65000"/>
                    <a:lumOff val="35000"/>
                  </a:prstClr>
                </a:solidFill>
                <a:latin typeface="思源黑体 CN Light" panose="020B0300000000000000" pitchFamily="34" charset="-122"/>
                <a:ea typeface="思源黑体 CN Light" panose="020B0300000000000000" pitchFamily="34" charset="-122"/>
              </a:endParaRPr>
            </a:p>
          </p:txBody>
        </p:sp>
      </p:grpSp>
      <p:grpSp>
        <p:nvGrpSpPr>
          <p:cNvPr id="81" name="组合 80">
            <a:extLst>
              <a:ext uri="{FF2B5EF4-FFF2-40B4-BE49-F238E27FC236}">
                <a16:creationId xmlns:a16="http://schemas.microsoft.com/office/drawing/2014/main" id="{42AE2C0D-E56C-4B29-A2B5-6B3065D4BE26}"/>
              </a:ext>
            </a:extLst>
          </p:cNvPr>
          <p:cNvGrpSpPr/>
          <p:nvPr/>
        </p:nvGrpSpPr>
        <p:grpSpPr>
          <a:xfrm>
            <a:off x="7627583" y="4419294"/>
            <a:ext cx="3689804" cy="932845"/>
            <a:chOff x="1136195" y="2091953"/>
            <a:chExt cx="3689804" cy="932845"/>
          </a:xfrm>
        </p:grpSpPr>
        <p:sp>
          <p:nvSpPr>
            <p:cNvPr id="82" name="文本框 27">
              <a:extLst>
                <a:ext uri="{FF2B5EF4-FFF2-40B4-BE49-F238E27FC236}">
                  <a16:creationId xmlns:a16="http://schemas.microsoft.com/office/drawing/2014/main" id="{10FDC676-0AE1-43DE-8D9D-5F906B911CDD}"/>
                </a:ext>
              </a:extLst>
            </p:cNvPr>
            <p:cNvSpPr txBox="1"/>
            <p:nvPr/>
          </p:nvSpPr>
          <p:spPr>
            <a:xfrm>
              <a:off x="1136195" y="2091953"/>
              <a:ext cx="1723549" cy="400110"/>
            </a:xfrm>
            <a:prstGeom prst="rect">
              <a:avLst/>
            </a:prstGeom>
            <a:noFill/>
          </p:spPr>
          <p:txBody>
            <a:bodyPr wrap="non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2000" noProof="1">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标题文字添加</a:t>
              </a:r>
            </a:p>
          </p:txBody>
        </p:sp>
        <p:sp>
          <p:nvSpPr>
            <p:cNvPr id="83" name="文本框 28">
              <a:extLst>
                <a:ext uri="{FF2B5EF4-FFF2-40B4-BE49-F238E27FC236}">
                  <a16:creationId xmlns:a16="http://schemas.microsoft.com/office/drawing/2014/main" id="{C82544A9-C296-44C2-BB52-203282939B91}"/>
                </a:ext>
              </a:extLst>
            </p:cNvPr>
            <p:cNvSpPr txBox="1"/>
            <p:nvPr/>
          </p:nvSpPr>
          <p:spPr>
            <a:xfrm>
              <a:off x="1136195" y="2407193"/>
              <a:ext cx="3689804" cy="617605"/>
            </a:xfrm>
            <a:prstGeom prst="rect">
              <a:avLst/>
            </a:prstGeom>
            <a:noFill/>
          </p:spPr>
          <p:txBody>
            <a:bodyPr>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50000"/>
                </a:lnSpc>
                <a:spcBef>
                  <a:spcPct val="0"/>
                </a:spcBef>
                <a:spcAft>
                  <a:spcPct val="0"/>
                </a:spcAft>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rPr>
                <a:t>点击输入您的具体内容，用简洁的语言文字进行阐述，精准的词汇表达胜过长篇大论的文字表述</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10041245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anim calcmode="lin" valueType="num">
                                      <p:cBhvr>
                                        <p:cTn id="12" dur="500" fill="hold"/>
                                        <p:tgtEl>
                                          <p:spTgt spid="46"/>
                                        </p:tgtEl>
                                        <p:attrNameLst>
                                          <p:attrName>ppt_x</p:attrName>
                                        </p:attrNameLst>
                                      </p:cBhvr>
                                      <p:tavLst>
                                        <p:tav tm="0">
                                          <p:val>
                                            <p:strVal val="#ppt_x"/>
                                          </p:val>
                                        </p:tav>
                                        <p:tav tm="100000">
                                          <p:val>
                                            <p:strVal val="#ppt_x"/>
                                          </p:val>
                                        </p:tav>
                                      </p:tavLst>
                                    </p:anim>
                                    <p:anim calcmode="lin" valueType="num">
                                      <p:cBhvr>
                                        <p:cTn id="13" dur="500" fill="hold"/>
                                        <p:tgtEl>
                                          <p:spTgt spid="4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anim calcmode="lin" valueType="num">
                                      <p:cBhvr>
                                        <p:cTn id="24" dur="500" fill="hold"/>
                                        <p:tgtEl>
                                          <p:spTgt spid="81"/>
                                        </p:tgtEl>
                                        <p:attrNameLst>
                                          <p:attrName>ppt_x</p:attrName>
                                        </p:attrNameLst>
                                      </p:cBhvr>
                                      <p:tavLst>
                                        <p:tav tm="0">
                                          <p:val>
                                            <p:strVal val="#ppt_x"/>
                                          </p:val>
                                        </p:tav>
                                        <p:tav tm="100000">
                                          <p:val>
                                            <p:strVal val="#ppt_x"/>
                                          </p:val>
                                        </p:tav>
                                      </p:tavLst>
                                    </p:anim>
                                    <p:anim calcmode="lin" valueType="num">
                                      <p:cBhvr>
                                        <p:cTn id="25" dur="500" fill="hold"/>
                                        <p:tgtEl>
                                          <p:spTgt spid="8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fade">
                                      <p:cBhvr>
                                        <p:cTn id="29" dur="500"/>
                                        <p:tgtEl>
                                          <p:spTgt spid="60"/>
                                        </p:tgtEl>
                                      </p:cBhvr>
                                    </p:animEffect>
                                    <p:anim calcmode="lin" valueType="num">
                                      <p:cBhvr>
                                        <p:cTn id="30" dur="500" fill="hold"/>
                                        <p:tgtEl>
                                          <p:spTgt spid="60"/>
                                        </p:tgtEl>
                                        <p:attrNameLst>
                                          <p:attrName>ppt_x</p:attrName>
                                        </p:attrNameLst>
                                      </p:cBhvr>
                                      <p:tavLst>
                                        <p:tav tm="0">
                                          <p:val>
                                            <p:strVal val="#ppt_x"/>
                                          </p:val>
                                        </p:tav>
                                        <p:tav tm="100000">
                                          <p:val>
                                            <p:strVal val="#ppt_x"/>
                                          </p:val>
                                        </p:tav>
                                      </p:tavLst>
                                    </p:anim>
                                    <p:anim calcmode="lin" valueType="num">
                                      <p:cBhvr>
                                        <p:cTn id="31" dur="5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445971BF-563D-47D1-B987-2ADCAEC8B987}"/>
              </a:ext>
            </a:extLst>
          </p:cNvPr>
          <p:cNvGrpSpPr/>
          <p:nvPr/>
        </p:nvGrpSpPr>
        <p:grpSpPr>
          <a:xfrm>
            <a:off x="0" y="0"/>
            <a:ext cx="12192000" cy="6858000"/>
            <a:chOff x="0" y="0"/>
            <a:chExt cx="12192000" cy="6858000"/>
          </a:xfrm>
        </p:grpSpPr>
        <p:pic>
          <p:nvPicPr>
            <p:cNvPr id="29" name="图片 28">
              <a:extLst>
                <a:ext uri="{FF2B5EF4-FFF2-40B4-BE49-F238E27FC236}">
                  <a16:creationId xmlns:a16="http://schemas.microsoft.com/office/drawing/2014/main" id="{835EB3B8-6540-49E1-802F-09E523BF97B0}"/>
                </a:ext>
              </a:extLst>
            </p:cNvPr>
            <p:cNvPicPr>
              <a:picLocks noChangeAspect="1"/>
            </p:cNvPicPr>
            <p:nvPr/>
          </p:nvPicPr>
          <p:blipFill>
            <a:blip r:embed="rId2"/>
            <a:stretch>
              <a:fillRect/>
            </a:stretch>
          </p:blipFill>
          <p:spPr>
            <a:xfrm>
              <a:off x="288879" y="142055"/>
              <a:ext cx="1066892" cy="499915"/>
            </a:xfrm>
            <a:prstGeom prst="rect">
              <a:avLst/>
            </a:prstGeom>
          </p:spPr>
        </p:pic>
        <p:sp>
          <p:nvSpPr>
            <p:cNvPr id="30" name="矩形 29">
              <a:extLst>
                <a:ext uri="{FF2B5EF4-FFF2-40B4-BE49-F238E27FC236}">
                  <a16:creationId xmlns:a16="http://schemas.microsoft.com/office/drawing/2014/main" id="{3C8F560B-9E32-4301-91A3-F69A29C8FBAE}"/>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6" name="矩形 35">
            <a:extLst>
              <a:ext uri="{FF2B5EF4-FFF2-40B4-BE49-F238E27FC236}">
                <a16:creationId xmlns:a16="http://schemas.microsoft.com/office/drawing/2014/main" id="{9F4A6999-F497-4168-8085-99F23D2A8B45}"/>
              </a:ext>
            </a:extLst>
          </p:cNvPr>
          <p:cNvSpPr/>
          <p:nvPr/>
        </p:nvSpPr>
        <p:spPr>
          <a:xfrm flipH="1">
            <a:off x="0" y="1672718"/>
            <a:ext cx="12192000" cy="1708539"/>
          </a:xfrm>
          <a:prstGeom prst="rect">
            <a:avLst/>
          </a:pr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18" name="文本框 17">
            <a:extLst>
              <a:ext uri="{FF2B5EF4-FFF2-40B4-BE49-F238E27FC236}">
                <a16:creationId xmlns:a16="http://schemas.microsoft.com/office/drawing/2014/main" id="{4F0F0111-0C35-4D0A-A01E-C670874AB042}"/>
              </a:ext>
            </a:extLst>
          </p:cNvPr>
          <p:cNvSpPr txBox="1"/>
          <p:nvPr/>
        </p:nvSpPr>
        <p:spPr>
          <a:xfrm>
            <a:off x="653047" y="578487"/>
            <a:ext cx="949299" cy="261610"/>
          </a:xfrm>
          <a:prstGeom prst="rect">
            <a:avLst/>
          </a:prstGeom>
          <a:ln>
            <a:solidFill>
              <a:srgbClr val="0CC076"/>
            </a:solidFill>
          </a:ln>
        </p:spPr>
        <p:txBody>
          <a:bodyPr wrap="none">
            <a:spAutoFit/>
          </a:bodyPr>
          <a:lstStyle>
            <a:defPPr>
              <a:defRPr lang="zh-CN"/>
            </a:defPPr>
            <a:lvl1pPr>
              <a:defRPr sz="4800">
                <a:gradFill>
                  <a:gsLst>
                    <a:gs pos="100000">
                      <a:srgbClr val="10A4BF"/>
                    </a:gs>
                    <a:gs pos="0">
                      <a:srgbClr val="0FC673"/>
                    </a:gs>
                    <a:gs pos="64000">
                      <a:srgbClr val="09BC78"/>
                    </a:gs>
                  </a:gsLst>
                  <a:lin ang="2700000" scaled="1"/>
                </a:gradFill>
                <a:latin typeface="思源宋体 Heavy" panose="02020900000000000000" pitchFamily="18" charset="-122"/>
                <a:ea typeface="思源宋体 Heavy" panose="02020900000000000000" pitchFamily="18" charset="-122"/>
              </a:defRPr>
            </a:lvl1pPr>
          </a:lstStyle>
          <a:p>
            <a:pPr algn="ctr"/>
            <a:r>
              <a:rPr lang="en-US" altLang="zh-CN" sz="1100" dirty="0">
                <a:latin typeface="思源黑体 CN Light" panose="020B0300000000000000" pitchFamily="34" charset="-122"/>
                <a:ea typeface="思源黑体 CN Light" panose="020B0300000000000000" pitchFamily="34" charset="-122"/>
              </a:rPr>
              <a:t>YOUR LOGO</a:t>
            </a:r>
            <a:endParaRPr lang="zh-CN" altLang="en-US" sz="1100" dirty="0">
              <a:latin typeface="思源黑体 CN Light" panose="020B0300000000000000" pitchFamily="34" charset="-122"/>
              <a:ea typeface="思源黑体 CN Light" panose="020B0300000000000000" pitchFamily="34" charset="-122"/>
            </a:endParaRPr>
          </a:p>
        </p:txBody>
      </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630440" y="-874607"/>
            <a:ext cx="1352997" cy="151601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67" name="组合 66">
            <a:extLst>
              <a:ext uri="{FF2B5EF4-FFF2-40B4-BE49-F238E27FC236}">
                <a16:creationId xmlns:a16="http://schemas.microsoft.com/office/drawing/2014/main" id="{AE831A68-2BC3-4401-8155-7650D38DD06C}"/>
              </a:ext>
            </a:extLst>
          </p:cNvPr>
          <p:cNvGrpSpPr/>
          <p:nvPr/>
        </p:nvGrpSpPr>
        <p:grpSpPr>
          <a:xfrm>
            <a:off x="640347" y="6078211"/>
            <a:ext cx="1250537" cy="230683"/>
            <a:chOff x="653047" y="6127478"/>
            <a:chExt cx="1250537" cy="230683"/>
          </a:xfrm>
        </p:grpSpPr>
        <p:grpSp>
          <p:nvGrpSpPr>
            <p:cNvPr id="63" name="组合 62">
              <a:extLst>
                <a:ext uri="{FF2B5EF4-FFF2-40B4-BE49-F238E27FC236}">
                  <a16:creationId xmlns:a16="http://schemas.microsoft.com/office/drawing/2014/main" id="{E2B3E25C-B4AB-4616-A60A-9A1703F86D93}"/>
                </a:ext>
              </a:extLst>
            </p:cNvPr>
            <p:cNvGrpSpPr/>
            <p:nvPr/>
          </p:nvGrpSpPr>
          <p:grpSpPr>
            <a:xfrm>
              <a:off x="653047" y="6127478"/>
              <a:ext cx="230683" cy="230683"/>
              <a:chOff x="653047" y="6127478"/>
              <a:chExt cx="230683" cy="230683"/>
            </a:xfrm>
          </p:grpSpPr>
          <p:sp>
            <p:nvSpPr>
              <p:cNvPr id="37" name="椭圆 36">
                <a:extLst>
                  <a:ext uri="{FF2B5EF4-FFF2-40B4-BE49-F238E27FC236}">
                    <a16:creationId xmlns:a16="http://schemas.microsoft.com/office/drawing/2014/main" id="{07FEC083-CEF3-4A7C-B023-46AE7D6CC76D}"/>
                  </a:ext>
                </a:extLst>
              </p:cNvPr>
              <p:cNvSpPr/>
              <p:nvPr/>
            </p:nvSpPr>
            <p:spPr>
              <a:xfrm>
                <a:off x="653047"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4" name="图形 46">
                <a:extLst>
                  <a:ext uri="{FF2B5EF4-FFF2-40B4-BE49-F238E27FC236}">
                    <a16:creationId xmlns:a16="http://schemas.microsoft.com/office/drawing/2014/main" id="{2A7860BB-CB7F-42C7-975E-A9CEBB44DDD5}"/>
                  </a:ext>
                </a:extLst>
              </p:cNvPr>
              <p:cNvSpPr/>
              <p:nvPr/>
            </p:nvSpPr>
            <p:spPr>
              <a:xfrm>
                <a:off x="704318" y="6178740"/>
                <a:ext cx="128140" cy="128158"/>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5" name="组合 64">
              <a:extLst>
                <a:ext uri="{FF2B5EF4-FFF2-40B4-BE49-F238E27FC236}">
                  <a16:creationId xmlns:a16="http://schemas.microsoft.com/office/drawing/2014/main" id="{31631AC2-CA71-4895-A7FA-866B820F391B}"/>
                </a:ext>
              </a:extLst>
            </p:cNvPr>
            <p:cNvGrpSpPr/>
            <p:nvPr/>
          </p:nvGrpSpPr>
          <p:grpSpPr>
            <a:xfrm>
              <a:off x="1332950" y="6127478"/>
              <a:ext cx="230683" cy="230683"/>
              <a:chOff x="1332950" y="6127478"/>
              <a:chExt cx="230683" cy="230683"/>
            </a:xfrm>
          </p:grpSpPr>
          <p:sp>
            <p:nvSpPr>
              <p:cNvPr id="39" name="椭圆 38">
                <a:extLst>
                  <a:ext uri="{FF2B5EF4-FFF2-40B4-BE49-F238E27FC236}">
                    <a16:creationId xmlns:a16="http://schemas.microsoft.com/office/drawing/2014/main" id="{B5C39A4B-1BA3-4027-96DC-B6C158E119D8}"/>
                  </a:ext>
                </a:extLst>
              </p:cNvPr>
              <p:cNvSpPr/>
              <p:nvPr/>
            </p:nvSpPr>
            <p:spPr>
              <a:xfrm>
                <a:off x="1332950"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5" name="图形 48">
                <a:extLst>
                  <a:ext uri="{FF2B5EF4-FFF2-40B4-BE49-F238E27FC236}">
                    <a16:creationId xmlns:a16="http://schemas.microsoft.com/office/drawing/2014/main" id="{618FEA3E-D458-4F31-9505-1919A2856117}"/>
                  </a:ext>
                </a:extLst>
              </p:cNvPr>
              <p:cNvSpPr/>
              <p:nvPr/>
            </p:nvSpPr>
            <p:spPr>
              <a:xfrm>
                <a:off x="1376392" y="6182744"/>
                <a:ext cx="143798" cy="120150"/>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6" name="组合 65">
              <a:extLst>
                <a:ext uri="{FF2B5EF4-FFF2-40B4-BE49-F238E27FC236}">
                  <a16:creationId xmlns:a16="http://schemas.microsoft.com/office/drawing/2014/main" id="{B1339A62-C4D4-49A9-BEDC-276C83D6D6C2}"/>
                </a:ext>
              </a:extLst>
            </p:cNvPr>
            <p:cNvGrpSpPr/>
            <p:nvPr/>
          </p:nvGrpSpPr>
          <p:grpSpPr>
            <a:xfrm>
              <a:off x="1672901" y="6127478"/>
              <a:ext cx="230683" cy="230683"/>
              <a:chOff x="1672901" y="6127478"/>
              <a:chExt cx="230683" cy="230683"/>
            </a:xfrm>
          </p:grpSpPr>
          <p:sp>
            <p:nvSpPr>
              <p:cNvPr id="40" name="椭圆 39">
                <a:extLst>
                  <a:ext uri="{FF2B5EF4-FFF2-40B4-BE49-F238E27FC236}">
                    <a16:creationId xmlns:a16="http://schemas.microsoft.com/office/drawing/2014/main" id="{DE83B190-B34C-4E67-8F89-1A27909E3831}"/>
                  </a:ext>
                </a:extLst>
              </p:cNvPr>
              <p:cNvSpPr/>
              <p:nvPr/>
            </p:nvSpPr>
            <p:spPr>
              <a:xfrm>
                <a:off x="1672901"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6" name="图形 50">
                <a:extLst>
                  <a:ext uri="{FF2B5EF4-FFF2-40B4-BE49-F238E27FC236}">
                    <a16:creationId xmlns:a16="http://schemas.microsoft.com/office/drawing/2014/main" id="{E35D93CC-A369-4854-8329-EABFDDE6EC5E}"/>
                  </a:ext>
                </a:extLst>
              </p:cNvPr>
              <p:cNvSpPr/>
              <p:nvPr/>
            </p:nvSpPr>
            <p:spPr>
              <a:xfrm>
                <a:off x="1721346" y="6178739"/>
                <a:ext cx="133792" cy="128160"/>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4" name="组合 63">
              <a:extLst>
                <a:ext uri="{FF2B5EF4-FFF2-40B4-BE49-F238E27FC236}">
                  <a16:creationId xmlns:a16="http://schemas.microsoft.com/office/drawing/2014/main" id="{D23A926E-4C03-450F-97AB-D4055C9C8DA6}"/>
                </a:ext>
              </a:extLst>
            </p:cNvPr>
            <p:cNvGrpSpPr/>
            <p:nvPr/>
          </p:nvGrpSpPr>
          <p:grpSpPr>
            <a:xfrm>
              <a:off x="992999" y="6127478"/>
              <a:ext cx="230683" cy="230683"/>
              <a:chOff x="992999" y="6127478"/>
              <a:chExt cx="230683" cy="230683"/>
            </a:xfrm>
          </p:grpSpPr>
          <p:sp>
            <p:nvSpPr>
              <p:cNvPr id="38" name="椭圆 37">
                <a:extLst>
                  <a:ext uri="{FF2B5EF4-FFF2-40B4-BE49-F238E27FC236}">
                    <a16:creationId xmlns:a16="http://schemas.microsoft.com/office/drawing/2014/main" id="{6B407D24-B819-41CA-BC65-43F63EBBF300}"/>
                  </a:ext>
                </a:extLst>
              </p:cNvPr>
              <p:cNvSpPr/>
              <p:nvPr/>
            </p:nvSpPr>
            <p:spPr>
              <a:xfrm>
                <a:off x="992999"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grpSp>
            <p:nvGrpSpPr>
              <p:cNvPr id="57" name="图形 52">
                <a:extLst>
                  <a:ext uri="{FF2B5EF4-FFF2-40B4-BE49-F238E27FC236}">
                    <a16:creationId xmlns:a16="http://schemas.microsoft.com/office/drawing/2014/main" id="{40742099-9C2A-4742-93E8-3A2EFE465743}"/>
                  </a:ext>
                </a:extLst>
              </p:cNvPr>
              <p:cNvGrpSpPr/>
              <p:nvPr/>
            </p:nvGrpSpPr>
            <p:grpSpPr>
              <a:xfrm>
                <a:off x="1045067" y="6182744"/>
                <a:ext cx="136070" cy="120150"/>
                <a:chOff x="4970502" y="2591854"/>
                <a:chExt cx="1896152" cy="1674306"/>
              </a:xfrm>
              <a:solidFill>
                <a:schemeClr val="bg1"/>
              </a:solidFill>
            </p:grpSpPr>
            <p:sp>
              <p:nvSpPr>
                <p:cNvPr id="58" name="任意多边形: 形状 57">
                  <a:extLst>
                    <a:ext uri="{FF2B5EF4-FFF2-40B4-BE49-F238E27FC236}">
                      <a16:creationId xmlns:a16="http://schemas.microsoft.com/office/drawing/2014/main" id="{5D44F28F-B361-4C91-A49D-8EA8E198A8F0}"/>
                    </a:ext>
                  </a:extLst>
                </p:cNvPr>
                <p:cNvSpPr/>
                <p:nvPr/>
              </p:nvSpPr>
              <p:spPr>
                <a:xfrm>
                  <a:off x="4970502" y="2759659"/>
                  <a:ext cx="288336" cy="1420205"/>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59" name="任意多边形: 形状 58">
                  <a:extLst>
                    <a:ext uri="{FF2B5EF4-FFF2-40B4-BE49-F238E27FC236}">
                      <a16:creationId xmlns:a16="http://schemas.microsoft.com/office/drawing/2014/main" id="{755FF6BD-C444-4A49-8334-A4E4DA9E5E69}"/>
                    </a:ext>
                  </a:extLst>
                </p:cNvPr>
                <p:cNvSpPr/>
                <p:nvPr/>
              </p:nvSpPr>
              <p:spPr>
                <a:xfrm>
                  <a:off x="5121262" y="2591854"/>
                  <a:ext cx="1594579" cy="1674306"/>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60" name="任意多边形: 形状 59">
                  <a:extLst>
                    <a:ext uri="{FF2B5EF4-FFF2-40B4-BE49-F238E27FC236}">
                      <a16:creationId xmlns:a16="http://schemas.microsoft.com/office/drawing/2014/main" id="{F9E40B72-ACC4-43AE-8367-A7FF533957B2}"/>
                    </a:ext>
                  </a:extLst>
                </p:cNvPr>
                <p:cNvSpPr/>
                <p:nvPr/>
              </p:nvSpPr>
              <p:spPr>
                <a:xfrm>
                  <a:off x="6578318" y="2760439"/>
                  <a:ext cx="288336" cy="1420151"/>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grpSp>
      <p:pic>
        <p:nvPicPr>
          <p:cNvPr id="78" name="图片 77" descr="一群人正在聊天&#10;&#10;描述已自动生成">
            <a:extLst>
              <a:ext uri="{FF2B5EF4-FFF2-40B4-BE49-F238E27FC236}">
                <a16:creationId xmlns:a16="http://schemas.microsoft.com/office/drawing/2014/main" id="{3B9E2A44-F6F6-457B-92D9-EF4441137B3C}"/>
              </a:ext>
            </a:extLst>
          </p:cNvPr>
          <p:cNvPicPr>
            <a:picLocks noChangeAspect="1"/>
          </p:cNvPicPr>
          <p:nvPr/>
        </p:nvPicPr>
        <p:blipFill rotWithShape="1">
          <a:blip r:embed="rId3">
            <a:extLst>
              <a:ext uri="{28A0092B-C50C-407E-A947-70E740481C1C}">
                <a14:useLocalDpi xmlns:a14="http://schemas.microsoft.com/office/drawing/2010/main" val="0"/>
              </a:ext>
            </a:extLst>
          </a:blip>
          <a:srcRect l="15366" t="4864" r="54238" b="27976"/>
          <a:stretch/>
        </p:blipFill>
        <p:spPr>
          <a:xfrm flipH="1">
            <a:off x="7607539" y="617713"/>
            <a:ext cx="3817072" cy="5622574"/>
          </a:xfrm>
          <a:custGeom>
            <a:avLst/>
            <a:gdLst>
              <a:gd name="connsiteX0" fmla="*/ 61722 w 3817072"/>
              <a:gd name="connsiteY0" fmla="*/ 0 h 5622574"/>
              <a:gd name="connsiteX1" fmla="*/ 3755350 w 3817072"/>
              <a:gd name="connsiteY1" fmla="*/ 0 h 5622574"/>
              <a:gd name="connsiteX2" fmla="*/ 3817072 w 3817072"/>
              <a:gd name="connsiteY2" fmla="*/ 61722 h 5622574"/>
              <a:gd name="connsiteX3" fmla="*/ 3817072 w 3817072"/>
              <a:gd name="connsiteY3" fmla="*/ 5560852 h 5622574"/>
              <a:gd name="connsiteX4" fmla="*/ 3755350 w 3817072"/>
              <a:gd name="connsiteY4" fmla="*/ 5622574 h 5622574"/>
              <a:gd name="connsiteX5" fmla="*/ 61722 w 3817072"/>
              <a:gd name="connsiteY5" fmla="*/ 5622574 h 5622574"/>
              <a:gd name="connsiteX6" fmla="*/ 0 w 3817072"/>
              <a:gd name="connsiteY6" fmla="*/ 5560852 h 5622574"/>
              <a:gd name="connsiteX7" fmla="*/ 0 w 3817072"/>
              <a:gd name="connsiteY7" fmla="*/ 61722 h 5622574"/>
              <a:gd name="connsiteX8" fmla="*/ 61722 w 3817072"/>
              <a:gd name="connsiteY8" fmla="*/ 0 h 56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7072" h="5622574">
                <a:moveTo>
                  <a:pt x="61722" y="0"/>
                </a:moveTo>
                <a:lnTo>
                  <a:pt x="3755350" y="0"/>
                </a:lnTo>
                <a:cubicBezTo>
                  <a:pt x="3789438" y="0"/>
                  <a:pt x="3817072" y="27634"/>
                  <a:pt x="3817072" y="61722"/>
                </a:cubicBezTo>
                <a:lnTo>
                  <a:pt x="3817072" y="5560852"/>
                </a:lnTo>
                <a:cubicBezTo>
                  <a:pt x="3817072" y="5594940"/>
                  <a:pt x="3789438" y="5622574"/>
                  <a:pt x="3755350" y="5622574"/>
                </a:cubicBezTo>
                <a:lnTo>
                  <a:pt x="61722" y="5622574"/>
                </a:lnTo>
                <a:cubicBezTo>
                  <a:pt x="27634" y="5622574"/>
                  <a:pt x="0" y="5594940"/>
                  <a:pt x="0" y="5560852"/>
                </a:cubicBezTo>
                <a:lnTo>
                  <a:pt x="0" y="61722"/>
                </a:lnTo>
                <a:cubicBezTo>
                  <a:pt x="0" y="27634"/>
                  <a:pt x="27634" y="0"/>
                  <a:pt x="61722" y="0"/>
                </a:cubicBezTo>
                <a:close/>
              </a:path>
            </a:pathLst>
          </a:custGeom>
          <a:ln w="25400">
            <a:solidFill>
              <a:schemeClr val="bg1"/>
            </a:solidFill>
          </a:ln>
          <a:effectLst>
            <a:outerShdw blurRad="254000" dist="127000" dir="10800000" algn="r" rotWithShape="0">
              <a:schemeClr val="accent2">
                <a:lumMod val="60000"/>
                <a:lumOff val="40000"/>
                <a:alpha val="30000"/>
              </a:schemeClr>
            </a:outerShdw>
          </a:effectLst>
        </p:spPr>
      </p:pic>
      <p:grpSp>
        <p:nvGrpSpPr>
          <p:cNvPr id="2" name="组合 1">
            <a:extLst>
              <a:ext uri="{FF2B5EF4-FFF2-40B4-BE49-F238E27FC236}">
                <a16:creationId xmlns:a16="http://schemas.microsoft.com/office/drawing/2014/main" id="{762676EA-0158-4AAE-AED9-F2380813B9B4}"/>
              </a:ext>
            </a:extLst>
          </p:cNvPr>
          <p:cNvGrpSpPr/>
          <p:nvPr/>
        </p:nvGrpSpPr>
        <p:grpSpPr>
          <a:xfrm>
            <a:off x="804974" y="1945546"/>
            <a:ext cx="5346831" cy="3125515"/>
            <a:chOff x="804974" y="1945546"/>
            <a:chExt cx="5346831" cy="3125515"/>
          </a:xfrm>
        </p:grpSpPr>
        <p:grpSp>
          <p:nvGrpSpPr>
            <p:cNvPr id="33" name="组合 32">
              <a:extLst>
                <a:ext uri="{FF2B5EF4-FFF2-40B4-BE49-F238E27FC236}">
                  <a16:creationId xmlns:a16="http://schemas.microsoft.com/office/drawing/2014/main" id="{6C858302-12B0-4F7B-9CBF-CEA8C2323361}"/>
                </a:ext>
              </a:extLst>
            </p:cNvPr>
            <p:cNvGrpSpPr/>
            <p:nvPr/>
          </p:nvGrpSpPr>
          <p:grpSpPr>
            <a:xfrm>
              <a:off x="832930" y="3754420"/>
              <a:ext cx="5318875" cy="1316641"/>
              <a:chOff x="1134457" y="3177909"/>
              <a:chExt cx="3314855" cy="820563"/>
            </a:xfrm>
          </p:grpSpPr>
          <p:sp>
            <p:nvSpPr>
              <p:cNvPr id="34" name="文本框 33">
                <a:extLst>
                  <a:ext uri="{FF2B5EF4-FFF2-40B4-BE49-F238E27FC236}">
                    <a16:creationId xmlns:a16="http://schemas.microsoft.com/office/drawing/2014/main" id="{95ED0F74-53B7-4022-AA08-68DE9652E87B}"/>
                  </a:ext>
                </a:extLst>
              </p:cNvPr>
              <p:cNvSpPr txBox="1"/>
              <p:nvPr/>
            </p:nvSpPr>
            <p:spPr>
              <a:xfrm>
                <a:off x="1134457" y="3177909"/>
                <a:ext cx="2546093" cy="517898"/>
              </a:xfrm>
              <a:prstGeom prst="rect">
                <a:avLst/>
              </a:prstGeom>
              <a:noFill/>
            </p:spPr>
            <p:txBody>
              <a:bodyPr wrap="square" rtlCol="0">
                <a:spAutoFit/>
              </a:bodyPr>
              <a:lstStyle/>
              <a:p>
                <a:pPr defTabSz="457200"/>
                <a:r>
                  <a:rPr kumimoji="1"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Microsoft YaHei Light" charset="-122"/>
                  </a:rPr>
                  <a:t>设计总结</a:t>
                </a:r>
              </a:p>
            </p:txBody>
          </p:sp>
          <p:sp>
            <p:nvSpPr>
              <p:cNvPr id="35" name="文本框 34">
                <a:extLst>
                  <a:ext uri="{FF2B5EF4-FFF2-40B4-BE49-F238E27FC236}">
                    <a16:creationId xmlns:a16="http://schemas.microsoft.com/office/drawing/2014/main" id="{EE7128FE-9993-4F65-BB51-1B9E0E754759}"/>
                  </a:ext>
                </a:extLst>
              </p:cNvPr>
              <p:cNvSpPr txBox="1"/>
              <p:nvPr/>
            </p:nvSpPr>
            <p:spPr>
              <a:xfrm>
                <a:off x="1170429" y="3738764"/>
                <a:ext cx="3278883" cy="259708"/>
              </a:xfrm>
              <a:prstGeom prst="rect">
                <a:avLst/>
              </a:prstGeom>
              <a:noFill/>
            </p:spPr>
            <p:txBody>
              <a:bodyPr wrap="square" rtlCol="0">
                <a:spAutoFit/>
                <a:scene3d>
                  <a:camera prst="orthographicFront"/>
                  <a:lightRig rig="threePt" dir="t"/>
                </a:scene3d>
                <a:sp3d contourW="12700"/>
              </a:bodyPr>
              <a:lstStyle/>
              <a:p>
                <a:pPr algn="dist">
                  <a:lnSpc>
                    <a:spcPct val="114000"/>
                  </a:lnSpc>
                  <a:defRPr/>
                </a:pPr>
                <a:r>
                  <a:rPr lang="en-US" altLang="zh-CN"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DESIGN SUMMARY</a:t>
                </a:r>
              </a:p>
            </p:txBody>
          </p:sp>
        </p:grpSp>
        <p:sp>
          <p:nvSpPr>
            <p:cNvPr id="41" name="文本框 40">
              <a:extLst>
                <a:ext uri="{FF2B5EF4-FFF2-40B4-BE49-F238E27FC236}">
                  <a16:creationId xmlns:a16="http://schemas.microsoft.com/office/drawing/2014/main" id="{8262B632-295E-45EC-9089-C1CF327D4A91}"/>
                </a:ext>
              </a:extLst>
            </p:cNvPr>
            <p:cNvSpPr txBox="1"/>
            <p:nvPr/>
          </p:nvSpPr>
          <p:spPr>
            <a:xfrm>
              <a:off x="804974" y="1945546"/>
              <a:ext cx="4537047" cy="1162882"/>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660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PART</a:t>
              </a:r>
              <a:r>
                <a:rPr lang="en-US" altLang="zh-CN" sz="66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.04</a:t>
              </a:r>
              <a:endParaRPr kumimoji="0" lang="en-US" altLang="zh-CN" sz="660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sp>
        <p:nvSpPr>
          <p:cNvPr id="31" name="Freeform 5">
            <a:extLst>
              <a:ext uri="{FF2B5EF4-FFF2-40B4-BE49-F238E27FC236}">
                <a16:creationId xmlns:a16="http://schemas.microsoft.com/office/drawing/2014/main" id="{29E7CBDA-2C3F-4D98-88B8-780319F44D53}"/>
              </a:ext>
            </a:extLst>
          </p:cNvPr>
          <p:cNvSpPr>
            <a:spLocks/>
          </p:cNvSpPr>
          <p:nvPr/>
        </p:nvSpPr>
        <p:spPr bwMode="auto">
          <a:xfrm rot="1078596">
            <a:off x="10827641" y="5523161"/>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270611889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a:extLst>
              <a:ext uri="{FF2B5EF4-FFF2-40B4-BE49-F238E27FC236}">
                <a16:creationId xmlns:a16="http://schemas.microsoft.com/office/drawing/2014/main" id="{16EF2AC9-83E8-4F9B-B97B-EF215FCDC731}"/>
              </a:ext>
            </a:extLst>
          </p:cNvPr>
          <p:cNvGrpSpPr/>
          <p:nvPr/>
        </p:nvGrpSpPr>
        <p:grpSpPr>
          <a:xfrm>
            <a:off x="0" y="0"/>
            <a:ext cx="12192000" cy="6858000"/>
            <a:chOff x="0" y="0"/>
            <a:chExt cx="12192000" cy="6858000"/>
          </a:xfrm>
        </p:grpSpPr>
        <p:pic>
          <p:nvPicPr>
            <p:cNvPr id="64" name="图片 63">
              <a:extLst>
                <a:ext uri="{FF2B5EF4-FFF2-40B4-BE49-F238E27FC236}">
                  <a16:creationId xmlns:a16="http://schemas.microsoft.com/office/drawing/2014/main" id="{5C9FA4D6-27C3-4CB6-807F-6736B41CC264}"/>
                </a:ext>
              </a:extLst>
            </p:cNvPr>
            <p:cNvPicPr>
              <a:picLocks noChangeAspect="1"/>
            </p:cNvPicPr>
            <p:nvPr/>
          </p:nvPicPr>
          <p:blipFill>
            <a:blip r:embed="rId2"/>
            <a:stretch>
              <a:fillRect/>
            </a:stretch>
          </p:blipFill>
          <p:spPr>
            <a:xfrm>
              <a:off x="288879" y="142055"/>
              <a:ext cx="1066892" cy="499915"/>
            </a:xfrm>
            <a:prstGeom prst="rect">
              <a:avLst/>
            </a:prstGeom>
          </p:spPr>
        </p:pic>
        <p:sp>
          <p:nvSpPr>
            <p:cNvPr id="65" name="矩形 64">
              <a:extLst>
                <a:ext uri="{FF2B5EF4-FFF2-40B4-BE49-F238E27FC236}">
                  <a16:creationId xmlns:a16="http://schemas.microsoft.com/office/drawing/2014/main" id="{8E444B66-992A-44A7-9D78-2B3B73EF2C9A}"/>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设计总结</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cxnSp>
        <p:nvCxnSpPr>
          <p:cNvPr id="9" name="Straight Connector 2">
            <a:extLst>
              <a:ext uri="{FF2B5EF4-FFF2-40B4-BE49-F238E27FC236}">
                <a16:creationId xmlns:a16="http://schemas.microsoft.com/office/drawing/2014/main" id="{87153D4F-E9E6-4306-9CC2-BBE65C7CBE4A}"/>
              </a:ext>
            </a:extLst>
          </p:cNvPr>
          <p:cNvCxnSpPr/>
          <p:nvPr/>
        </p:nvCxnSpPr>
        <p:spPr>
          <a:xfrm>
            <a:off x="971819" y="2893945"/>
            <a:ext cx="10336658" cy="19681"/>
          </a:xfrm>
          <a:prstGeom prst="line">
            <a:avLst/>
          </a:prstGeom>
          <a:ln w="12700" cap="flat">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112964A7-2C61-450C-B08E-C40A402398AC}"/>
              </a:ext>
            </a:extLst>
          </p:cNvPr>
          <p:cNvGrpSpPr/>
          <p:nvPr/>
        </p:nvGrpSpPr>
        <p:grpSpPr>
          <a:xfrm>
            <a:off x="1874287" y="2322763"/>
            <a:ext cx="2296627" cy="2964185"/>
            <a:chOff x="1874287" y="2322763"/>
            <a:chExt cx="2296627" cy="2964185"/>
          </a:xfrm>
        </p:grpSpPr>
        <p:cxnSp>
          <p:nvCxnSpPr>
            <p:cNvPr id="11" name="Straight Connector 23">
              <a:extLst>
                <a:ext uri="{FF2B5EF4-FFF2-40B4-BE49-F238E27FC236}">
                  <a16:creationId xmlns:a16="http://schemas.microsoft.com/office/drawing/2014/main" id="{0501BEDA-1946-44F8-9592-229869F7FF52}"/>
                </a:ext>
              </a:extLst>
            </p:cNvPr>
            <p:cNvCxnSpPr/>
            <p:nvPr/>
          </p:nvCxnSpPr>
          <p:spPr>
            <a:xfrm rot="5400000">
              <a:off x="2546347" y="3481955"/>
              <a:ext cx="952507" cy="211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Oval 24">
              <a:extLst>
                <a:ext uri="{FF2B5EF4-FFF2-40B4-BE49-F238E27FC236}">
                  <a16:creationId xmlns:a16="http://schemas.microsoft.com/office/drawing/2014/main" id="{3CE5F56E-D1B9-4852-A429-4F366BCD41A2}"/>
                </a:ext>
              </a:extLst>
            </p:cNvPr>
            <p:cNvSpPr/>
            <p:nvPr/>
          </p:nvSpPr>
          <p:spPr>
            <a:xfrm>
              <a:off x="2433854" y="2322763"/>
              <a:ext cx="1177493" cy="1177493"/>
            </a:xfrm>
            <a:prstGeom prst="ellipse">
              <a:avLst/>
            </a:prstGeom>
            <a:gradFill>
              <a:gsLst>
                <a:gs pos="5000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思源宋体 CN Heavy" panose="02020900000000000000" pitchFamily="18" charset="-122"/>
                <a:cs typeface="+mn-ea"/>
                <a:sym typeface="+mn-lt"/>
              </a:endParaRPr>
            </a:p>
          </p:txBody>
        </p:sp>
        <p:grpSp>
          <p:nvGrpSpPr>
            <p:cNvPr id="13" name="Group 26">
              <a:extLst>
                <a:ext uri="{FF2B5EF4-FFF2-40B4-BE49-F238E27FC236}">
                  <a16:creationId xmlns:a16="http://schemas.microsoft.com/office/drawing/2014/main" id="{C34CE55A-FBD2-429A-9C92-482594557D60}"/>
                </a:ext>
              </a:extLst>
            </p:cNvPr>
            <p:cNvGrpSpPr/>
            <p:nvPr/>
          </p:nvGrpSpPr>
          <p:grpSpPr>
            <a:xfrm>
              <a:off x="2778566" y="2663856"/>
              <a:ext cx="488068" cy="458033"/>
              <a:chOff x="7730164" y="1298694"/>
              <a:chExt cx="366051" cy="343525"/>
            </a:xfrm>
            <a:solidFill>
              <a:schemeClr val="bg1"/>
            </a:solidFill>
          </p:grpSpPr>
          <p:sp>
            <p:nvSpPr>
              <p:cNvPr id="17" name="AutoShape 69">
                <a:extLst>
                  <a:ext uri="{FF2B5EF4-FFF2-40B4-BE49-F238E27FC236}">
                    <a16:creationId xmlns:a16="http://schemas.microsoft.com/office/drawing/2014/main" id="{A8446400-95D3-4514-8D8B-4EE788D2A4ED}"/>
                  </a:ext>
                </a:extLst>
              </p:cNvPr>
              <p:cNvSpPr>
                <a:spLocks/>
              </p:cNvSpPr>
              <p:nvPr/>
            </p:nvSpPr>
            <p:spPr bwMode="auto">
              <a:xfrm>
                <a:off x="7730164" y="1298694"/>
                <a:ext cx="366051" cy="343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18" name="AutoShape 70">
                <a:extLst>
                  <a:ext uri="{FF2B5EF4-FFF2-40B4-BE49-F238E27FC236}">
                    <a16:creationId xmlns:a16="http://schemas.microsoft.com/office/drawing/2014/main" id="{11AFA304-EB4F-4BEF-ADA9-1CCDCB661F2D}"/>
                  </a:ext>
                </a:extLst>
              </p:cNvPr>
              <p:cNvSpPr>
                <a:spLocks/>
              </p:cNvSpPr>
              <p:nvPr/>
            </p:nvSpPr>
            <p:spPr bwMode="auto">
              <a:xfrm>
                <a:off x="7901611" y="1366899"/>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19" name="AutoShape 71">
                <a:extLst>
                  <a:ext uri="{FF2B5EF4-FFF2-40B4-BE49-F238E27FC236}">
                    <a16:creationId xmlns:a16="http://schemas.microsoft.com/office/drawing/2014/main" id="{B61A2C56-0CA9-489C-A2A9-1BE336A1C43A}"/>
                  </a:ext>
                </a:extLst>
              </p:cNvPr>
              <p:cNvSpPr>
                <a:spLocks/>
              </p:cNvSpPr>
              <p:nvPr/>
            </p:nvSpPr>
            <p:spPr bwMode="auto">
              <a:xfrm>
                <a:off x="7901611" y="1401314"/>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20" name="AutoShape 72">
                <a:extLst>
                  <a:ext uri="{FF2B5EF4-FFF2-40B4-BE49-F238E27FC236}">
                    <a16:creationId xmlns:a16="http://schemas.microsoft.com/office/drawing/2014/main" id="{A41C1FDB-F398-4EC2-A90A-B2FD0ED3FA3F}"/>
                  </a:ext>
                </a:extLst>
              </p:cNvPr>
              <p:cNvSpPr>
                <a:spLocks/>
              </p:cNvSpPr>
              <p:nvPr/>
            </p:nvSpPr>
            <p:spPr bwMode="auto">
              <a:xfrm>
                <a:off x="7901611" y="1435729"/>
                <a:ext cx="148923"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21" name="AutoShape 73">
                <a:extLst>
                  <a:ext uri="{FF2B5EF4-FFF2-40B4-BE49-F238E27FC236}">
                    <a16:creationId xmlns:a16="http://schemas.microsoft.com/office/drawing/2014/main" id="{3EEC7B40-7D19-45A5-B7EB-0AF5DF0067E1}"/>
                  </a:ext>
                </a:extLst>
              </p:cNvPr>
              <p:cNvSpPr>
                <a:spLocks/>
              </p:cNvSpPr>
              <p:nvPr/>
            </p:nvSpPr>
            <p:spPr bwMode="auto">
              <a:xfrm>
                <a:off x="7775840" y="1504560"/>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22" name="AutoShape 74">
                <a:extLst>
                  <a:ext uri="{FF2B5EF4-FFF2-40B4-BE49-F238E27FC236}">
                    <a16:creationId xmlns:a16="http://schemas.microsoft.com/office/drawing/2014/main" id="{56124E4F-34A0-4036-B49F-02D6DF46966E}"/>
                  </a:ext>
                </a:extLst>
              </p:cNvPr>
              <p:cNvSpPr>
                <a:spLocks/>
              </p:cNvSpPr>
              <p:nvPr/>
            </p:nvSpPr>
            <p:spPr bwMode="auto">
              <a:xfrm>
                <a:off x="7775840" y="1538974"/>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23" name="AutoShape 75">
                <a:extLst>
                  <a:ext uri="{FF2B5EF4-FFF2-40B4-BE49-F238E27FC236}">
                    <a16:creationId xmlns:a16="http://schemas.microsoft.com/office/drawing/2014/main" id="{DAC64936-65E4-4023-BBEB-BC54F584C61B}"/>
                  </a:ext>
                </a:extLst>
              </p:cNvPr>
              <p:cNvSpPr>
                <a:spLocks/>
              </p:cNvSpPr>
              <p:nvPr/>
            </p:nvSpPr>
            <p:spPr bwMode="auto">
              <a:xfrm>
                <a:off x="7775840" y="1573390"/>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24" name="AutoShape 76">
                <a:extLst>
                  <a:ext uri="{FF2B5EF4-FFF2-40B4-BE49-F238E27FC236}">
                    <a16:creationId xmlns:a16="http://schemas.microsoft.com/office/drawing/2014/main" id="{F015A24B-A985-493A-A62A-6B5CB16CB5FD}"/>
                  </a:ext>
                </a:extLst>
              </p:cNvPr>
              <p:cNvSpPr>
                <a:spLocks/>
              </p:cNvSpPr>
              <p:nvPr/>
            </p:nvSpPr>
            <p:spPr bwMode="auto">
              <a:xfrm>
                <a:off x="7775840" y="1470143"/>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25" name="AutoShape 77">
                <a:extLst>
                  <a:ext uri="{FF2B5EF4-FFF2-40B4-BE49-F238E27FC236}">
                    <a16:creationId xmlns:a16="http://schemas.microsoft.com/office/drawing/2014/main" id="{FE1E0132-73AE-44D1-A1EC-12C946DB6601}"/>
                  </a:ext>
                </a:extLst>
              </p:cNvPr>
              <p:cNvSpPr>
                <a:spLocks/>
              </p:cNvSpPr>
              <p:nvPr/>
            </p:nvSpPr>
            <p:spPr bwMode="auto">
              <a:xfrm>
                <a:off x="7775842" y="1355635"/>
                <a:ext cx="103245"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grpSp>
        <p:grpSp>
          <p:nvGrpSpPr>
            <p:cNvPr id="14" name="组合 13">
              <a:extLst>
                <a:ext uri="{FF2B5EF4-FFF2-40B4-BE49-F238E27FC236}">
                  <a16:creationId xmlns:a16="http://schemas.microsoft.com/office/drawing/2014/main" id="{B23025BB-767A-4F2B-B935-DBCA5B8D7CBE}"/>
                </a:ext>
              </a:extLst>
            </p:cNvPr>
            <p:cNvGrpSpPr/>
            <p:nvPr/>
          </p:nvGrpSpPr>
          <p:grpSpPr>
            <a:xfrm>
              <a:off x="1874287" y="4176876"/>
              <a:ext cx="2296627" cy="1110072"/>
              <a:chOff x="1874287" y="4176876"/>
              <a:chExt cx="2296627" cy="1110072"/>
            </a:xfrm>
          </p:grpSpPr>
          <p:sp>
            <p:nvSpPr>
              <p:cNvPr id="15" name="Rectangle 16">
                <a:extLst>
                  <a:ext uri="{FF2B5EF4-FFF2-40B4-BE49-F238E27FC236}">
                    <a16:creationId xmlns:a16="http://schemas.microsoft.com/office/drawing/2014/main" id="{C146DFB6-E9D4-434A-97CE-EC669E284F50}"/>
                  </a:ext>
                </a:extLst>
              </p:cNvPr>
              <p:cNvSpPr/>
              <p:nvPr/>
            </p:nvSpPr>
            <p:spPr>
              <a:xfrm flipH="1">
                <a:off x="1874287" y="4526099"/>
                <a:ext cx="2296627" cy="760849"/>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6" name="Title 11">
                <a:extLst>
                  <a:ext uri="{FF2B5EF4-FFF2-40B4-BE49-F238E27FC236}">
                    <a16:creationId xmlns:a16="http://schemas.microsoft.com/office/drawing/2014/main" id="{C49303D8-0938-4D33-992A-AC08431FB7D8}"/>
                  </a:ext>
                </a:extLst>
              </p:cNvPr>
              <p:cNvSpPr txBox="1">
                <a:spLocks/>
              </p:cNvSpPr>
              <p:nvPr/>
            </p:nvSpPr>
            <p:spPr>
              <a:xfrm flipH="1">
                <a:off x="2219023" y="4176876"/>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gradFill>
                      <a:gsLst>
                        <a:gs pos="50000">
                          <a:schemeClr val="accent2"/>
                        </a:gs>
                        <a:gs pos="100000">
                          <a:schemeClr val="accent1"/>
                        </a:gs>
                      </a:gsLst>
                      <a:lin ang="2700000" scaled="0"/>
                    </a:gradFill>
                    <a:latin typeface="思源宋体 CN Heavy" panose="02020900000000000000" pitchFamily="18" charset="-122"/>
                    <a:ea typeface="思源宋体 CN Heavy" panose="02020900000000000000" pitchFamily="18" charset="-122"/>
                  </a:rPr>
                  <a:t>标题文字添加</a:t>
                </a:r>
                <a:endParaRPr lang="en-US" sz="1800" dirty="0">
                  <a:gradFill>
                    <a:gsLst>
                      <a:gs pos="50000">
                        <a:schemeClr val="accent2"/>
                      </a:gs>
                      <a:gs pos="100000">
                        <a:schemeClr val="accent1"/>
                      </a:gs>
                    </a:gsLst>
                    <a:lin ang="2700000" scaled="0"/>
                  </a:gradFill>
                  <a:latin typeface="思源宋体 CN Heavy" panose="02020900000000000000" pitchFamily="18" charset="-122"/>
                  <a:ea typeface="思源宋体 CN Heavy" panose="02020900000000000000" pitchFamily="18" charset="-122"/>
                </a:endParaRPr>
              </a:p>
            </p:txBody>
          </p:sp>
        </p:grpSp>
      </p:grpSp>
      <p:grpSp>
        <p:nvGrpSpPr>
          <p:cNvPr id="26" name="组合 25">
            <a:extLst>
              <a:ext uri="{FF2B5EF4-FFF2-40B4-BE49-F238E27FC236}">
                <a16:creationId xmlns:a16="http://schemas.microsoft.com/office/drawing/2014/main" id="{AA548E3F-EFFF-4594-9B15-1957C336B597}"/>
              </a:ext>
            </a:extLst>
          </p:cNvPr>
          <p:cNvGrpSpPr/>
          <p:nvPr/>
        </p:nvGrpSpPr>
        <p:grpSpPr>
          <a:xfrm>
            <a:off x="5090627" y="2322763"/>
            <a:ext cx="2296627" cy="2964185"/>
            <a:chOff x="5090627" y="2322763"/>
            <a:chExt cx="2296627" cy="2964185"/>
          </a:xfrm>
        </p:grpSpPr>
        <p:cxnSp>
          <p:nvCxnSpPr>
            <p:cNvPr id="27" name="Straight Connector 36">
              <a:extLst>
                <a:ext uri="{FF2B5EF4-FFF2-40B4-BE49-F238E27FC236}">
                  <a16:creationId xmlns:a16="http://schemas.microsoft.com/office/drawing/2014/main" id="{B4842A92-A4BB-43AC-A443-FB4292D996C1}"/>
                </a:ext>
              </a:extLst>
            </p:cNvPr>
            <p:cNvCxnSpPr/>
            <p:nvPr/>
          </p:nvCxnSpPr>
          <p:spPr>
            <a:xfrm rot="5400000">
              <a:off x="5762687" y="3481955"/>
              <a:ext cx="952507" cy="211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Oval 37">
              <a:extLst>
                <a:ext uri="{FF2B5EF4-FFF2-40B4-BE49-F238E27FC236}">
                  <a16:creationId xmlns:a16="http://schemas.microsoft.com/office/drawing/2014/main" id="{005743C2-AC32-45B5-A4D7-4122333689C2}"/>
                </a:ext>
              </a:extLst>
            </p:cNvPr>
            <p:cNvSpPr/>
            <p:nvPr/>
          </p:nvSpPr>
          <p:spPr>
            <a:xfrm>
              <a:off x="5650194" y="2322763"/>
              <a:ext cx="1177493" cy="117749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思源宋体 CN Heavy" panose="02020900000000000000" pitchFamily="18" charset="-122"/>
                <a:cs typeface="+mn-ea"/>
                <a:sym typeface="+mn-lt"/>
              </a:endParaRPr>
            </a:p>
          </p:txBody>
        </p:sp>
        <p:grpSp>
          <p:nvGrpSpPr>
            <p:cNvPr id="33" name="Group 26">
              <a:extLst>
                <a:ext uri="{FF2B5EF4-FFF2-40B4-BE49-F238E27FC236}">
                  <a16:creationId xmlns:a16="http://schemas.microsoft.com/office/drawing/2014/main" id="{BB7E708E-B08A-47D5-9722-F2757FD07185}"/>
                </a:ext>
              </a:extLst>
            </p:cNvPr>
            <p:cNvGrpSpPr/>
            <p:nvPr/>
          </p:nvGrpSpPr>
          <p:grpSpPr>
            <a:xfrm>
              <a:off x="5994906" y="2663856"/>
              <a:ext cx="488068" cy="458033"/>
              <a:chOff x="7730164" y="1298694"/>
              <a:chExt cx="366051" cy="343525"/>
            </a:xfrm>
            <a:solidFill>
              <a:schemeClr val="bg1"/>
            </a:solidFill>
          </p:grpSpPr>
          <p:sp>
            <p:nvSpPr>
              <p:cNvPr id="37" name="AutoShape 69">
                <a:extLst>
                  <a:ext uri="{FF2B5EF4-FFF2-40B4-BE49-F238E27FC236}">
                    <a16:creationId xmlns:a16="http://schemas.microsoft.com/office/drawing/2014/main" id="{4F08ADE7-5C25-4746-A077-90AC4E09AE2A}"/>
                  </a:ext>
                </a:extLst>
              </p:cNvPr>
              <p:cNvSpPr>
                <a:spLocks/>
              </p:cNvSpPr>
              <p:nvPr/>
            </p:nvSpPr>
            <p:spPr bwMode="auto">
              <a:xfrm>
                <a:off x="7730164" y="1298694"/>
                <a:ext cx="366051" cy="343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38" name="AutoShape 70">
                <a:extLst>
                  <a:ext uri="{FF2B5EF4-FFF2-40B4-BE49-F238E27FC236}">
                    <a16:creationId xmlns:a16="http://schemas.microsoft.com/office/drawing/2014/main" id="{8D947C58-4AD9-4DF1-A77E-198DAF9F9A10}"/>
                  </a:ext>
                </a:extLst>
              </p:cNvPr>
              <p:cNvSpPr>
                <a:spLocks/>
              </p:cNvSpPr>
              <p:nvPr/>
            </p:nvSpPr>
            <p:spPr bwMode="auto">
              <a:xfrm>
                <a:off x="7901611" y="1366899"/>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39" name="AutoShape 71">
                <a:extLst>
                  <a:ext uri="{FF2B5EF4-FFF2-40B4-BE49-F238E27FC236}">
                    <a16:creationId xmlns:a16="http://schemas.microsoft.com/office/drawing/2014/main" id="{B18E2755-E30F-4D1C-97D1-103563CAA6BD}"/>
                  </a:ext>
                </a:extLst>
              </p:cNvPr>
              <p:cNvSpPr>
                <a:spLocks/>
              </p:cNvSpPr>
              <p:nvPr/>
            </p:nvSpPr>
            <p:spPr bwMode="auto">
              <a:xfrm>
                <a:off x="7901611" y="1401314"/>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40" name="AutoShape 72">
                <a:extLst>
                  <a:ext uri="{FF2B5EF4-FFF2-40B4-BE49-F238E27FC236}">
                    <a16:creationId xmlns:a16="http://schemas.microsoft.com/office/drawing/2014/main" id="{CEBC54EB-57F5-419F-ACE2-71378D2C4763}"/>
                  </a:ext>
                </a:extLst>
              </p:cNvPr>
              <p:cNvSpPr>
                <a:spLocks/>
              </p:cNvSpPr>
              <p:nvPr/>
            </p:nvSpPr>
            <p:spPr bwMode="auto">
              <a:xfrm>
                <a:off x="7901611" y="1435729"/>
                <a:ext cx="148923"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41" name="AutoShape 73">
                <a:extLst>
                  <a:ext uri="{FF2B5EF4-FFF2-40B4-BE49-F238E27FC236}">
                    <a16:creationId xmlns:a16="http://schemas.microsoft.com/office/drawing/2014/main" id="{1E2B4625-F199-4A4E-BE77-6521F72652DC}"/>
                  </a:ext>
                </a:extLst>
              </p:cNvPr>
              <p:cNvSpPr>
                <a:spLocks/>
              </p:cNvSpPr>
              <p:nvPr/>
            </p:nvSpPr>
            <p:spPr bwMode="auto">
              <a:xfrm>
                <a:off x="7775840" y="1504560"/>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43" name="AutoShape 74">
                <a:extLst>
                  <a:ext uri="{FF2B5EF4-FFF2-40B4-BE49-F238E27FC236}">
                    <a16:creationId xmlns:a16="http://schemas.microsoft.com/office/drawing/2014/main" id="{F91C3853-51E0-4905-A976-F9698F7452F8}"/>
                  </a:ext>
                </a:extLst>
              </p:cNvPr>
              <p:cNvSpPr>
                <a:spLocks/>
              </p:cNvSpPr>
              <p:nvPr/>
            </p:nvSpPr>
            <p:spPr bwMode="auto">
              <a:xfrm>
                <a:off x="7775840" y="1538974"/>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44" name="AutoShape 75">
                <a:extLst>
                  <a:ext uri="{FF2B5EF4-FFF2-40B4-BE49-F238E27FC236}">
                    <a16:creationId xmlns:a16="http://schemas.microsoft.com/office/drawing/2014/main" id="{4996D288-49E2-4C75-B202-C3E506E69A16}"/>
                  </a:ext>
                </a:extLst>
              </p:cNvPr>
              <p:cNvSpPr>
                <a:spLocks/>
              </p:cNvSpPr>
              <p:nvPr/>
            </p:nvSpPr>
            <p:spPr bwMode="auto">
              <a:xfrm>
                <a:off x="7775840" y="1573390"/>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45" name="AutoShape 76">
                <a:extLst>
                  <a:ext uri="{FF2B5EF4-FFF2-40B4-BE49-F238E27FC236}">
                    <a16:creationId xmlns:a16="http://schemas.microsoft.com/office/drawing/2014/main" id="{5D20F10A-4FD2-4F38-A862-668FF5361AFA}"/>
                  </a:ext>
                </a:extLst>
              </p:cNvPr>
              <p:cNvSpPr>
                <a:spLocks/>
              </p:cNvSpPr>
              <p:nvPr/>
            </p:nvSpPr>
            <p:spPr bwMode="auto">
              <a:xfrm>
                <a:off x="7775840" y="1470143"/>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46" name="AutoShape 77">
                <a:extLst>
                  <a:ext uri="{FF2B5EF4-FFF2-40B4-BE49-F238E27FC236}">
                    <a16:creationId xmlns:a16="http://schemas.microsoft.com/office/drawing/2014/main" id="{5D6FE19D-E5BB-49AA-85F4-E44534FD7F3B}"/>
                  </a:ext>
                </a:extLst>
              </p:cNvPr>
              <p:cNvSpPr>
                <a:spLocks/>
              </p:cNvSpPr>
              <p:nvPr/>
            </p:nvSpPr>
            <p:spPr bwMode="auto">
              <a:xfrm>
                <a:off x="7775842" y="1355635"/>
                <a:ext cx="103245"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grpSp>
        <p:grpSp>
          <p:nvGrpSpPr>
            <p:cNvPr id="34" name="组合 33">
              <a:extLst>
                <a:ext uri="{FF2B5EF4-FFF2-40B4-BE49-F238E27FC236}">
                  <a16:creationId xmlns:a16="http://schemas.microsoft.com/office/drawing/2014/main" id="{0F244BEA-5B44-45D9-9149-9CEFC62A56F3}"/>
                </a:ext>
              </a:extLst>
            </p:cNvPr>
            <p:cNvGrpSpPr/>
            <p:nvPr/>
          </p:nvGrpSpPr>
          <p:grpSpPr>
            <a:xfrm>
              <a:off x="5090627" y="4176876"/>
              <a:ext cx="2296627" cy="1110072"/>
              <a:chOff x="1874287" y="4176876"/>
              <a:chExt cx="2296627" cy="1110072"/>
            </a:xfrm>
          </p:grpSpPr>
          <p:sp>
            <p:nvSpPr>
              <p:cNvPr id="35" name="Rectangle 16">
                <a:extLst>
                  <a:ext uri="{FF2B5EF4-FFF2-40B4-BE49-F238E27FC236}">
                    <a16:creationId xmlns:a16="http://schemas.microsoft.com/office/drawing/2014/main" id="{481B35E1-B635-4EA2-A2EC-1F366A3CA049}"/>
                  </a:ext>
                </a:extLst>
              </p:cNvPr>
              <p:cNvSpPr/>
              <p:nvPr/>
            </p:nvSpPr>
            <p:spPr>
              <a:xfrm flipH="1">
                <a:off x="1874287" y="4526099"/>
                <a:ext cx="2296627" cy="760849"/>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6" name="Title 11">
                <a:extLst>
                  <a:ext uri="{FF2B5EF4-FFF2-40B4-BE49-F238E27FC236}">
                    <a16:creationId xmlns:a16="http://schemas.microsoft.com/office/drawing/2014/main" id="{3F1CE5D0-8D08-49B4-98BA-8CC646F5E905}"/>
                  </a:ext>
                </a:extLst>
              </p:cNvPr>
              <p:cNvSpPr txBox="1">
                <a:spLocks/>
              </p:cNvSpPr>
              <p:nvPr/>
            </p:nvSpPr>
            <p:spPr>
              <a:xfrm flipH="1">
                <a:off x="2219023" y="4176876"/>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tx1">
                        <a:lumMod val="75000"/>
                        <a:lumOff val="25000"/>
                      </a:schemeClr>
                    </a:solidFill>
                    <a:latin typeface="思源宋体 CN Heavy" panose="02020900000000000000" pitchFamily="18" charset="-122"/>
                    <a:ea typeface="思源宋体 CN Heavy" panose="02020900000000000000" pitchFamily="18" charset="-122"/>
                  </a:rPr>
                  <a:t>标题文字添加</a:t>
                </a:r>
                <a:endParaRPr lang="en-US" sz="1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grpSp>
        <p:nvGrpSpPr>
          <p:cNvPr id="47" name="组合 46">
            <a:extLst>
              <a:ext uri="{FF2B5EF4-FFF2-40B4-BE49-F238E27FC236}">
                <a16:creationId xmlns:a16="http://schemas.microsoft.com/office/drawing/2014/main" id="{883D4068-102D-498A-89D8-27C08CCC1464}"/>
              </a:ext>
            </a:extLst>
          </p:cNvPr>
          <p:cNvGrpSpPr/>
          <p:nvPr/>
        </p:nvGrpSpPr>
        <p:grpSpPr>
          <a:xfrm>
            <a:off x="8182160" y="2322763"/>
            <a:ext cx="2296627" cy="2964185"/>
            <a:chOff x="8182160" y="2322763"/>
            <a:chExt cx="2296627" cy="2964185"/>
          </a:xfrm>
        </p:grpSpPr>
        <p:cxnSp>
          <p:nvCxnSpPr>
            <p:cNvPr id="48" name="Straight Connector 42">
              <a:extLst>
                <a:ext uri="{FF2B5EF4-FFF2-40B4-BE49-F238E27FC236}">
                  <a16:creationId xmlns:a16="http://schemas.microsoft.com/office/drawing/2014/main" id="{BB0C0E19-9EA8-439E-BD45-038DB81C87C3}"/>
                </a:ext>
              </a:extLst>
            </p:cNvPr>
            <p:cNvCxnSpPr/>
            <p:nvPr/>
          </p:nvCxnSpPr>
          <p:spPr>
            <a:xfrm rot="5400000">
              <a:off x="8854220" y="3481955"/>
              <a:ext cx="952507" cy="211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Oval 43">
              <a:extLst>
                <a:ext uri="{FF2B5EF4-FFF2-40B4-BE49-F238E27FC236}">
                  <a16:creationId xmlns:a16="http://schemas.microsoft.com/office/drawing/2014/main" id="{A9B9E602-B897-4FC1-AF45-869BEF78395E}"/>
                </a:ext>
              </a:extLst>
            </p:cNvPr>
            <p:cNvSpPr/>
            <p:nvPr/>
          </p:nvSpPr>
          <p:spPr>
            <a:xfrm>
              <a:off x="8741727" y="2322763"/>
              <a:ext cx="1177493" cy="1177493"/>
            </a:xfrm>
            <a:prstGeom prst="ellipse">
              <a:avLst/>
            </a:prstGeom>
            <a:gradFill>
              <a:gsLst>
                <a:gs pos="5000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思源宋体 CN Heavy" panose="02020900000000000000" pitchFamily="18" charset="-122"/>
                <a:cs typeface="+mn-ea"/>
                <a:sym typeface="+mn-lt"/>
              </a:endParaRPr>
            </a:p>
          </p:txBody>
        </p:sp>
        <p:grpSp>
          <p:nvGrpSpPr>
            <p:cNvPr id="50" name="Group 26">
              <a:extLst>
                <a:ext uri="{FF2B5EF4-FFF2-40B4-BE49-F238E27FC236}">
                  <a16:creationId xmlns:a16="http://schemas.microsoft.com/office/drawing/2014/main" id="{3474498A-DC21-49BE-AB26-3AEC5962E356}"/>
                </a:ext>
              </a:extLst>
            </p:cNvPr>
            <p:cNvGrpSpPr/>
            <p:nvPr/>
          </p:nvGrpSpPr>
          <p:grpSpPr>
            <a:xfrm>
              <a:off x="9086439" y="2663856"/>
              <a:ext cx="488068" cy="458033"/>
              <a:chOff x="7730164" y="1298694"/>
              <a:chExt cx="366051" cy="343525"/>
            </a:xfrm>
            <a:solidFill>
              <a:schemeClr val="bg1"/>
            </a:solidFill>
          </p:grpSpPr>
          <p:sp>
            <p:nvSpPr>
              <p:cNvPr id="54" name="AutoShape 69">
                <a:extLst>
                  <a:ext uri="{FF2B5EF4-FFF2-40B4-BE49-F238E27FC236}">
                    <a16:creationId xmlns:a16="http://schemas.microsoft.com/office/drawing/2014/main" id="{863DA5A0-589E-4ED6-BB34-5DC42D1A75B6}"/>
                  </a:ext>
                </a:extLst>
              </p:cNvPr>
              <p:cNvSpPr>
                <a:spLocks/>
              </p:cNvSpPr>
              <p:nvPr/>
            </p:nvSpPr>
            <p:spPr bwMode="auto">
              <a:xfrm>
                <a:off x="7730164" y="1298694"/>
                <a:ext cx="366051" cy="343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55" name="AutoShape 70">
                <a:extLst>
                  <a:ext uri="{FF2B5EF4-FFF2-40B4-BE49-F238E27FC236}">
                    <a16:creationId xmlns:a16="http://schemas.microsoft.com/office/drawing/2014/main" id="{02D48EC2-6B38-4597-A789-59B9CD0158AB}"/>
                  </a:ext>
                </a:extLst>
              </p:cNvPr>
              <p:cNvSpPr>
                <a:spLocks/>
              </p:cNvSpPr>
              <p:nvPr/>
            </p:nvSpPr>
            <p:spPr bwMode="auto">
              <a:xfrm>
                <a:off x="7901611" y="1366899"/>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56" name="AutoShape 71">
                <a:extLst>
                  <a:ext uri="{FF2B5EF4-FFF2-40B4-BE49-F238E27FC236}">
                    <a16:creationId xmlns:a16="http://schemas.microsoft.com/office/drawing/2014/main" id="{163128C2-DC1E-44A0-BEA1-ED8EAAA65CAB}"/>
                  </a:ext>
                </a:extLst>
              </p:cNvPr>
              <p:cNvSpPr>
                <a:spLocks/>
              </p:cNvSpPr>
              <p:nvPr/>
            </p:nvSpPr>
            <p:spPr bwMode="auto">
              <a:xfrm>
                <a:off x="7901611" y="1401314"/>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57" name="AutoShape 72">
                <a:extLst>
                  <a:ext uri="{FF2B5EF4-FFF2-40B4-BE49-F238E27FC236}">
                    <a16:creationId xmlns:a16="http://schemas.microsoft.com/office/drawing/2014/main" id="{AAF88DCA-44B7-42C2-8B4D-4116B532E53F}"/>
                  </a:ext>
                </a:extLst>
              </p:cNvPr>
              <p:cNvSpPr>
                <a:spLocks/>
              </p:cNvSpPr>
              <p:nvPr/>
            </p:nvSpPr>
            <p:spPr bwMode="auto">
              <a:xfrm>
                <a:off x="7901611" y="1435729"/>
                <a:ext cx="148923"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58" name="AutoShape 73">
                <a:extLst>
                  <a:ext uri="{FF2B5EF4-FFF2-40B4-BE49-F238E27FC236}">
                    <a16:creationId xmlns:a16="http://schemas.microsoft.com/office/drawing/2014/main" id="{ACADFE3E-5959-433A-A48B-DF10071EE3B6}"/>
                  </a:ext>
                </a:extLst>
              </p:cNvPr>
              <p:cNvSpPr>
                <a:spLocks/>
              </p:cNvSpPr>
              <p:nvPr/>
            </p:nvSpPr>
            <p:spPr bwMode="auto">
              <a:xfrm>
                <a:off x="7775840" y="1504560"/>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59" name="AutoShape 74">
                <a:extLst>
                  <a:ext uri="{FF2B5EF4-FFF2-40B4-BE49-F238E27FC236}">
                    <a16:creationId xmlns:a16="http://schemas.microsoft.com/office/drawing/2014/main" id="{21EF7E66-09AE-4EA2-86EF-A2D2B72E404E}"/>
                  </a:ext>
                </a:extLst>
              </p:cNvPr>
              <p:cNvSpPr>
                <a:spLocks/>
              </p:cNvSpPr>
              <p:nvPr/>
            </p:nvSpPr>
            <p:spPr bwMode="auto">
              <a:xfrm>
                <a:off x="7775840" y="1538974"/>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60" name="AutoShape 75">
                <a:extLst>
                  <a:ext uri="{FF2B5EF4-FFF2-40B4-BE49-F238E27FC236}">
                    <a16:creationId xmlns:a16="http://schemas.microsoft.com/office/drawing/2014/main" id="{1E41C940-450C-402B-ABF2-2ECF736285E0}"/>
                  </a:ext>
                </a:extLst>
              </p:cNvPr>
              <p:cNvSpPr>
                <a:spLocks/>
              </p:cNvSpPr>
              <p:nvPr/>
            </p:nvSpPr>
            <p:spPr bwMode="auto">
              <a:xfrm>
                <a:off x="7775840" y="1573390"/>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61" name="AutoShape 76">
                <a:extLst>
                  <a:ext uri="{FF2B5EF4-FFF2-40B4-BE49-F238E27FC236}">
                    <a16:creationId xmlns:a16="http://schemas.microsoft.com/office/drawing/2014/main" id="{592CA1A1-B0B2-411E-989C-184BED474C4D}"/>
                  </a:ext>
                </a:extLst>
              </p:cNvPr>
              <p:cNvSpPr>
                <a:spLocks/>
              </p:cNvSpPr>
              <p:nvPr/>
            </p:nvSpPr>
            <p:spPr bwMode="auto">
              <a:xfrm>
                <a:off x="7775840" y="1470143"/>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sp>
            <p:nvSpPr>
              <p:cNvPr id="62" name="AutoShape 77">
                <a:extLst>
                  <a:ext uri="{FF2B5EF4-FFF2-40B4-BE49-F238E27FC236}">
                    <a16:creationId xmlns:a16="http://schemas.microsoft.com/office/drawing/2014/main" id="{0E148CA5-54A0-4197-9E0D-7418E4AF1343}"/>
                  </a:ext>
                </a:extLst>
              </p:cNvPr>
              <p:cNvSpPr>
                <a:spLocks/>
              </p:cNvSpPr>
              <p:nvPr/>
            </p:nvSpPr>
            <p:spPr bwMode="auto">
              <a:xfrm>
                <a:off x="7775842" y="1355635"/>
                <a:ext cx="103245"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latin typeface="思源宋体 CN Heavy" panose="02020900000000000000" pitchFamily="18" charset="-122"/>
                  <a:cs typeface="+mn-ea"/>
                  <a:sym typeface="+mn-lt"/>
                </a:endParaRPr>
              </a:p>
            </p:txBody>
          </p:sp>
        </p:grpSp>
        <p:grpSp>
          <p:nvGrpSpPr>
            <p:cNvPr id="51" name="组合 50">
              <a:extLst>
                <a:ext uri="{FF2B5EF4-FFF2-40B4-BE49-F238E27FC236}">
                  <a16:creationId xmlns:a16="http://schemas.microsoft.com/office/drawing/2014/main" id="{EC2E22D6-83D8-4C3D-B70D-B907D0760021}"/>
                </a:ext>
              </a:extLst>
            </p:cNvPr>
            <p:cNvGrpSpPr/>
            <p:nvPr/>
          </p:nvGrpSpPr>
          <p:grpSpPr>
            <a:xfrm>
              <a:off x="8182160" y="4176876"/>
              <a:ext cx="2296627" cy="1110072"/>
              <a:chOff x="1874287" y="4176876"/>
              <a:chExt cx="2296627" cy="1110072"/>
            </a:xfrm>
          </p:grpSpPr>
          <p:sp>
            <p:nvSpPr>
              <p:cNvPr id="52" name="Rectangle 16">
                <a:extLst>
                  <a:ext uri="{FF2B5EF4-FFF2-40B4-BE49-F238E27FC236}">
                    <a16:creationId xmlns:a16="http://schemas.microsoft.com/office/drawing/2014/main" id="{E835001C-5905-4AF0-B253-FDF23A0851E6}"/>
                  </a:ext>
                </a:extLst>
              </p:cNvPr>
              <p:cNvSpPr/>
              <p:nvPr/>
            </p:nvSpPr>
            <p:spPr>
              <a:xfrm flipH="1">
                <a:off x="1874287" y="4526099"/>
                <a:ext cx="2296627" cy="760849"/>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3" name="Title 11">
                <a:extLst>
                  <a:ext uri="{FF2B5EF4-FFF2-40B4-BE49-F238E27FC236}">
                    <a16:creationId xmlns:a16="http://schemas.microsoft.com/office/drawing/2014/main" id="{AD8C1A0C-AAF4-415D-B75D-971490A3CC5E}"/>
                  </a:ext>
                </a:extLst>
              </p:cNvPr>
              <p:cNvSpPr txBox="1">
                <a:spLocks/>
              </p:cNvSpPr>
              <p:nvPr/>
            </p:nvSpPr>
            <p:spPr>
              <a:xfrm flipH="1">
                <a:off x="2219023" y="4176876"/>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gradFill>
                      <a:gsLst>
                        <a:gs pos="50000">
                          <a:schemeClr val="accent2"/>
                        </a:gs>
                        <a:gs pos="100000">
                          <a:schemeClr val="accent1"/>
                        </a:gs>
                      </a:gsLst>
                      <a:lin ang="2400000" scaled="0"/>
                    </a:gradFill>
                    <a:latin typeface="思源宋体 CN Heavy" panose="02020900000000000000" pitchFamily="18" charset="-122"/>
                    <a:ea typeface="思源宋体 CN Heavy" panose="02020900000000000000" pitchFamily="18" charset="-122"/>
                  </a:rPr>
                  <a:t>标题文字添加</a:t>
                </a:r>
                <a:endParaRPr lang="en-US" sz="1800" dirty="0">
                  <a:gradFill>
                    <a:gsLst>
                      <a:gs pos="50000">
                        <a:schemeClr val="accent2"/>
                      </a:gs>
                      <a:gs pos="100000">
                        <a:schemeClr val="accent1"/>
                      </a:gs>
                    </a:gsLst>
                    <a:lin ang="2400000" scaled="0"/>
                  </a:gradFill>
                  <a:latin typeface="思源宋体 CN Heavy" panose="02020900000000000000" pitchFamily="18" charset="-122"/>
                  <a:ea typeface="思源宋体 CN Heavy" panose="02020900000000000000" pitchFamily="18" charset="-122"/>
                </a:endParaRPr>
              </a:p>
            </p:txBody>
          </p:sp>
        </p:grpSp>
      </p:grpSp>
    </p:spTree>
    <p:extLst>
      <p:ext uri="{BB962C8B-B14F-4D97-AF65-F5344CB8AC3E}">
        <p14:creationId xmlns:p14="http://schemas.microsoft.com/office/powerpoint/2010/main" val="268360238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anim calcmode="lin" valueType="num">
                                      <p:cBhvr>
                                        <p:cTn id="20" dur="500" fill="hold"/>
                                        <p:tgtEl>
                                          <p:spTgt spid="26"/>
                                        </p:tgtEl>
                                        <p:attrNameLst>
                                          <p:attrName>ppt_x</p:attrName>
                                        </p:attrNameLst>
                                      </p:cBhvr>
                                      <p:tavLst>
                                        <p:tav tm="0">
                                          <p:val>
                                            <p:strVal val="#ppt_x"/>
                                          </p:val>
                                        </p:tav>
                                        <p:tav tm="100000">
                                          <p:val>
                                            <p:strVal val="#ppt_x"/>
                                          </p:val>
                                        </p:tav>
                                      </p:tavLst>
                                    </p:anim>
                                    <p:anim calcmode="lin" valueType="num">
                                      <p:cBhvr>
                                        <p:cTn id="21" dur="50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anim calcmode="lin" valueType="num">
                                      <p:cBhvr>
                                        <p:cTn id="26" dur="500" fill="hold"/>
                                        <p:tgtEl>
                                          <p:spTgt spid="47"/>
                                        </p:tgtEl>
                                        <p:attrNameLst>
                                          <p:attrName>ppt_x</p:attrName>
                                        </p:attrNameLst>
                                      </p:cBhvr>
                                      <p:tavLst>
                                        <p:tav tm="0">
                                          <p:val>
                                            <p:strVal val="#ppt_x"/>
                                          </p:val>
                                        </p:tav>
                                        <p:tav tm="100000">
                                          <p:val>
                                            <p:strVal val="#ppt_x"/>
                                          </p:val>
                                        </p:tav>
                                      </p:tavLst>
                                    </p:anim>
                                    <p:anim calcmode="lin" valueType="num">
                                      <p:cBhvr>
                                        <p:cTn id="27"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a:extLst>
              <a:ext uri="{FF2B5EF4-FFF2-40B4-BE49-F238E27FC236}">
                <a16:creationId xmlns:a16="http://schemas.microsoft.com/office/drawing/2014/main" id="{937977EC-FCD5-487B-98BD-2671DAB7824D}"/>
              </a:ext>
            </a:extLst>
          </p:cNvPr>
          <p:cNvGrpSpPr/>
          <p:nvPr/>
        </p:nvGrpSpPr>
        <p:grpSpPr>
          <a:xfrm>
            <a:off x="0" y="0"/>
            <a:ext cx="12192000" cy="6858000"/>
            <a:chOff x="0" y="0"/>
            <a:chExt cx="12192000" cy="6858000"/>
          </a:xfrm>
        </p:grpSpPr>
        <p:pic>
          <p:nvPicPr>
            <p:cNvPr id="53" name="图片 52">
              <a:extLst>
                <a:ext uri="{FF2B5EF4-FFF2-40B4-BE49-F238E27FC236}">
                  <a16:creationId xmlns:a16="http://schemas.microsoft.com/office/drawing/2014/main" id="{A8018667-A55C-42DC-BB34-7534DD63D205}"/>
                </a:ext>
              </a:extLst>
            </p:cNvPr>
            <p:cNvPicPr>
              <a:picLocks noChangeAspect="1"/>
            </p:cNvPicPr>
            <p:nvPr/>
          </p:nvPicPr>
          <p:blipFill>
            <a:blip r:embed="rId2"/>
            <a:stretch>
              <a:fillRect/>
            </a:stretch>
          </p:blipFill>
          <p:spPr>
            <a:xfrm>
              <a:off x="288879" y="142055"/>
              <a:ext cx="1066892" cy="499915"/>
            </a:xfrm>
            <a:prstGeom prst="rect">
              <a:avLst/>
            </a:prstGeom>
          </p:spPr>
        </p:pic>
        <p:sp>
          <p:nvSpPr>
            <p:cNvPr id="54" name="矩形 53">
              <a:extLst>
                <a:ext uri="{FF2B5EF4-FFF2-40B4-BE49-F238E27FC236}">
                  <a16:creationId xmlns:a16="http://schemas.microsoft.com/office/drawing/2014/main" id="{65EDB004-EE99-4AEA-B60C-79005353D4D6}"/>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设计总结</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cxnSp>
        <p:nvCxnSpPr>
          <p:cNvPr id="9" name="直接连接符 8">
            <a:extLst>
              <a:ext uri="{FF2B5EF4-FFF2-40B4-BE49-F238E27FC236}">
                <a16:creationId xmlns:a16="http://schemas.microsoft.com/office/drawing/2014/main" id="{5FF04DC5-E0E2-4466-8346-4FDB45FBFFFA}"/>
              </a:ext>
            </a:extLst>
          </p:cNvPr>
          <p:cNvCxnSpPr>
            <a:cxnSpLocks/>
          </p:cNvCxnSpPr>
          <p:nvPr/>
        </p:nvCxnSpPr>
        <p:spPr>
          <a:xfrm>
            <a:off x="673100" y="3636429"/>
            <a:ext cx="4000500" cy="0"/>
          </a:xfrm>
          <a:prstGeom prst="line">
            <a:avLst/>
          </a:prstGeom>
          <a:noFill/>
          <a:ln w="6350" cap="flat" cmpd="sng" algn="ctr">
            <a:solidFill>
              <a:sysClr val="windowText" lastClr="000000">
                <a:lumMod val="20000"/>
                <a:lumOff val="80000"/>
              </a:sysClr>
            </a:solidFill>
            <a:prstDash val="solid"/>
            <a:miter lim="800000"/>
          </a:ln>
          <a:effectLst/>
        </p:spPr>
      </p:cxnSp>
      <p:cxnSp>
        <p:nvCxnSpPr>
          <p:cNvPr id="10" name="直接连接符 9">
            <a:extLst>
              <a:ext uri="{FF2B5EF4-FFF2-40B4-BE49-F238E27FC236}">
                <a16:creationId xmlns:a16="http://schemas.microsoft.com/office/drawing/2014/main" id="{48037C20-9AB6-4E6B-B03D-F7B96ADF22B6}"/>
              </a:ext>
            </a:extLst>
          </p:cNvPr>
          <p:cNvCxnSpPr>
            <a:cxnSpLocks/>
          </p:cNvCxnSpPr>
          <p:nvPr/>
        </p:nvCxnSpPr>
        <p:spPr>
          <a:xfrm>
            <a:off x="7556500" y="3636429"/>
            <a:ext cx="3962400" cy="0"/>
          </a:xfrm>
          <a:prstGeom prst="line">
            <a:avLst/>
          </a:prstGeom>
          <a:noFill/>
          <a:ln w="6350" cap="flat" cmpd="sng" algn="ctr">
            <a:solidFill>
              <a:sysClr val="windowText" lastClr="000000">
                <a:lumMod val="20000"/>
                <a:lumOff val="80000"/>
              </a:sysClr>
            </a:solidFill>
            <a:prstDash val="solid"/>
            <a:miter lim="800000"/>
          </a:ln>
          <a:effectLst/>
        </p:spPr>
      </p:cxnSp>
      <p:cxnSp>
        <p:nvCxnSpPr>
          <p:cNvPr id="12" name="直接连接符 11">
            <a:extLst>
              <a:ext uri="{FF2B5EF4-FFF2-40B4-BE49-F238E27FC236}">
                <a16:creationId xmlns:a16="http://schemas.microsoft.com/office/drawing/2014/main" id="{A69F3EBF-3592-4837-BCAC-6551BCE73D2A}"/>
              </a:ext>
            </a:extLst>
          </p:cNvPr>
          <p:cNvCxnSpPr>
            <a:cxnSpLocks/>
          </p:cNvCxnSpPr>
          <p:nvPr/>
        </p:nvCxnSpPr>
        <p:spPr>
          <a:xfrm flipV="1">
            <a:off x="6099535" y="2407919"/>
            <a:ext cx="0" cy="761309"/>
          </a:xfrm>
          <a:prstGeom prst="line">
            <a:avLst/>
          </a:prstGeom>
          <a:noFill/>
          <a:ln w="3175" cap="flat" cmpd="sng" algn="ctr">
            <a:solidFill>
              <a:sysClr val="window" lastClr="FFFFFF">
                <a:lumMod val="75000"/>
              </a:sysClr>
            </a:solidFill>
            <a:prstDash val="solid"/>
            <a:miter lim="800000"/>
          </a:ln>
          <a:effectLst/>
        </p:spPr>
      </p:cxnSp>
      <p:cxnSp>
        <p:nvCxnSpPr>
          <p:cNvPr id="13" name="直接连接符 12">
            <a:extLst>
              <a:ext uri="{FF2B5EF4-FFF2-40B4-BE49-F238E27FC236}">
                <a16:creationId xmlns:a16="http://schemas.microsoft.com/office/drawing/2014/main" id="{49F783DD-6A9B-4FBA-8A3A-BD107BD22397}"/>
              </a:ext>
            </a:extLst>
          </p:cNvPr>
          <p:cNvCxnSpPr>
            <a:cxnSpLocks/>
          </p:cNvCxnSpPr>
          <p:nvPr/>
        </p:nvCxnSpPr>
        <p:spPr>
          <a:xfrm>
            <a:off x="6595108" y="3664801"/>
            <a:ext cx="724059" cy="0"/>
          </a:xfrm>
          <a:prstGeom prst="line">
            <a:avLst/>
          </a:prstGeom>
          <a:noFill/>
          <a:ln w="3175" cap="flat" cmpd="sng" algn="ctr">
            <a:solidFill>
              <a:sysClr val="window" lastClr="FFFFFF">
                <a:lumMod val="75000"/>
              </a:sysClr>
            </a:solidFill>
            <a:prstDash val="solid"/>
            <a:miter lim="800000"/>
          </a:ln>
          <a:effectLst/>
        </p:spPr>
      </p:cxnSp>
      <p:cxnSp>
        <p:nvCxnSpPr>
          <p:cNvPr id="14" name="直接连接符 13">
            <a:extLst>
              <a:ext uri="{FF2B5EF4-FFF2-40B4-BE49-F238E27FC236}">
                <a16:creationId xmlns:a16="http://schemas.microsoft.com/office/drawing/2014/main" id="{3961D34E-7ED7-4D62-AD82-9E2714B6E691}"/>
              </a:ext>
            </a:extLst>
          </p:cNvPr>
          <p:cNvCxnSpPr>
            <a:cxnSpLocks/>
          </p:cNvCxnSpPr>
          <p:nvPr/>
        </p:nvCxnSpPr>
        <p:spPr>
          <a:xfrm flipV="1">
            <a:off x="6449958" y="2339556"/>
            <a:ext cx="912050" cy="974822"/>
          </a:xfrm>
          <a:prstGeom prst="line">
            <a:avLst/>
          </a:prstGeom>
          <a:noFill/>
          <a:ln w="3175" cap="flat" cmpd="sng" algn="ctr">
            <a:solidFill>
              <a:sysClr val="window" lastClr="FFFFFF">
                <a:lumMod val="75000"/>
              </a:sysClr>
            </a:solidFill>
            <a:prstDash val="solid"/>
            <a:miter lim="800000"/>
          </a:ln>
          <a:effectLst/>
        </p:spPr>
      </p:cxnSp>
      <p:cxnSp>
        <p:nvCxnSpPr>
          <p:cNvPr id="15" name="直接连接符 14">
            <a:extLst>
              <a:ext uri="{FF2B5EF4-FFF2-40B4-BE49-F238E27FC236}">
                <a16:creationId xmlns:a16="http://schemas.microsoft.com/office/drawing/2014/main" id="{4EAFCE5A-873D-442E-80E8-6FB690815B6D}"/>
              </a:ext>
            </a:extLst>
          </p:cNvPr>
          <p:cNvCxnSpPr>
            <a:cxnSpLocks/>
          </p:cNvCxnSpPr>
          <p:nvPr/>
        </p:nvCxnSpPr>
        <p:spPr>
          <a:xfrm flipH="1" flipV="1">
            <a:off x="4764529" y="2318437"/>
            <a:ext cx="984583" cy="995941"/>
          </a:xfrm>
          <a:prstGeom prst="line">
            <a:avLst/>
          </a:prstGeom>
          <a:noFill/>
          <a:ln w="3175" cap="flat" cmpd="sng" algn="ctr">
            <a:solidFill>
              <a:sysClr val="window" lastClr="FFFFFF">
                <a:lumMod val="75000"/>
              </a:sysClr>
            </a:solidFill>
            <a:prstDash val="solid"/>
            <a:miter lim="800000"/>
          </a:ln>
          <a:effectLst/>
        </p:spPr>
      </p:cxnSp>
      <p:cxnSp>
        <p:nvCxnSpPr>
          <p:cNvPr id="16" name="直接连接符 15">
            <a:extLst>
              <a:ext uri="{FF2B5EF4-FFF2-40B4-BE49-F238E27FC236}">
                <a16:creationId xmlns:a16="http://schemas.microsoft.com/office/drawing/2014/main" id="{6D9F9678-0628-4733-9A3C-963113F726E5}"/>
              </a:ext>
            </a:extLst>
          </p:cNvPr>
          <p:cNvCxnSpPr>
            <a:cxnSpLocks/>
          </p:cNvCxnSpPr>
          <p:nvPr/>
        </p:nvCxnSpPr>
        <p:spPr>
          <a:xfrm flipH="1">
            <a:off x="4854098" y="3664801"/>
            <a:ext cx="749865" cy="0"/>
          </a:xfrm>
          <a:prstGeom prst="line">
            <a:avLst/>
          </a:prstGeom>
          <a:noFill/>
          <a:ln w="3175" cap="flat" cmpd="sng" algn="ctr">
            <a:solidFill>
              <a:sysClr val="window" lastClr="FFFFFF">
                <a:lumMod val="75000"/>
              </a:sysClr>
            </a:solidFill>
            <a:prstDash val="solid"/>
            <a:miter lim="800000"/>
          </a:ln>
          <a:effectLst/>
        </p:spPr>
      </p:cxnSp>
      <p:cxnSp>
        <p:nvCxnSpPr>
          <p:cNvPr id="17" name="直接连接符 16">
            <a:extLst>
              <a:ext uri="{FF2B5EF4-FFF2-40B4-BE49-F238E27FC236}">
                <a16:creationId xmlns:a16="http://schemas.microsoft.com/office/drawing/2014/main" id="{CD0EA503-687B-4F89-ACD9-A365AC00E9A0}"/>
              </a:ext>
            </a:extLst>
          </p:cNvPr>
          <p:cNvCxnSpPr>
            <a:cxnSpLocks/>
          </p:cNvCxnSpPr>
          <p:nvPr/>
        </p:nvCxnSpPr>
        <p:spPr>
          <a:xfrm flipH="1">
            <a:off x="4796612" y="4015224"/>
            <a:ext cx="952500" cy="956825"/>
          </a:xfrm>
          <a:prstGeom prst="line">
            <a:avLst/>
          </a:prstGeom>
          <a:noFill/>
          <a:ln w="3175" cap="flat" cmpd="sng" algn="ctr">
            <a:solidFill>
              <a:sysClr val="window" lastClr="FFFFFF">
                <a:lumMod val="75000"/>
              </a:sysClr>
            </a:solidFill>
            <a:prstDash val="solid"/>
            <a:miter lim="800000"/>
          </a:ln>
          <a:effectLst/>
        </p:spPr>
      </p:cxnSp>
      <p:cxnSp>
        <p:nvCxnSpPr>
          <p:cNvPr id="18" name="直接连接符 17">
            <a:extLst>
              <a:ext uri="{FF2B5EF4-FFF2-40B4-BE49-F238E27FC236}">
                <a16:creationId xmlns:a16="http://schemas.microsoft.com/office/drawing/2014/main" id="{53903B36-E12F-4B37-91F0-6BFA2ED844AB}"/>
              </a:ext>
            </a:extLst>
          </p:cNvPr>
          <p:cNvCxnSpPr>
            <a:cxnSpLocks/>
          </p:cNvCxnSpPr>
          <p:nvPr/>
        </p:nvCxnSpPr>
        <p:spPr>
          <a:xfrm flipH="1">
            <a:off x="6092466" y="4160374"/>
            <a:ext cx="7069" cy="700846"/>
          </a:xfrm>
          <a:prstGeom prst="line">
            <a:avLst/>
          </a:prstGeom>
          <a:noFill/>
          <a:ln w="3175" cap="flat" cmpd="sng" algn="ctr">
            <a:solidFill>
              <a:sysClr val="window" lastClr="FFFFFF">
                <a:lumMod val="75000"/>
              </a:sysClr>
            </a:solidFill>
            <a:prstDash val="solid"/>
            <a:miter lim="800000"/>
          </a:ln>
          <a:effectLst/>
        </p:spPr>
      </p:cxnSp>
      <p:cxnSp>
        <p:nvCxnSpPr>
          <p:cNvPr id="19" name="直接连接符 18">
            <a:extLst>
              <a:ext uri="{FF2B5EF4-FFF2-40B4-BE49-F238E27FC236}">
                <a16:creationId xmlns:a16="http://schemas.microsoft.com/office/drawing/2014/main" id="{E68BAEB5-8066-4BC8-B9AB-2336D6EF860C}"/>
              </a:ext>
            </a:extLst>
          </p:cNvPr>
          <p:cNvCxnSpPr>
            <a:cxnSpLocks/>
          </p:cNvCxnSpPr>
          <p:nvPr/>
        </p:nvCxnSpPr>
        <p:spPr>
          <a:xfrm>
            <a:off x="6449958" y="4015224"/>
            <a:ext cx="951085" cy="951085"/>
          </a:xfrm>
          <a:prstGeom prst="line">
            <a:avLst/>
          </a:prstGeom>
          <a:noFill/>
          <a:ln w="3175" cap="flat" cmpd="sng" algn="ctr">
            <a:solidFill>
              <a:sysClr val="window" lastClr="FFFFFF">
                <a:lumMod val="75000"/>
              </a:sysClr>
            </a:solidFill>
            <a:prstDash val="solid"/>
            <a:miter lim="800000"/>
          </a:ln>
          <a:effectLst/>
        </p:spPr>
      </p:cxnSp>
      <p:sp>
        <p:nvSpPr>
          <p:cNvPr id="20" name="形状">
            <a:extLst>
              <a:ext uri="{FF2B5EF4-FFF2-40B4-BE49-F238E27FC236}">
                <a16:creationId xmlns:a16="http://schemas.microsoft.com/office/drawing/2014/main" id="{54CD8E04-B4E5-4D04-95C9-826A6B74D7A4}"/>
              </a:ext>
            </a:extLst>
          </p:cNvPr>
          <p:cNvSpPr/>
          <p:nvPr/>
        </p:nvSpPr>
        <p:spPr bwMode="auto">
          <a:xfrm>
            <a:off x="5661932" y="4251476"/>
            <a:ext cx="873791" cy="664534"/>
          </a:xfrm>
          <a:custGeom>
            <a:avLst/>
            <a:gdLst>
              <a:gd name="T0" fmla="*/ 647 w 647"/>
              <a:gd name="T1" fmla="*/ 413 h 492"/>
              <a:gd name="T2" fmla="*/ 647 w 647"/>
              <a:gd name="T3" fmla="*/ 413 h 492"/>
              <a:gd name="T4" fmla="*/ 0 w 647"/>
              <a:gd name="T5" fmla="*/ 415 h 492"/>
              <a:gd name="T6" fmla="*/ 153 w 647"/>
              <a:gd name="T7" fmla="*/ 1 h 492"/>
              <a:gd name="T8" fmla="*/ 492 w 647"/>
              <a:gd name="T9" fmla="*/ 0 h 492"/>
              <a:gd name="T10" fmla="*/ 492 w 647"/>
              <a:gd name="T11" fmla="*/ 0 h 492"/>
              <a:gd name="T12" fmla="*/ 647 w 647"/>
              <a:gd name="T13" fmla="*/ 413 h 492"/>
            </a:gdLst>
            <a:ahLst/>
            <a:cxnLst>
              <a:cxn ang="0">
                <a:pos x="T0" y="T1"/>
              </a:cxn>
              <a:cxn ang="0">
                <a:pos x="T2" y="T3"/>
              </a:cxn>
              <a:cxn ang="0">
                <a:pos x="T4" y="T5"/>
              </a:cxn>
              <a:cxn ang="0">
                <a:pos x="T6" y="T7"/>
              </a:cxn>
              <a:cxn ang="0">
                <a:pos x="T8" y="T9"/>
              </a:cxn>
              <a:cxn ang="0">
                <a:pos x="T10" y="T11"/>
              </a:cxn>
              <a:cxn ang="0">
                <a:pos x="T12" y="T13"/>
              </a:cxn>
            </a:cxnLst>
            <a:rect l="0" t="0" r="r" b="b"/>
            <a:pathLst>
              <a:path w="647" h="492">
                <a:moveTo>
                  <a:pt x="647" y="413"/>
                </a:moveTo>
                <a:cubicBezTo>
                  <a:pt x="647" y="413"/>
                  <a:pt x="647" y="413"/>
                  <a:pt x="647" y="413"/>
                </a:cubicBezTo>
                <a:cubicBezTo>
                  <a:pt x="439" y="491"/>
                  <a:pt x="209" y="492"/>
                  <a:pt x="0" y="415"/>
                </a:cubicBezTo>
                <a:cubicBezTo>
                  <a:pt x="153" y="1"/>
                  <a:pt x="153" y="1"/>
                  <a:pt x="153" y="1"/>
                </a:cubicBezTo>
                <a:cubicBezTo>
                  <a:pt x="263" y="41"/>
                  <a:pt x="383" y="41"/>
                  <a:pt x="492" y="0"/>
                </a:cubicBezTo>
                <a:cubicBezTo>
                  <a:pt x="492" y="0"/>
                  <a:pt x="492" y="0"/>
                  <a:pt x="492" y="0"/>
                </a:cubicBezTo>
                <a:cubicBezTo>
                  <a:pt x="647" y="413"/>
                  <a:pt x="647" y="413"/>
                  <a:pt x="647" y="413"/>
                </a:cubicBezTo>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sp>
        <p:nvSpPr>
          <p:cNvPr id="21" name="形状">
            <a:extLst>
              <a:ext uri="{FF2B5EF4-FFF2-40B4-BE49-F238E27FC236}">
                <a16:creationId xmlns:a16="http://schemas.microsoft.com/office/drawing/2014/main" id="{8CE1DC7E-6E08-4011-AEBA-410C5BE184A8}"/>
              </a:ext>
            </a:extLst>
          </p:cNvPr>
          <p:cNvSpPr/>
          <p:nvPr/>
        </p:nvSpPr>
        <p:spPr bwMode="auto">
          <a:xfrm>
            <a:off x="6507445" y="4046460"/>
            <a:ext cx="1303618" cy="1303617"/>
          </a:xfrm>
          <a:custGeom>
            <a:avLst/>
            <a:gdLst>
              <a:gd name="T0" fmla="*/ 277 w 966"/>
              <a:gd name="T1" fmla="*/ 966 h 966"/>
              <a:gd name="T2" fmla="*/ 0 w 966"/>
              <a:gd name="T3" fmla="*/ 362 h 966"/>
              <a:gd name="T4" fmla="*/ 360 w 966"/>
              <a:gd name="T5" fmla="*/ 0 h 966"/>
              <a:gd name="T6" fmla="*/ 966 w 966"/>
              <a:gd name="T7" fmla="*/ 275 h 966"/>
              <a:gd name="T8" fmla="*/ 277 w 966"/>
              <a:gd name="T9" fmla="*/ 966 h 966"/>
            </a:gdLst>
            <a:ahLst/>
            <a:cxnLst>
              <a:cxn ang="0">
                <a:pos x="T0" y="T1"/>
              </a:cxn>
              <a:cxn ang="0">
                <a:pos x="T2" y="T3"/>
              </a:cxn>
              <a:cxn ang="0">
                <a:pos x="T4" y="T5"/>
              </a:cxn>
              <a:cxn ang="0">
                <a:pos x="T6" y="T7"/>
              </a:cxn>
              <a:cxn ang="0">
                <a:pos x="T8" y="T9"/>
              </a:cxn>
            </a:cxnLst>
            <a:rect l="0" t="0" r="r" b="b"/>
            <a:pathLst>
              <a:path w="966" h="966">
                <a:moveTo>
                  <a:pt x="277" y="966"/>
                </a:moveTo>
                <a:cubicBezTo>
                  <a:pt x="0" y="362"/>
                  <a:pt x="0" y="362"/>
                  <a:pt x="0" y="362"/>
                </a:cubicBezTo>
                <a:cubicBezTo>
                  <a:pt x="160" y="289"/>
                  <a:pt x="287" y="160"/>
                  <a:pt x="360" y="0"/>
                </a:cubicBezTo>
                <a:cubicBezTo>
                  <a:pt x="966" y="275"/>
                  <a:pt x="966" y="275"/>
                  <a:pt x="966" y="275"/>
                </a:cubicBezTo>
                <a:cubicBezTo>
                  <a:pt x="827" y="581"/>
                  <a:pt x="582" y="826"/>
                  <a:pt x="277" y="966"/>
                </a:cubicBezTo>
              </a:path>
            </a:pathLst>
          </a:custGeom>
          <a:gradFill>
            <a:gsLst>
              <a:gs pos="50000">
                <a:schemeClr val="accent2"/>
              </a:gs>
              <a:gs pos="100000">
                <a:schemeClr val="accent1"/>
              </a:gs>
            </a:gsLst>
            <a:lin ang="2700000" scaled="0"/>
          </a:gra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sp>
        <p:nvSpPr>
          <p:cNvPr id="22" name="形状">
            <a:extLst>
              <a:ext uri="{FF2B5EF4-FFF2-40B4-BE49-F238E27FC236}">
                <a16:creationId xmlns:a16="http://schemas.microsoft.com/office/drawing/2014/main" id="{BB6521FB-122C-4212-BAA9-A9A53D616120}"/>
              </a:ext>
            </a:extLst>
          </p:cNvPr>
          <p:cNvSpPr/>
          <p:nvPr/>
        </p:nvSpPr>
        <p:spPr bwMode="auto">
          <a:xfrm>
            <a:off x="4386593" y="4052116"/>
            <a:ext cx="1302204" cy="1302204"/>
          </a:xfrm>
          <a:custGeom>
            <a:avLst/>
            <a:gdLst>
              <a:gd name="T0" fmla="*/ 691 w 966"/>
              <a:gd name="T1" fmla="*/ 965 h 965"/>
              <a:gd name="T2" fmla="*/ 0 w 966"/>
              <a:gd name="T3" fmla="*/ 277 h 965"/>
              <a:gd name="T4" fmla="*/ 604 w 966"/>
              <a:gd name="T5" fmla="*/ 0 h 965"/>
              <a:gd name="T6" fmla="*/ 966 w 966"/>
              <a:gd name="T7" fmla="*/ 360 h 965"/>
              <a:gd name="T8" fmla="*/ 691 w 966"/>
              <a:gd name="T9" fmla="*/ 965 h 965"/>
            </a:gdLst>
            <a:ahLst/>
            <a:cxnLst>
              <a:cxn ang="0">
                <a:pos x="T0" y="T1"/>
              </a:cxn>
              <a:cxn ang="0">
                <a:pos x="T2" y="T3"/>
              </a:cxn>
              <a:cxn ang="0">
                <a:pos x="T4" y="T5"/>
              </a:cxn>
              <a:cxn ang="0">
                <a:pos x="T6" y="T7"/>
              </a:cxn>
              <a:cxn ang="0">
                <a:pos x="T8" y="T9"/>
              </a:cxn>
            </a:cxnLst>
            <a:rect l="0" t="0" r="r" b="b"/>
            <a:pathLst>
              <a:path w="966" h="965">
                <a:moveTo>
                  <a:pt x="691" y="965"/>
                </a:moveTo>
                <a:cubicBezTo>
                  <a:pt x="385" y="826"/>
                  <a:pt x="140" y="582"/>
                  <a:pt x="0" y="277"/>
                </a:cubicBezTo>
                <a:cubicBezTo>
                  <a:pt x="604" y="0"/>
                  <a:pt x="604" y="0"/>
                  <a:pt x="604" y="0"/>
                </a:cubicBezTo>
                <a:cubicBezTo>
                  <a:pt x="677" y="159"/>
                  <a:pt x="805" y="287"/>
                  <a:pt x="966" y="360"/>
                </a:cubicBezTo>
                <a:cubicBezTo>
                  <a:pt x="691" y="965"/>
                  <a:pt x="691" y="965"/>
                  <a:pt x="691" y="965"/>
                </a:cubicBezTo>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sp>
        <p:nvSpPr>
          <p:cNvPr id="23" name="形状">
            <a:extLst>
              <a:ext uri="{FF2B5EF4-FFF2-40B4-BE49-F238E27FC236}">
                <a16:creationId xmlns:a16="http://schemas.microsoft.com/office/drawing/2014/main" id="{9C667400-6B9A-4537-BB04-C537E4F32546}"/>
              </a:ext>
            </a:extLst>
          </p:cNvPr>
          <p:cNvSpPr/>
          <p:nvPr/>
        </p:nvSpPr>
        <p:spPr bwMode="auto">
          <a:xfrm>
            <a:off x="6708220" y="3198119"/>
            <a:ext cx="664534" cy="875206"/>
          </a:xfrm>
          <a:custGeom>
            <a:avLst/>
            <a:gdLst>
              <a:gd name="T0" fmla="*/ 415 w 493"/>
              <a:gd name="T1" fmla="*/ 649 h 649"/>
              <a:gd name="T2" fmla="*/ 2 w 493"/>
              <a:gd name="T3" fmla="*/ 495 h 649"/>
              <a:gd name="T4" fmla="*/ 1 w 493"/>
              <a:gd name="T5" fmla="*/ 156 h 649"/>
              <a:gd name="T6" fmla="*/ 0 w 493"/>
              <a:gd name="T7" fmla="*/ 155 h 649"/>
              <a:gd name="T8" fmla="*/ 413 w 493"/>
              <a:gd name="T9" fmla="*/ 0 h 649"/>
              <a:gd name="T10" fmla="*/ 414 w 493"/>
              <a:gd name="T11" fmla="*/ 1 h 649"/>
              <a:gd name="T12" fmla="*/ 415 w 493"/>
              <a:gd name="T13" fmla="*/ 649 h 649"/>
            </a:gdLst>
            <a:ahLst/>
            <a:cxnLst>
              <a:cxn ang="0">
                <a:pos x="T0" y="T1"/>
              </a:cxn>
              <a:cxn ang="0">
                <a:pos x="T2" y="T3"/>
              </a:cxn>
              <a:cxn ang="0">
                <a:pos x="T4" y="T5"/>
              </a:cxn>
              <a:cxn ang="0">
                <a:pos x="T6" y="T7"/>
              </a:cxn>
              <a:cxn ang="0">
                <a:pos x="T8" y="T9"/>
              </a:cxn>
              <a:cxn ang="0">
                <a:pos x="T10" y="T11"/>
              </a:cxn>
              <a:cxn ang="0">
                <a:pos x="T12" y="T13"/>
              </a:cxn>
            </a:cxnLst>
            <a:rect l="0" t="0" r="r" b="b"/>
            <a:pathLst>
              <a:path w="493" h="649">
                <a:moveTo>
                  <a:pt x="415" y="649"/>
                </a:moveTo>
                <a:cubicBezTo>
                  <a:pt x="2" y="495"/>
                  <a:pt x="2" y="495"/>
                  <a:pt x="2" y="495"/>
                </a:cubicBezTo>
                <a:cubicBezTo>
                  <a:pt x="42" y="386"/>
                  <a:pt x="42" y="266"/>
                  <a:pt x="1" y="156"/>
                </a:cubicBezTo>
                <a:cubicBezTo>
                  <a:pt x="0" y="155"/>
                  <a:pt x="0" y="155"/>
                  <a:pt x="0" y="155"/>
                </a:cubicBezTo>
                <a:cubicBezTo>
                  <a:pt x="413" y="0"/>
                  <a:pt x="413" y="0"/>
                  <a:pt x="413" y="0"/>
                </a:cubicBezTo>
                <a:cubicBezTo>
                  <a:pt x="414" y="1"/>
                  <a:pt x="414" y="1"/>
                  <a:pt x="414" y="1"/>
                </a:cubicBezTo>
                <a:cubicBezTo>
                  <a:pt x="492" y="210"/>
                  <a:pt x="493" y="440"/>
                  <a:pt x="415" y="649"/>
                </a:cubicBezTo>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sp>
        <p:nvSpPr>
          <p:cNvPr id="24" name="形状">
            <a:extLst>
              <a:ext uri="{FF2B5EF4-FFF2-40B4-BE49-F238E27FC236}">
                <a16:creationId xmlns:a16="http://schemas.microsoft.com/office/drawing/2014/main" id="{F1239EAE-40E7-4C39-A4F6-630098B8257C}"/>
              </a:ext>
            </a:extLst>
          </p:cNvPr>
          <p:cNvSpPr/>
          <p:nvPr/>
        </p:nvSpPr>
        <p:spPr bwMode="auto">
          <a:xfrm>
            <a:off x="4820660" y="3206603"/>
            <a:ext cx="663120" cy="872378"/>
          </a:xfrm>
          <a:custGeom>
            <a:avLst/>
            <a:gdLst>
              <a:gd name="T0" fmla="*/ 492 w 492"/>
              <a:gd name="T1" fmla="*/ 492 h 647"/>
              <a:gd name="T2" fmla="*/ 79 w 492"/>
              <a:gd name="T3" fmla="*/ 647 h 647"/>
              <a:gd name="T4" fmla="*/ 78 w 492"/>
              <a:gd name="T5" fmla="*/ 646 h 647"/>
              <a:gd name="T6" fmla="*/ 77 w 492"/>
              <a:gd name="T7" fmla="*/ 0 h 647"/>
              <a:gd name="T8" fmla="*/ 491 w 492"/>
              <a:gd name="T9" fmla="*/ 153 h 647"/>
              <a:gd name="T10" fmla="*/ 491 w 492"/>
              <a:gd name="T11" fmla="*/ 491 h 647"/>
              <a:gd name="T12" fmla="*/ 492 w 492"/>
              <a:gd name="T13" fmla="*/ 492 h 647"/>
            </a:gdLst>
            <a:ahLst/>
            <a:cxnLst>
              <a:cxn ang="0">
                <a:pos x="T0" y="T1"/>
              </a:cxn>
              <a:cxn ang="0">
                <a:pos x="T2" y="T3"/>
              </a:cxn>
              <a:cxn ang="0">
                <a:pos x="T4" y="T5"/>
              </a:cxn>
              <a:cxn ang="0">
                <a:pos x="T6" y="T7"/>
              </a:cxn>
              <a:cxn ang="0">
                <a:pos x="T8" y="T9"/>
              </a:cxn>
              <a:cxn ang="0">
                <a:pos x="T10" y="T11"/>
              </a:cxn>
              <a:cxn ang="0">
                <a:pos x="T12" y="T13"/>
              </a:cxn>
            </a:cxnLst>
            <a:rect l="0" t="0" r="r" b="b"/>
            <a:pathLst>
              <a:path w="492" h="647">
                <a:moveTo>
                  <a:pt x="492" y="492"/>
                </a:moveTo>
                <a:cubicBezTo>
                  <a:pt x="79" y="647"/>
                  <a:pt x="79" y="647"/>
                  <a:pt x="79" y="647"/>
                </a:cubicBezTo>
                <a:cubicBezTo>
                  <a:pt x="78" y="646"/>
                  <a:pt x="78" y="646"/>
                  <a:pt x="78" y="646"/>
                </a:cubicBezTo>
                <a:cubicBezTo>
                  <a:pt x="0" y="438"/>
                  <a:pt x="0" y="208"/>
                  <a:pt x="77" y="0"/>
                </a:cubicBezTo>
                <a:cubicBezTo>
                  <a:pt x="491" y="153"/>
                  <a:pt x="491" y="153"/>
                  <a:pt x="491" y="153"/>
                </a:cubicBezTo>
                <a:cubicBezTo>
                  <a:pt x="450" y="262"/>
                  <a:pt x="451" y="382"/>
                  <a:pt x="491" y="491"/>
                </a:cubicBezTo>
                <a:cubicBezTo>
                  <a:pt x="492" y="492"/>
                  <a:pt x="492" y="492"/>
                  <a:pt x="492" y="492"/>
                </a:cubicBezTo>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sp>
        <p:nvSpPr>
          <p:cNvPr id="25" name="形状">
            <a:extLst>
              <a:ext uri="{FF2B5EF4-FFF2-40B4-BE49-F238E27FC236}">
                <a16:creationId xmlns:a16="http://schemas.microsoft.com/office/drawing/2014/main" id="{89FD82DB-9428-447C-9C2B-88A4DE0CB7FB}"/>
              </a:ext>
            </a:extLst>
          </p:cNvPr>
          <p:cNvSpPr/>
          <p:nvPr/>
        </p:nvSpPr>
        <p:spPr bwMode="auto">
          <a:xfrm>
            <a:off x="6503203" y="1922780"/>
            <a:ext cx="1302204" cy="1302204"/>
          </a:xfrm>
          <a:custGeom>
            <a:avLst/>
            <a:gdLst>
              <a:gd name="T0" fmla="*/ 362 w 966"/>
              <a:gd name="T1" fmla="*/ 965 h 965"/>
              <a:gd name="T2" fmla="*/ 0 w 966"/>
              <a:gd name="T3" fmla="*/ 606 h 965"/>
              <a:gd name="T4" fmla="*/ 274 w 966"/>
              <a:gd name="T5" fmla="*/ 0 h 965"/>
              <a:gd name="T6" fmla="*/ 966 w 966"/>
              <a:gd name="T7" fmla="*/ 687 h 965"/>
              <a:gd name="T8" fmla="*/ 362 w 966"/>
              <a:gd name="T9" fmla="*/ 965 h 965"/>
            </a:gdLst>
            <a:ahLst/>
            <a:cxnLst>
              <a:cxn ang="0">
                <a:pos x="T0" y="T1"/>
              </a:cxn>
              <a:cxn ang="0">
                <a:pos x="T2" y="T3"/>
              </a:cxn>
              <a:cxn ang="0">
                <a:pos x="T4" y="T5"/>
              </a:cxn>
              <a:cxn ang="0">
                <a:pos x="T6" y="T7"/>
              </a:cxn>
              <a:cxn ang="0">
                <a:pos x="T8" y="T9"/>
              </a:cxn>
            </a:cxnLst>
            <a:rect l="0" t="0" r="r" b="b"/>
            <a:pathLst>
              <a:path w="966" h="965">
                <a:moveTo>
                  <a:pt x="362" y="965"/>
                </a:moveTo>
                <a:cubicBezTo>
                  <a:pt x="289" y="806"/>
                  <a:pt x="160" y="678"/>
                  <a:pt x="0" y="606"/>
                </a:cubicBezTo>
                <a:cubicBezTo>
                  <a:pt x="274" y="0"/>
                  <a:pt x="274" y="0"/>
                  <a:pt x="274" y="0"/>
                </a:cubicBezTo>
                <a:cubicBezTo>
                  <a:pt x="580" y="138"/>
                  <a:pt x="826" y="383"/>
                  <a:pt x="966" y="687"/>
                </a:cubicBezTo>
                <a:cubicBezTo>
                  <a:pt x="362" y="965"/>
                  <a:pt x="362" y="965"/>
                  <a:pt x="362" y="965"/>
                </a:cubicBezTo>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sp>
        <p:nvSpPr>
          <p:cNvPr id="26" name="形状">
            <a:extLst>
              <a:ext uri="{FF2B5EF4-FFF2-40B4-BE49-F238E27FC236}">
                <a16:creationId xmlns:a16="http://schemas.microsoft.com/office/drawing/2014/main" id="{B75F8D78-4FDE-475A-B88F-0FDECE31E414}"/>
              </a:ext>
            </a:extLst>
          </p:cNvPr>
          <p:cNvSpPr/>
          <p:nvPr/>
        </p:nvSpPr>
        <p:spPr bwMode="auto">
          <a:xfrm>
            <a:off x="4380937" y="1928436"/>
            <a:ext cx="1302204" cy="1303617"/>
          </a:xfrm>
          <a:custGeom>
            <a:avLst/>
            <a:gdLst>
              <a:gd name="T0" fmla="*/ 606 w 965"/>
              <a:gd name="T1" fmla="*/ 966 h 966"/>
              <a:gd name="T2" fmla="*/ 0 w 965"/>
              <a:gd name="T3" fmla="*/ 692 h 966"/>
              <a:gd name="T4" fmla="*/ 688 w 965"/>
              <a:gd name="T5" fmla="*/ 0 h 966"/>
              <a:gd name="T6" fmla="*/ 965 w 965"/>
              <a:gd name="T7" fmla="*/ 604 h 966"/>
              <a:gd name="T8" fmla="*/ 606 w 965"/>
              <a:gd name="T9" fmla="*/ 966 h 966"/>
            </a:gdLst>
            <a:ahLst/>
            <a:cxnLst>
              <a:cxn ang="0">
                <a:pos x="T0" y="T1"/>
              </a:cxn>
              <a:cxn ang="0">
                <a:pos x="T2" y="T3"/>
              </a:cxn>
              <a:cxn ang="0">
                <a:pos x="T4" y="T5"/>
              </a:cxn>
              <a:cxn ang="0">
                <a:pos x="T6" y="T7"/>
              </a:cxn>
              <a:cxn ang="0">
                <a:pos x="T8" y="T9"/>
              </a:cxn>
            </a:cxnLst>
            <a:rect l="0" t="0" r="r" b="b"/>
            <a:pathLst>
              <a:path w="965" h="966">
                <a:moveTo>
                  <a:pt x="606" y="966"/>
                </a:moveTo>
                <a:cubicBezTo>
                  <a:pt x="0" y="692"/>
                  <a:pt x="0" y="692"/>
                  <a:pt x="0" y="692"/>
                </a:cubicBezTo>
                <a:cubicBezTo>
                  <a:pt x="139" y="386"/>
                  <a:pt x="383" y="140"/>
                  <a:pt x="688" y="0"/>
                </a:cubicBezTo>
                <a:cubicBezTo>
                  <a:pt x="965" y="604"/>
                  <a:pt x="965" y="604"/>
                  <a:pt x="965" y="604"/>
                </a:cubicBezTo>
                <a:cubicBezTo>
                  <a:pt x="806" y="677"/>
                  <a:pt x="678" y="806"/>
                  <a:pt x="606" y="966"/>
                </a:cubicBezTo>
              </a:path>
            </a:pathLst>
          </a:custGeom>
          <a:gradFill>
            <a:gsLst>
              <a:gs pos="50000">
                <a:schemeClr val="accent2"/>
              </a:gs>
              <a:gs pos="100000">
                <a:schemeClr val="accent1"/>
              </a:gs>
            </a:gsLst>
            <a:lin ang="2700000" scaled="0"/>
          </a:gra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sp>
        <p:nvSpPr>
          <p:cNvPr id="27" name="形状">
            <a:extLst>
              <a:ext uri="{FF2B5EF4-FFF2-40B4-BE49-F238E27FC236}">
                <a16:creationId xmlns:a16="http://schemas.microsoft.com/office/drawing/2014/main" id="{1483A073-93D5-44B8-A9AA-1A087F606CEE}"/>
              </a:ext>
            </a:extLst>
          </p:cNvPr>
          <p:cNvSpPr/>
          <p:nvPr/>
        </p:nvSpPr>
        <p:spPr bwMode="auto">
          <a:xfrm>
            <a:off x="5656277" y="2362503"/>
            <a:ext cx="872378" cy="664534"/>
          </a:xfrm>
          <a:custGeom>
            <a:avLst/>
            <a:gdLst>
              <a:gd name="T0" fmla="*/ 494 w 647"/>
              <a:gd name="T1" fmla="*/ 491 h 492"/>
              <a:gd name="T2" fmla="*/ 156 w 647"/>
              <a:gd name="T3" fmla="*/ 492 h 492"/>
              <a:gd name="T4" fmla="*/ 155 w 647"/>
              <a:gd name="T5" fmla="*/ 492 h 492"/>
              <a:gd name="T6" fmla="*/ 0 w 647"/>
              <a:gd name="T7" fmla="*/ 79 h 492"/>
              <a:gd name="T8" fmla="*/ 1 w 647"/>
              <a:gd name="T9" fmla="*/ 79 h 492"/>
              <a:gd name="T10" fmla="*/ 647 w 647"/>
              <a:gd name="T11" fmla="*/ 77 h 492"/>
              <a:gd name="T12" fmla="*/ 494 w 647"/>
              <a:gd name="T13" fmla="*/ 491 h 492"/>
            </a:gdLst>
            <a:ahLst/>
            <a:cxnLst>
              <a:cxn ang="0">
                <a:pos x="T0" y="T1"/>
              </a:cxn>
              <a:cxn ang="0">
                <a:pos x="T2" y="T3"/>
              </a:cxn>
              <a:cxn ang="0">
                <a:pos x="T4" y="T5"/>
              </a:cxn>
              <a:cxn ang="0">
                <a:pos x="T6" y="T7"/>
              </a:cxn>
              <a:cxn ang="0">
                <a:pos x="T8" y="T9"/>
              </a:cxn>
              <a:cxn ang="0">
                <a:pos x="T10" y="T11"/>
              </a:cxn>
              <a:cxn ang="0">
                <a:pos x="T12" y="T13"/>
              </a:cxn>
            </a:cxnLst>
            <a:rect l="0" t="0" r="r" b="b"/>
            <a:pathLst>
              <a:path w="647" h="492">
                <a:moveTo>
                  <a:pt x="494" y="491"/>
                </a:moveTo>
                <a:cubicBezTo>
                  <a:pt x="385" y="450"/>
                  <a:pt x="265" y="451"/>
                  <a:pt x="156" y="492"/>
                </a:cubicBezTo>
                <a:cubicBezTo>
                  <a:pt x="155" y="492"/>
                  <a:pt x="155" y="492"/>
                  <a:pt x="155" y="492"/>
                </a:cubicBezTo>
                <a:cubicBezTo>
                  <a:pt x="0" y="79"/>
                  <a:pt x="0" y="79"/>
                  <a:pt x="0" y="79"/>
                </a:cubicBezTo>
                <a:cubicBezTo>
                  <a:pt x="1" y="79"/>
                  <a:pt x="1" y="79"/>
                  <a:pt x="1" y="79"/>
                </a:cubicBezTo>
                <a:cubicBezTo>
                  <a:pt x="209" y="1"/>
                  <a:pt x="439" y="0"/>
                  <a:pt x="647" y="77"/>
                </a:cubicBezTo>
                <a:cubicBezTo>
                  <a:pt x="494" y="491"/>
                  <a:pt x="494" y="491"/>
                  <a:pt x="494" y="491"/>
                </a:cubicBezTo>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sp>
        <p:nvSpPr>
          <p:cNvPr id="31" name="形状">
            <a:extLst>
              <a:ext uri="{FF2B5EF4-FFF2-40B4-BE49-F238E27FC236}">
                <a16:creationId xmlns:a16="http://schemas.microsoft.com/office/drawing/2014/main" id="{2C514971-552E-49BD-97E8-D3348D751685}"/>
              </a:ext>
            </a:extLst>
          </p:cNvPr>
          <p:cNvSpPr/>
          <p:nvPr/>
        </p:nvSpPr>
        <p:spPr bwMode="auto">
          <a:xfrm>
            <a:off x="4848405" y="2410352"/>
            <a:ext cx="367268" cy="339784"/>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ysClr val="window" lastClr="FFFFFF"/>
          </a:solidFill>
          <a:ln w="9525">
            <a:noFill/>
            <a:round/>
            <a:headEnd/>
            <a:tailEnd/>
          </a:ln>
        </p:spPr>
        <p:txBody>
          <a:bodyPr wrap="square" lIns="91440" tIns="45720" rIns="91440" bIns="45720" anchor="ctr">
            <a:normAutofit lnSpcReduction="1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sp>
        <p:nvSpPr>
          <p:cNvPr id="33" name="形状">
            <a:extLst>
              <a:ext uri="{FF2B5EF4-FFF2-40B4-BE49-F238E27FC236}">
                <a16:creationId xmlns:a16="http://schemas.microsoft.com/office/drawing/2014/main" id="{35455B65-C6E6-47F5-9B49-5821FE51A9E2}"/>
              </a:ext>
            </a:extLst>
          </p:cNvPr>
          <p:cNvSpPr/>
          <p:nvPr/>
        </p:nvSpPr>
        <p:spPr bwMode="auto">
          <a:xfrm>
            <a:off x="6981915" y="2425226"/>
            <a:ext cx="344780" cy="297312"/>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ysClr val="window" lastClr="FFFFFF"/>
          </a:solidFill>
          <a:ln w="9525">
            <a:noFill/>
            <a:round/>
            <a:headEnd/>
            <a:tailEnd/>
          </a:ln>
        </p:spPr>
        <p:txBody>
          <a:bodyPr wrap="square" lIns="91440" tIns="45720" rIns="91440" bIns="45720" anchor="ctr">
            <a:normAutofit fontScale="85000" lnSpcReduction="1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sp>
        <p:nvSpPr>
          <p:cNvPr id="34" name="形状">
            <a:extLst>
              <a:ext uri="{FF2B5EF4-FFF2-40B4-BE49-F238E27FC236}">
                <a16:creationId xmlns:a16="http://schemas.microsoft.com/office/drawing/2014/main" id="{FD349D54-6BB0-4A50-8D2A-25AA7F1123D7}"/>
              </a:ext>
            </a:extLst>
          </p:cNvPr>
          <p:cNvSpPr/>
          <p:nvPr/>
        </p:nvSpPr>
        <p:spPr bwMode="auto">
          <a:xfrm>
            <a:off x="4842970" y="4558830"/>
            <a:ext cx="389450" cy="288776"/>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 ang="0">
                <a:pos x="45" y="25"/>
              </a:cxn>
              <a:cxn ang="0">
                <a:pos x="33" y="13"/>
              </a:cxn>
              <a:cxn ang="0">
                <a:pos x="32" y="12"/>
              </a:cxn>
              <a:cxn ang="0">
                <a:pos x="31" y="13"/>
              </a:cxn>
              <a:cxn ang="0">
                <a:pos x="18" y="25"/>
              </a:cxn>
              <a:cxn ang="0">
                <a:pos x="18" y="26"/>
              </a:cxn>
              <a:cxn ang="0">
                <a:pos x="19" y="27"/>
              </a:cxn>
              <a:cxn ang="0">
                <a:pos x="27" y="27"/>
              </a:cxn>
              <a:cxn ang="0">
                <a:pos x="27" y="40"/>
              </a:cxn>
              <a:cxn ang="0">
                <a:pos x="28" y="41"/>
              </a:cxn>
              <a:cxn ang="0">
                <a:pos x="35" y="41"/>
              </a:cxn>
              <a:cxn ang="0">
                <a:pos x="36" y="40"/>
              </a:cxn>
              <a:cxn ang="0">
                <a:pos x="36" y="27"/>
              </a:cxn>
              <a:cxn ang="0">
                <a:pos x="44" y="27"/>
              </a:cxn>
              <a:cxn ang="0">
                <a:pos x="45" y="26"/>
              </a:cxn>
              <a:cxn ang="0">
                <a:pos x="45" y="25"/>
              </a:cxn>
            </a:cxnLst>
            <a:rect l="0" t="0" r="r" b="b"/>
            <a:pathLst>
              <a:path w="68" h="50">
                <a:moveTo>
                  <a:pt x="55" y="50"/>
                </a:moveTo>
                <a:cubicBezTo>
                  <a:pt x="16" y="50"/>
                  <a:pt x="16" y="50"/>
                  <a:pt x="16" y="50"/>
                </a:cubicBezTo>
                <a:cubicBezTo>
                  <a:pt x="7" y="50"/>
                  <a:pt x="0" y="43"/>
                  <a:pt x="0" y="34"/>
                </a:cubicBezTo>
                <a:cubicBezTo>
                  <a:pt x="0" y="28"/>
                  <a:pt x="3" y="22"/>
                  <a:pt x="9" y="20"/>
                </a:cubicBezTo>
                <a:cubicBezTo>
                  <a:pt x="9" y="19"/>
                  <a:pt x="9" y="19"/>
                  <a:pt x="9" y="18"/>
                </a:cubicBezTo>
                <a:cubicBezTo>
                  <a:pt x="9" y="8"/>
                  <a:pt x="17" y="0"/>
                  <a:pt x="27" y="0"/>
                </a:cubicBezTo>
                <a:cubicBezTo>
                  <a:pt x="35" y="0"/>
                  <a:pt x="41" y="4"/>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moveTo>
                  <a:pt x="45" y="25"/>
                </a:moveTo>
                <a:cubicBezTo>
                  <a:pt x="33" y="13"/>
                  <a:pt x="33" y="13"/>
                  <a:pt x="33" y="13"/>
                </a:cubicBezTo>
                <a:cubicBezTo>
                  <a:pt x="32" y="13"/>
                  <a:pt x="32" y="12"/>
                  <a:pt x="32" y="12"/>
                </a:cubicBezTo>
                <a:cubicBezTo>
                  <a:pt x="31" y="12"/>
                  <a:pt x="31" y="13"/>
                  <a:pt x="31" y="13"/>
                </a:cubicBezTo>
                <a:cubicBezTo>
                  <a:pt x="18" y="25"/>
                  <a:pt x="18" y="25"/>
                  <a:pt x="18" y="25"/>
                </a:cubicBezTo>
                <a:cubicBezTo>
                  <a:pt x="18" y="26"/>
                  <a:pt x="18" y="26"/>
                  <a:pt x="18" y="26"/>
                </a:cubicBezTo>
                <a:cubicBezTo>
                  <a:pt x="18" y="27"/>
                  <a:pt x="19" y="27"/>
                  <a:pt x="19" y="27"/>
                </a:cubicBezTo>
                <a:cubicBezTo>
                  <a:pt x="27" y="27"/>
                  <a:pt x="27" y="27"/>
                  <a:pt x="27" y="27"/>
                </a:cubicBezTo>
                <a:cubicBezTo>
                  <a:pt x="27" y="40"/>
                  <a:pt x="27" y="40"/>
                  <a:pt x="27" y="40"/>
                </a:cubicBezTo>
                <a:cubicBezTo>
                  <a:pt x="27" y="41"/>
                  <a:pt x="28" y="41"/>
                  <a:pt x="28" y="41"/>
                </a:cubicBezTo>
                <a:cubicBezTo>
                  <a:pt x="35" y="41"/>
                  <a:pt x="35" y="41"/>
                  <a:pt x="35" y="41"/>
                </a:cubicBezTo>
                <a:cubicBezTo>
                  <a:pt x="36" y="41"/>
                  <a:pt x="36" y="41"/>
                  <a:pt x="36" y="40"/>
                </a:cubicBezTo>
                <a:cubicBezTo>
                  <a:pt x="36" y="27"/>
                  <a:pt x="36" y="27"/>
                  <a:pt x="36" y="27"/>
                </a:cubicBezTo>
                <a:cubicBezTo>
                  <a:pt x="44" y="27"/>
                  <a:pt x="44" y="27"/>
                  <a:pt x="44" y="27"/>
                </a:cubicBezTo>
                <a:cubicBezTo>
                  <a:pt x="45" y="27"/>
                  <a:pt x="45" y="27"/>
                  <a:pt x="45" y="26"/>
                </a:cubicBezTo>
                <a:cubicBezTo>
                  <a:pt x="45" y="26"/>
                  <a:pt x="45" y="26"/>
                  <a:pt x="45" y="25"/>
                </a:cubicBezTo>
                <a:close/>
              </a:path>
            </a:pathLst>
          </a:custGeom>
          <a:solidFill>
            <a:sysClr val="window" lastClr="FFFFFF"/>
          </a:solidFill>
          <a:ln w="9525">
            <a:noFill/>
            <a:round/>
            <a:headEnd/>
            <a:tailEnd/>
          </a:ln>
        </p:spPr>
        <p:txBody>
          <a:bodyPr wrap="square" lIns="91440" tIns="45720" rIns="91440" bIns="45720" anchor="ctr">
            <a:normAutofit fontScale="850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sp>
        <p:nvSpPr>
          <p:cNvPr id="35" name="形状">
            <a:extLst>
              <a:ext uri="{FF2B5EF4-FFF2-40B4-BE49-F238E27FC236}">
                <a16:creationId xmlns:a16="http://schemas.microsoft.com/office/drawing/2014/main" id="{50244EDA-84CA-4381-A9D0-CF2EA650FFD8}"/>
              </a:ext>
            </a:extLst>
          </p:cNvPr>
          <p:cNvSpPr/>
          <p:nvPr/>
        </p:nvSpPr>
        <p:spPr bwMode="auto">
          <a:xfrm>
            <a:off x="6975620" y="4538370"/>
            <a:ext cx="367268" cy="319796"/>
          </a:xfrm>
          <a:custGeom>
            <a:avLst/>
            <a:gdLst/>
            <a:ahLst/>
            <a:cxnLst>
              <a:cxn ang="0">
                <a:pos x="68" y="18"/>
              </a:cxn>
              <a:cxn ang="0">
                <a:pos x="68" y="50"/>
              </a:cxn>
              <a:cxn ang="0">
                <a:pos x="59" y="59"/>
              </a:cxn>
              <a:cxn ang="0">
                <a:pos x="9" y="59"/>
              </a:cxn>
              <a:cxn ang="0">
                <a:pos x="0" y="50"/>
              </a:cxn>
              <a:cxn ang="0">
                <a:pos x="0" y="18"/>
              </a:cxn>
              <a:cxn ang="0">
                <a:pos x="9" y="9"/>
              </a:cxn>
              <a:cxn ang="0">
                <a:pos x="17" y="9"/>
              </a:cxn>
              <a:cxn ang="0">
                <a:pos x="19" y="4"/>
              </a:cxn>
              <a:cxn ang="0">
                <a:pos x="25" y="0"/>
              </a:cxn>
              <a:cxn ang="0">
                <a:pos x="43" y="0"/>
              </a:cxn>
              <a:cxn ang="0">
                <a:pos x="49" y="4"/>
              </a:cxn>
              <a:cxn ang="0">
                <a:pos x="51" y="9"/>
              </a:cxn>
              <a:cxn ang="0">
                <a:pos x="59" y="9"/>
              </a:cxn>
              <a:cxn ang="0">
                <a:pos x="68" y="18"/>
              </a:cxn>
              <a:cxn ang="0">
                <a:pos x="50" y="34"/>
              </a:cxn>
              <a:cxn ang="0">
                <a:pos x="34" y="18"/>
              </a:cxn>
              <a:cxn ang="0">
                <a:pos x="18" y="34"/>
              </a:cxn>
              <a:cxn ang="0">
                <a:pos x="34" y="50"/>
              </a:cxn>
              <a:cxn ang="0">
                <a:pos x="50" y="34"/>
              </a:cxn>
              <a:cxn ang="0">
                <a:pos x="44" y="34"/>
              </a:cxn>
              <a:cxn ang="0">
                <a:pos x="34" y="44"/>
              </a:cxn>
              <a:cxn ang="0">
                <a:pos x="24" y="34"/>
              </a:cxn>
              <a:cxn ang="0">
                <a:pos x="34" y="24"/>
              </a:cxn>
              <a:cxn ang="0">
                <a:pos x="44" y="34"/>
              </a:cxn>
            </a:cxnLst>
            <a:rect l="0" t="0" r="r" b="b"/>
            <a:pathLst>
              <a:path w="68" h="59">
                <a:moveTo>
                  <a:pt x="68" y="18"/>
                </a:moveTo>
                <a:cubicBezTo>
                  <a:pt x="68" y="50"/>
                  <a:pt x="68" y="50"/>
                  <a:pt x="68" y="50"/>
                </a:cubicBezTo>
                <a:cubicBezTo>
                  <a:pt x="68" y="55"/>
                  <a:pt x="64" y="59"/>
                  <a:pt x="59" y="59"/>
                </a:cubicBezTo>
                <a:cubicBezTo>
                  <a:pt x="9" y="59"/>
                  <a:pt x="9" y="59"/>
                  <a:pt x="9" y="59"/>
                </a:cubicBezTo>
                <a:cubicBezTo>
                  <a:pt x="4" y="59"/>
                  <a:pt x="0" y="55"/>
                  <a:pt x="0" y="50"/>
                </a:cubicBezTo>
                <a:cubicBezTo>
                  <a:pt x="0" y="18"/>
                  <a:pt x="0" y="18"/>
                  <a:pt x="0" y="18"/>
                </a:cubicBezTo>
                <a:cubicBezTo>
                  <a:pt x="0" y="13"/>
                  <a:pt x="4" y="9"/>
                  <a:pt x="9" y="9"/>
                </a:cubicBezTo>
                <a:cubicBezTo>
                  <a:pt x="17" y="9"/>
                  <a:pt x="17" y="9"/>
                  <a:pt x="17" y="9"/>
                </a:cubicBezTo>
                <a:cubicBezTo>
                  <a:pt x="19" y="4"/>
                  <a:pt x="19" y="4"/>
                  <a:pt x="19" y="4"/>
                </a:cubicBezTo>
                <a:cubicBezTo>
                  <a:pt x="20" y="2"/>
                  <a:pt x="22" y="0"/>
                  <a:pt x="25" y="0"/>
                </a:cubicBezTo>
                <a:cubicBezTo>
                  <a:pt x="43" y="0"/>
                  <a:pt x="43" y="0"/>
                  <a:pt x="43" y="0"/>
                </a:cubicBezTo>
                <a:cubicBezTo>
                  <a:pt x="46" y="0"/>
                  <a:pt x="48" y="2"/>
                  <a:pt x="49" y="4"/>
                </a:cubicBezTo>
                <a:cubicBezTo>
                  <a:pt x="51" y="9"/>
                  <a:pt x="51" y="9"/>
                  <a:pt x="51" y="9"/>
                </a:cubicBezTo>
                <a:cubicBezTo>
                  <a:pt x="59" y="9"/>
                  <a:pt x="59" y="9"/>
                  <a:pt x="59" y="9"/>
                </a:cubicBezTo>
                <a:cubicBezTo>
                  <a:pt x="64" y="9"/>
                  <a:pt x="68" y="13"/>
                  <a:pt x="68" y="18"/>
                </a:cubicBezTo>
                <a:close/>
                <a:moveTo>
                  <a:pt x="50" y="34"/>
                </a:moveTo>
                <a:cubicBezTo>
                  <a:pt x="50" y="25"/>
                  <a:pt x="43" y="18"/>
                  <a:pt x="34" y="18"/>
                </a:cubicBezTo>
                <a:cubicBezTo>
                  <a:pt x="25" y="18"/>
                  <a:pt x="18" y="25"/>
                  <a:pt x="18" y="34"/>
                </a:cubicBezTo>
                <a:cubicBezTo>
                  <a:pt x="18" y="43"/>
                  <a:pt x="25" y="50"/>
                  <a:pt x="34" y="50"/>
                </a:cubicBezTo>
                <a:cubicBezTo>
                  <a:pt x="43" y="50"/>
                  <a:pt x="50" y="43"/>
                  <a:pt x="50" y="34"/>
                </a:cubicBezTo>
                <a:close/>
                <a:moveTo>
                  <a:pt x="44" y="34"/>
                </a:moveTo>
                <a:cubicBezTo>
                  <a:pt x="44" y="40"/>
                  <a:pt x="40" y="44"/>
                  <a:pt x="34" y="44"/>
                </a:cubicBezTo>
                <a:cubicBezTo>
                  <a:pt x="28" y="44"/>
                  <a:pt x="24" y="40"/>
                  <a:pt x="24" y="34"/>
                </a:cubicBezTo>
                <a:cubicBezTo>
                  <a:pt x="24" y="28"/>
                  <a:pt x="28" y="24"/>
                  <a:pt x="34" y="24"/>
                </a:cubicBezTo>
                <a:cubicBezTo>
                  <a:pt x="40" y="24"/>
                  <a:pt x="44" y="28"/>
                  <a:pt x="44" y="34"/>
                </a:cubicBezTo>
                <a:close/>
              </a:path>
            </a:pathLst>
          </a:custGeom>
          <a:solidFill>
            <a:sysClr val="window" lastClr="FFFFFF"/>
          </a:solidFill>
          <a:ln w="9525">
            <a:noFill/>
            <a:round/>
            <a:headEnd/>
            <a:tailEnd/>
          </a:ln>
        </p:spPr>
        <p:txBody>
          <a:bodyPr wrap="square" lIns="91440" tIns="45720" rIns="91440" bIns="4572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思源黑体 CN Light" panose="020B0300000000000000" pitchFamily="34" charset="-122"/>
              <a:sym typeface="+mn-lt"/>
            </a:endParaRPr>
          </a:p>
        </p:txBody>
      </p:sp>
      <p:grpSp>
        <p:nvGrpSpPr>
          <p:cNvPr id="37" name="组合 36">
            <a:extLst>
              <a:ext uri="{FF2B5EF4-FFF2-40B4-BE49-F238E27FC236}">
                <a16:creationId xmlns:a16="http://schemas.microsoft.com/office/drawing/2014/main" id="{A0B380CF-FE5E-4A6F-A8BC-F70BE37DD5E4}"/>
              </a:ext>
            </a:extLst>
          </p:cNvPr>
          <p:cNvGrpSpPr/>
          <p:nvPr/>
        </p:nvGrpSpPr>
        <p:grpSpPr>
          <a:xfrm>
            <a:off x="8258667" y="1922780"/>
            <a:ext cx="2723015" cy="1010230"/>
            <a:chOff x="3171943" y="1774739"/>
            <a:chExt cx="2723015" cy="1010230"/>
          </a:xfrm>
        </p:grpSpPr>
        <p:sp>
          <p:nvSpPr>
            <p:cNvPr id="38" name="文本框 37">
              <a:extLst>
                <a:ext uri="{FF2B5EF4-FFF2-40B4-BE49-F238E27FC236}">
                  <a16:creationId xmlns:a16="http://schemas.microsoft.com/office/drawing/2014/main" id="{50DD77A8-9581-459E-BD31-4A272B8557D6}"/>
                </a:ext>
              </a:extLst>
            </p:cNvPr>
            <p:cNvSpPr txBox="1"/>
            <p:nvPr/>
          </p:nvSpPr>
          <p:spPr>
            <a:xfrm>
              <a:off x="3171943" y="1774739"/>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标题文字添加</a:t>
              </a:r>
            </a:p>
          </p:txBody>
        </p:sp>
        <p:sp>
          <p:nvSpPr>
            <p:cNvPr id="39" name="文本框 38">
              <a:extLst>
                <a:ext uri="{FF2B5EF4-FFF2-40B4-BE49-F238E27FC236}">
                  <a16:creationId xmlns:a16="http://schemas.microsoft.com/office/drawing/2014/main" id="{2AFAE6A4-2956-4FE1-8CF3-37062D35AAC2}"/>
                </a:ext>
              </a:extLst>
            </p:cNvPr>
            <p:cNvSpPr txBox="1"/>
            <p:nvPr/>
          </p:nvSpPr>
          <p:spPr>
            <a:xfrm>
              <a:off x="3177793" y="2167364"/>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40" name="组合 39">
            <a:extLst>
              <a:ext uri="{FF2B5EF4-FFF2-40B4-BE49-F238E27FC236}">
                <a16:creationId xmlns:a16="http://schemas.microsoft.com/office/drawing/2014/main" id="{D3F91703-60EB-419E-A0AE-DC3BC9A4C93E}"/>
              </a:ext>
            </a:extLst>
          </p:cNvPr>
          <p:cNvGrpSpPr/>
          <p:nvPr/>
        </p:nvGrpSpPr>
        <p:grpSpPr>
          <a:xfrm>
            <a:off x="8258667" y="4251476"/>
            <a:ext cx="2723015" cy="1010230"/>
            <a:chOff x="3171943" y="1774739"/>
            <a:chExt cx="2723015" cy="1010230"/>
          </a:xfrm>
        </p:grpSpPr>
        <p:sp>
          <p:nvSpPr>
            <p:cNvPr id="41" name="文本框 40">
              <a:extLst>
                <a:ext uri="{FF2B5EF4-FFF2-40B4-BE49-F238E27FC236}">
                  <a16:creationId xmlns:a16="http://schemas.microsoft.com/office/drawing/2014/main" id="{645A8070-5193-48CA-A224-3EE1BFA2D2A2}"/>
                </a:ext>
              </a:extLst>
            </p:cNvPr>
            <p:cNvSpPr txBox="1"/>
            <p:nvPr/>
          </p:nvSpPr>
          <p:spPr>
            <a:xfrm>
              <a:off x="3171943" y="1774739"/>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r>
                <a:rPr lang="zh-CN" altLang="en-US" sz="2000" dirty="0">
                  <a:gradFill>
                    <a:gsLst>
                      <a:gs pos="50000">
                        <a:schemeClr val="accent2"/>
                      </a:gs>
                      <a:gs pos="100000">
                        <a:schemeClr val="accent1"/>
                      </a:gs>
                    </a:gsLst>
                    <a:lin ang="2400000" scaled="0"/>
                  </a:gradFill>
                  <a:latin typeface="思源宋体 CN Heavy" panose="02020900000000000000" pitchFamily="18" charset="-122"/>
                  <a:ea typeface="思源宋体 CN Heavy" panose="02020900000000000000" pitchFamily="18" charset="-122"/>
                </a:rPr>
                <a:t>标题文字添加</a:t>
              </a:r>
            </a:p>
          </p:txBody>
        </p:sp>
        <p:sp>
          <p:nvSpPr>
            <p:cNvPr id="43" name="文本框 42">
              <a:extLst>
                <a:ext uri="{FF2B5EF4-FFF2-40B4-BE49-F238E27FC236}">
                  <a16:creationId xmlns:a16="http://schemas.microsoft.com/office/drawing/2014/main" id="{298CC71C-48C2-425F-894B-3B50A7AC8689}"/>
                </a:ext>
              </a:extLst>
            </p:cNvPr>
            <p:cNvSpPr txBox="1"/>
            <p:nvPr/>
          </p:nvSpPr>
          <p:spPr>
            <a:xfrm>
              <a:off x="3177793" y="2167364"/>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44" name="组合 43">
            <a:extLst>
              <a:ext uri="{FF2B5EF4-FFF2-40B4-BE49-F238E27FC236}">
                <a16:creationId xmlns:a16="http://schemas.microsoft.com/office/drawing/2014/main" id="{88EB7D2D-E299-4640-883E-74F8DA4BDC19}"/>
              </a:ext>
            </a:extLst>
          </p:cNvPr>
          <p:cNvGrpSpPr/>
          <p:nvPr/>
        </p:nvGrpSpPr>
        <p:grpSpPr>
          <a:xfrm flipH="1">
            <a:off x="1283100" y="1922780"/>
            <a:ext cx="2723015" cy="1010230"/>
            <a:chOff x="3171943" y="1774739"/>
            <a:chExt cx="2723015" cy="1010230"/>
          </a:xfrm>
        </p:grpSpPr>
        <p:sp>
          <p:nvSpPr>
            <p:cNvPr id="45" name="文本框 44">
              <a:extLst>
                <a:ext uri="{FF2B5EF4-FFF2-40B4-BE49-F238E27FC236}">
                  <a16:creationId xmlns:a16="http://schemas.microsoft.com/office/drawing/2014/main" id="{27267FB4-C40E-459C-9CAE-D109A7BC908B}"/>
                </a:ext>
              </a:extLst>
            </p:cNvPr>
            <p:cNvSpPr txBox="1"/>
            <p:nvPr/>
          </p:nvSpPr>
          <p:spPr>
            <a:xfrm>
              <a:off x="3171943" y="1774739"/>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lgn="r"/>
              <a:r>
                <a:rPr lang="zh-CN" altLang="en-US" sz="2000" dirty="0">
                  <a:gradFill>
                    <a:gsLst>
                      <a:gs pos="50000">
                        <a:schemeClr val="accent2"/>
                      </a:gs>
                      <a:gs pos="100000">
                        <a:schemeClr val="accent1"/>
                      </a:gs>
                    </a:gsLst>
                    <a:lin ang="2400000" scaled="0"/>
                  </a:gradFill>
                  <a:latin typeface="思源宋体 CN Heavy" panose="02020900000000000000" pitchFamily="18" charset="-122"/>
                  <a:ea typeface="思源宋体 CN Heavy" panose="02020900000000000000" pitchFamily="18" charset="-122"/>
                </a:rPr>
                <a:t>标题文字添加</a:t>
              </a:r>
            </a:p>
          </p:txBody>
        </p:sp>
        <p:sp>
          <p:nvSpPr>
            <p:cNvPr id="46" name="文本框 45">
              <a:extLst>
                <a:ext uri="{FF2B5EF4-FFF2-40B4-BE49-F238E27FC236}">
                  <a16:creationId xmlns:a16="http://schemas.microsoft.com/office/drawing/2014/main" id="{A57E2569-0E11-4342-8AA4-BC308E1DFC20}"/>
                </a:ext>
              </a:extLst>
            </p:cNvPr>
            <p:cNvSpPr txBox="1"/>
            <p:nvPr/>
          </p:nvSpPr>
          <p:spPr>
            <a:xfrm>
              <a:off x="3177793" y="2167364"/>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47" name="组合 46">
            <a:extLst>
              <a:ext uri="{FF2B5EF4-FFF2-40B4-BE49-F238E27FC236}">
                <a16:creationId xmlns:a16="http://schemas.microsoft.com/office/drawing/2014/main" id="{72C17389-633E-429A-884C-31F1A0F0DBD4}"/>
              </a:ext>
            </a:extLst>
          </p:cNvPr>
          <p:cNvGrpSpPr/>
          <p:nvPr/>
        </p:nvGrpSpPr>
        <p:grpSpPr>
          <a:xfrm flipH="1">
            <a:off x="1283100" y="4251476"/>
            <a:ext cx="2723015" cy="1010230"/>
            <a:chOff x="3171943" y="1774739"/>
            <a:chExt cx="2723015" cy="1010230"/>
          </a:xfrm>
        </p:grpSpPr>
        <p:sp>
          <p:nvSpPr>
            <p:cNvPr id="48" name="文本框 47">
              <a:extLst>
                <a:ext uri="{FF2B5EF4-FFF2-40B4-BE49-F238E27FC236}">
                  <a16:creationId xmlns:a16="http://schemas.microsoft.com/office/drawing/2014/main" id="{9790ACDF-5421-4B31-ACF9-CBA56859B926}"/>
                </a:ext>
              </a:extLst>
            </p:cNvPr>
            <p:cNvSpPr txBox="1"/>
            <p:nvPr/>
          </p:nvSpPr>
          <p:spPr>
            <a:xfrm>
              <a:off x="3171943" y="1774739"/>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lgn="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标题文字添加</a:t>
              </a:r>
            </a:p>
          </p:txBody>
        </p:sp>
        <p:sp>
          <p:nvSpPr>
            <p:cNvPr id="49" name="文本框 48">
              <a:extLst>
                <a:ext uri="{FF2B5EF4-FFF2-40B4-BE49-F238E27FC236}">
                  <a16:creationId xmlns:a16="http://schemas.microsoft.com/office/drawing/2014/main" id="{EFE38183-39E9-4CA5-BBAD-1595AF5DBE67}"/>
                </a:ext>
              </a:extLst>
            </p:cNvPr>
            <p:cNvSpPr txBox="1"/>
            <p:nvPr/>
          </p:nvSpPr>
          <p:spPr>
            <a:xfrm>
              <a:off x="3177793" y="2167364"/>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pic>
        <p:nvPicPr>
          <p:cNvPr id="51" name="图片 50">
            <a:extLst>
              <a:ext uri="{FF2B5EF4-FFF2-40B4-BE49-F238E27FC236}">
                <a16:creationId xmlns:a16="http://schemas.microsoft.com/office/drawing/2014/main" id="{77B7188F-088A-4879-9D7A-4B61FA55801C}"/>
              </a:ext>
            </a:extLst>
          </p:cNvPr>
          <p:cNvPicPr>
            <a:picLocks noChangeAspect="1"/>
          </p:cNvPicPr>
          <p:nvPr/>
        </p:nvPicPr>
        <p:blipFill rotWithShape="1">
          <a:blip r:embed="rId3">
            <a:extLst>
              <a:ext uri="{28A0092B-C50C-407E-A947-70E740481C1C}">
                <a14:useLocalDpi xmlns:a14="http://schemas.microsoft.com/office/drawing/2010/main" val="0"/>
              </a:ext>
            </a:extLst>
          </a:blip>
          <a:srcRect l="6795" t="6558" r="45667" b="22926"/>
          <a:stretch/>
        </p:blipFill>
        <p:spPr>
          <a:xfrm>
            <a:off x="5030651" y="2606525"/>
            <a:ext cx="2140038" cy="2116288"/>
          </a:xfrm>
          <a:custGeom>
            <a:avLst/>
            <a:gdLst>
              <a:gd name="connsiteX0" fmla="*/ 1070019 w 2140038"/>
              <a:gd name="connsiteY0" fmla="*/ 0 h 2116288"/>
              <a:gd name="connsiteX1" fmla="*/ 2140038 w 2140038"/>
              <a:gd name="connsiteY1" fmla="*/ 1058144 h 2116288"/>
              <a:gd name="connsiteX2" fmla="*/ 1070019 w 2140038"/>
              <a:gd name="connsiteY2" fmla="*/ 2116288 h 2116288"/>
              <a:gd name="connsiteX3" fmla="*/ 0 w 2140038"/>
              <a:gd name="connsiteY3" fmla="*/ 1058144 h 2116288"/>
              <a:gd name="connsiteX4" fmla="*/ 1070019 w 2140038"/>
              <a:gd name="connsiteY4" fmla="*/ 0 h 2116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038" h="2116288">
                <a:moveTo>
                  <a:pt x="1070019" y="0"/>
                </a:moveTo>
                <a:cubicBezTo>
                  <a:pt x="1660975" y="0"/>
                  <a:pt x="2140038" y="473747"/>
                  <a:pt x="2140038" y="1058144"/>
                </a:cubicBezTo>
                <a:cubicBezTo>
                  <a:pt x="2140038" y="1642541"/>
                  <a:pt x="1660975" y="2116288"/>
                  <a:pt x="1070019" y="2116288"/>
                </a:cubicBezTo>
                <a:cubicBezTo>
                  <a:pt x="479064" y="2116288"/>
                  <a:pt x="0" y="1642541"/>
                  <a:pt x="0" y="1058144"/>
                </a:cubicBezTo>
                <a:cubicBezTo>
                  <a:pt x="0" y="473747"/>
                  <a:pt x="479064" y="0"/>
                  <a:pt x="1070019" y="0"/>
                </a:cubicBezTo>
                <a:close/>
              </a:path>
            </a:pathLst>
          </a:custGeom>
        </p:spPr>
      </p:pic>
    </p:spTree>
    <p:extLst>
      <p:ext uri="{BB962C8B-B14F-4D97-AF65-F5344CB8AC3E}">
        <p14:creationId xmlns:p14="http://schemas.microsoft.com/office/powerpoint/2010/main" val="29704744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anim calcmode="lin" valueType="num">
                                      <p:cBhvr>
                                        <p:cTn id="14" dur="500" fill="hold"/>
                                        <p:tgtEl>
                                          <p:spTgt spid="37"/>
                                        </p:tgtEl>
                                        <p:attrNameLst>
                                          <p:attrName>ppt_x</p:attrName>
                                        </p:attrNameLst>
                                      </p:cBhvr>
                                      <p:tavLst>
                                        <p:tav tm="0">
                                          <p:val>
                                            <p:strVal val="#ppt_x"/>
                                          </p:val>
                                        </p:tav>
                                        <p:tav tm="100000">
                                          <p:val>
                                            <p:strVal val="#ppt_x"/>
                                          </p:val>
                                        </p:tav>
                                      </p:tavLst>
                                    </p:anim>
                                    <p:anim calcmode="lin" valueType="num">
                                      <p:cBhvr>
                                        <p:cTn id="15" dur="5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anim calcmode="lin" valueType="num">
                                      <p:cBhvr>
                                        <p:cTn id="20" dur="500" fill="hold"/>
                                        <p:tgtEl>
                                          <p:spTgt spid="47"/>
                                        </p:tgtEl>
                                        <p:attrNameLst>
                                          <p:attrName>ppt_x</p:attrName>
                                        </p:attrNameLst>
                                      </p:cBhvr>
                                      <p:tavLst>
                                        <p:tav tm="0">
                                          <p:val>
                                            <p:strVal val="#ppt_x"/>
                                          </p:val>
                                        </p:tav>
                                        <p:tav tm="100000">
                                          <p:val>
                                            <p:strVal val="#ppt_x"/>
                                          </p:val>
                                        </p:tav>
                                      </p:tavLst>
                                    </p:anim>
                                    <p:anim calcmode="lin" valueType="num">
                                      <p:cBhvr>
                                        <p:cTn id="21" dur="500" fill="hold"/>
                                        <p:tgtEl>
                                          <p:spTgt spid="4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anim calcmode="lin" valueType="num">
                                      <p:cBhvr>
                                        <p:cTn id="26" dur="500" fill="hold"/>
                                        <p:tgtEl>
                                          <p:spTgt spid="40"/>
                                        </p:tgtEl>
                                        <p:attrNameLst>
                                          <p:attrName>ppt_x</p:attrName>
                                        </p:attrNameLst>
                                      </p:cBhvr>
                                      <p:tavLst>
                                        <p:tav tm="0">
                                          <p:val>
                                            <p:strVal val="#ppt_x"/>
                                          </p:val>
                                        </p:tav>
                                        <p:tav tm="100000">
                                          <p:val>
                                            <p:strVal val="#ppt_x"/>
                                          </p:val>
                                        </p:tav>
                                      </p:tavLst>
                                    </p:anim>
                                    <p:anim calcmode="lin" valueType="num">
                                      <p:cBhvr>
                                        <p:cTn id="27"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a:extLst>
              <a:ext uri="{FF2B5EF4-FFF2-40B4-BE49-F238E27FC236}">
                <a16:creationId xmlns:a16="http://schemas.microsoft.com/office/drawing/2014/main" id="{87B5ECBA-175E-4A42-BC93-327EFE89EFF0}"/>
              </a:ext>
            </a:extLst>
          </p:cNvPr>
          <p:cNvGrpSpPr/>
          <p:nvPr/>
        </p:nvGrpSpPr>
        <p:grpSpPr>
          <a:xfrm>
            <a:off x="0" y="0"/>
            <a:ext cx="12192000" cy="6858000"/>
            <a:chOff x="0" y="0"/>
            <a:chExt cx="12192000" cy="6858000"/>
          </a:xfrm>
        </p:grpSpPr>
        <p:pic>
          <p:nvPicPr>
            <p:cNvPr id="73" name="图片 72">
              <a:extLst>
                <a:ext uri="{FF2B5EF4-FFF2-40B4-BE49-F238E27FC236}">
                  <a16:creationId xmlns:a16="http://schemas.microsoft.com/office/drawing/2014/main" id="{8F78AB04-F017-4C76-A3EF-21C3F1CFBE04}"/>
                </a:ext>
              </a:extLst>
            </p:cNvPr>
            <p:cNvPicPr>
              <a:picLocks noChangeAspect="1"/>
            </p:cNvPicPr>
            <p:nvPr/>
          </p:nvPicPr>
          <p:blipFill>
            <a:blip r:embed="rId2"/>
            <a:stretch>
              <a:fillRect/>
            </a:stretch>
          </p:blipFill>
          <p:spPr>
            <a:xfrm>
              <a:off x="288879" y="142055"/>
              <a:ext cx="1066892" cy="499915"/>
            </a:xfrm>
            <a:prstGeom prst="rect">
              <a:avLst/>
            </a:prstGeom>
          </p:spPr>
        </p:pic>
        <p:sp>
          <p:nvSpPr>
            <p:cNvPr id="74" name="矩形 73">
              <a:extLst>
                <a:ext uri="{FF2B5EF4-FFF2-40B4-BE49-F238E27FC236}">
                  <a16:creationId xmlns:a16="http://schemas.microsoft.com/office/drawing/2014/main" id="{026703B0-B2AF-42D8-8659-65F3B00EBA3F}"/>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设计总结</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sp>
        <p:nvSpPr>
          <p:cNvPr id="11" name="任意多边形: 形状 10">
            <a:extLst>
              <a:ext uri="{FF2B5EF4-FFF2-40B4-BE49-F238E27FC236}">
                <a16:creationId xmlns:a16="http://schemas.microsoft.com/office/drawing/2014/main" id="{B04B71C1-7843-4BF3-817A-E1887C8EAF3C}"/>
              </a:ext>
            </a:extLst>
          </p:cNvPr>
          <p:cNvSpPr/>
          <p:nvPr/>
        </p:nvSpPr>
        <p:spPr>
          <a:xfrm>
            <a:off x="5665601" y="1875522"/>
            <a:ext cx="860797" cy="86079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7200" dirty="0">
              <a:latin typeface="思源宋体 CN Heavy" panose="02020900000000000000" pitchFamily="18" charset="-122"/>
              <a:ea typeface="思源宋体 CN Heavy" panose="02020900000000000000" pitchFamily="18" charset="-122"/>
              <a:sym typeface="+mn-lt"/>
            </a:endParaRPr>
          </a:p>
        </p:txBody>
      </p:sp>
      <p:sp>
        <p:nvSpPr>
          <p:cNvPr id="12" name="任意多边形: 形状 11">
            <a:extLst>
              <a:ext uri="{FF2B5EF4-FFF2-40B4-BE49-F238E27FC236}">
                <a16:creationId xmlns:a16="http://schemas.microsoft.com/office/drawing/2014/main" id="{3C3A2EBE-57EC-476B-BDCA-FC5A12291617}"/>
              </a:ext>
            </a:extLst>
          </p:cNvPr>
          <p:cNvSpPr/>
          <p:nvPr/>
        </p:nvSpPr>
        <p:spPr>
          <a:xfrm>
            <a:off x="6825879" y="2545408"/>
            <a:ext cx="860797" cy="86079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gradFill>
            <a:gsLst>
              <a:gs pos="50000">
                <a:schemeClr val="accent2"/>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7200" dirty="0">
              <a:latin typeface="思源宋体 CN Heavy" panose="02020900000000000000" pitchFamily="18" charset="-122"/>
              <a:ea typeface="思源宋体 CN Heavy" panose="02020900000000000000" pitchFamily="18" charset="-122"/>
              <a:sym typeface="+mn-lt"/>
            </a:endParaRPr>
          </a:p>
        </p:txBody>
      </p:sp>
      <p:sp>
        <p:nvSpPr>
          <p:cNvPr id="13" name="任意多边形: 形状 12">
            <a:extLst>
              <a:ext uri="{FF2B5EF4-FFF2-40B4-BE49-F238E27FC236}">
                <a16:creationId xmlns:a16="http://schemas.microsoft.com/office/drawing/2014/main" id="{D7609C61-F142-4627-B3BD-C308818AC843}"/>
              </a:ext>
            </a:extLst>
          </p:cNvPr>
          <p:cNvSpPr/>
          <p:nvPr/>
        </p:nvSpPr>
        <p:spPr>
          <a:xfrm>
            <a:off x="6825879" y="3885181"/>
            <a:ext cx="860797" cy="86079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7200" dirty="0">
              <a:latin typeface="思源宋体 CN Heavy" panose="02020900000000000000" pitchFamily="18" charset="-122"/>
              <a:ea typeface="思源宋体 CN Heavy" panose="02020900000000000000" pitchFamily="18" charset="-122"/>
              <a:sym typeface="+mn-lt"/>
            </a:endParaRPr>
          </a:p>
        </p:txBody>
      </p:sp>
      <p:sp>
        <p:nvSpPr>
          <p:cNvPr id="14" name="任意多边形: 形状 13">
            <a:extLst>
              <a:ext uri="{FF2B5EF4-FFF2-40B4-BE49-F238E27FC236}">
                <a16:creationId xmlns:a16="http://schemas.microsoft.com/office/drawing/2014/main" id="{7A2AE0D8-8162-4B6B-A9AC-F8A5B78B7F75}"/>
              </a:ext>
            </a:extLst>
          </p:cNvPr>
          <p:cNvSpPr/>
          <p:nvPr/>
        </p:nvSpPr>
        <p:spPr>
          <a:xfrm>
            <a:off x="5665601" y="4555067"/>
            <a:ext cx="860797" cy="86079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gradFill>
            <a:gsLst>
              <a:gs pos="50000">
                <a:schemeClr val="accent2"/>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7200" dirty="0">
              <a:latin typeface="思源宋体 CN Heavy" panose="02020900000000000000" pitchFamily="18" charset="-122"/>
              <a:ea typeface="思源宋体 CN Heavy" panose="02020900000000000000" pitchFamily="18" charset="-122"/>
              <a:sym typeface="+mn-lt"/>
            </a:endParaRPr>
          </a:p>
        </p:txBody>
      </p:sp>
      <p:sp>
        <p:nvSpPr>
          <p:cNvPr id="15" name="任意多边形: 形状 14">
            <a:extLst>
              <a:ext uri="{FF2B5EF4-FFF2-40B4-BE49-F238E27FC236}">
                <a16:creationId xmlns:a16="http://schemas.microsoft.com/office/drawing/2014/main" id="{D667CE56-1ACB-4928-B9D3-29A52670C53A}"/>
              </a:ext>
            </a:extLst>
          </p:cNvPr>
          <p:cNvSpPr/>
          <p:nvPr/>
        </p:nvSpPr>
        <p:spPr>
          <a:xfrm>
            <a:off x="4505324" y="3885181"/>
            <a:ext cx="860797" cy="86079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7200" dirty="0">
              <a:latin typeface="思源宋体 CN Heavy" panose="02020900000000000000" pitchFamily="18" charset="-122"/>
              <a:ea typeface="思源宋体 CN Heavy" panose="02020900000000000000" pitchFamily="18" charset="-122"/>
              <a:sym typeface="+mn-lt"/>
            </a:endParaRPr>
          </a:p>
        </p:txBody>
      </p:sp>
      <p:sp>
        <p:nvSpPr>
          <p:cNvPr id="16" name="任意多边形: 形状 15">
            <a:extLst>
              <a:ext uri="{FF2B5EF4-FFF2-40B4-BE49-F238E27FC236}">
                <a16:creationId xmlns:a16="http://schemas.microsoft.com/office/drawing/2014/main" id="{6B1C8F38-2A97-400A-9BF7-263F7E26DD38}"/>
              </a:ext>
            </a:extLst>
          </p:cNvPr>
          <p:cNvSpPr/>
          <p:nvPr/>
        </p:nvSpPr>
        <p:spPr>
          <a:xfrm>
            <a:off x="4505324" y="2545408"/>
            <a:ext cx="860797" cy="86079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gradFill>
            <a:gsLst>
              <a:gs pos="50000">
                <a:schemeClr val="accent2"/>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7200" dirty="0">
              <a:latin typeface="思源宋体 CN Heavy" panose="02020900000000000000" pitchFamily="18" charset="-122"/>
              <a:ea typeface="思源宋体 CN Heavy" panose="02020900000000000000" pitchFamily="18" charset="-122"/>
              <a:sym typeface="+mn-lt"/>
            </a:endParaRPr>
          </a:p>
        </p:txBody>
      </p:sp>
      <p:grpSp>
        <p:nvGrpSpPr>
          <p:cNvPr id="23" name="组合 22">
            <a:extLst>
              <a:ext uri="{FF2B5EF4-FFF2-40B4-BE49-F238E27FC236}">
                <a16:creationId xmlns:a16="http://schemas.microsoft.com/office/drawing/2014/main" id="{DEA59FB4-BDE8-481A-A103-302D1551A7EA}"/>
              </a:ext>
            </a:extLst>
          </p:cNvPr>
          <p:cNvGrpSpPr/>
          <p:nvPr/>
        </p:nvGrpSpPr>
        <p:grpSpPr>
          <a:xfrm>
            <a:off x="8030430" y="1688494"/>
            <a:ext cx="2296629" cy="1110072"/>
            <a:chOff x="7608361" y="2013175"/>
            <a:chExt cx="2296629" cy="1110072"/>
          </a:xfrm>
        </p:grpSpPr>
        <p:sp>
          <p:nvSpPr>
            <p:cNvPr id="24" name="Rectangle 16">
              <a:extLst>
                <a:ext uri="{FF2B5EF4-FFF2-40B4-BE49-F238E27FC236}">
                  <a16:creationId xmlns:a16="http://schemas.microsoft.com/office/drawing/2014/main" id="{1A53DAFB-39EA-4A3B-8E9C-3EB278240DEF}"/>
                </a:ext>
              </a:extLst>
            </p:cNvPr>
            <p:cNvSpPr/>
            <p:nvPr/>
          </p:nvSpPr>
          <p:spPr>
            <a:xfrm>
              <a:off x="7608363" y="2362398"/>
              <a:ext cx="2296627" cy="760849"/>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5" name="Title 11">
              <a:extLst>
                <a:ext uri="{FF2B5EF4-FFF2-40B4-BE49-F238E27FC236}">
                  <a16:creationId xmlns:a16="http://schemas.microsoft.com/office/drawing/2014/main" id="{D9F7696C-E881-44C3-8D06-4E5ABF25A896}"/>
                </a:ext>
              </a:extLst>
            </p:cNvPr>
            <p:cNvSpPr txBox="1">
              <a:spLocks/>
            </p:cNvSpPr>
            <p:nvPr/>
          </p:nvSpPr>
          <p:spPr>
            <a:xfrm>
              <a:off x="7608361" y="2013175"/>
              <a:ext cx="1607155" cy="369332"/>
            </a:xfrm>
            <a:prstGeom prst="rect">
              <a:avLst/>
            </a:prstGeom>
            <a:noFill/>
          </p:spPr>
          <p:txBody>
            <a:bodyPr wrap="square" rtlCol="0">
              <a:spAutoFit/>
            </a:bodyPr>
            <a:lstStyle>
              <a:defPPr>
                <a:defRPr lang="zh-CN"/>
              </a:defPPr>
              <a:lvl1pPr algn="r">
                <a:defRPr>
                  <a:gradFill>
                    <a:gsLst>
                      <a:gs pos="50000">
                        <a:schemeClr val="accent2"/>
                      </a:gs>
                      <a:gs pos="100000">
                        <a:schemeClr val="accent1"/>
                      </a:gs>
                    </a:gsLst>
                    <a:lin ang="2400000" scaled="0"/>
                  </a:gradFill>
                  <a:latin typeface="思源宋体 CN Heavy" panose="02020900000000000000" pitchFamily="18" charset="-122"/>
                  <a:ea typeface="思源宋体 CN Heavy" panose="02020900000000000000" pitchFamily="18" charset="-122"/>
                </a:defRPr>
              </a:lvl1pPr>
            </a:lstStyle>
            <a:p>
              <a:pPr algn="l"/>
              <a:r>
                <a:rPr lang="zh-CN" altLang="en-US" dirty="0"/>
                <a:t>标题文字添加</a:t>
              </a:r>
              <a:endParaRPr lang="en-US" dirty="0"/>
            </a:p>
          </p:txBody>
        </p:sp>
      </p:grpSp>
      <p:grpSp>
        <p:nvGrpSpPr>
          <p:cNvPr id="26" name="组合 25">
            <a:extLst>
              <a:ext uri="{FF2B5EF4-FFF2-40B4-BE49-F238E27FC236}">
                <a16:creationId xmlns:a16="http://schemas.microsoft.com/office/drawing/2014/main" id="{F8E0B62F-DDF5-42FD-B5F1-DF6009A1609D}"/>
              </a:ext>
            </a:extLst>
          </p:cNvPr>
          <p:cNvGrpSpPr/>
          <p:nvPr/>
        </p:nvGrpSpPr>
        <p:grpSpPr>
          <a:xfrm>
            <a:off x="8468580" y="3152826"/>
            <a:ext cx="2296629" cy="1110072"/>
            <a:chOff x="7608361" y="2013175"/>
            <a:chExt cx="2296629" cy="1110072"/>
          </a:xfrm>
        </p:grpSpPr>
        <p:sp>
          <p:nvSpPr>
            <p:cNvPr id="27" name="Rectangle 16">
              <a:extLst>
                <a:ext uri="{FF2B5EF4-FFF2-40B4-BE49-F238E27FC236}">
                  <a16:creationId xmlns:a16="http://schemas.microsoft.com/office/drawing/2014/main" id="{CEE2C5EC-B583-477B-BED9-8E7E456EB807}"/>
                </a:ext>
              </a:extLst>
            </p:cNvPr>
            <p:cNvSpPr/>
            <p:nvPr/>
          </p:nvSpPr>
          <p:spPr>
            <a:xfrm>
              <a:off x="7608363" y="2362398"/>
              <a:ext cx="2296627" cy="760849"/>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1" name="Title 11">
              <a:extLst>
                <a:ext uri="{FF2B5EF4-FFF2-40B4-BE49-F238E27FC236}">
                  <a16:creationId xmlns:a16="http://schemas.microsoft.com/office/drawing/2014/main" id="{201EB8F7-FBC8-4CCF-A2D6-44ED71304643}"/>
                </a:ext>
              </a:extLst>
            </p:cNvPr>
            <p:cNvSpPr txBox="1">
              <a:spLocks/>
            </p:cNvSpPr>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思源宋体 CN Heavy" panose="02020900000000000000" pitchFamily="18" charset="-122"/>
                  <a:ea typeface="思源宋体 CN Heavy" panose="02020900000000000000" pitchFamily="18" charset="-122"/>
                </a:rPr>
                <a:t>标题文字添加</a:t>
              </a:r>
              <a:endParaRPr lang="en-US" sz="1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nvGrpSpPr>
          <p:cNvPr id="33" name="组合 32">
            <a:extLst>
              <a:ext uri="{FF2B5EF4-FFF2-40B4-BE49-F238E27FC236}">
                <a16:creationId xmlns:a16="http://schemas.microsoft.com/office/drawing/2014/main" id="{DFC5D11C-4118-42A4-9473-007139E146A7}"/>
              </a:ext>
            </a:extLst>
          </p:cNvPr>
          <p:cNvGrpSpPr/>
          <p:nvPr/>
        </p:nvGrpSpPr>
        <p:grpSpPr>
          <a:xfrm>
            <a:off x="8030430" y="4617157"/>
            <a:ext cx="2296629" cy="1110072"/>
            <a:chOff x="7608361" y="2013175"/>
            <a:chExt cx="2296629" cy="1110072"/>
          </a:xfrm>
        </p:grpSpPr>
        <p:sp>
          <p:nvSpPr>
            <p:cNvPr id="34" name="Rectangle 16">
              <a:extLst>
                <a:ext uri="{FF2B5EF4-FFF2-40B4-BE49-F238E27FC236}">
                  <a16:creationId xmlns:a16="http://schemas.microsoft.com/office/drawing/2014/main" id="{1FAECE0B-C4D7-4E97-8B5A-D3296ED6F12F}"/>
                </a:ext>
              </a:extLst>
            </p:cNvPr>
            <p:cNvSpPr/>
            <p:nvPr/>
          </p:nvSpPr>
          <p:spPr>
            <a:xfrm>
              <a:off x="7608363" y="2362398"/>
              <a:ext cx="2296627" cy="760849"/>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5" name="Title 11">
              <a:extLst>
                <a:ext uri="{FF2B5EF4-FFF2-40B4-BE49-F238E27FC236}">
                  <a16:creationId xmlns:a16="http://schemas.microsoft.com/office/drawing/2014/main" id="{9877BEA2-2D51-4B1C-BA96-C1672502D103}"/>
                </a:ext>
              </a:extLst>
            </p:cNvPr>
            <p:cNvSpPr txBox="1">
              <a:spLocks/>
            </p:cNvSpPr>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gradFill>
                    <a:gsLst>
                      <a:gs pos="50000">
                        <a:schemeClr val="accent2"/>
                      </a:gs>
                      <a:gs pos="100000">
                        <a:schemeClr val="accent1"/>
                      </a:gs>
                    </a:gsLst>
                    <a:lin ang="2400000" scaled="0"/>
                  </a:gradFill>
                  <a:latin typeface="思源宋体 CN Heavy" panose="02020900000000000000" pitchFamily="18" charset="-122"/>
                  <a:ea typeface="思源宋体 CN Heavy" panose="02020900000000000000" pitchFamily="18" charset="-122"/>
                </a:rPr>
                <a:t>标题文字添加</a:t>
              </a:r>
              <a:endParaRPr lang="en-US" sz="1800" dirty="0">
                <a:gradFill>
                  <a:gsLst>
                    <a:gs pos="50000">
                      <a:schemeClr val="accent2"/>
                    </a:gs>
                    <a:gs pos="100000">
                      <a:schemeClr val="accent1"/>
                    </a:gs>
                  </a:gsLst>
                  <a:lin ang="2400000" scaled="0"/>
                </a:gradFill>
                <a:latin typeface="思源宋体 CN Heavy" panose="02020900000000000000" pitchFamily="18" charset="-122"/>
                <a:ea typeface="思源宋体 CN Heavy" panose="02020900000000000000" pitchFamily="18" charset="-122"/>
              </a:endParaRPr>
            </a:p>
          </p:txBody>
        </p:sp>
      </p:grpSp>
      <p:grpSp>
        <p:nvGrpSpPr>
          <p:cNvPr id="36" name="组合 35">
            <a:extLst>
              <a:ext uri="{FF2B5EF4-FFF2-40B4-BE49-F238E27FC236}">
                <a16:creationId xmlns:a16="http://schemas.microsoft.com/office/drawing/2014/main" id="{1F604780-C116-42B3-8A97-DEF0866C6D6A}"/>
              </a:ext>
            </a:extLst>
          </p:cNvPr>
          <p:cNvGrpSpPr/>
          <p:nvPr/>
        </p:nvGrpSpPr>
        <p:grpSpPr>
          <a:xfrm flipH="1">
            <a:off x="1949285" y="1688494"/>
            <a:ext cx="2296629" cy="1110072"/>
            <a:chOff x="7608361" y="2013175"/>
            <a:chExt cx="2296629" cy="1110072"/>
          </a:xfrm>
        </p:grpSpPr>
        <p:sp>
          <p:nvSpPr>
            <p:cNvPr id="37" name="Rectangle 16">
              <a:extLst>
                <a:ext uri="{FF2B5EF4-FFF2-40B4-BE49-F238E27FC236}">
                  <a16:creationId xmlns:a16="http://schemas.microsoft.com/office/drawing/2014/main" id="{60D00A1D-04A1-4C4C-9F57-FBA92D32E60F}"/>
                </a:ext>
              </a:extLst>
            </p:cNvPr>
            <p:cNvSpPr/>
            <p:nvPr/>
          </p:nvSpPr>
          <p:spPr>
            <a:xfrm>
              <a:off x="7608363" y="2362398"/>
              <a:ext cx="2296627" cy="760849"/>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8" name="Title 11">
              <a:extLst>
                <a:ext uri="{FF2B5EF4-FFF2-40B4-BE49-F238E27FC236}">
                  <a16:creationId xmlns:a16="http://schemas.microsoft.com/office/drawing/2014/main" id="{DE499D23-867C-4DE7-A671-6992834649CC}"/>
                </a:ext>
              </a:extLst>
            </p:cNvPr>
            <p:cNvSpPr txBox="1">
              <a:spLocks/>
            </p:cNvSpPr>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chemeClr val="tx1">
                      <a:lumMod val="75000"/>
                      <a:lumOff val="25000"/>
                    </a:schemeClr>
                  </a:solidFill>
                  <a:latin typeface="思源宋体 CN Heavy" panose="02020900000000000000" pitchFamily="18" charset="-122"/>
                  <a:ea typeface="思源宋体 CN Heavy" panose="02020900000000000000" pitchFamily="18" charset="-122"/>
                </a:rPr>
                <a:t>标题文字添加</a:t>
              </a:r>
              <a:endParaRPr lang="en-US" sz="1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nvGrpSpPr>
          <p:cNvPr id="39" name="组合 38">
            <a:extLst>
              <a:ext uri="{FF2B5EF4-FFF2-40B4-BE49-F238E27FC236}">
                <a16:creationId xmlns:a16="http://schemas.microsoft.com/office/drawing/2014/main" id="{C83EA93D-43D9-4333-9649-460986F4CB21}"/>
              </a:ext>
            </a:extLst>
          </p:cNvPr>
          <p:cNvGrpSpPr/>
          <p:nvPr/>
        </p:nvGrpSpPr>
        <p:grpSpPr>
          <a:xfrm flipH="1">
            <a:off x="1310531" y="3152826"/>
            <a:ext cx="2296629" cy="1110072"/>
            <a:chOff x="7608361" y="2013175"/>
            <a:chExt cx="2296629" cy="1110072"/>
          </a:xfrm>
        </p:grpSpPr>
        <p:sp>
          <p:nvSpPr>
            <p:cNvPr id="40" name="Rectangle 16">
              <a:extLst>
                <a:ext uri="{FF2B5EF4-FFF2-40B4-BE49-F238E27FC236}">
                  <a16:creationId xmlns:a16="http://schemas.microsoft.com/office/drawing/2014/main" id="{5A9C1632-D265-4D57-98C7-21A408B85713}"/>
                </a:ext>
              </a:extLst>
            </p:cNvPr>
            <p:cNvSpPr/>
            <p:nvPr/>
          </p:nvSpPr>
          <p:spPr>
            <a:xfrm>
              <a:off x="7608363" y="2362398"/>
              <a:ext cx="2296627" cy="760849"/>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1" name="Title 11">
              <a:extLst>
                <a:ext uri="{FF2B5EF4-FFF2-40B4-BE49-F238E27FC236}">
                  <a16:creationId xmlns:a16="http://schemas.microsoft.com/office/drawing/2014/main" id="{E05B886D-0D97-4E94-84A8-29EE44DE6A0F}"/>
                </a:ext>
              </a:extLst>
            </p:cNvPr>
            <p:cNvSpPr txBox="1">
              <a:spLocks/>
            </p:cNvSpPr>
            <p:nvPr/>
          </p:nvSpPr>
          <p:spPr>
            <a:xfrm>
              <a:off x="7608361" y="2013175"/>
              <a:ext cx="1841860"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gradFill>
                    <a:gsLst>
                      <a:gs pos="50000">
                        <a:schemeClr val="accent2"/>
                      </a:gs>
                      <a:gs pos="100000">
                        <a:schemeClr val="accent1"/>
                      </a:gs>
                    </a:gsLst>
                    <a:lin ang="2400000" scaled="0"/>
                  </a:gradFill>
                  <a:latin typeface="思源宋体 CN Heavy" panose="02020900000000000000" pitchFamily="18" charset="-122"/>
                  <a:ea typeface="思源宋体 CN Heavy" panose="02020900000000000000" pitchFamily="18" charset="-122"/>
                </a:rPr>
                <a:t>标题文字添加</a:t>
              </a:r>
              <a:endParaRPr lang="en-US" sz="1800" dirty="0">
                <a:gradFill>
                  <a:gsLst>
                    <a:gs pos="50000">
                      <a:schemeClr val="accent2"/>
                    </a:gs>
                    <a:gs pos="100000">
                      <a:schemeClr val="accent1"/>
                    </a:gs>
                  </a:gsLst>
                  <a:lin ang="2400000" scaled="0"/>
                </a:gradFill>
                <a:latin typeface="思源宋体 CN Heavy" panose="02020900000000000000" pitchFamily="18" charset="-122"/>
                <a:ea typeface="思源宋体 CN Heavy" panose="02020900000000000000" pitchFamily="18" charset="-122"/>
              </a:endParaRPr>
            </a:p>
          </p:txBody>
        </p:sp>
      </p:grpSp>
      <p:grpSp>
        <p:nvGrpSpPr>
          <p:cNvPr id="43" name="组合 42">
            <a:extLst>
              <a:ext uri="{FF2B5EF4-FFF2-40B4-BE49-F238E27FC236}">
                <a16:creationId xmlns:a16="http://schemas.microsoft.com/office/drawing/2014/main" id="{9D4AB407-FACB-4389-9EDE-939E7EF60293}"/>
              </a:ext>
            </a:extLst>
          </p:cNvPr>
          <p:cNvGrpSpPr/>
          <p:nvPr/>
        </p:nvGrpSpPr>
        <p:grpSpPr>
          <a:xfrm flipH="1">
            <a:off x="1949285" y="4617157"/>
            <a:ext cx="2296629" cy="1110072"/>
            <a:chOff x="7608361" y="2013175"/>
            <a:chExt cx="2296629" cy="1110072"/>
          </a:xfrm>
        </p:grpSpPr>
        <p:sp>
          <p:nvSpPr>
            <p:cNvPr id="44" name="Rectangle 16">
              <a:extLst>
                <a:ext uri="{FF2B5EF4-FFF2-40B4-BE49-F238E27FC236}">
                  <a16:creationId xmlns:a16="http://schemas.microsoft.com/office/drawing/2014/main" id="{683BFAE5-858A-486E-A6C3-977A686D59D8}"/>
                </a:ext>
              </a:extLst>
            </p:cNvPr>
            <p:cNvSpPr/>
            <p:nvPr/>
          </p:nvSpPr>
          <p:spPr>
            <a:xfrm>
              <a:off x="7608363" y="2362398"/>
              <a:ext cx="2296627" cy="760849"/>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5" name="Title 11">
              <a:extLst>
                <a:ext uri="{FF2B5EF4-FFF2-40B4-BE49-F238E27FC236}">
                  <a16:creationId xmlns:a16="http://schemas.microsoft.com/office/drawing/2014/main" id="{922E2E0D-DF56-485B-B35E-2956681F5F63}"/>
                </a:ext>
              </a:extLst>
            </p:cNvPr>
            <p:cNvSpPr txBox="1">
              <a:spLocks/>
            </p:cNvSpPr>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chemeClr val="tx1">
                      <a:lumMod val="75000"/>
                      <a:lumOff val="25000"/>
                    </a:schemeClr>
                  </a:solidFill>
                  <a:latin typeface="思源宋体 CN Heavy" panose="02020900000000000000" pitchFamily="18" charset="-122"/>
                  <a:ea typeface="思源宋体 CN Heavy" panose="02020900000000000000" pitchFamily="18" charset="-122"/>
                </a:rPr>
                <a:t>标题文字添加</a:t>
              </a:r>
              <a:endParaRPr lang="en-US" sz="1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sp>
        <p:nvSpPr>
          <p:cNvPr id="53" name="图形 4">
            <a:extLst>
              <a:ext uri="{FF2B5EF4-FFF2-40B4-BE49-F238E27FC236}">
                <a16:creationId xmlns:a16="http://schemas.microsoft.com/office/drawing/2014/main" id="{76B7103C-F12E-4D4B-96F5-FA04DDE2C659}"/>
              </a:ext>
            </a:extLst>
          </p:cNvPr>
          <p:cNvSpPr/>
          <p:nvPr/>
        </p:nvSpPr>
        <p:spPr>
          <a:xfrm>
            <a:off x="5906355" y="4844211"/>
            <a:ext cx="379288" cy="282508"/>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a:p>
        </p:txBody>
      </p:sp>
      <p:sp>
        <p:nvSpPr>
          <p:cNvPr id="54" name="图形 6">
            <a:extLst>
              <a:ext uri="{FF2B5EF4-FFF2-40B4-BE49-F238E27FC236}">
                <a16:creationId xmlns:a16="http://schemas.microsoft.com/office/drawing/2014/main" id="{63FA0A83-7977-4D9F-9272-1BAFAF1270F4}"/>
              </a:ext>
            </a:extLst>
          </p:cNvPr>
          <p:cNvSpPr/>
          <p:nvPr/>
        </p:nvSpPr>
        <p:spPr>
          <a:xfrm>
            <a:off x="7086804" y="4153242"/>
            <a:ext cx="338946" cy="324674"/>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a:p>
        </p:txBody>
      </p:sp>
      <p:grpSp>
        <p:nvGrpSpPr>
          <p:cNvPr id="55" name="图形 8">
            <a:extLst>
              <a:ext uri="{FF2B5EF4-FFF2-40B4-BE49-F238E27FC236}">
                <a16:creationId xmlns:a16="http://schemas.microsoft.com/office/drawing/2014/main" id="{4392E750-8E35-4431-8A24-A65235DC8338}"/>
              </a:ext>
            </a:extLst>
          </p:cNvPr>
          <p:cNvGrpSpPr/>
          <p:nvPr/>
        </p:nvGrpSpPr>
        <p:grpSpPr>
          <a:xfrm>
            <a:off x="4757602" y="2802646"/>
            <a:ext cx="420780" cy="346320"/>
            <a:chOff x="2438400" y="2476500"/>
            <a:chExt cx="2314575" cy="1905000"/>
          </a:xfrm>
          <a:solidFill>
            <a:schemeClr val="bg1"/>
          </a:solidFill>
        </p:grpSpPr>
        <p:sp>
          <p:nvSpPr>
            <p:cNvPr id="56" name="任意多边形: 形状 55">
              <a:extLst>
                <a:ext uri="{FF2B5EF4-FFF2-40B4-BE49-F238E27FC236}">
                  <a16:creationId xmlns:a16="http://schemas.microsoft.com/office/drawing/2014/main" id="{8A6CE63B-89DE-4CD0-8D13-FECE9763D793}"/>
                </a:ext>
              </a:extLst>
            </p:cNvPr>
            <p:cNvSpPr/>
            <p:nvPr/>
          </p:nvSpPr>
          <p:spPr>
            <a:xfrm>
              <a:off x="2470201"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0D9ACED2-FB74-42FF-8CC2-3A6874DE500E}"/>
                </a:ext>
              </a:extLst>
            </p:cNvPr>
            <p:cNvSpPr/>
            <p:nvPr/>
          </p:nvSpPr>
          <p:spPr>
            <a:xfrm>
              <a:off x="2620959"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CE7D700-2B6D-48BB-BD15-6B8A4E8885DB}"/>
                </a:ext>
              </a:extLst>
            </p:cNvPr>
            <p:cNvSpPr/>
            <p:nvPr/>
          </p:nvSpPr>
          <p:spPr>
            <a:xfrm>
              <a:off x="4078003"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a:p>
          </p:txBody>
        </p:sp>
      </p:grpSp>
      <p:sp>
        <p:nvSpPr>
          <p:cNvPr id="59" name="图形 10">
            <a:extLst>
              <a:ext uri="{FF2B5EF4-FFF2-40B4-BE49-F238E27FC236}">
                <a16:creationId xmlns:a16="http://schemas.microsoft.com/office/drawing/2014/main" id="{78A1C93E-848B-4925-816B-87F4594C9D6F}"/>
              </a:ext>
            </a:extLst>
          </p:cNvPr>
          <p:cNvSpPr/>
          <p:nvPr/>
        </p:nvSpPr>
        <p:spPr>
          <a:xfrm>
            <a:off x="7093969" y="2813474"/>
            <a:ext cx="324616" cy="324664"/>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a:p>
        </p:txBody>
      </p:sp>
      <p:grpSp>
        <p:nvGrpSpPr>
          <p:cNvPr id="60" name="图形 12">
            <a:extLst>
              <a:ext uri="{FF2B5EF4-FFF2-40B4-BE49-F238E27FC236}">
                <a16:creationId xmlns:a16="http://schemas.microsoft.com/office/drawing/2014/main" id="{3DA516E3-F868-4BA4-AA05-07281E208954}"/>
              </a:ext>
            </a:extLst>
          </p:cNvPr>
          <p:cNvGrpSpPr/>
          <p:nvPr/>
        </p:nvGrpSpPr>
        <p:grpSpPr>
          <a:xfrm>
            <a:off x="4753038" y="4142419"/>
            <a:ext cx="365368" cy="346320"/>
            <a:chOff x="5099685" y="2476500"/>
            <a:chExt cx="2009775" cy="1905000"/>
          </a:xfrm>
          <a:solidFill>
            <a:schemeClr val="bg1"/>
          </a:solidFill>
        </p:grpSpPr>
        <p:sp>
          <p:nvSpPr>
            <p:cNvPr id="61" name="任意多边形: 形状 60">
              <a:extLst>
                <a:ext uri="{FF2B5EF4-FFF2-40B4-BE49-F238E27FC236}">
                  <a16:creationId xmlns:a16="http://schemas.microsoft.com/office/drawing/2014/main" id="{A04F55FC-04D2-4BCB-8D4B-8B407D8FA52E}"/>
                </a:ext>
              </a:extLst>
            </p:cNvPr>
            <p:cNvSpPr/>
            <p:nvPr/>
          </p:nvSpPr>
          <p:spPr>
            <a:xfrm>
              <a:off x="5119534" y="2536031"/>
              <a:ext cx="1885584" cy="1429358"/>
            </a:xfrm>
            <a:custGeom>
              <a:avLst/>
              <a:gdLst>
                <a:gd name="connsiteX0" fmla="*/ 1731902 w 1885584"/>
                <a:gd name="connsiteY0" fmla="*/ 0 h 1429358"/>
                <a:gd name="connsiteX1" fmla="*/ 153683 w 1885584"/>
                <a:gd name="connsiteY1" fmla="*/ 0 h 1429358"/>
                <a:gd name="connsiteX2" fmla="*/ 0 w 1885584"/>
                <a:gd name="connsiteY2" fmla="*/ 153637 h 1429358"/>
                <a:gd name="connsiteX3" fmla="*/ 0 w 1885584"/>
                <a:gd name="connsiteY3" fmla="*/ 1275719 h 1429358"/>
                <a:gd name="connsiteX4" fmla="*/ 153683 w 1885584"/>
                <a:gd name="connsiteY4" fmla="*/ 1429358 h 1429358"/>
                <a:gd name="connsiteX5" fmla="*/ 1731902 w 1885584"/>
                <a:gd name="connsiteY5" fmla="*/ 1429358 h 1429358"/>
                <a:gd name="connsiteX6" fmla="*/ 1885585 w 1885584"/>
                <a:gd name="connsiteY6" fmla="*/ 1275719 h 1429358"/>
                <a:gd name="connsiteX7" fmla="*/ 1885585 w 1885584"/>
                <a:gd name="connsiteY7" fmla="*/ 153637 h 1429358"/>
                <a:gd name="connsiteX8" fmla="*/ 1731902 w 1885584"/>
                <a:gd name="connsiteY8" fmla="*/ 0 h 1429358"/>
                <a:gd name="connsiteX9" fmla="*/ 972105 w 1885584"/>
                <a:gd name="connsiteY9" fmla="*/ 1213595 h 1429358"/>
                <a:gd name="connsiteX10" fmla="*/ 500708 w 1885584"/>
                <a:gd name="connsiteY10" fmla="*/ 749478 h 1429358"/>
                <a:gd name="connsiteX11" fmla="*/ 972105 w 1885584"/>
                <a:gd name="connsiteY11" fmla="*/ 285359 h 1429358"/>
                <a:gd name="connsiteX12" fmla="*/ 1443501 w 1885584"/>
                <a:gd name="connsiteY12" fmla="*/ 749478 h 1429358"/>
                <a:gd name="connsiteX13" fmla="*/ 972105 w 1885584"/>
                <a:gd name="connsiteY13" fmla="*/ 1213595 h 142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85584" h="1429358">
                  <a:moveTo>
                    <a:pt x="1731902" y="0"/>
                  </a:moveTo>
                  <a:lnTo>
                    <a:pt x="153683" y="0"/>
                  </a:lnTo>
                  <a:cubicBezTo>
                    <a:pt x="68806" y="0"/>
                    <a:pt x="0" y="68786"/>
                    <a:pt x="0" y="153637"/>
                  </a:cubicBezTo>
                  <a:lnTo>
                    <a:pt x="0" y="1275719"/>
                  </a:lnTo>
                  <a:cubicBezTo>
                    <a:pt x="0" y="1360572"/>
                    <a:pt x="68806" y="1429358"/>
                    <a:pt x="153683" y="1429358"/>
                  </a:cubicBezTo>
                  <a:lnTo>
                    <a:pt x="1731902" y="1429358"/>
                  </a:lnTo>
                  <a:cubicBezTo>
                    <a:pt x="1816778" y="1429358"/>
                    <a:pt x="1885585" y="1360572"/>
                    <a:pt x="1885585" y="1275719"/>
                  </a:cubicBezTo>
                  <a:lnTo>
                    <a:pt x="1885585" y="153637"/>
                  </a:lnTo>
                  <a:cubicBezTo>
                    <a:pt x="1885585" y="68786"/>
                    <a:pt x="1816778" y="0"/>
                    <a:pt x="1731902" y="0"/>
                  </a:cubicBezTo>
                  <a:close/>
                  <a:moveTo>
                    <a:pt x="972105" y="1213595"/>
                  </a:moveTo>
                  <a:cubicBezTo>
                    <a:pt x="711768" y="1213595"/>
                    <a:pt x="500708" y="1005866"/>
                    <a:pt x="500708" y="749478"/>
                  </a:cubicBezTo>
                  <a:cubicBezTo>
                    <a:pt x="500708" y="493088"/>
                    <a:pt x="711768" y="285359"/>
                    <a:pt x="972105" y="285359"/>
                  </a:cubicBezTo>
                  <a:cubicBezTo>
                    <a:pt x="1232441" y="285359"/>
                    <a:pt x="1443501" y="493151"/>
                    <a:pt x="1443501" y="749478"/>
                  </a:cubicBezTo>
                  <a:cubicBezTo>
                    <a:pt x="1443501" y="1005803"/>
                    <a:pt x="1232462" y="1213595"/>
                    <a:pt x="972105" y="1213595"/>
                  </a:cubicBezTo>
                  <a:close/>
                </a:path>
              </a:pathLst>
            </a:custGeom>
            <a:grpFill/>
            <a:ln w="1861"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EF4CC39A-EF35-4CC4-837D-F5DB91C071CE}"/>
                </a:ext>
              </a:extLst>
            </p:cNvPr>
            <p:cNvSpPr/>
            <p:nvPr/>
          </p:nvSpPr>
          <p:spPr>
            <a:xfrm>
              <a:off x="5328657" y="3004207"/>
              <a:ext cx="1453430" cy="1317761"/>
            </a:xfrm>
            <a:custGeom>
              <a:avLst/>
              <a:gdLst>
                <a:gd name="connsiteX0" fmla="*/ 622809 w 1453430"/>
                <a:gd name="connsiteY0" fmla="*/ 0 h 1317761"/>
                <a:gd name="connsiteX1" fmla="*/ 763960 w 1453430"/>
                <a:gd name="connsiteY1" fmla="*/ 141067 h 1317761"/>
                <a:gd name="connsiteX2" fmla="*/ 622852 w 1453430"/>
                <a:gd name="connsiteY2" fmla="*/ 282174 h 1317761"/>
                <a:gd name="connsiteX3" fmla="*/ 481700 w 1453430"/>
                <a:gd name="connsiteY3" fmla="*/ 141108 h 1317761"/>
                <a:gd name="connsiteX4" fmla="*/ 481700 w 1453430"/>
                <a:gd name="connsiteY4" fmla="*/ 141087 h 1317761"/>
                <a:gd name="connsiteX5" fmla="*/ 622788 w 1453430"/>
                <a:gd name="connsiteY5" fmla="*/ 0 h 1317761"/>
                <a:gd name="connsiteX6" fmla="*/ 622809 w 1453430"/>
                <a:gd name="connsiteY6" fmla="*/ 0 h 1317761"/>
                <a:gd name="connsiteX7" fmla="*/ 63643 w 1453430"/>
                <a:gd name="connsiteY7" fmla="*/ 1172074 h 1317761"/>
                <a:gd name="connsiteX8" fmla="*/ 1389789 w 1453430"/>
                <a:gd name="connsiteY8" fmla="*/ 1172074 h 1317761"/>
                <a:gd name="connsiteX9" fmla="*/ 1453430 w 1453430"/>
                <a:gd name="connsiteY9" fmla="*/ 1229101 h 1317761"/>
                <a:gd name="connsiteX10" fmla="*/ 1453430 w 1453430"/>
                <a:gd name="connsiteY10" fmla="*/ 1260736 h 1317761"/>
                <a:gd name="connsiteX11" fmla="*/ 1389789 w 1453430"/>
                <a:gd name="connsiteY11" fmla="*/ 1317761 h 1317761"/>
                <a:gd name="connsiteX12" fmla="*/ 63643 w 1453430"/>
                <a:gd name="connsiteY12" fmla="*/ 1317761 h 1317761"/>
                <a:gd name="connsiteX13" fmla="*/ 0 w 1453430"/>
                <a:gd name="connsiteY13" fmla="*/ 1260736 h 1317761"/>
                <a:gd name="connsiteX14" fmla="*/ 0 w 1453430"/>
                <a:gd name="connsiteY14" fmla="*/ 1229058 h 1317761"/>
                <a:gd name="connsiteX15" fmla="*/ 63643 w 1453430"/>
                <a:gd name="connsiteY15" fmla="*/ 1172074 h 131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53430" h="1317761">
                  <a:moveTo>
                    <a:pt x="622809" y="0"/>
                  </a:moveTo>
                  <a:cubicBezTo>
                    <a:pt x="700753" y="-11"/>
                    <a:pt x="763949" y="63146"/>
                    <a:pt x="763960" y="141067"/>
                  </a:cubicBezTo>
                  <a:cubicBezTo>
                    <a:pt x="763971" y="218988"/>
                    <a:pt x="700796" y="282163"/>
                    <a:pt x="622852" y="282174"/>
                  </a:cubicBezTo>
                  <a:cubicBezTo>
                    <a:pt x="544908" y="282187"/>
                    <a:pt x="481713" y="219028"/>
                    <a:pt x="481700" y="141108"/>
                  </a:cubicBezTo>
                  <a:cubicBezTo>
                    <a:pt x="481700" y="141102"/>
                    <a:pt x="481700" y="141095"/>
                    <a:pt x="481700" y="141087"/>
                  </a:cubicBezTo>
                  <a:cubicBezTo>
                    <a:pt x="481689" y="63179"/>
                    <a:pt x="544857" y="11"/>
                    <a:pt x="622788" y="0"/>
                  </a:cubicBezTo>
                  <a:cubicBezTo>
                    <a:pt x="622796" y="0"/>
                    <a:pt x="622803" y="0"/>
                    <a:pt x="622809" y="0"/>
                  </a:cubicBezTo>
                  <a:close/>
                  <a:moveTo>
                    <a:pt x="63643" y="1172074"/>
                  </a:moveTo>
                  <a:lnTo>
                    <a:pt x="1389789" y="1172074"/>
                  </a:lnTo>
                  <a:cubicBezTo>
                    <a:pt x="1424930" y="1172074"/>
                    <a:pt x="1453430" y="1197611"/>
                    <a:pt x="1453430" y="1229101"/>
                  </a:cubicBezTo>
                  <a:lnTo>
                    <a:pt x="1453430" y="1260736"/>
                  </a:lnTo>
                  <a:cubicBezTo>
                    <a:pt x="1453430" y="1292224"/>
                    <a:pt x="1424930" y="1317761"/>
                    <a:pt x="1389789" y="1317761"/>
                  </a:cubicBezTo>
                  <a:lnTo>
                    <a:pt x="63643" y="1317761"/>
                  </a:lnTo>
                  <a:cubicBezTo>
                    <a:pt x="28500" y="1317761"/>
                    <a:pt x="0" y="1292224"/>
                    <a:pt x="0" y="1260736"/>
                  </a:cubicBezTo>
                  <a:lnTo>
                    <a:pt x="0" y="1229058"/>
                  </a:lnTo>
                  <a:cubicBezTo>
                    <a:pt x="0" y="1197570"/>
                    <a:pt x="28479" y="1172074"/>
                    <a:pt x="63643" y="1172074"/>
                  </a:cubicBezTo>
                  <a:close/>
                </a:path>
              </a:pathLst>
            </a:custGeom>
            <a:grpFill/>
            <a:ln w="1861" cap="flat">
              <a:noFill/>
              <a:prstDash val="solid"/>
              <a:miter/>
            </a:ln>
          </p:spPr>
          <p:txBody>
            <a:bodyPr rtlCol="0" anchor="ctr"/>
            <a:lstStyle/>
            <a:p>
              <a:endParaRPr lang="zh-CN" altLang="en-US"/>
            </a:p>
          </p:txBody>
        </p:sp>
      </p:grpSp>
      <p:grpSp>
        <p:nvGrpSpPr>
          <p:cNvPr id="63" name="图形 14">
            <a:extLst>
              <a:ext uri="{FF2B5EF4-FFF2-40B4-BE49-F238E27FC236}">
                <a16:creationId xmlns:a16="http://schemas.microsoft.com/office/drawing/2014/main" id="{7F8321D7-FD94-4657-BA72-642EB56A0EE7}"/>
              </a:ext>
            </a:extLst>
          </p:cNvPr>
          <p:cNvGrpSpPr/>
          <p:nvPr/>
        </p:nvGrpSpPr>
        <p:grpSpPr>
          <a:xfrm>
            <a:off x="5926592" y="2132760"/>
            <a:ext cx="351514" cy="346320"/>
            <a:chOff x="15354300" y="2476500"/>
            <a:chExt cx="1933575" cy="1905000"/>
          </a:xfrm>
          <a:solidFill>
            <a:schemeClr val="bg1"/>
          </a:solidFill>
        </p:grpSpPr>
        <p:sp>
          <p:nvSpPr>
            <p:cNvPr id="64" name="任意多边形: 形状 63">
              <a:extLst>
                <a:ext uri="{FF2B5EF4-FFF2-40B4-BE49-F238E27FC236}">
                  <a16:creationId xmlns:a16="http://schemas.microsoft.com/office/drawing/2014/main" id="{0B26504B-9413-41BD-BE4D-04174852348E}"/>
                </a:ext>
              </a:extLst>
            </p:cNvPr>
            <p:cNvSpPr/>
            <p:nvPr/>
          </p:nvSpPr>
          <p:spPr>
            <a:xfrm>
              <a:off x="16421177" y="3568972"/>
              <a:ext cx="834732" cy="812527"/>
            </a:xfrm>
            <a:custGeom>
              <a:avLst/>
              <a:gdLst>
                <a:gd name="connsiteX0" fmla="*/ 417323 w 834732"/>
                <a:gd name="connsiteY0" fmla="*/ 0 h 812527"/>
                <a:gd name="connsiteX1" fmla="*/ 0 w 834732"/>
                <a:gd name="connsiteY1" fmla="*/ 406264 h 812527"/>
                <a:gd name="connsiteX2" fmla="*/ 417323 w 834732"/>
                <a:gd name="connsiteY2" fmla="*/ 812527 h 812527"/>
                <a:gd name="connsiteX3" fmla="*/ 834733 w 834732"/>
                <a:gd name="connsiteY3" fmla="*/ 406264 h 812527"/>
                <a:gd name="connsiteX4" fmla="*/ 417323 w 834732"/>
                <a:gd name="connsiteY4" fmla="*/ 0 h 812527"/>
                <a:gd name="connsiteX5" fmla="*/ 586059 w 834732"/>
                <a:gd name="connsiteY5" fmla="*/ 445714 h 812527"/>
                <a:gd name="connsiteX6" fmla="*/ 455269 w 834732"/>
                <a:gd name="connsiteY6" fmla="*/ 445714 h 812527"/>
                <a:gd name="connsiteX7" fmla="*/ 455269 w 834732"/>
                <a:gd name="connsiteY7" fmla="*/ 655925 h 812527"/>
                <a:gd name="connsiteX8" fmla="*/ 417323 w 834732"/>
                <a:gd name="connsiteY8" fmla="*/ 682206 h 812527"/>
                <a:gd name="connsiteX9" fmla="*/ 379376 w 834732"/>
                <a:gd name="connsiteY9" fmla="*/ 655925 h 812527"/>
                <a:gd name="connsiteX10" fmla="*/ 379376 w 834732"/>
                <a:gd name="connsiteY10" fmla="*/ 445714 h 812527"/>
                <a:gd name="connsiteX11" fmla="*/ 249014 w 834732"/>
                <a:gd name="connsiteY11" fmla="*/ 445714 h 812527"/>
                <a:gd name="connsiteX12" fmla="*/ 230865 w 834732"/>
                <a:gd name="connsiteY12" fmla="*/ 430750 h 812527"/>
                <a:gd name="connsiteX13" fmla="*/ 399041 w 834732"/>
                <a:gd name="connsiteY13" fmla="*/ 216685 h 812527"/>
                <a:gd name="connsiteX14" fmla="*/ 435546 w 834732"/>
                <a:gd name="connsiteY14" fmla="*/ 216685 h 812527"/>
                <a:gd name="connsiteX15" fmla="*/ 604116 w 834732"/>
                <a:gd name="connsiteY15" fmla="*/ 431068 h 812527"/>
                <a:gd name="connsiteX16" fmla="*/ 586059 w 834732"/>
                <a:gd name="connsiteY16" fmla="*/ 445714 h 81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4732" h="812527">
                  <a:moveTo>
                    <a:pt x="417323" y="0"/>
                  </a:moveTo>
                  <a:cubicBezTo>
                    <a:pt x="186832" y="0"/>
                    <a:pt x="0" y="181892"/>
                    <a:pt x="0" y="406264"/>
                  </a:cubicBezTo>
                  <a:cubicBezTo>
                    <a:pt x="0" y="630635"/>
                    <a:pt x="186851" y="812527"/>
                    <a:pt x="417323" y="812527"/>
                  </a:cubicBezTo>
                  <a:cubicBezTo>
                    <a:pt x="647794" y="812527"/>
                    <a:pt x="834733" y="630635"/>
                    <a:pt x="834733" y="406264"/>
                  </a:cubicBezTo>
                  <a:cubicBezTo>
                    <a:pt x="834733" y="181892"/>
                    <a:pt x="647813" y="0"/>
                    <a:pt x="417323" y="0"/>
                  </a:cubicBezTo>
                  <a:close/>
                  <a:moveTo>
                    <a:pt x="586059" y="445714"/>
                  </a:moveTo>
                  <a:lnTo>
                    <a:pt x="455269" y="445714"/>
                  </a:lnTo>
                  <a:lnTo>
                    <a:pt x="455269" y="655925"/>
                  </a:lnTo>
                  <a:cubicBezTo>
                    <a:pt x="455269" y="670441"/>
                    <a:pt x="438262" y="682206"/>
                    <a:pt x="417323" y="682206"/>
                  </a:cubicBezTo>
                  <a:cubicBezTo>
                    <a:pt x="396383" y="682206"/>
                    <a:pt x="379376" y="670441"/>
                    <a:pt x="379376" y="655925"/>
                  </a:cubicBezTo>
                  <a:lnTo>
                    <a:pt x="379376" y="445714"/>
                  </a:lnTo>
                  <a:lnTo>
                    <a:pt x="249014" y="445714"/>
                  </a:lnTo>
                  <a:cubicBezTo>
                    <a:pt x="233357" y="445714"/>
                    <a:pt x="221687" y="438232"/>
                    <a:pt x="230865" y="430750"/>
                  </a:cubicBezTo>
                  <a:cubicBezTo>
                    <a:pt x="238208" y="424744"/>
                    <a:pt x="386324" y="226861"/>
                    <a:pt x="399041" y="216685"/>
                  </a:cubicBezTo>
                  <a:cubicBezTo>
                    <a:pt x="407377" y="209969"/>
                    <a:pt x="427136" y="210080"/>
                    <a:pt x="435546" y="216685"/>
                  </a:cubicBezTo>
                  <a:cubicBezTo>
                    <a:pt x="444910" y="224053"/>
                    <a:pt x="593758" y="422350"/>
                    <a:pt x="604116" y="431068"/>
                  </a:cubicBezTo>
                  <a:cubicBezTo>
                    <a:pt x="611701" y="437426"/>
                    <a:pt x="603311" y="445714"/>
                    <a:pt x="586059" y="445714"/>
                  </a:cubicBezTo>
                  <a:close/>
                </a:path>
              </a:pathLst>
            </a:custGeom>
            <a:grpFill/>
            <a:ln w="186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A67A1ACB-6418-4623-80AF-50902A4CE7BC}"/>
                </a:ext>
              </a:extLst>
            </p:cNvPr>
            <p:cNvSpPr/>
            <p:nvPr/>
          </p:nvSpPr>
          <p:spPr>
            <a:xfrm>
              <a:off x="15360199" y="2476500"/>
              <a:ext cx="1517369" cy="1813174"/>
            </a:xfrm>
            <a:custGeom>
              <a:avLst/>
              <a:gdLst>
                <a:gd name="connsiteX0" fmla="*/ 1441625 w 1517369"/>
                <a:gd name="connsiteY0" fmla="*/ 1024853 h 1813174"/>
                <a:gd name="connsiteX1" fmla="*/ 1049514 w 1517369"/>
                <a:gd name="connsiteY1" fmla="*/ 1261346 h 1813174"/>
                <a:gd name="connsiteX2" fmla="*/ 227588 w 1517369"/>
                <a:gd name="connsiteY2" fmla="*/ 1261346 h 1813174"/>
                <a:gd name="connsiteX3" fmla="*/ 151713 w 1517369"/>
                <a:gd name="connsiteY3" fmla="*/ 1340190 h 1813174"/>
                <a:gd name="connsiteX4" fmla="*/ 227588 w 1517369"/>
                <a:gd name="connsiteY4" fmla="*/ 1419013 h 1813174"/>
                <a:gd name="connsiteX5" fmla="*/ 994017 w 1517369"/>
                <a:gd name="connsiteY5" fmla="*/ 1419013 h 1813174"/>
                <a:gd name="connsiteX6" fmla="*/ 986357 w 1517369"/>
                <a:gd name="connsiteY6" fmla="*/ 1497838 h 1813174"/>
                <a:gd name="connsiteX7" fmla="*/ 1104505 w 1517369"/>
                <a:gd name="connsiteY7" fmla="*/ 1813175 h 1813174"/>
                <a:gd name="connsiteX8" fmla="*/ 151713 w 1517369"/>
                <a:gd name="connsiteY8" fmla="*/ 1813175 h 1813174"/>
                <a:gd name="connsiteX9" fmla="*/ 0 w 1517369"/>
                <a:gd name="connsiteY9" fmla="*/ 1655506 h 1813174"/>
                <a:gd name="connsiteX10" fmla="*/ 0 w 1517369"/>
                <a:gd name="connsiteY10" fmla="*/ 157668 h 1813174"/>
                <a:gd name="connsiteX11" fmla="*/ 151713 w 1517369"/>
                <a:gd name="connsiteY11" fmla="*/ 0 h 1813174"/>
                <a:gd name="connsiteX12" fmla="*/ 1365657 w 1517369"/>
                <a:gd name="connsiteY12" fmla="*/ 0 h 1813174"/>
                <a:gd name="connsiteX13" fmla="*/ 1517370 w 1517369"/>
                <a:gd name="connsiteY13" fmla="*/ 157668 h 1813174"/>
                <a:gd name="connsiteX14" fmla="*/ 1517370 w 1517369"/>
                <a:gd name="connsiteY14" fmla="*/ 1032821 h 1813174"/>
                <a:gd name="connsiteX15" fmla="*/ 1441625 w 1517369"/>
                <a:gd name="connsiteY15" fmla="*/ 1024853 h 1813174"/>
                <a:gd name="connsiteX16" fmla="*/ 227588 w 1517369"/>
                <a:gd name="connsiteY16" fmla="*/ 1103696 h 1813174"/>
                <a:gd name="connsiteX17" fmla="*/ 834607 w 1517369"/>
                <a:gd name="connsiteY17" fmla="*/ 1103696 h 1813174"/>
                <a:gd name="connsiteX18" fmla="*/ 910482 w 1517369"/>
                <a:gd name="connsiteY18" fmla="*/ 1024853 h 1813174"/>
                <a:gd name="connsiteX19" fmla="*/ 834607 w 1517369"/>
                <a:gd name="connsiteY19" fmla="*/ 946009 h 1813174"/>
                <a:gd name="connsiteX20" fmla="*/ 227588 w 1517369"/>
                <a:gd name="connsiteY20" fmla="*/ 946009 h 1813174"/>
                <a:gd name="connsiteX21" fmla="*/ 151713 w 1517369"/>
                <a:gd name="connsiteY21" fmla="*/ 1024853 h 1813174"/>
                <a:gd name="connsiteX22" fmla="*/ 227588 w 1517369"/>
                <a:gd name="connsiteY22" fmla="*/ 1103696 h 1813174"/>
                <a:gd name="connsiteX23" fmla="*/ 606982 w 1517369"/>
                <a:gd name="connsiteY23" fmla="*/ 315356 h 1813174"/>
                <a:gd name="connsiteX24" fmla="*/ 227588 w 1517369"/>
                <a:gd name="connsiteY24" fmla="*/ 315356 h 1813174"/>
                <a:gd name="connsiteX25" fmla="*/ 151713 w 1517369"/>
                <a:gd name="connsiteY25" fmla="*/ 394181 h 1813174"/>
                <a:gd name="connsiteX26" fmla="*/ 227588 w 1517369"/>
                <a:gd name="connsiteY26" fmla="*/ 473043 h 1813174"/>
                <a:gd name="connsiteX27" fmla="*/ 606982 w 1517369"/>
                <a:gd name="connsiteY27" fmla="*/ 473043 h 1813174"/>
                <a:gd name="connsiteX28" fmla="*/ 682857 w 1517369"/>
                <a:gd name="connsiteY28" fmla="*/ 394199 h 1813174"/>
                <a:gd name="connsiteX29" fmla="*/ 606982 w 1517369"/>
                <a:gd name="connsiteY29" fmla="*/ 315356 h 1813174"/>
                <a:gd name="connsiteX30" fmla="*/ 986357 w 1517369"/>
                <a:gd name="connsiteY30" fmla="*/ 630691 h 1813174"/>
                <a:gd name="connsiteX31" fmla="*/ 227588 w 1517369"/>
                <a:gd name="connsiteY31" fmla="*/ 630691 h 1813174"/>
                <a:gd name="connsiteX32" fmla="*/ 151713 w 1517369"/>
                <a:gd name="connsiteY32" fmla="*/ 709534 h 1813174"/>
                <a:gd name="connsiteX33" fmla="*/ 227588 w 1517369"/>
                <a:gd name="connsiteY33" fmla="*/ 788359 h 1813174"/>
                <a:gd name="connsiteX34" fmla="*/ 986357 w 1517369"/>
                <a:gd name="connsiteY34" fmla="*/ 788359 h 1813174"/>
                <a:gd name="connsiteX35" fmla="*/ 1062233 w 1517369"/>
                <a:gd name="connsiteY35" fmla="*/ 709534 h 1813174"/>
                <a:gd name="connsiteX36" fmla="*/ 986357 w 1517369"/>
                <a:gd name="connsiteY36" fmla="*/ 630691 h 18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17369" h="1813174">
                  <a:moveTo>
                    <a:pt x="1441625" y="1024853"/>
                  </a:moveTo>
                  <a:cubicBezTo>
                    <a:pt x="1273544" y="1024853"/>
                    <a:pt x="1128367" y="1120568"/>
                    <a:pt x="1049514" y="1261346"/>
                  </a:cubicBezTo>
                  <a:lnTo>
                    <a:pt x="227588" y="1261346"/>
                  </a:lnTo>
                  <a:cubicBezTo>
                    <a:pt x="185688" y="1261346"/>
                    <a:pt x="151713" y="1296643"/>
                    <a:pt x="151713" y="1340190"/>
                  </a:cubicBezTo>
                  <a:cubicBezTo>
                    <a:pt x="151713" y="1383735"/>
                    <a:pt x="185688" y="1419013"/>
                    <a:pt x="227588" y="1419013"/>
                  </a:cubicBezTo>
                  <a:lnTo>
                    <a:pt x="994017" y="1419013"/>
                  </a:lnTo>
                  <a:cubicBezTo>
                    <a:pt x="989841" y="1444771"/>
                    <a:pt x="986357" y="1470846"/>
                    <a:pt x="986357" y="1497838"/>
                  </a:cubicBezTo>
                  <a:cubicBezTo>
                    <a:pt x="986331" y="1613749"/>
                    <a:pt x="1028296" y="1725753"/>
                    <a:pt x="1104505" y="1813175"/>
                  </a:cubicBezTo>
                  <a:lnTo>
                    <a:pt x="151713" y="1813175"/>
                  </a:lnTo>
                  <a:cubicBezTo>
                    <a:pt x="67915" y="1813175"/>
                    <a:pt x="0" y="1742580"/>
                    <a:pt x="0" y="1655506"/>
                  </a:cubicBezTo>
                  <a:lnTo>
                    <a:pt x="0" y="157668"/>
                  </a:lnTo>
                  <a:cubicBezTo>
                    <a:pt x="0" y="70594"/>
                    <a:pt x="67952" y="0"/>
                    <a:pt x="151713" y="0"/>
                  </a:cubicBezTo>
                  <a:lnTo>
                    <a:pt x="1365657" y="0"/>
                  </a:lnTo>
                  <a:cubicBezTo>
                    <a:pt x="1449473" y="0"/>
                    <a:pt x="1517370" y="70594"/>
                    <a:pt x="1517370" y="157668"/>
                  </a:cubicBezTo>
                  <a:lnTo>
                    <a:pt x="1517370" y="1032821"/>
                  </a:lnTo>
                  <a:cubicBezTo>
                    <a:pt x="1492703" y="1028464"/>
                    <a:pt x="1467624" y="1024853"/>
                    <a:pt x="1441625" y="1024853"/>
                  </a:cubicBezTo>
                  <a:close/>
                  <a:moveTo>
                    <a:pt x="227588" y="1103696"/>
                  </a:moveTo>
                  <a:lnTo>
                    <a:pt x="834607" y="1103696"/>
                  </a:lnTo>
                  <a:cubicBezTo>
                    <a:pt x="876505" y="1103696"/>
                    <a:pt x="910482" y="1068398"/>
                    <a:pt x="910482" y="1024853"/>
                  </a:cubicBezTo>
                  <a:cubicBezTo>
                    <a:pt x="910482" y="981306"/>
                    <a:pt x="876505" y="946009"/>
                    <a:pt x="834607" y="946009"/>
                  </a:cubicBezTo>
                  <a:lnTo>
                    <a:pt x="227588" y="946009"/>
                  </a:lnTo>
                  <a:cubicBezTo>
                    <a:pt x="185688" y="946009"/>
                    <a:pt x="151713" y="981306"/>
                    <a:pt x="151713" y="1024853"/>
                  </a:cubicBezTo>
                  <a:cubicBezTo>
                    <a:pt x="151713" y="1068398"/>
                    <a:pt x="185669" y="1103696"/>
                    <a:pt x="227588" y="1103696"/>
                  </a:cubicBezTo>
                  <a:close/>
                  <a:moveTo>
                    <a:pt x="606982" y="315356"/>
                  </a:moveTo>
                  <a:lnTo>
                    <a:pt x="227588" y="315356"/>
                  </a:lnTo>
                  <a:cubicBezTo>
                    <a:pt x="185688" y="315356"/>
                    <a:pt x="151713" y="350652"/>
                    <a:pt x="151713" y="394181"/>
                  </a:cubicBezTo>
                  <a:cubicBezTo>
                    <a:pt x="151713" y="437707"/>
                    <a:pt x="185669" y="473043"/>
                    <a:pt x="227588" y="473043"/>
                  </a:cubicBezTo>
                  <a:lnTo>
                    <a:pt x="606982" y="473043"/>
                  </a:lnTo>
                  <a:cubicBezTo>
                    <a:pt x="648900" y="473043"/>
                    <a:pt x="682857" y="437744"/>
                    <a:pt x="682857" y="394199"/>
                  </a:cubicBezTo>
                  <a:cubicBezTo>
                    <a:pt x="682857" y="350652"/>
                    <a:pt x="648880" y="315356"/>
                    <a:pt x="606982" y="315356"/>
                  </a:cubicBezTo>
                  <a:close/>
                  <a:moveTo>
                    <a:pt x="986357" y="630691"/>
                  </a:moveTo>
                  <a:lnTo>
                    <a:pt x="227588" y="630691"/>
                  </a:lnTo>
                  <a:cubicBezTo>
                    <a:pt x="185688" y="630691"/>
                    <a:pt x="151713" y="665989"/>
                    <a:pt x="151713" y="709534"/>
                  </a:cubicBezTo>
                  <a:cubicBezTo>
                    <a:pt x="151713" y="753082"/>
                    <a:pt x="185688" y="788359"/>
                    <a:pt x="227588" y="788359"/>
                  </a:cubicBezTo>
                  <a:lnTo>
                    <a:pt x="986357" y="788359"/>
                  </a:lnTo>
                  <a:cubicBezTo>
                    <a:pt x="1028255" y="788359"/>
                    <a:pt x="1062233" y="753063"/>
                    <a:pt x="1062233" y="709534"/>
                  </a:cubicBezTo>
                  <a:cubicBezTo>
                    <a:pt x="1062233" y="666008"/>
                    <a:pt x="1028274" y="630691"/>
                    <a:pt x="986357" y="630691"/>
                  </a:cubicBezTo>
                  <a:close/>
                </a:path>
              </a:pathLst>
            </a:custGeom>
            <a:grpFill/>
            <a:ln w="1863" cap="flat">
              <a:noFill/>
              <a:prstDash val="solid"/>
              <a:miter/>
            </a:ln>
          </p:spPr>
          <p:txBody>
            <a:bodyPr rtlCol="0" anchor="ctr"/>
            <a:lstStyle/>
            <a:p>
              <a:endParaRPr lang="zh-CN" altLang="en-US"/>
            </a:p>
          </p:txBody>
        </p:sp>
      </p:grpSp>
      <p:grpSp>
        <p:nvGrpSpPr>
          <p:cNvPr id="67" name="图形 65">
            <a:extLst>
              <a:ext uri="{FF2B5EF4-FFF2-40B4-BE49-F238E27FC236}">
                <a16:creationId xmlns:a16="http://schemas.microsoft.com/office/drawing/2014/main" id="{2F621DBD-16CD-4811-80DC-2FE893BFAD24}"/>
              </a:ext>
            </a:extLst>
          </p:cNvPr>
          <p:cNvGrpSpPr/>
          <p:nvPr/>
        </p:nvGrpSpPr>
        <p:grpSpPr>
          <a:xfrm>
            <a:off x="5709877" y="3297573"/>
            <a:ext cx="772246" cy="772246"/>
            <a:chOff x="5143500" y="2476500"/>
            <a:chExt cx="1905000" cy="1905000"/>
          </a:xfrm>
        </p:grpSpPr>
        <p:sp>
          <p:nvSpPr>
            <p:cNvPr id="68" name="任意多边形: 形状 67">
              <a:extLst>
                <a:ext uri="{FF2B5EF4-FFF2-40B4-BE49-F238E27FC236}">
                  <a16:creationId xmlns:a16="http://schemas.microsoft.com/office/drawing/2014/main" id="{FAD5C7AF-4B44-40E0-B10C-981B08367BD7}"/>
                </a:ext>
              </a:extLst>
            </p:cNvPr>
            <p:cNvSpPr/>
            <p:nvPr/>
          </p:nvSpPr>
          <p:spPr>
            <a:xfrm>
              <a:off x="5163329" y="3619115"/>
              <a:ext cx="1859311" cy="702847"/>
            </a:xfrm>
            <a:custGeom>
              <a:avLst/>
              <a:gdLst>
                <a:gd name="connsiteX0" fmla="*/ 1817888 w 1859311"/>
                <a:gd name="connsiteY0" fmla="*/ 87711 h 702847"/>
                <a:gd name="connsiteX1" fmla="*/ 1651808 w 1859311"/>
                <a:gd name="connsiteY1" fmla="*/ 2455 h 702847"/>
                <a:gd name="connsiteX2" fmla="*/ 1641470 w 1859311"/>
                <a:gd name="connsiteY2" fmla="*/ 1 h 702847"/>
                <a:gd name="connsiteX3" fmla="*/ 1639126 w 1859311"/>
                <a:gd name="connsiteY3" fmla="*/ 1 h 702847"/>
                <a:gd name="connsiteX4" fmla="*/ 1628351 w 1859311"/>
                <a:gd name="connsiteY4" fmla="*/ 2890 h 702847"/>
                <a:gd name="connsiteX5" fmla="*/ 1513568 w 1859311"/>
                <a:gd name="connsiteY5" fmla="*/ 68067 h 702847"/>
                <a:gd name="connsiteX6" fmla="*/ 1509934 w 1859311"/>
                <a:gd name="connsiteY6" fmla="*/ 70449 h 702847"/>
                <a:gd name="connsiteX7" fmla="*/ 1504682 w 1859311"/>
                <a:gd name="connsiteY7" fmla="*/ 80588 h 702847"/>
                <a:gd name="connsiteX8" fmla="*/ 1505410 w 1859311"/>
                <a:gd name="connsiteY8" fmla="*/ 86293 h 702847"/>
                <a:gd name="connsiteX9" fmla="*/ 1505410 w 1859311"/>
                <a:gd name="connsiteY9" fmla="*/ 86438 h 702847"/>
                <a:gd name="connsiteX10" fmla="*/ 1516204 w 1859311"/>
                <a:gd name="connsiteY10" fmla="*/ 99012 h 702847"/>
                <a:gd name="connsiteX11" fmla="*/ 1590847 w 1859311"/>
                <a:gd name="connsiteY11" fmla="*/ 137769 h 702847"/>
                <a:gd name="connsiteX12" fmla="*/ 1600340 w 1859311"/>
                <a:gd name="connsiteY12" fmla="*/ 167728 h 702847"/>
                <a:gd name="connsiteX13" fmla="*/ 1591265 w 1859311"/>
                <a:gd name="connsiteY13" fmla="*/ 177000 h 702847"/>
                <a:gd name="connsiteX14" fmla="*/ 939781 w 1859311"/>
                <a:gd name="connsiteY14" fmla="*/ 533140 h 702847"/>
                <a:gd name="connsiteX15" fmla="*/ 918886 w 1859311"/>
                <a:gd name="connsiteY15" fmla="*/ 533358 h 702847"/>
                <a:gd name="connsiteX16" fmla="*/ 267711 w 1859311"/>
                <a:gd name="connsiteY16" fmla="*/ 195152 h 702847"/>
                <a:gd name="connsiteX17" fmla="*/ 258236 w 1859311"/>
                <a:gd name="connsiteY17" fmla="*/ 165187 h 702847"/>
                <a:gd name="connsiteX18" fmla="*/ 266894 w 1859311"/>
                <a:gd name="connsiteY18" fmla="*/ 156159 h 702847"/>
                <a:gd name="connsiteX19" fmla="*/ 348788 w 1859311"/>
                <a:gd name="connsiteY19" fmla="*/ 109151 h 702847"/>
                <a:gd name="connsiteX20" fmla="*/ 353021 w 1859311"/>
                <a:gd name="connsiteY20" fmla="*/ 106644 h 702847"/>
                <a:gd name="connsiteX21" fmla="*/ 360525 w 1859311"/>
                <a:gd name="connsiteY21" fmla="*/ 93270 h 702847"/>
                <a:gd name="connsiteX22" fmla="*/ 353257 w 1859311"/>
                <a:gd name="connsiteY22" fmla="*/ 79570 h 702847"/>
                <a:gd name="connsiteX23" fmla="*/ 350805 w 1859311"/>
                <a:gd name="connsiteY23" fmla="*/ 78152 h 702847"/>
                <a:gd name="connsiteX24" fmla="*/ 235331 w 1859311"/>
                <a:gd name="connsiteY24" fmla="*/ 14884 h 702847"/>
                <a:gd name="connsiteX25" fmla="*/ 224429 w 1859311"/>
                <a:gd name="connsiteY25" fmla="*/ 12158 h 702847"/>
                <a:gd name="connsiteX26" fmla="*/ 221940 w 1859311"/>
                <a:gd name="connsiteY26" fmla="*/ 12158 h 702847"/>
                <a:gd name="connsiteX27" fmla="*/ 211965 w 1859311"/>
                <a:gd name="connsiteY27" fmla="*/ 14629 h 702847"/>
                <a:gd name="connsiteX28" fmla="*/ 40326 w 1859311"/>
                <a:gd name="connsiteY28" fmla="*/ 102954 h 702847"/>
                <a:gd name="connsiteX29" fmla="*/ 9474 w 1859311"/>
                <a:gd name="connsiteY29" fmla="*/ 207960 h 702847"/>
                <a:gd name="connsiteX30" fmla="*/ 41489 w 1859311"/>
                <a:gd name="connsiteY30" fmla="*/ 239434 h 702847"/>
                <a:gd name="connsiteX31" fmla="*/ 896881 w 1859311"/>
                <a:gd name="connsiteY31" fmla="*/ 696057 h 702847"/>
                <a:gd name="connsiteX32" fmla="*/ 930243 w 1859311"/>
                <a:gd name="connsiteY32" fmla="*/ 702617 h 702847"/>
                <a:gd name="connsiteX33" fmla="*/ 931696 w 1859311"/>
                <a:gd name="connsiteY33" fmla="*/ 702617 h 702847"/>
                <a:gd name="connsiteX34" fmla="*/ 963893 w 1859311"/>
                <a:gd name="connsiteY34" fmla="*/ 696511 h 702847"/>
                <a:gd name="connsiteX35" fmla="*/ 967837 w 1859311"/>
                <a:gd name="connsiteY35" fmla="*/ 693931 h 702847"/>
                <a:gd name="connsiteX36" fmla="*/ 1819158 w 1859311"/>
                <a:gd name="connsiteY36" fmla="*/ 224225 h 702847"/>
                <a:gd name="connsiteX37" fmla="*/ 1859312 w 1859311"/>
                <a:gd name="connsiteY37" fmla="*/ 158430 h 702847"/>
                <a:gd name="connsiteX38" fmla="*/ 1859163 w 1859311"/>
                <a:gd name="connsiteY38" fmla="*/ 155560 h 702847"/>
                <a:gd name="connsiteX39" fmla="*/ 1817869 w 1859311"/>
                <a:gd name="connsiteY39" fmla="*/ 87746 h 70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47">
                  <a:moveTo>
                    <a:pt x="1817888" y="87711"/>
                  </a:moveTo>
                  <a:lnTo>
                    <a:pt x="1651808" y="2455"/>
                  </a:lnTo>
                  <a:cubicBezTo>
                    <a:pt x="1648612" y="812"/>
                    <a:pt x="1645065" y="-29"/>
                    <a:pt x="1641470" y="1"/>
                  </a:cubicBezTo>
                  <a:lnTo>
                    <a:pt x="1639126" y="1"/>
                  </a:lnTo>
                  <a:cubicBezTo>
                    <a:pt x="1635348" y="32"/>
                    <a:pt x="1631639" y="1028"/>
                    <a:pt x="1628351" y="2890"/>
                  </a:cubicBezTo>
                  <a:lnTo>
                    <a:pt x="1513568" y="68067"/>
                  </a:lnTo>
                  <a:cubicBezTo>
                    <a:pt x="1512301" y="68772"/>
                    <a:pt x="1511086" y="69569"/>
                    <a:pt x="1509934" y="70449"/>
                  </a:cubicBezTo>
                  <a:cubicBezTo>
                    <a:pt x="1506575" y="72715"/>
                    <a:pt x="1504595" y="76534"/>
                    <a:pt x="1504682" y="80588"/>
                  </a:cubicBezTo>
                  <a:cubicBezTo>
                    <a:pt x="1504630" y="82515"/>
                    <a:pt x="1504876" y="84440"/>
                    <a:pt x="1505410" y="86293"/>
                  </a:cubicBezTo>
                  <a:lnTo>
                    <a:pt x="1505410" y="86438"/>
                  </a:lnTo>
                  <a:cubicBezTo>
                    <a:pt x="1507170" y="91911"/>
                    <a:pt x="1511060" y="96443"/>
                    <a:pt x="1516204" y="99012"/>
                  </a:cubicBezTo>
                  <a:lnTo>
                    <a:pt x="1590847" y="137769"/>
                  </a:lnTo>
                  <a:cubicBezTo>
                    <a:pt x="1601743" y="143421"/>
                    <a:pt x="1605992" y="156834"/>
                    <a:pt x="1600340" y="167728"/>
                  </a:cubicBezTo>
                  <a:cubicBezTo>
                    <a:pt x="1598305" y="171654"/>
                    <a:pt x="1595146" y="174881"/>
                    <a:pt x="1591265" y="177000"/>
                  </a:cubicBezTo>
                  <a:lnTo>
                    <a:pt x="939781" y="533140"/>
                  </a:lnTo>
                  <a:cubicBezTo>
                    <a:pt x="933287" y="536688"/>
                    <a:pt x="925453" y="536770"/>
                    <a:pt x="918886" y="533358"/>
                  </a:cubicBezTo>
                  <a:lnTo>
                    <a:pt x="267711" y="195152"/>
                  </a:lnTo>
                  <a:cubicBezTo>
                    <a:pt x="256820" y="189494"/>
                    <a:pt x="252578" y="176079"/>
                    <a:pt x="258236" y="165187"/>
                  </a:cubicBezTo>
                  <a:cubicBezTo>
                    <a:pt x="260197" y="161410"/>
                    <a:pt x="263203" y="158278"/>
                    <a:pt x="266894" y="156159"/>
                  </a:cubicBezTo>
                  <a:lnTo>
                    <a:pt x="348788" y="109151"/>
                  </a:lnTo>
                  <a:cubicBezTo>
                    <a:pt x="350751" y="108024"/>
                    <a:pt x="351331" y="107661"/>
                    <a:pt x="353021" y="106644"/>
                  </a:cubicBezTo>
                  <a:cubicBezTo>
                    <a:pt x="361508" y="101502"/>
                    <a:pt x="360617" y="94161"/>
                    <a:pt x="360525" y="93270"/>
                  </a:cubicBezTo>
                  <a:cubicBezTo>
                    <a:pt x="360434" y="92380"/>
                    <a:pt x="359999" y="83786"/>
                    <a:pt x="353257" y="79570"/>
                  </a:cubicBezTo>
                  <a:cubicBezTo>
                    <a:pt x="352131" y="78880"/>
                    <a:pt x="352059" y="78842"/>
                    <a:pt x="350805" y="78152"/>
                  </a:cubicBezTo>
                  <a:lnTo>
                    <a:pt x="235331" y="14884"/>
                  </a:lnTo>
                  <a:cubicBezTo>
                    <a:pt x="231992" y="13055"/>
                    <a:pt x="228238" y="12117"/>
                    <a:pt x="224429" y="12158"/>
                  </a:cubicBezTo>
                  <a:lnTo>
                    <a:pt x="221940" y="12158"/>
                  </a:lnTo>
                  <a:cubicBezTo>
                    <a:pt x="218467" y="12190"/>
                    <a:pt x="215051" y="13036"/>
                    <a:pt x="211965" y="14629"/>
                  </a:cubicBezTo>
                  <a:lnTo>
                    <a:pt x="40326" y="102954"/>
                  </a:lnTo>
                  <a:cubicBezTo>
                    <a:pt x="2810" y="123431"/>
                    <a:pt x="-11002" y="170444"/>
                    <a:pt x="9474" y="207960"/>
                  </a:cubicBezTo>
                  <a:cubicBezTo>
                    <a:pt x="16802" y="221385"/>
                    <a:pt x="27942" y="232336"/>
                    <a:pt x="41489" y="239434"/>
                  </a:cubicBezTo>
                  <a:lnTo>
                    <a:pt x="896881" y="696057"/>
                  </a:lnTo>
                  <a:cubicBezTo>
                    <a:pt x="907160" y="701346"/>
                    <a:pt x="918726" y="703619"/>
                    <a:pt x="930243" y="702617"/>
                  </a:cubicBezTo>
                  <a:lnTo>
                    <a:pt x="931696" y="702617"/>
                  </a:lnTo>
                  <a:cubicBezTo>
                    <a:pt x="944415" y="702507"/>
                    <a:pt x="956989" y="702289"/>
                    <a:pt x="963893" y="696511"/>
                  </a:cubicBezTo>
                  <a:cubicBezTo>
                    <a:pt x="965123" y="695527"/>
                    <a:pt x="966444" y="694664"/>
                    <a:pt x="967837" y="693931"/>
                  </a:cubicBezTo>
                  <a:lnTo>
                    <a:pt x="1819158" y="224225"/>
                  </a:lnTo>
                  <a:cubicBezTo>
                    <a:pt x="1843648" y="211378"/>
                    <a:pt x="1859089" y="186088"/>
                    <a:pt x="1859312" y="158430"/>
                  </a:cubicBezTo>
                  <a:cubicBezTo>
                    <a:pt x="1859312" y="156613"/>
                    <a:pt x="1859126" y="157448"/>
                    <a:pt x="1859163" y="155560"/>
                  </a:cubicBezTo>
                  <a:cubicBezTo>
                    <a:pt x="1859665" y="134026"/>
                    <a:pt x="1851015" y="105626"/>
                    <a:pt x="1817869" y="87746"/>
                  </a:cubicBezTo>
                  <a:close/>
                </a:path>
              </a:pathLst>
            </a:custGeom>
            <a:gradFill>
              <a:gsLst>
                <a:gs pos="50000">
                  <a:schemeClr val="accent2"/>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a:solidFill>
                  <a:schemeClr val="lt1"/>
                </a:solidFill>
                <a:latin typeface="思源宋体 CN Heavy" panose="02020900000000000000" pitchFamily="18" charset="-122"/>
                <a:ea typeface="思源宋体 CN Heavy" panose="02020900000000000000" pitchFamily="18" charset="-122"/>
              </a:endParaRPr>
            </a:p>
          </p:txBody>
        </p:sp>
        <p:sp>
          <p:nvSpPr>
            <p:cNvPr id="70" name="任意多边形: 形状 69">
              <a:extLst>
                <a:ext uri="{FF2B5EF4-FFF2-40B4-BE49-F238E27FC236}">
                  <a16:creationId xmlns:a16="http://schemas.microsoft.com/office/drawing/2014/main" id="{562F4F86-CAA0-499D-BA06-3FC903C54D17}"/>
                </a:ext>
              </a:extLst>
            </p:cNvPr>
            <p:cNvSpPr/>
            <p:nvPr/>
          </p:nvSpPr>
          <p:spPr>
            <a:xfrm>
              <a:off x="5163329" y="3249002"/>
              <a:ext cx="1859311" cy="702864"/>
            </a:xfrm>
            <a:custGeom>
              <a:avLst/>
              <a:gdLst>
                <a:gd name="connsiteX0" fmla="*/ 1817888 w 1859311"/>
                <a:gd name="connsiteY0" fmla="*/ 87728 h 702864"/>
                <a:gd name="connsiteX1" fmla="*/ 1651808 w 1859311"/>
                <a:gd name="connsiteY1" fmla="*/ 2455 h 702864"/>
                <a:gd name="connsiteX2" fmla="*/ 1641470 w 1859311"/>
                <a:gd name="connsiteY2" fmla="*/ 1 h 702864"/>
                <a:gd name="connsiteX3" fmla="*/ 1639126 w 1859311"/>
                <a:gd name="connsiteY3" fmla="*/ 1 h 702864"/>
                <a:gd name="connsiteX4" fmla="*/ 1628351 w 1859311"/>
                <a:gd name="connsiteY4" fmla="*/ 2890 h 702864"/>
                <a:gd name="connsiteX5" fmla="*/ 1513551 w 1859311"/>
                <a:gd name="connsiteY5" fmla="*/ 68049 h 702864"/>
                <a:gd name="connsiteX6" fmla="*/ 1509916 w 1859311"/>
                <a:gd name="connsiteY6" fmla="*/ 70430 h 702864"/>
                <a:gd name="connsiteX7" fmla="*/ 1504666 w 1859311"/>
                <a:gd name="connsiteY7" fmla="*/ 80569 h 702864"/>
                <a:gd name="connsiteX8" fmla="*/ 1505391 w 1859311"/>
                <a:gd name="connsiteY8" fmla="*/ 86275 h 702864"/>
                <a:gd name="connsiteX9" fmla="*/ 1505391 w 1859311"/>
                <a:gd name="connsiteY9" fmla="*/ 86420 h 702864"/>
                <a:gd name="connsiteX10" fmla="*/ 1516185 w 1859311"/>
                <a:gd name="connsiteY10" fmla="*/ 98994 h 702864"/>
                <a:gd name="connsiteX11" fmla="*/ 1590847 w 1859311"/>
                <a:gd name="connsiteY11" fmla="*/ 137788 h 702864"/>
                <a:gd name="connsiteX12" fmla="*/ 1600340 w 1859311"/>
                <a:gd name="connsiteY12" fmla="*/ 167747 h 702864"/>
                <a:gd name="connsiteX13" fmla="*/ 1591265 w 1859311"/>
                <a:gd name="connsiteY13" fmla="*/ 177017 h 702864"/>
                <a:gd name="connsiteX14" fmla="*/ 939781 w 1859311"/>
                <a:gd name="connsiteY14" fmla="*/ 533159 h 702864"/>
                <a:gd name="connsiteX15" fmla="*/ 918886 w 1859311"/>
                <a:gd name="connsiteY15" fmla="*/ 533377 h 702864"/>
                <a:gd name="connsiteX16" fmla="*/ 267711 w 1859311"/>
                <a:gd name="connsiteY16" fmla="*/ 195170 h 702864"/>
                <a:gd name="connsiteX17" fmla="*/ 258236 w 1859311"/>
                <a:gd name="connsiteY17" fmla="*/ 165206 h 702864"/>
                <a:gd name="connsiteX18" fmla="*/ 266894 w 1859311"/>
                <a:gd name="connsiteY18" fmla="*/ 156175 h 702864"/>
                <a:gd name="connsiteX19" fmla="*/ 348788 w 1859311"/>
                <a:gd name="connsiteY19" fmla="*/ 109168 h 702864"/>
                <a:gd name="connsiteX20" fmla="*/ 353021 w 1859311"/>
                <a:gd name="connsiteY20" fmla="*/ 106662 h 702864"/>
                <a:gd name="connsiteX21" fmla="*/ 360525 w 1859311"/>
                <a:gd name="connsiteY21" fmla="*/ 93288 h 702864"/>
                <a:gd name="connsiteX22" fmla="*/ 353257 w 1859311"/>
                <a:gd name="connsiteY22" fmla="*/ 79587 h 702864"/>
                <a:gd name="connsiteX23" fmla="*/ 350805 w 1859311"/>
                <a:gd name="connsiteY23" fmla="*/ 78171 h 702864"/>
                <a:gd name="connsiteX24" fmla="*/ 235331 w 1859311"/>
                <a:gd name="connsiteY24" fmla="*/ 14900 h 702864"/>
                <a:gd name="connsiteX25" fmla="*/ 224429 w 1859311"/>
                <a:gd name="connsiteY25" fmla="*/ 12175 h 702864"/>
                <a:gd name="connsiteX26" fmla="*/ 221940 w 1859311"/>
                <a:gd name="connsiteY26" fmla="*/ 12175 h 702864"/>
                <a:gd name="connsiteX27" fmla="*/ 211965 w 1859311"/>
                <a:gd name="connsiteY27" fmla="*/ 14645 h 702864"/>
                <a:gd name="connsiteX28" fmla="*/ 40326 w 1859311"/>
                <a:gd name="connsiteY28" fmla="*/ 102973 h 702864"/>
                <a:gd name="connsiteX29" fmla="*/ 9474 w 1859311"/>
                <a:gd name="connsiteY29" fmla="*/ 207977 h 702864"/>
                <a:gd name="connsiteX30" fmla="*/ 41489 w 1859311"/>
                <a:gd name="connsiteY30" fmla="*/ 239450 h 702864"/>
                <a:gd name="connsiteX31" fmla="*/ 896881 w 1859311"/>
                <a:gd name="connsiteY31" fmla="*/ 696074 h 702864"/>
                <a:gd name="connsiteX32" fmla="*/ 930243 w 1859311"/>
                <a:gd name="connsiteY32" fmla="*/ 702633 h 702864"/>
                <a:gd name="connsiteX33" fmla="*/ 931696 w 1859311"/>
                <a:gd name="connsiteY33" fmla="*/ 702633 h 702864"/>
                <a:gd name="connsiteX34" fmla="*/ 963893 w 1859311"/>
                <a:gd name="connsiteY34" fmla="*/ 696529 h 702864"/>
                <a:gd name="connsiteX35" fmla="*/ 967837 w 1859311"/>
                <a:gd name="connsiteY35" fmla="*/ 693949 h 702864"/>
                <a:gd name="connsiteX36" fmla="*/ 1819158 w 1859311"/>
                <a:gd name="connsiteY36" fmla="*/ 224134 h 702864"/>
                <a:gd name="connsiteX37" fmla="*/ 1859312 w 1859311"/>
                <a:gd name="connsiteY37" fmla="*/ 158337 h 702864"/>
                <a:gd name="connsiteX38" fmla="*/ 1859163 w 1859311"/>
                <a:gd name="connsiteY38" fmla="*/ 155467 h 702864"/>
                <a:gd name="connsiteX39" fmla="*/ 1817869 w 1859311"/>
                <a:gd name="connsiteY39" fmla="*/ 87655 h 70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64">
                  <a:moveTo>
                    <a:pt x="1817888" y="87728"/>
                  </a:moveTo>
                  <a:lnTo>
                    <a:pt x="1651808" y="2455"/>
                  </a:lnTo>
                  <a:cubicBezTo>
                    <a:pt x="1648612" y="812"/>
                    <a:pt x="1645065" y="-29"/>
                    <a:pt x="1641470" y="1"/>
                  </a:cubicBezTo>
                  <a:lnTo>
                    <a:pt x="1639126" y="1"/>
                  </a:lnTo>
                  <a:cubicBezTo>
                    <a:pt x="1635348" y="32"/>
                    <a:pt x="1631639" y="1026"/>
                    <a:pt x="1628351" y="2890"/>
                  </a:cubicBezTo>
                  <a:lnTo>
                    <a:pt x="1513551" y="68049"/>
                  </a:lnTo>
                  <a:cubicBezTo>
                    <a:pt x="1512282" y="68754"/>
                    <a:pt x="1511069" y="69548"/>
                    <a:pt x="1509916" y="70430"/>
                  </a:cubicBezTo>
                  <a:cubicBezTo>
                    <a:pt x="1506556" y="72696"/>
                    <a:pt x="1504578" y="76515"/>
                    <a:pt x="1504666" y="80569"/>
                  </a:cubicBezTo>
                  <a:cubicBezTo>
                    <a:pt x="1504612" y="82496"/>
                    <a:pt x="1504857" y="84422"/>
                    <a:pt x="1505391" y="86275"/>
                  </a:cubicBezTo>
                  <a:lnTo>
                    <a:pt x="1505391" y="86420"/>
                  </a:lnTo>
                  <a:cubicBezTo>
                    <a:pt x="1507151" y="91893"/>
                    <a:pt x="1511043" y="96425"/>
                    <a:pt x="1516185" y="98994"/>
                  </a:cubicBezTo>
                  <a:lnTo>
                    <a:pt x="1590847" y="137788"/>
                  </a:lnTo>
                  <a:cubicBezTo>
                    <a:pt x="1601743" y="143439"/>
                    <a:pt x="1605992" y="156853"/>
                    <a:pt x="1600340" y="167747"/>
                  </a:cubicBezTo>
                  <a:cubicBezTo>
                    <a:pt x="1598305" y="171670"/>
                    <a:pt x="1595146" y="174898"/>
                    <a:pt x="1591265" y="177017"/>
                  </a:cubicBezTo>
                  <a:lnTo>
                    <a:pt x="939781" y="533159"/>
                  </a:lnTo>
                  <a:cubicBezTo>
                    <a:pt x="933287" y="536705"/>
                    <a:pt x="925453" y="536787"/>
                    <a:pt x="918886" y="533377"/>
                  </a:cubicBezTo>
                  <a:lnTo>
                    <a:pt x="267711" y="195170"/>
                  </a:lnTo>
                  <a:cubicBezTo>
                    <a:pt x="256820" y="189511"/>
                    <a:pt x="252578" y="176096"/>
                    <a:pt x="258236" y="165206"/>
                  </a:cubicBezTo>
                  <a:cubicBezTo>
                    <a:pt x="260197" y="161429"/>
                    <a:pt x="263203" y="158294"/>
                    <a:pt x="266894" y="156175"/>
                  </a:cubicBezTo>
                  <a:lnTo>
                    <a:pt x="348788" y="109168"/>
                  </a:lnTo>
                  <a:cubicBezTo>
                    <a:pt x="350751" y="108043"/>
                    <a:pt x="351331" y="107678"/>
                    <a:pt x="353021" y="106662"/>
                  </a:cubicBezTo>
                  <a:cubicBezTo>
                    <a:pt x="361508" y="101518"/>
                    <a:pt x="360617" y="94177"/>
                    <a:pt x="360525" y="93288"/>
                  </a:cubicBezTo>
                  <a:cubicBezTo>
                    <a:pt x="360434" y="92397"/>
                    <a:pt x="359999" y="83802"/>
                    <a:pt x="353257" y="79587"/>
                  </a:cubicBezTo>
                  <a:cubicBezTo>
                    <a:pt x="352131" y="78896"/>
                    <a:pt x="352059" y="78861"/>
                    <a:pt x="350805" y="78171"/>
                  </a:cubicBezTo>
                  <a:lnTo>
                    <a:pt x="235331" y="14900"/>
                  </a:lnTo>
                  <a:cubicBezTo>
                    <a:pt x="231992" y="13073"/>
                    <a:pt x="228238" y="12134"/>
                    <a:pt x="224429" y="12175"/>
                  </a:cubicBezTo>
                  <a:lnTo>
                    <a:pt x="221940" y="12175"/>
                  </a:lnTo>
                  <a:cubicBezTo>
                    <a:pt x="218467" y="12208"/>
                    <a:pt x="215051" y="13055"/>
                    <a:pt x="211965" y="14645"/>
                  </a:cubicBezTo>
                  <a:lnTo>
                    <a:pt x="40326" y="102973"/>
                  </a:lnTo>
                  <a:cubicBezTo>
                    <a:pt x="2810" y="123450"/>
                    <a:pt x="-11002" y="170461"/>
                    <a:pt x="9474" y="207977"/>
                  </a:cubicBezTo>
                  <a:cubicBezTo>
                    <a:pt x="16802" y="221401"/>
                    <a:pt x="27942" y="232353"/>
                    <a:pt x="41489" y="239450"/>
                  </a:cubicBezTo>
                  <a:lnTo>
                    <a:pt x="896881" y="696074"/>
                  </a:lnTo>
                  <a:cubicBezTo>
                    <a:pt x="907160" y="701363"/>
                    <a:pt x="918726" y="703638"/>
                    <a:pt x="930243" y="702633"/>
                  </a:cubicBezTo>
                  <a:lnTo>
                    <a:pt x="931696" y="702633"/>
                  </a:lnTo>
                  <a:cubicBezTo>
                    <a:pt x="944415" y="702525"/>
                    <a:pt x="956989" y="702308"/>
                    <a:pt x="963893" y="696529"/>
                  </a:cubicBezTo>
                  <a:cubicBezTo>
                    <a:pt x="965123" y="695545"/>
                    <a:pt x="966444" y="694680"/>
                    <a:pt x="967837" y="693949"/>
                  </a:cubicBezTo>
                  <a:lnTo>
                    <a:pt x="1819158" y="224134"/>
                  </a:lnTo>
                  <a:cubicBezTo>
                    <a:pt x="1843648" y="211286"/>
                    <a:pt x="1859089" y="185997"/>
                    <a:pt x="1859312" y="158337"/>
                  </a:cubicBezTo>
                  <a:cubicBezTo>
                    <a:pt x="1859312" y="156521"/>
                    <a:pt x="1859126" y="157357"/>
                    <a:pt x="1859163" y="155467"/>
                  </a:cubicBezTo>
                  <a:cubicBezTo>
                    <a:pt x="1859665" y="133935"/>
                    <a:pt x="1851015" y="105535"/>
                    <a:pt x="1817869" y="87655"/>
                  </a:cubicBezTo>
                  <a:close/>
                </a:path>
              </a:pathLst>
            </a:custGeom>
            <a:gradFill>
              <a:gsLst>
                <a:gs pos="50000">
                  <a:schemeClr val="accent2"/>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a:solidFill>
                  <a:schemeClr val="lt1"/>
                </a:solidFill>
                <a:latin typeface="思源宋体 CN Heavy" panose="02020900000000000000" pitchFamily="18" charset="-122"/>
                <a:ea typeface="思源宋体 CN Heavy" panose="02020900000000000000" pitchFamily="18" charset="-122"/>
              </a:endParaRPr>
            </a:p>
          </p:txBody>
        </p:sp>
        <p:sp>
          <p:nvSpPr>
            <p:cNvPr id="71" name="任意多边形: 形状 70">
              <a:extLst>
                <a:ext uri="{FF2B5EF4-FFF2-40B4-BE49-F238E27FC236}">
                  <a16:creationId xmlns:a16="http://schemas.microsoft.com/office/drawing/2014/main" id="{CECC3877-4B49-4C24-8EA4-62CBAD6062A5}"/>
                </a:ext>
              </a:extLst>
            </p:cNvPr>
            <p:cNvSpPr/>
            <p:nvPr/>
          </p:nvSpPr>
          <p:spPr>
            <a:xfrm>
              <a:off x="5163587" y="2536035"/>
              <a:ext cx="1853990" cy="1047532"/>
            </a:xfrm>
            <a:custGeom>
              <a:avLst/>
              <a:gdLst>
                <a:gd name="connsiteX0" fmla="*/ 35380 w 1853990"/>
                <a:gd name="connsiteY0" fmla="*/ 576544 h 1047532"/>
                <a:gd name="connsiteX1" fmla="*/ 886812 w 1853990"/>
                <a:gd name="connsiteY1" fmla="*/ 1040490 h 1047532"/>
                <a:gd name="connsiteX2" fmla="*/ 920845 w 1853990"/>
                <a:gd name="connsiteY2" fmla="*/ 1047286 h 1047532"/>
                <a:gd name="connsiteX3" fmla="*/ 954878 w 1853990"/>
                <a:gd name="connsiteY3" fmla="*/ 1040490 h 1047532"/>
                <a:gd name="connsiteX4" fmla="*/ 1813086 w 1853990"/>
                <a:gd name="connsiteY4" fmla="*/ 576544 h 1047532"/>
                <a:gd name="connsiteX5" fmla="*/ 1844822 w 1853990"/>
                <a:gd name="connsiteY5" fmla="*/ 471805 h 1047532"/>
                <a:gd name="connsiteX6" fmla="*/ 1813086 w 1853990"/>
                <a:gd name="connsiteY6" fmla="*/ 440065 h 1047532"/>
                <a:gd name="connsiteX7" fmla="*/ 968559 w 1853990"/>
                <a:gd name="connsiteY7" fmla="*/ 10225 h 1047532"/>
                <a:gd name="connsiteX8" fmla="*/ 900476 w 1853990"/>
                <a:gd name="connsiteY8" fmla="*/ 10225 h 1047532"/>
                <a:gd name="connsiteX9" fmla="*/ 42267 w 1853990"/>
                <a:gd name="connsiteY9" fmla="*/ 440065 h 1047532"/>
                <a:gd name="connsiteX10" fmla="*/ 1329 w 1853990"/>
                <a:gd name="connsiteY10" fmla="*/ 508277 h 1047532"/>
                <a:gd name="connsiteX11" fmla="*/ 35362 w 1853990"/>
                <a:gd name="connsiteY11" fmla="*/ 576453 h 104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3990" h="1047532">
                  <a:moveTo>
                    <a:pt x="35380" y="576544"/>
                  </a:moveTo>
                  <a:lnTo>
                    <a:pt x="886812" y="1040490"/>
                  </a:lnTo>
                  <a:cubicBezTo>
                    <a:pt x="897265" y="1045986"/>
                    <a:pt x="909082" y="1048344"/>
                    <a:pt x="920845" y="1047286"/>
                  </a:cubicBezTo>
                  <a:cubicBezTo>
                    <a:pt x="934418" y="1047286"/>
                    <a:pt x="948099" y="1047286"/>
                    <a:pt x="954878" y="1040490"/>
                  </a:cubicBezTo>
                  <a:lnTo>
                    <a:pt x="1813086" y="576544"/>
                  </a:lnTo>
                  <a:cubicBezTo>
                    <a:pt x="1850775" y="556386"/>
                    <a:pt x="1864988" y="509492"/>
                    <a:pt x="1844822" y="471805"/>
                  </a:cubicBezTo>
                  <a:cubicBezTo>
                    <a:pt x="1837613" y="458321"/>
                    <a:pt x="1826568" y="447278"/>
                    <a:pt x="1813086" y="440065"/>
                  </a:cubicBezTo>
                  <a:lnTo>
                    <a:pt x="968559" y="10225"/>
                  </a:lnTo>
                  <a:cubicBezTo>
                    <a:pt x="947913" y="-3408"/>
                    <a:pt x="921122" y="-3408"/>
                    <a:pt x="900476" y="10225"/>
                  </a:cubicBezTo>
                  <a:lnTo>
                    <a:pt x="42267" y="440065"/>
                  </a:lnTo>
                  <a:cubicBezTo>
                    <a:pt x="16691" y="453095"/>
                    <a:pt x="795" y="479579"/>
                    <a:pt x="1329" y="508277"/>
                  </a:cubicBezTo>
                  <a:cubicBezTo>
                    <a:pt x="-5467" y="535533"/>
                    <a:pt x="15011" y="562789"/>
                    <a:pt x="35362" y="576453"/>
                  </a:cubicBezTo>
                  <a:close/>
                </a:path>
              </a:pathLst>
            </a:custGeom>
            <a:gradFill>
              <a:gsLst>
                <a:gs pos="50000">
                  <a:schemeClr val="accent2"/>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a:solidFill>
                  <a:schemeClr val="lt1"/>
                </a:solidFill>
                <a:latin typeface="思源宋体 CN Heavy" panose="02020900000000000000" pitchFamily="18" charset="-122"/>
                <a:ea typeface="思源宋体 CN Heavy" panose="02020900000000000000" pitchFamily="18" charset="-122"/>
              </a:endParaRPr>
            </a:p>
          </p:txBody>
        </p:sp>
      </p:grpSp>
    </p:spTree>
    <p:extLst>
      <p:ext uri="{BB962C8B-B14F-4D97-AF65-F5344CB8AC3E}">
        <p14:creationId xmlns:p14="http://schemas.microsoft.com/office/powerpoint/2010/main" val="396711699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anim calcmode="lin" valueType="num">
                                      <p:cBhvr>
                                        <p:cTn id="20" dur="500" fill="hold"/>
                                        <p:tgtEl>
                                          <p:spTgt spid="39"/>
                                        </p:tgtEl>
                                        <p:attrNameLst>
                                          <p:attrName>ppt_x</p:attrName>
                                        </p:attrNameLst>
                                      </p:cBhvr>
                                      <p:tavLst>
                                        <p:tav tm="0">
                                          <p:val>
                                            <p:strVal val="#ppt_x"/>
                                          </p:val>
                                        </p:tav>
                                        <p:tav tm="100000">
                                          <p:val>
                                            <p:strVal val="#ppt_x"/>
                                          </p:val>
                                        </p:tav>
                                      </p:tavLst>
                                    </p:anim>
                                    <p:anim calcmode="lin" valueType="num">
                                      <p:cBhvr>
                                        <p:cTn id="21" dur="50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anim calcmode="lin" valueType="num">
                                      <p:cBhvr>
                                        <p:cTn id="26" dur="500" fill="hold"/>
                                        <p:tgtEl>
                                          <p:spTgt spid="26"/>
                                        </p:tgtEl>
                                        <p:attrNameLst>
                                          <p:attrName>ppt_x</p:attrName>
                                        </p:attrNameLst>
                                      </p:cBhvr>
                                      <p:tavLst>
                                        <p:tav tm="0">
                                          <p:val>
                                            <p:strVal val="#ppt_x"/>
                                          </p:val>
                                        </p:tav>
                                        <p:tav tm="100000">
                                          <p:val>
                                            <p:strVal val="#ppt_x"/>
                                          </p:val>
                                        </p:tav>
                                      </p:tavLst>
                                    </p:anim>
                                    <p:anim calcmode="lin" valueType="num">
                                      <p:cBhvr>
                                        <p:cTn id="27" dur="500" fill="hold"/>
                                        <p:tgtEl>
                                          <p:spTgt spid="2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anim calcmode="lin" valueType="num">
                                      <p:cBhvr>
                                        <p:cTn id="32" dur="500" fill="hold"/>
                                        <p:tgtEl>
                                          <p:spTgt spid="43"/>
                                        </p:tgtEl>
                                        <p:attrNameLst>
                                          <p:attrName>ppt_x</p:attrName>
                                        </p:attrNameLst>
                                      </p:cBhvr>
                                      <p:tavLst>
                                        <p:tav tm="0">
                                          <p:val>
                                            <p:strVal val="#ppt_x"/>
                                          </p:val>
                                        </p:tav>
                                        <p:tav tm="100000">
                                          <p:val>
                                            <p:strVal val="#ppt_x"/>
                                          </p:val>
                                        </p:tav>
                                      </p:tavLst>
                                    </p:anim>
                                    <p:anim calcmode="lin" valueType="num">
                                      <p:cBhvr>
                                        <p:cTn id="33" dur="500" fill="hold"/>
                                        <p:tgtEl>
                                          <p:spTgt spid="4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anim calcmode="lin" valueType="num">
                                      <p:cBhvr>
                                        <p:cTn id="38" dur="500" fill="hold"/>
                                        <p:tgtEl>
                                          <p:spTgt spid="33"/>
                                        </p:tgtEl>
                                        <p:attrNameLst>
                                          <p:attrName>ppt_x</p:attrName>
                                        </p:attrNameLst>
                                      </p:cBhvr>
                                      <p:tavLst>
                                        <p:tav tm="0">
                                          <p:val>
                                            <p:strVal val="#ppt_x"/>
                                          </p:val>
                                        </p:tav>
                                        <p:tav tm="100000">
                                          <p:val>
                                            <p:strVal val="#ppt_x"/>
                                          </p:val>
                                        </p:tav>
                                      </p:tavLst>
                                    </p:anim>
                                    <p:anim calcmode="lin" valueType="num">
                                      <p:cBhvr>
                                        <p:cTn id="39"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a:extLst>
              <a:ext uri="{FF2B5EF4-FFF2-40B4-BE49-F238E27FC236}">
                <a16:creationId xmlns:a16="http://schemas.microsoft.com/office/drawing/2014/main" id="{30CD3BE5-62D2-4769-A208-0F9DCD5736D9}"/>
              </a:ext>
            </a:extLst>
          </p:cNvPr>
          <p:cNvGrpSpPr/>
          <p:nvPr/>
        </p:nvGrpSpPr>
        <p:grpSpPr>
          <a:xfrm>
            <a:off x="0" y="0"/>
            <a:ext cx="12192000" cy="6858000"/>
            <a:chOff x="0" y="0"/>
            <a:chExt cx="12192000" cy="6858000"/>
          </a:xfrm>
        </p:grpSpPr>
        <p:pic>
          <p:nvPicPr>
            <p:cNvPr id="95" name="图片 94">
              <a:extLst>
                <a:ext uri="{FF2B5EF4-FFF2-40B4-BE49-F238E27FC236}">
                  <a16:creationId xmlns:a16="http://schemas.microsoft.com/office/drawing/2014/main" id="{36674829-2D84-4BE5-B433-953CEED6F4E7}"/>
                </a:ext>
              </a:extLst>
            </p:cNvPr>
            <p:cNvPicPr>
              <a:picLocks noChangeAspect="1"/>
            </p:cNvPicPr>
            <p:nvPr/>
          </p:nvPicPr>
          <p:blipFill>
            <a:blip r:embed="rId2"/>
            <a:stretch>
              <a:fillRect/>
            </a:stretch>
          </p:blipFill>
          <p:spPr>
            <a:xfrm>
              <a:off x="288879" y="142055"/>
              <a:ext cx="1066892" cy="499915"/>
            </a:xfrm>
            <a:prstGeom prst="rect">
              <a:avLst/>
            </a:prstGeom>
          </p:spPr>
        </p:pic>
        <p:sp>
          <p:nvSpPr>
            <p:cNvPr id="69" name="矩形 68">
              <a:extLst>
                <a:ext uri="{FF2B5EF4-FFF2-40B4-BE49-F238E27FC236}">
                  <a16:creationId xmlns:a16="http://schemas.microsoft.com/office/drawing/2014/main" id="{A3753CC0-FE43-4344-9D0E-20BFE971351E}"/>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grpSp>
        <p:nvGrpSpPr>
          <p:cNvPr id="97" name="组合 96">
            <a:extLst>
              <a:ext uri="{FF2B5EF4-FFF2-40B4-BE49-F238E27FC236}">
                <a16:creationId xmlns:a16="http://schemas.microsoft.com/office/drawing/2014/main" id="{9854CFA3-F56D-4515-B97F-AC7BEAF1BD46}"/>
              </a:ext>
            </a:extLst>
          </p:cNvPr>
          <p:cNvGrpSpPr/>
          <p:nvPr/>
        </p:nvGrpSpPr>
        <p:grpSpPr>
          <a:xfrm>
            <a:off x="0" y="1630530"/>
            <a:ext cx="7153412" cy="3277846"/>
            <a:chOff x="0" y="1630530"/>
            <a:chExt cx="7153412" cy="3277846"/>
          </a:xfrm>
        </p:grpSpPr>
        <p:sp>
          <p:nvSpPr>
            <p:cNvPr id="4" name="文本框 3">
              <a:extLst>
                <a:ext uri="{FF2B5EF4-FFF2-40B4-BE49-F238E27FC236}">
                  <a16:creationId xmlns:a16="http://schemas.microsoft.com/office/drawing/2014/main" id="{B530C4A5-779D-4A2E-BD44-68EAD21C3610}"/>
                </a:ext>
              </a:extLst>
            </p:cNvPr>
            <p:cNvSpPr txBox="1"/>
            <p:nvPr/>
          </p:nvSpPr>
          <p:spPr>
            <a:xfrm>
              <a:off x="538359" y="1630530"/>
              <a:ext cx="3141501" cy="830997"/>
            </a:xfrm>
            <a:prstGeom prst="rect">
              <a:avLst/>
            </a:prstGeom>
          </p:spPr>
          <p:txBody>
            <a:bodyPr wrap="none">
              <a:spAutoFit/>
            </a:bodyPr>
            <a:lstStyle>
              <a:defPPr>
                <a:defRPr lang="zh-CN"/>
              </a:defPPr>
              <a:lvl1pPr algn="r">
                <a:defRPr sz="4800">
                  <a:gradFill>
                    <a:gsLst>
                      <a:gs pos="100000">
                        <a:srgbClr val="10A4BF"/>
                      </a:gs>
                      <a:gs pos="0">
                        <a:srgbClr val="0FC673"/>
                      </a:gs>
                      <a:gs pos="64000">
                        <a:srgbClr val="09BC78"/>
                      </a:gs>
                    </a:gsLst>
                    <a:lin ang="2700000" scaled="1"/>
                  </a:gradFill>
                  <a:latin typeface="思源宋体 Heavy" panose="02020900000000000000" pitchFamily="18" charset="-122"/>
                  <a:ea typeface="思源宋体 Heavy" panose="02020900000000000000" pitchFamily="18" charset="-122"/>
                </a:defRPr>
              </a:lvl1pPr>
            </a:lstStyle>
            <a:p>
              <a:pPr algn="l"/>
              <a:r>
                <a:rPr lang="en-US" altLang="zh-CN"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THANKS </a:t>
              </a:r>
            </a:p>
          </p:txBody>
        </p:sp>
        <p:sp>
          <p:nvSpPr>
            <p:cNvPr id="6" name="文本框 5">
              <a:extLst>
                <a:ext uri="{FF2B5EF4-FFF2-40B4-BE49-F238E27FC236}">
                  <a16:creationId xmlns:a16="http://schemas.microsoft.com/office/drawing/2014/main" id="{6BF4F4EE-692D-42EA-B9F6-9E49CB7A0B38}"/>
                </a:ext>
              </a:extLst>
            </p:cNvPr>
            <p:cNvSpPr txBox="1"/>
            <p:nvPr/>
          </p:nvSpPr>
          <p:spPr>
            <a:xfrm>
              <a:off x="576678" y="3767978"/>
              <a:ext cx="6457022" cy="276999"/>
            </a:xfrm>
            <a:prstGeom prst="rect">
              <a:avLst/>
            </a:prstGeom>
            <a:noFill/>
          </p:spPr>
          <p:txBody>
            <a:bodyPr wrap="square" rtlCol="0">
              <a:spAutoFit/>
            </a:bodyPr>
            <a:lstStyle/>
            <a:p>
              <a:pPr algn="dist"/>
              <a:r>
                <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rPr>
                <a:t>BACHELOR THESIS DEFENSE PPT</a:t>
              </a:r>
              <a:endPar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7" name="文本框 6">
              <a:extLst>
                <a:ext uri="{FF2B5EF4-FFF2-40B4-BE49-F238E27FC236}">
                  <a16:creationId xmlns:a16="http://schemas.microsoft.com/office/drawing/2014/main" id="{6BA4B28B-7AB6-4A8B-AF6A-3A65FF9F318D}"/>
                </a:ext>
              </a:extLst>
            </p:cNvPr>
            <p:cNvSpPr txBox="1"/>
            <p:nvPr/>
          </p:nvSpPr>
          <p:spPr>
            <a:xfrm>
              <a:off x="502745" y="2515332"/>
              <a:ext cx="6650667" cy="1015663"/>
            </a:xfrm>
            <a:prstGeom prst="rect">
              <a:avLst/>
            </a:prstGeom>
          </p:spPr>
          <p:txBody>
            <a:bodyPr wrap="none">
              <a:spAutoFit/>
            </a:bodyPr>
            <a:lstStyle>
              <a:defPPr>
                <a:defRPr lang="zh-CN"/>
              </a:defPPr>
              <a:lvl1pPr algn="r">
                <a:defRPr sz="4800">
                  <a:gradFill>
                    <a:gsLst>
                      <a:gs pos="100000">
                        <a:srgbClr val="10A4BF"/>
                      </a:gs>
                      <a:gs pos="0">
                        <a:srgbClr val="0FC673"/>
                      </a:gs>
                      <a:gs pos="64000">
                        <a:srgbClr val="09BC78"/>
                      </a:gs>
                    </a:gsLst>
                    <a:lin ang="2700000" scaled="1"/>
                  </a:gradFill>
                  <a:latin typeface="思源宋体 Heavy" panose="02020900000000000000" pitchFamily="18" charset="-122"/>
                  <a:ea typeface="思源宋体 Heavy" panose="02020900000000000000" pitchFamily="18" charset="-122"/>
                </a:defRPr>
              </a:lvl1pPr>
            </a:lstStyle>
            <a:p>
              <a:pPr algn="l"/>
              <a:r>
                <a:rPr lang="en-US" altLang="zh-CN" sz="60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FOR WATCHING</a:t>
              </a:r>
            </a:p>
          </p:txBody>
        </p:sp>
        <p:cxnSp>
          <p:nvCxnSpPr>
            <p:cNvPr id="8" name="直接连接符 7">
              <a:extLst>
                <a:ext uri="{FF2B5EF4-FFF2-40B4-BE49-F238E27FC236}">
                  <a16:creationId xmlns:a16="http://schemas.microsoft.com/office/drawing/2014/main" id="{9466A971-47D5-4716-8F68-CE57931493E5}"/>
                </a:ext>
              </a:extLst>
            </p:cNvPr>
            <p:cNvCxnSpPr>
              <a:cxnSpLocks/>
            </p:cNvCxnSpPr>
            <p:nvPr/>
          </p:nvCxnSpPr>
          <p:spPr>
            <a:xfrm>
              <a:off x="628225" y="3657846"/>
              <a:ext cx="6307051" cy="0"/>
            </a:xfrm>
            <a:prstGeom prst="line">
              <a:avLst/>
            </a:prstGeom>
            <a:ln>
              <a:solidFill>
                <a:srgbClr val="0CC076"/>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89A8A56F-2214-4715-9597-5B3E7AC9F0A5}"/>
                </a:ext>
              </a:extLst>
            </p:cNvPr>
            <p:cNvSpPr/>
            <p:nvPr/>
          </p:nvSpPr>
          <p:spPr>
            <a:xfrm>
              <a:off x="0" y="4434526"/>
              <a:ext cx="4821303" cy="473850"/>
            </a:xfrm>
            <a:prstGeom prst="rect">
              <a:avLst/>
            </a:pr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mn-cs"/>
              </a:endParaRPr>
            </a:p>
          </p:txBody>
        </p:sp>
        <p:sp>
          <p:nvSpPr>
            <p:cNvPr id="16" name="矩形 15">
              <a:extLst>
                <a:ext uri="{FF2B5EF4-FFF2-40B4-BE49-F238E27FC236}">
                  <a16:creationId xmlns:a16="http://schemas.microsoft.com/office/drawing/2014/main" id="{4F275A26-D31B-4C49-822C-C408A5BA2B83}"/>
                </a:ext>
              </a:extLst>
            </p:cNvPr>
            <p:cNvSpPr/>
            <p:nvPr/>
          </p:nvSpPr>
          <p:spPr>
            <a:xfrm>
              <a:off x="614778" y="4532952"/>
              <a:ext cx="1461451" cy="276999"/>
            </a:xfrm>
            <a:prstGeom prst="rect">
              <a:avLst/>
            </a:prstGeom>
            <a:ln w="6350">
              <a:solidFill>
                <a:schemeClr val="bg1"/>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汇报人：</a:t>
              </a:r>
              <a:r>
                <a:rPr lang="en-US"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3">
                    <a:extLst>
                      <a:ext uri="{A12FA001-AC4F-418D-AE19-62706E023703}">
                        <ahyp:hlinkClr xmlns:ahyp="http://schemas.microsoft.com/office/drawing/2018/hyperlinkcolor" val="tx"/>
                      </a:ext>
                    </a:extLst>
                  </a:hlinkClick>
                </a:rPr>
                <a:t>PPT</a:t>
              </a:r>
              <a:r>
                <a:rPr lang="zh-CN" altLang="en-US"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3">
                    <a:extLst>
                      <a:ext uri="{A12FA001-AC4F-418D-AE19-62706E023703}">
                        <ahyp:hlinkClr xmlns:ahyp="http://schemas.microsoft.com/office/drawing/2018/hyperlinkcolor" val="tx"/>
                      </a:ext>
                    </a:extLst>
                  </a:hlinkClick>
                </a:rPr>
                <a:t>世界</a:t>
              </a:r>
              <a:endParaRPr kumimoji="0" lang="zh-CN" altLang="en-US" sz="120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id="{EDFEC250-E43E-46CF-BE0D-BF3A9D043331}"/>
                </a:ext>
              </a:extLst>
            </p:cNvPr>
            <p:cNvSpPr txBox="1"/>
            <p:nvPr/>
          </p:nvSpPr>
          <p:spPr>
            <a:xfrm>
              <a:off x="2617475" y="4532952"/>
              <a:ext cx="1477450" cy="276999"/>
            </a:xfrm>
            <a:prstGeom prst="rect">
              <a:avLst/>
            </a:prstGeom>
            <a:noFill/>
            <a:ln w="6350">
              <a:solidFill>
                <a:schemeClr val="bg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rPr>
                <a:t>某某大学：某专业</a:t>
              </a:r>
            </a:p>
          </p:txBody>
        </p:sp>
      </p:grpSp>
      <p:sp>
        <p:nvSpPr>
          <p:cNvPr id="29" name="Freeform 5">
            <a:extLst>
              <a:ext uri="{FF2B5EF4-FFF2-40B4-BE49-F238E27FC236}">
                <a16:creationId xmlns:a16="http://schemas.microsoft.com/office/drawing/2014/main" id="{81CD978C-FFCD-4336-A243-E4AB20042598}"/>
              </a:ext>
            </a:extLst>
          </p:cNvPr>
          <p:cNvSpPr>
            <a:spLocks/>
          </p:cNvSpPr>
          <p:nvPr/>
        </p:nvSpPr>
        <p:spPr bwMode="auto">
          <a:xfrm rot="1078596">
            <a:off x="8254346" y="-1266455"/>
            <a:ext cx="7939038" cy="889560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31" name="Freeform 5">
            <a:extLst>
              <a:ext uri="{FF2B5EF4-FFF2-40B4-BE49-F238E27FC236}">
                <a16:creationId xmlns:a16="http://schemas.microsoft.com/office/drawing/2014/main" id="{29E7CBDA-2C3F-4D98-88B8-780319F44D53}"/>
              </a:ext>
            </a:extLst>
          </p:cNvPr>
          <p:cNvSpPr>
            <a:spLocks/>
          </p:cNvSpPr>
          <p:nvPr/>
        </p:nvSpPr>
        <p:spPr bwMode="auto">
          <a:xfrm rot="1078596">
            <a:off x="3708557" y="6334065"/>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630440" y="-874607"/>
            <a:ext cx="1352997" cy="151601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pic>
        <p:nvPicPr>
          <p:cNvPr id="78" name="图片 77" descr="一群人正在聊天&#10;&#10;描述已自动生成">
            <a:extLst>
              <a:ext uri="{FF2B5EF4-FFF2-40B4-BE49-F238E27FC236}">
                <a16:creationId xmlns:a16="http://schemas.microsoft.com/office/drawing/2014/main" id="{3B9E2A44-F6F6-457B-92D9-EF4441137B3C}"/>
              </a:ext>
            </a:extLst>
          </p:cNvPr>
          <p:cNvPicPr>
            <a:picLocks noChangeAspect="1"/>
          </p:cNvPicPr>
          <p:nvPr/>
        </p:nvPicPr>
        <p:blipFill rotWithShape="1">
          <a:blip r:embed="rId4">
            <a:extLst>
              <a:ext uri="{28A0092B-C50C-407E-A947-70E740481C1C}">
                <a14:useLocalDpi xmlns:a14="http://schemas.microsoft.com/office/drawing/2010/main" val="0"/>
              </a:ext>
            </a:extLst>
          </a:blip>
          <a:srcRect l="15366" t="4864" r="54238" b="27976"/>
          <a:stretch/>
        </p:blipFill>
        <p:spPr>
          <a:xfrm flipH="1">
            <a:off x="7607539" y="617713"/>
            <a:ext cx="3817072" cy="5622574"/>
          </a:xfrm>
          <a:custGeom>
            <a:avLst/>
            <a:gdLst>
              <a:gd name="connsiteX0" fmla="*/ 61722 w 3817072"/>
              <a:gd name="connsiteY0" fmla="*/ 0 h 5622574"/>
              <a:gd name="connsiteX1" fmla="*/ 3755350 w 3817072"/>
              <a:gd name="connsiteY1" fmla="*/ 0 h 5622574"/>
              <a:gd name="connsiteX2" fmla="*/ 3817072 w 3817072"/>
              <a:gd name="connsiteY2" fmla="*/ 61722 h 5622574"/>
              <a:gd name="connsiteX3" fmla="*/ 3817072 w 3817072"/>
              <a:gd name="connsiteY3" fmla="*/ 5560852 h 5622574"/>
              <a:gd name="connsiteX4" fmla="*/ 3755350 w 3817072"/>
              <a:gd name="connsiteY4" fmla="*/ 5622574 h 5622574"/>
              <a:gd name="connsiteX5" fmla="*/ 61722 w 3817072"/>
              <a:gd name="connsiteY5" fmla="*/ 5622574 h 5622574"/>
              <a:gd name="connsiteX6" fmla="*/ 0 w 3817072"/>
              <a:gd name="connsiteY6" fmla="*/ 5560852 h 5622574"/>
              <a:gd name="connsiteX7" fmla="*/ 0 w 3817072"/>
              <a:gd name="connsiteY7" fmla="*/ 61722 h 5622574"/>
              <a:gd name="connsiteX8" fmla="*/ 61722 w 3817072"/>
              <a:gd name="connsiteY8" fmla="*/ 0 h 56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7072" h="5622574">
                <a:moveTo>
                  <a:pt x="61722" y="0"/>
                </a:moveTo>
                <a:lnTo>
                  <a:pt x="3755350" y="0"/>
                </a:lnTo>
                <a:cubicBezTo>
                  <a:pt x="3789438" y="0"/>
                  <a:pt x="3817072" y="27634"/>
                  <a:pt x="3817072" y="61722"/>
                </a:cubicBezTo>
                <a:lnTo>
                  <a:pt x="3817072" y="5560852"/>
                </a:lnTo>
                <a:cubicBezTo>
                  <a:pt x="3817072" y="5594940"/>
                  <a:pt x="3789438" y="5622574"/>
                  <a:pt x="3755350" y="5622574"/>
                </a:cubicBezTo>
                <a:lnTo>
                  <a:pt x="61722" y="5622574"/>
                </a:lnTo>
                <a:cubicBezTo>
                  <a:pt x="27634" y="5622574"/>
                  <a:pt x="0" y="5594940"/>
                  <a:pt x="0" y="5560852"/>
                </a:cubicBezTo>
                <a:lnTo>
                  <a:pt x="0" y="61722"/>
                </a:lnTo>
                <a:cubicBezTo>
                  <a:pt x="0" y="27634"/>
                  <a:pt x="27634" y="0"/>
                  <a:pt x="61722" y="0"/>
                </a:cubicBezTo>
                <a:close/>
              </a:path>
            </a:pathLst>
          </a:custGeom>
          <a:ln w="25400">
            <a:solidFill>
              <a:schemeClr val="bg1"/>
            </a:solidFill>
          </a:ln>
          <a:effectLst>
            <a:outerShdw blurRad="254000" dist="127000" dir="10800000" algn="r" rotWithShape="0">
              <a:schemeClr val="accent2">
                <a:lumMod val="60000"/>
                <a:lumOff val="40000"/>
                <a:alpha val="30000"/>
              </a:schemeClr>
            </a:outerShdw>
          </a:effectLst>
        </p:spPr>
      </p:pic>
      <p:grpSp>
        <p:nvGrpSpPr>
          <p:cNvPr id="79" name="组合 78">
            <a:extLst>
              <a:ext uri="{FF2B5EF4-FFF2-40B4-BE49-F238E27FC236}">
                <a16:creationId xmlns:a16="http://schemas.microsoft.com/office/drawing/2014/main" id="{E43EDDEA-9906-4B60-A93B-BD4933AC0D29}"/>
              </a:ext>
            </a:extLst>
          </p:cNvPr>
          <p:cNvGrpSpPr/>
          <p:nvPr/>
        </p:nvGrpSpPr>
        <p:grpSpPr>
          <a:xfrm>
            <a:off x="640347" y="6078211"/>
            <a:ext cx="1250537" cy="230683"/>
            <a:chOff x="653047" y="6127478"/>
            <a:chExt cx="1250537" cy="230683"/>
          </a:xfrm>
        </p:grpSpPr>
        <p:grpSp>
          <p:nvGrpSpPr>
            <p:cNvPr id="80" name="组合 79">
              <a:extLst>
                <a:ext uri="{FF2B5EF4-FFF2-40B4-BE49-F238E27FC236}">
                  <a16:creationId xmlns:a16="http://schemas.microsoft.com/office/drawing/2014/main" id="{01B3947B-D235-4687-9FB2-129E6E4DF758}"/>
                </a:ext>
              </a:extLst>
            </p:cNvPr>
            <p:cNvGrpSpPr/>
            <p:nvPr/>
          </p:nvGrpSpPr>
          <p:grpSpPr>
            <a:xfrm>
              <a:off x="653047" y="6127478"/>
              <a:ext cx="230683" cy="230683"/>
              <a:chOff x="653047" y="6127478"/>
              <a:chExt cx="230683" cy="230683"/>
            </a:xfrm>
          </p:grpSpPr>
          <p:sp>
            <p:nvSpPr>
              <p:cNvPr id="93" name="椭圆 92">
                <a:extLst>
                  <a:ext uri="{FF2B5EF4-FFF2-40B4-BE49-F238E27FC236}">
                    <a16:creationId xmlns:a16="http://schemas.microsoft.com/office/drawing/2014/main" id="{2D891046-B791-45D1-A3E1-C2C09E4430EB}"/>
                  </a:ext>
                </a:extLst>
              </p:cNvPr>
              <p:cNvSpPr/>
              <p:nvPr/>
            </p:nvSpPr>
            <p:spPr>
              <a:xfrm>
                <a:off x="653047"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94" name="图形 46">
                <a:extLst>
                  <a:ext uri="{FF2B5EF4-FFF2-40B4-BE49-F238E27FC236}">
                    <a16:creationId xmlns:a16="http://schemas.microsoft.com/office/drawing/2014/main" id="{85033FE4-12BD-4AF8-855B-321D2CB0E461}"/>
                  </a:ext>
                </a:extLst>
              </p:cNvPr>
              <p:cNvSpPr/>
              <p:nvPr/>
            </p:nvSpPr>
            <p:spPr>
              <a:xfrm>
                <a:off x="704318" y="6178740"/>
                <a:ext cx="128140" cy="128158"/>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81" name="组合 80">
              <a:extLst>
                <a:ext uri="{FF2B5EF4-FFF2-40B4-BE49-F238E27FC236}">
                  <a16:creationId xmlns:a16="http://schemas.microsoft.com/office/drawing/2014/main" id="{11FAD389-9DB0-43AA-AAED-6FF02102ABA6}"/>
                </a:ext>
              </a:extLst>
            </p:cNvPr>
            <p:cNvGrpSpPr/>
            <p:nvPr/>
          </p:nvGrpSpPr>
          <p:grpSpPr>
            <a:xfrm>
              <a:off x="1332950" y="6127478"/>
              <a:ext cx="230683" cy="230683"/>
              <a:chOff x="1332950" y="6127478"/>
              <a:chExt cx="230683" cy="230683"/>
            </a:xfrm>
          </p:grpSpPr>
          <p:sp>
            <p:nvSpPr>
              <p:cNvPr id="91" name="椭圆 90">
                <a:extLst>
                  <a:ext uri="{FF2B5EF4-FFF2-40B4-BE49-F238E27FC236}">
                    <a16:creationId xmlns:a16="http://schemas.microsoft.com/office/drawing/2014/main" id="{4361F098-7CA6-44DB-AF30-3142B0705032}"/>
                  </a:ext>
                </a:extLst>
              </p:cNvPr>
              <p:cNvSpPr/>
              <p:nvPr/>
            </p:nvSpPr>
            <p:spPr>
              <a:xfrm>
                <a:off x="1332950"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92" name="图形 48">
                <a:extLst>
                  <a:ext uri="{FF2B5EF4-FFF2-40B4-BE49-F238E27FC236}">
                    <a16:creationId xmlns:a16="http://schemas.microsoft.com/office/drawing/2014/main" id="{76A5BA50-274A-4CD3-A303-7F118B0C5A8B}"/>
                  </a:ext>
                </a:extLst>
              </p:cNvPr>
              <p:cNvSpPr/>
              <p:nvPr/>
            </p:nvSpPr>
            <p:spPr>
              <a:xfrm>
                <a:off x="1376392" y="6182744"/>
                <a:ext cx="143798" cy="120150"/>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82" name="组合 81">
              <a:extLst>
                <a:ext uri="{FF2B5EF4-FFF2-40B4-BE49-F238E27FC236}">
                  <a16:creationId xmlns:a16="http://schemas.microsoft.com/office/drawing/2014/main" id="{0792AC45-6117-4236-98DB-9AE5C2A4D648}"/>
                </a:ext>
              </a:extLst>
            </p:cNvPr>
            <p:cNvGrpSpPr/>
            <p:nvPr/>
          </p:nvGrpSpPr>
          <p:grpSpPr>
            <a:xfrm>
              <a:off x="1672901" y="6127478"/>
              <a:ext cx="230683" cy="230683"/>
              <a:chOff x="1672901" y="6127478"/>
              <a:chExt cx="230683" cy="230683"/>
            </a:xfrm>
          </p:grpSpPr>
          <p:sp>
            <p:nvSpPr>
              <p:cNvPr id="89" name="椭圆 88">
                <a:extLst>
                  <a:ext uri="{FF2B5EF4-FFF2-40B4-BE49-F238E27FC236}">
                    <a16:creationId xmlns:a16="http://schemas.microsoft.com/office/drawing/2014/main" id="{AA849788-EAA0-4C99-BA13-8E3058401DB6}"/>
                  </a:ext>
                </a:extLst>
              </p:cNvPr>
              <p:cNvSpPr/>
              <p:nvPr/>
            </p:nvSpPr>
            <p:spPr>
              <a:xfrm>
                <a:off x="1672901"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90" name="图形 50">
                <a:extLst>
                  <a:ext uri="{FF2B5EF4-FFF2-40B4-BE49-F238E27FC236}">
                    <a16:creationId xmlns:a16="http://schemas.microsoft.com/office/drawing/2014/main" id="{50087890-56E7-4E47-A4F2-45B4F55410C0}"/>
                  </a:ext>
                </a:extLst>
              </p:cNvPr>
              <p:cNvSpPr/>
              <p:nvPr/>
            </p:nvSpPr>
            <p:spPr>
              <a:xfrm>
                <a:off x="1721346" y="6178739"/>
                <a:ext cx="133792" cy="128160"/>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83" name="组合 82">
              <a:extLst>
                <a:ext uri="{FF2B5EF4-FFF2-40B4-BE49-F238E27FC236}">
                  <a16:creationId xmlns:a16="http://schemas.microsoft.com/office/drawing/2014/main" id="{C0B45DF7-3C15-431F-B617-2FD916AA8AF2}"/>
                </a:ext>
              </a:extLst>
            </p:cNvPr>
            <p:cNvGrpSpPr/>
            <p:nvPr/>
          </p:nvGrpSpPr>
          <p:grpSpPr>
            <a:xfrm>
              <a:off x="992999" y="6127478"/>
              <a:ext cx="230683" cy="230683"/>
              <a:chOff x="992999" y="6127478"/>
              <a:chExt cx="230683" cy="230683"/>
            </a:xfrm>
          </p:grpSpPr>
          <p:sp>
            <p:nvSpPr>
              <p:cNvPr id="84" name="椭圆 83">
                <a:extLst>
                  <a:ext uri="{FF2B5EF4-FFF2-40B4-BE49-F238E27FC236}">
                    <a16:creationId xmlns:a16="http://schemas.microsoft.com/office/drawing/2014/main" id="{9ACC5D66-9A29-48A6-92C0-F510576771D5}"/>
                  </a:ext>
                </a:extLst>
              </p:cNvPr>
              <p:cNvSpPr/>
              <p:nvPr/>
            </p:nvSpPr>
            <p:spPr>
              <a:xfrm>
                <a:off x="992999"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grpSp>
            <p:nvGrpSpPr>
              <p:cNvPr id="85" name="图形 52">
                <a:extLst>
                  <a:ext uri="{FF2B5EF4-FFF2-40B4-BE49-F238E27FC236}">
                    <a16:creationId xmlns:a16="http://schemas.microsoft.com/office/drawing/2014/main" id="{CD22A0EE-B51E-45F5-9519-434AFDB9229D}"/>
                  </a:ext>
                </a:extLst>
              </p:cNvPr>
              <p:cNvGrpSpPr/>
              <p:nvPr/>
            </p:nvGrpSpPr>
            <p:grpSpPr>
              <a:xfrm>
                <a:off x="1045067" y="6182744"/>
                <a:ext cx="136070" cy="120150"/>
                <a:chOff x="4970502" y="2591854"/>
                <a:chExt cx="1896152" cy="1674306"/>
              </a:xfrm>
              <a:solidFill>
                <a:schemeClr val="bg1"/>
              </a:solidFill>
            </p:grpSpPr>
            <p:sp>
              <p:nvSpPr>
                <p:cNvPr id="86" name="任意多边形: 形状 85">
                  <a:extLst>
                    <a:ext uri="{FF2B5EF4-FFF2-40B4-BE49-F238E27FC236}">
                      <a16:creationId xmlns:a16="http://schemas.microsoft.com/office/drawing/2014/main" id="{34388AAE-8E00-4C63-BF66-17B5E2D2F30C}"/>
                    </a:ext>
                  </a:extLst>
                </p:cNvPr>
                <p:cNvSpPr/>
                <p:nvPr/>
              </p:nvSpPr>
              <p:spPr>
                <a:xfrm>
                  <a:off x="4970502" y="2759659"/>
                  <a:ext cx="288336" cy="1420205"/>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87" name="任意多边形: 形状 86">
                  <a:extLst>
                    <a:ext uri="{FF2B5EF4-FFF2-40B4-BE49-F238E27FC236}">
                      <a16:creationId xmlns:a16="http://schemas.microsoft.com/office/drawing/2014/main" id="{063F008E-EDA6-4AEC-875F-5556F3EA57B0}"/>
                    </a:ext>
                  </a:extLst>
                </p:cNvPr>
                <p:cNvSpPr/>
                <p:nvPr/>
              </p:nvSpPr>
              <p:spPr>
                <a:xfrm>
                  <a:off x="5121262" y="2591854"/>
                  <a:ext cx="1594579" cy="1674306"/>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88" name="任意多边形: 形状 87">
                  <a:extLst>
                    <a:ext uri="{FF2B5EF4-FFF2-40B4-BE49-F238E27FC236}">
                      <a16:creationId xmlns:a16="http://schemas.microsoft.com/office/drawing/2014/main" id="{EBC6E11E-1BCD-42B0-824D-8B2E4B89509F}"/>
                    </a:ext>
                  </a:extLst>
                </p:cNvPr>
                <p:cNvSpPr/>
                <p:nvPr/>
              </p:nvSpPr>
              <p:spPr>
                <a:xfrm>
                  <a:off x="6578318" y="2760439"/>
                  <a:ext cx="288336" cy="1420151"/>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grpSp>
      <p:pic>
        <p:nvPicPr>
          <p:cNvPr id="34" name="图片 33" descr="形状&#10;&#10;中度可信度描述已自动生成">
            <a:hlinkClick r:id="rId3"/>
            <a:extLst>
              <a:ext uri="{FF2B5EF4-FFF2-40B4-BE49-F238E27FC236}">
                <a16:creationId xmlns:a16="http://schemas.microsoft.com/office/drawing/2014/main" id="{BC14E3F1-80C4-4672-B859-F501F51BED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786" y="460695"/>
            <a:ext cx="1392874" cy="275507"/>
          </a:xfrm>
          <a:prstGeom prst="rect">
            <a:avLst/>
          </a:prstGeom>
        </p:spPr>
      </p:pic>
    </p:spTree>
    <p:extLst>
      <p:ext uri="{BB962C8B-B14F-4D97-AF65-F5344CB8AC3E}">
        <p14:creationId xmlns:p14="http://schemas.microsoft.com/office/powerpoint/2010/main" val="367076624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a:extLst>
              <a:ext uri="{FF2B5EF4-FFF2-40B4-BE49-F238E27FC236}">
                <a16:creationId xmlns:a16="http://schemas.microsoft.com/office/drawing/2014/main" id="{A883538E-1A4E-4F75-80F9-2AB2062B3E7F}"/>
              </a:ext>
            </a:extLst>
          </p:cNvPr>
          <p:cNvGrpSpPr/>
          <p:nvPr/>
        </p:nvGrpSpPr>
        <p:grpSpPr>
          <a:xfrm>
            <a:off x="0" y="0"/>
            <a:ext cx="12192000" cy="6858000"/>
            <a:chOff x="0" y="0"/>
            <a:chExt cx="12192000" cy="6858000"/>
          </a:xfrm>
        </p:grpSpPr>
        <p:pic>
          <p:nvPicPr>
            <p:cNvPr id="57" name="图片 56">
              <a:extLst>
                <a:ext uri="{FF2B5EF4-FFF2-40B4-BE49-F238E27FC236}">
                  <a16:creationId xmlns:a16="http://schemas.microsoft.com/office/drawing/2014/main" id="{1D3A0326-7562-4C47-B324-534126C7D23C}"/>
                </a:ext>
              </a:extLst>
            </p:cNvPr>
            <p:cNvPicPr>
              <a:picLocks noChangeAspect="1"/>
            </p:cNvPicPr>
            <p:nvPr/>
          </p:nvPicPr>
          <p:blipFill>
            <a:blip r:embed="rId2"/>
            <a:stretch>
              <a:fillRect/>
            </a:stretch>
          </p:blipFill>
          <p:spPr>
            <a:xfrm>
              <a:off x="288879" y="142055"/>
              <a:ext cx="1066892" cy="499915"/>
            </a:xfrm>
            <a:prstGeom prst="rect">
              <a:avLst/>
            </a:prstGeom>
          </p:spPr>
        </p:pic>
        <p:sp>
          <p:nvSpPr>
            <p:cNvPr id="58" name="矩形 57">
              <a:extLst>
                <a:ext uri="{FF2B5EF4-FFF2-40B4-BE49-F238E27FC236}">
                  <a16:creationId xmlns:a16="http://schemas.microsoft.com/office/drawing/2014/main" id="{F0AB47A4-3AF2-4CC7-8131-EBC022FACC0B}"/>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12" name="Freeform 5">
            <a:extLst>
              <a:ext uri="{FF2B5EF4-FFF2-40B4-BE49-F238E27FC236}">
                <a16:creationId xmlns:a16="http://schemas.microsoft.com/office/drawing/2014/main" id="{E8E44AAF-445C-464C-BD78-1981B4E9887F}"/>
              </a:ext>
            </a:extLst>
          </p:cNvPr>
          <p:cNvSpPr>
            <a:spLocks/>
          </p:cNvSpPr>
          <p:nvPr/>
        </p:nvSpPr>
        <p:spPr bwMode="auto">
          <a:xfrm rot="20521404" flipH="1">
            <a:off x="-1107638" y="-10164"/>
            <a:ext cx="6138682" cy="68783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13" name="Freeform 5">
            <a:extLst>
              <a:ext uri="{FF2B5EF4-FFF2-40B4-BE49-F238E27FC236}">
                <a16:creationId xmlns:a16="http://schemas.microsoft.com/office/drawing/2014/main" id="{75E34BB7-9327-4523-A932-EFCD5641AFB6}"/>
              </a:ext>
            </a:extLst>
          </p:cNvPr>
          <p:cNvSpPr>
            <a:spLocks/>
          </p:cNvSpPr>
          <p:nvPr/>
        </p:nvSpPr>
        <p:spPr bwMode="auto">
          <a:xfrm rot="20521404" flipH="1">
            <a:off x="7510859" y="6334065"/>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14" name="Freeform 5">
            <a:extLst>
              <a:ext uri="{FF2B5EF4-FFF2-40B4-BE49-F238E27FC236}">
                <a16:creationId xmlns:a16="http://schemas.microsoft.com/office/drawing/2014/main" id="{6FDD0FAB-19C1-476C-ABEE-8E5B14F7FA1C}"/>
              </a:ext>
            </a:extLst>
          </p:cNvPr>
          <p:cNvSpPr>
            <a:spLocks/>
          </p:cNvSpPr>
          <p:nvPr/>
        </p:nvSpPr>
        <p:spPr bwMode="auto">
          <a:xfrm rot="20521404" flipH="1">
            <a:off x="11487587" y="-874607"/>
            <a:ext cx="1352997" cy="151601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pic>
        <p:nvPicPr>
          <p:cNvPr id="31" name="图片 30" descr="一群人正在聊天&#10;&#10;描述已自动生成">
            <a:extLst>
              <a:ext uri="{FF2B5EF4-FFF2-40B4-BE49-F238E27FC236}">
                <a16:creationId xmlns:a16="http://schemas.microsoft.com/office/drawing/2014/main" id="{A4BBFE81-3294-4E74-A9C1-D2F35A6AD682}"/>
              </a:ext>
            </a:extLst>
          </p:cNvPr>
          <p:cNvPicPr>
            <a:picLocks noChangeAspect="1"/>
          </p:cNvPicPr>
          <p:nvPr/>
        </p:nvPicPr>
        <p:blipFill rotWithShape="1">
          <a:blip r:embed="rId3">
            <a:extLst>
              <a:ext uri="{28A0092B-C50C-407E-A947-70E740481C1C}">
                <a14:useLocalDpi xmlns:a14="http://schemas.microsoft.com/office/drawing/2010/main" val="0"/>
              </a:ext>
            </a:extLst>
          </a:blip>
          <a:srcRect l="15366" t="4864" r="54238" b="27976"/>
          <a:stretch/>
        </p:blipFill>
        <p:spPr>
          <a:xfrm>
            <a:off x="1570221" y="1001486"/>
            <a:ext cx="3295998" cy="4855028"/>
          </a:xfrm>
          <a:custGeom>
            <a:avLst/>
            <a:gdLst>
              <a:gd name="connsiteX0" fmla="*/ 61722 w 3817072"/>
              <a:gd name="connsiteY0" fmla="*/ 0 h 5622574"/>
              <a:gd name="connsiteX1" fmla="*/ 3755350 w 3817072"/>
              <a:gd name="connsiteY1" fmla="*/ 0 h 5622574"/>
              <a:gd name="connsiteX2" fmla="*/ 3817072 w 3817072"/>
              <a:gd name="connsiteY2" fmla="*/ 61722 h 5622574"/>
              <a:gd name="connsiteX3" fmla="*/ 3817072 w 3817072"/>
              <a:gd name="connsiteY3" fmla="*/ 5560852 h 5622574"/>
              <a:gd name="connsiteX4" fmla="*/ 3755350 w 3817072"/>
              <a:gd name="connsiteY4" fmla="*/ 5622574 h 5622574"/>
              <a:gd name="connsiteX5" fmla="*/ 61722 w 3817072"/>
              <a:gd name="connsiteY5" fmla="*/ 5622574 h 5622574"/>
              <a:gd name="connsiteX6" fmla="*/ 0 w 3817072"/>
              <a:gd name="connsiteY6" fmla="*/ 5560852 h 5622574"/>
              <a:gd name="connsiteX7" fmla="*/ 0 w 3817072"/>
              <a:gd name="connsiteY7" fmla="*/ 61722 h 5622574"/>
              <a:gd name="connsiteX8" fmla="*/ 61722 w 3817072"/>
              <a:gd name="connsiteY8" fmla="*/ 0 h 56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7072" h="5622574">
                <a:moveTo>
                  <a:pt x="61722" y="0"/>
                </a:moveTo>
                <a:lnTo>
                  <a:pt x="3755350" y="0"/>
                </a:lnTo>
                <a:cubicBezTo>
                  <a:pt x="3789438" y="0"/>
                  <a:pt x="3817072" y="27634"/>
                  <a:pt x="3817072" y="61722"/>
                </a:cubicBezTo>
                <a:lnTo>
                  <a:pt x="3817072" y="5560852"/>
                </a:lnTo>
                <a:cubicBezTo>
                  <a:pt x="3817072" y="5594940"/>
                  <a:pt x="3789438" y="5622574"/>
                  <a:pt x="3755350" y="5622574"/>
                </a:cubicBezTo>
                <a:lnTo>
                  <a:pt x="61722" y="5622574"/>
                </a:lnTo>
                <a:cubicBezTo>
                  <a:pt x="27634" y="5622574"/>
                  <a:pt x="0" y="5594940"/>
                  <a:pt x="0" y="5560852"/>
                </a:cubicBezTo>
                <a:lnTo>
                  <a:pt x="0" y="61722"/>
                </a:lnTo>
                <a:cubicBezTo>
                  <a:pt x="0" y="27634"/>
                  <a:pt x="27634" y="0"/>
                  <a:pt x="61722" y="0"/>
                </a:cubicBezTo>
                <a:close/>
              </a:path>
            </a:pathLst>
          </a:custGeom>
          <a:ln w="25400">
            <a:solidFill>
              <a:schemeClr val="bg1"/>
            </a:solidFill>
          </a:ln>
          <a:effectLst>
            <a:outerShdw blurRad="254000" dist="127000" dir="10800000" algn="r" rotWithShape="0">
              <a:schemeClr val="accent2">
                <a:lumMod val="60000"/>
                <a:lumOff val="40000"/>
                <a:alpha val="30000"/>
              </a:schemeClr>
            </a:outerShdw>
          </a:effectLst>
        </p:spPr>
      </p:pic>
      <p:grpSp>
        <p:nvGrpSpPr>
          <p:cNvPr id="59" name="组合 58">
            <a:extLst>
              <a:ext uri="{FF2B5EF4-FFF2-40B4-BE49-F238E27FC236}">
                <a16:creationId xmlns:a16="http://schemas.microsoft.com/office/drawing/2014/main" id="{1F44B83F-7870-40DA-9565-688E8E7B2967}"/>
              </a:ext>
            </a:extLst>
          </p:cNvPr>
          <p:cNvGrpSpPr/>
          <p:nvPr/>
        </p:nvGrpSpPr>
        <p:grpSpPr>
          <a:xfrm>
            <a:off x="7085804" y="813194"/>
            <a:ext cx="4357642" cy="4811259"/>
            <a:chOff x="7085804" y="813194"/>
            <a:chExt cx="4357642" cy="4811259"/>
          </a:xfrm>
        </p:grpSpPr>
        <p:sp>
          <p:nvSpPr>
            <p:cNvPr id="33" name="矩形 32">
              <a:extLst>
                <a:ext uri="{FF2B5EF4-FFF2-40B4-BE49-F238E27FC236}">
                  <a16:creationId xmlns:a16="http://schemas.microsoft.com/office/drawing/2014/main" id="{A353E979-3FE1-4189-B069-76E099871F6D}"/>
                </a:ext>
              </a:extLst>
            </p:cNvPr>
            <p:cNvSpPr/>
            <p:nvPr/>
          </p:nvSpPr>
          <p:spPr>
            <a:xfrm>
              <a:off x="8148917" y="1216224"/>
              <a:ext cx="3294529" cy="699248"/>
            </a:xfrm>
            <a:prstGeom prst="rect">
              <a:avLst/>
            </a:pr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34" name="文本框 33">
              <a:extLst>
                <a:ext uri="{FF2B5EF4-FFF2-40B4-BE49-F238E27FC236}">
                  <a16:creationId xmlns:a16="http://schemas.microsoft.com/office/drawing/2014/main" id="{255EF460-1B2B-4B61-9A09-DD2BDED129A2}"/>
                </a:ext>
              </a:extLst>
            </p:cNvPr>
            <p:cNvSpPr txBox="1"/>
            <p:nvPr/>
          </p:nvSpPr>
          <p:spPr>
            <a:xfrm>
              <a:off x="7085804" y="813194"/>
              <a:ext cx="4357642" cy="923330"/>
            </a:xfrm>
            <a:prstGeom prst="rect">
              <a:avLst/>
            </a:prstGeom>
            <a:noFill/>
          </p:spPr>
          <p:txBody>
            <a:bodyPr wrap="square" rtlCol="0">
              <a:spAutoFit/>
            </a:bodyPr>
            <a:lstStyle/>
            <a:p>
              <a:r>
                <a:rPr kumimoji="1" lang="en-US" altLang="zh-CN" sz="5400" b="1" spc="600" dirty="0">
                  <a:solidFill>
                    <a:schemeClr val="tx1">
                      <a:lumMod val="85000"/>
                      <a:lumOff val="15000"/>
                    </a:schemeClr>
                  </a:solidFill>
                  <a:latin typeface="思源宋体 CN Heavy" panose="02020900000000000000" pitchFamily="18" charset="-122"/>
                  <a:ea typeface="思源宋体 CN Heavy" panose="02020900000000000000" pitchFamily="18" charset="-122"/>
                  <a:cs typeface="Arial" panose="020B0604020202020204" pitchFamily="34" charset="0"/>
                </a:rPr>
                <a:t>CONTENT</a:t>
              </a:r>
              <a:endParaRPr kumimoji="1" lang="zh-CN" altLang="en-US" sz="5400" b="1" spc="600" dirty="0">
                <a:solidFill>
                  <a:schemeClr val="tx1">
                    <a:lumMod val="85000"/>
                    <a:lumOff val="15000"/>
                  </a:schemeClr>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37" name="文本框 36">
              <a:extLst>
                <a:ext uri="{FF2B5EF4-FFF2-40B4-BE49-F238E27FC236}">
                  <a16:creationId xmlns:a16="http://schemas.microsoft.com/office/drawing/2014/main" id="{FEBEB92B-6644-4B07-A354-4CAC32C7D898}"/>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选题背景</a:t>
              </a:r>
            </a:p>
          </p:txBody>
        </p:sp>
        <p:sp>
          <p:nvSpPr>
            <p:cNvPr id="39" name="任意多边形: 形状 38">
              <a:extLst>
                <a:ext uri="{FF2B5EF4-FFF2-40B4-BE49-F238E27FC236}">
                  <a16:creationId xmlns:a16="http://schemas.microsoft.com/office/drawing/2014/main" id="{551A5B26-4E94-451D-9B75-84D58BCC800C}"/>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0" name="文本框 39">
              <a:extLst>
                <a:ext uri="{FF2B5EF4-FFF2-40B4-BE49-F238E27FC236}">
                  <a16:creationId xmlns:a16="http://schemas.microsoft.com/office/drawing/2014/main" id="{E8DFAFA5-D551-4E57-BBC1-E3FA79320B6D}"/>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D3C48C0B-02A0-4DB2-B604-02433017773F}"/>
                </a:ext>
              </a:extLst>
            </p:cNvPr>
            <p:cNvSpPr txBox="1"/>
            <p:nvPr/>
          </p:nvSpPr>
          <p:spPr>
            <a:xfrm>
              <a:off x="8948387" y="3366412"/>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sym typeface="OPPOSans H" panose="00020600040101010101" pitchFamily="18" charset="-122"/>
                </a:rPr>
                <a:t>研究方法</a:t>
              </a:r>
            </a:p>
          </p:txBody>
        </p:sp>
        <p:sp>
          <p:nvSpPr>
            <p:cNvPr id="44" name="任意多边形: 形状 43">
              <a:extLst>
                <a:ext uri="{FF2B5EF4-FFF2-40B4-BE49-F238E27FC236}">
                  <a16:creationId xmlns:a16="http://schemas.microsoft.com/office/drawing/2014/main" id="{B483943D-85FB-40BC-A723-408D5E3808E8}"/>
                </a:ext>
              </a:extLst>
            </p:cNvPr>
            <p:cNvSpPr/>
            <p:nvPr/>
          </p:nvSpPr>
          <p:spPr>
            <a:xfrm rot="9952218" flipH="1">
              <a:off x="8157428" y="3303341"/>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5" name="文本框 44">
              <a:extLst>
                <a:ext uri="{FF2B5EF4-FFF2-40B4-BE49-F238E27FC236}">
                  <a16:creationId xmlns:a16="http://schemas.microsoft.com/office/drawing/2014/main" id="{55A05546-B089-4E12-9FFC-FD33D065CC91}"/>
                </a:ext>
              </a:extLst>
            </p:cNvPr>
            <p:cNvSpPr txBox="1"/>
            <p:nvPr/>
          </p:nvSpPr>
          <p:spPr>
            <a:xfrm>
              <a:off x="8154772" y="3381914"/>
              <a:ext cx="551826"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sp>
          <p:nvSpPr>
            <p:cNvPr id="47" name="文本框 46">
              <a:extLst>
                <a:ext uri="{FF2B5EF4-FFF2-40B4-BE49-F238E27FC236}">
                  <a16:creationId xmlns:a16="http://schemas.microsoft.com/office/drawing/2014/main" id="{0DEAEA49-BF2C-49A5-BA3D-C2AAB3C3DAEA}"/>
                </a:ext>
              </a:extLst>
            </p:cNvPr>
            <p:cNvSpPr txBox="1"/>
            <p:nvPr/>
          </p:nvSpPr>
          <p:spPr>
            <a:xfrm>
              <a:off x="8948387" y="4265399"/>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sym typeface="OPPOSans H" panose="00020600040101010101" pitchFamily="18" charset="-122"/>
                </a:rPr>
                <a:t>研究成果</a:t>
              </a:r>
            </a:p>
          </p:txBody>
        </p:sp>
        <p:sp>
          <p:nvSpPr>
            <p:cNvPr id="49" name="任意多边形: 形状 48">
              <a:extLst>
                <a:ext uri="{FF2B5EF4-FFF2-40B4-BE49-F238E27FC236}">
                  <a16:creationId xmlns:a16="http://schemas.microsoft.com/office/drawing/2014/main" id="{2C5482FA-B86D-42AD-B199-C304D9C349C5}"/>
                </a:ext>
              </a:extLst>
            </p:cNvPr>
            <p:cNvSpPr/>
            <p:nvPr/>
          </p:nvSpPr>
          <p:spPr>
            <a:xfrm rot="9952218" flipV="1">
              <a:off x="8157428" y="4205812"/>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50" name="文本框 49">
              <a:extLst>
                <a:ext uri="{FF2B5EF4-FFF2-40B4-BE49-F238E27FC236}">
                  <a16:creationId xmlns:a16="http://schemas.microsoft.com/office/drawing/2014/main" id="{B7C6BCA5-1327-4AC4-9003-85A4CB3DA08E}"/>
                </a:ext>
              </a:extLst>
            </p:cNvPr>
            <p:cNvSpPr txBox="1"/>
            <p:nvPr/>
          </p:nvSpPr>
          <p:spPr>
            <a:xfrm>
              <a:off x="8154772" y="4280901"/>
              <a:ext cx="551826"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03</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sp>
          <p:nvSpPr>
            <p:cNvPr id="52" name="文本框 51">
              <a:extLst>
                <a:ext uri="{FF2B5EF4-FFF2-40B4-BE49-F238E27FC236}">
                  <a16:creationId xmlns:a16="http://schemas.microsoft.com/office/drawing/2014/main" id="{FA03F448-33AA-4613-9DB3-C8F0E5A9F7A4}"/>
                </a:ext>
              </a:extLst>
            </p:cNvPr>
            <p:cNvSpPr txBox="1"/>
            <p:nvPr/>
          </p:nvSpPr>
          <p:spPr>
            <a:xfrm>
              <a:off x="8948387" y="5164386"/>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sym typeface="OPPOSans H" panose="00020600040101010101" pitchFamily="18" charset="-122"/>
                </a:rPr>
                <a:t>设计总结</a:t>
              </a:r>
            </a:p>
          </p:txBody>
        </p:sp>
        <p:sp>
          <p:nvSpPr>
            <p:cNvPr id="54" name="任意多边形: 形状 53">
              <a:extLst>
                <a:ext uri="{FF2B5EF4-FFF2-40B4-BE49-F238E27FC236}">
                  <a16:creationId xmlns:a16="http://schemas.microsoft.com/office/drawing/2014/main" id="{06983A1E-C7E1-4A6A-88B3-EC2A48C01E76}"/>
                </a:ext>
              </a:extLst>
            </p:cNvPr>
            <p:cNvSpPr/>
            <p:nvPr/>
          </p:nvSpPr>
          <p:spPr>
            <a:xfrm rot="11647782" flipH="1" flipV="1">
              <a:off x="8157429" y="5092803"/>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55" name="文本框 54">
              <a:extLst>
                <a:ext uri="{FF2B5EF4-FFF2-40B4-BE49-F238E27FC236}">
                  <a16:creationId xmlns:a16="http://schemas.microsoft.com/office/drawing/2014/main" id="{F991EC7E-BA1D-47CF-AAD5-DD330E85431D}"/>
                </a:ext>
              </a:extLst>
            </p:cNvPr>
            <p:cNvSpPr txBox="1"/>
            <p:nvPr/>
          </p:nvSpPr>
          <p:spPr>
            <a:xfrm>
              <a:off x="8154772" y="5179888"/>
              <a:ext cx="551826"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spTree>
    <p:extLst>
      <p:ext uri="{BB962C8B-B14F-4D97-AF65-F5344CB8AC3E}">
        <p14:creationId xmlns:p14="http://schemas.microsoft.com/office/powerpoint/2010/main" val="103265722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anim calcmode="lin" valueType="num">
                                      <p:cBhvr>
                                        <p:cTn id="8" dur="500" fill="hold"/>
                                        <p:tgtEl>
                                          <p:spTgt spid="59"/>
                                        </p:tgtEl>
                                        <p:attrNameLst>
                                          <p:attrName>ppt_x</p:attrName>
                                        </p:attrNameLst>
                                      </p:cBhvr>
                                      <p:tavLst>
                                        <p:tav tm="0">
                                          <p:val>
                                            <p:strVal val="#ppt_x"/>
                                          </p:val>
                                        </p:tav>
                                        <p:tav tm="100000">
                                          <p:val>
                                            <p:strVal val="#ppt_x"/>
                                          </p:val>
                                        </p:tav>
                                      </p:tavLst>
                                    </p:anim>
                                    <p:anim calcmode="lin" valueType="num">
                                      <p:cBhvr>
                                        <p:cTn id="9"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5"/>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8"/>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10"/>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1"/>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id="{032787C2-8347-4779-A442-D23735B056AD}"/>
              </a:ext>
            </a:extLst>
          </p:cNvPr>
          <p:cNvGrpSpPr/>
          <p:nvPr/>
        </p:nvGrpSpPr>
        <p:grpSpPr>
          <a:xfrm>
            <a:off x="0" y="0"/>
            <a:ext cx="12192000" cy="6858000"/>
            <a:chOff x="0" y="0"/>
            <a:chExt cx="12192000" cy="6858000"/>
          </a:xfrm>
        </p:grpSpPr>
        <p:pic>
          <p:nvPicPr>
            <p:cNvPr id="43" name="图片 42">
              <a:extLst>
                <a:ext uri="{FF2B5EF4-FFF2-40B4-BE49-F238E27FC236}">
                  <a16:creationId xmlns:a16="http://schemas.microsoft.com/office/drawing/2014/main" id="{9559E3CF-A778-4F0F-9906-D5A1D58F7334}"/>
                </a:ext>
              </a:extLst>
            </p:cNvPr>
            <p:cNvPicPr>
              <a:picLocks noChangeAspect="1"/>
            </p:cNvPicPr>
            <p:nvPr/>
          </p:nvPicPr>
          <p:blipFill>
            <a:blip r:embed="rId2"/>
            <a:stretch>
              <a:fillRect/>
            </a:stretch>
          </p:blipFill>
          <p:spPr>
            <a:xfrm>
              <a:off x="288879" y="142055"/>
              <a:ext cx="1066892" cy="499915"/>
            </a:xfrm>
            <a:prstGeom prst="rect">
              <a:avLst/>
            </a:prstGeom>
          </p:spPr>
        </p:pic>
        <p:sp>
          <p:nvSpPr>
            <p:cNvPr id="44" name="矩形 43">
              <a:extLst>
                <a:ext uri="{FF2B5EF4-FFF2-40B4-BE49-F238E27FC236}">
                  <a16:creationId xmlns:a16="http://schemas.microsoft.com/office/drawing/2014/main" id="{9A7D3240-34CD-44F8-A7F5-C86E68A343B7}"/>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6" name="矩形 35">
            <a:extLst>
              <a:ext uri="{FF2B5EF4-FFF2-40B4-BE49-F238E27FC236}">
                <a16:creationId xmlns:a16="http://schemas.microsoft.com/office/drawing/2014/main" id="{9F4A6999-F497-4168-8085-99F23D2A8B45}"/>
              </a:ext>
            </a:extLst>
          </p:cNvPr>
          <p:cNvSpPr/>
          <p:nvPr/>
        </p:nvSpPr>
        <p:spPr>
          <a:xfrm flipH="1">
            <a:off x="0" y="1672718"/>
            <a:ext cx="12192000" cy="1708539"/>
          </a:xfrm>
          <a:prstGeom prst="rect">
            <a:avLst/>
          </a:pr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18" name="文本框 17">
            <a:extLst>
              <a:ext uri="{FF2B5EF4-FFF2-40B4-BE49-F238E27FC236}">
                <a16:creationId xmlns:a16="http://schemas.microsoft.com/office/drawing/2014/main" id="{4F0F0111-0C35-4D0A-A01E-C670874AB042}"/>
              </a:ext>
            </a:extLst>
          </p:cNvPr>
          <p:cNvSpPr txBox="1"/>
          <p:nvPr/>
        </p:nvSpPr>
        <p:spPr>
          <a:xfrm>
            <a:off x="653047" y="578487"/>
            <a:ext cx="949299" cy="261610"/>
          </a:xfrm>
          <a:prstGeom prst="rect">
            <a:avLst/>
          </a:prstGeom>
          <a:ln>
            <a:solidFill>
              <a:srgbClr val="0CC076"/>
            </a:solidFill>
          </a:ln>
        </p:spPr>
        <p:txBody>
          <a:bodyPr wrap="none">
            <a:spAutoFit/>
          </a:bodyPr>
          <a:lstStyle>
            <a:defPPr>
              <a:defRPr lang="zh-CN"/>
            </a:defPPr>
            <a:lvl1pPr>
              <a:defRPr sz="4800">
                <a:gradFill>
                  <a:gsLst>
                    <a:gs pos="100000">
                      <a:srgbClr val="10A4BF"/>
                    </a:gs>
                    <a:gs pos="0">
                      <a:srgbClr val="0FC673"/>
                    </a:gs>
                    <a:gs pos="64000">
                      <a:srgbClr val="09BC78"/>
                    </a:gs>
                  </a:gsLst>
                  <a:lin ang="2700000" scaled="1"/>
                </a:gradFill>
                <a:latin typeface="思源宋体 Heavy" panose="02020900000000000000" pitchFamily="18" charset="-122"/>
                <a:ea typeface="思源宋体 Heavy" panose="02020900000000000000" pitchFamily="18" charset="-122"/>
              </a:defRPr>
            </a:lvl1pPr>
          </a:lstStyle>
          <a:p>
            <a:pPr algn="ctr"/>
            <a:r>
              <a:rPr lang="en-US" altLang="zh-CN" sz="1100" dirty="0">
                <a:latin typeface="思源黑体 CN Light" panose="020B0300000000000000" pitchFamily="34" charset="-122"/>
                <a:ea typeface="思源黑体 CN Light" panose="020B0300000000000000" pitchFamily="34" charset="-122"/>
              </a:rPr>
              <a:t>YOUR LOGO</a:t>
            </a:r>
            <a:endParaRPr lang="zh-CN" altLang="en-US" sz="1100" dirty="0">
              <a:latin typeface="思源黑体 CN Light" panose="020B0300000000000000" pitchFamily="34" charset="-122"/>
              <a:ea typeface="思源黑体 CN Light" panose="020B0300000000000000" pitchFamily="34" charset="-122"/>
            </a:endParaRPr>
          </a:p>
        </p:txBody>
      </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630440" y="-874607"/>
            <a:ext cx="1352997" cy="151601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67" name="组合 66">
            <a:extLst>
              <a:ext uri="{FF2B5EF4-FFF2-40B4-BE49-F238E27FC236}">
                <a16:creationId xmlns:a16="http://schemas.microsoft.com/office/drawing/2014/main" id="{AE831A68-2BC3-4401-8155-7650D38DD06C}"/>
              </a:ext>
            </a:extLst>
          </p:cNvPr>
          <p:cNvGrpSpPr/>
          <p:nvPr/>
        </p:nvGrpSpPr>
        <p:grpSpPr>
          <a:xfrm>
            <a:off x="640347" y="6078211"/>
            <a:ext cx="1250537" cy="230683"/>
            <a:chOff x="653047" y="6127478"/>
            <a:chExt cx="1250537" cy="230683"/>
          </a:xfrm>
        </p:grpSpPr>
        <p:grpSp>
          <p:nvGrpSpPr>
            <p:cNvPr id="63" name="组合 62">
              <a:extLst>
                <a:ext uri="{FF2B5EF4-FFF2-40B4-BE49-F238E27FC236}">
                  <a16:creationId xmlns:a16="http://schemas.microsoft.com/office/drawing/2014/main" id="{E2B3E25C-B4AB-4616-A60A-9A1703F86D93}"/>
                </a:ext>
              </a:extLst>
            </p:cNvPr>
            <p:cNvGrpSpPr/>
            <p:nvPr/>
          </p:nvGrpSpPr>
          <p:grpSpPr>
            <a:xfrm>
              <a:off x="653047" y="6127478"/>
              <a:ext cx="230683" cy="230683"/>
              <a:chOff x="653047" y="6127478"/>
              <a:chExt cx="230683" cy="230683"/>
            </a:xfrm>
          </p:grpSpPr>
          <p:sp>
            <p:nvSpPr>
              <p:cNvPr id="37" name="椭圆 36">
                <a:extLst>
                  <a:ext uri="{FF2B5EF4-FFF2-40B4-BE49-F238E27FC236}">
                    <a16:creationId xmlns:a16="http://schemas.microsoft.com/office/drawing/2014/main" id="{07FEC083-CEF3-4A7C-B023-46AE7D6CC76D}"/>
                  </a:ext>
                </a:extLst>
              </p:cNvPr>
              <p:cNvSpPr/>
              <p:nvPr/>
            </p:nvSpPr>
            <p:spPr>
              <a:xfrm>
                <a:off x="653047"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4" name="图形 46">
                <a:extLst>
                  <a:ext uri="{FF2B5EF4-FFF2-40B4-BE49-F238E27FC236}">
                    <a16:creationId xmlns:a16="http://schemas.microsoft.com/office/drawing/2014/main" id="{2A7860BB-CB7F-42C7-975E-A9CEBB44DDD5}"/>
                  </a:ext>
                </a:extLst>
              </p:cNvPr>
              <p:cNvSpPr/>
              <p:nvPr/>
            </p:nvSpPr>
            <p:spPr>
              <a:xfrm>
                <a:off x="704318" y="6178740"/>
                <a:ext cx="128140" cy="128158"/>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5" name="组合 64">
              <a:extLst>
                <a:ext uri="{FF2B5EF4-FFF2-40B4-BE49-F238E27FC236}">
                  <a16:creationId xmlns:a16="http://schemas.microsoft.com/office/drawing/2014/main" id="{31631AC2-CA71-4895-A7FA-866B820F391B}"/>
                </a:ext>
              </a:extLst>
            </p:cNvPr>
            <p:cNvGrpSpPr/>
            <p:nvPr/>
          </p:nvGrpSpPr>
          <p:grpSpPr>
            <a:xfrm>
              <a:off x="1332950" y="6127478"/>
              <a:ext cx="230683" cy="230683"/>
              <a:chOff x="1332950" y="6127478"/>
              <a:chExt cx="230683" cy="230683"/>
            </a:xfrm>
          </p:grpSpPr>
          <p:sp>
            <p:nvSpPr>
              <p:cNvPr id="39" name="椭圆 38">
                <a:extLst>
                  <a:ext uri="{FF2B5EF4-FFF2-40B4-BE49-F238E27FC236}">
                    <a16:creationId xmlns:a16="http://schemas.microsoft.com/office/drawing/2014/main" id="{B5C39A4B-1BA3-4027-96DC-B6C158E119D8}"/>
                  </a:ext>
                </a:extLst>
              </p:cNvPr>
              <p:cNvSpPr/>
              <p:nvPr/>
            </p:nvSpPr>
            <p:spPr>
              <a:xfrm>
                <a:off x="1332950"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5" name="图形 48">
                <a:extLst>
                  <a:ext uri="{FF2B5EF4-FFF2-40B4-BE49-F238E27FC236}">
                    <a16:creationId xmlns:a16="http://schemas.microsoft.com/office/drawing/2014/main" id="{618FEA3E-D458-4F31-9505-1919A2856117}"/>
                  </a:ext>
                </a:extLst>
              </p:cNvPr>
              <p:cNvSpPr/>
              <p:nvPr/>
            </p:nvSpPr>
            <p:spPr>
              <a:xfrm>
                <a:off x="1376392" y="6182744"/>
                <a:ext cx="143798" cy="120150"/>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6" name="组合 65">
              <a:extLst>
                <a:ext uri="{FF2B5EF4-FFF2-40B4-BE49-F238E27FC236}">
                  <a16:creationId xmlns:a16="http://schemas.microsoft.com/office/drawing/2014/main" id="{B1339A62-C4D4-49A9-BEDC-276C83D6D6C2}"/>
                </a:ext>
              </a:extLst>
            </p:cNvPr>
            <p:cNvGrpSpPr/>
            <p:nvPr/>
          </p:nvGrpSpPr>
          <p:grpSpPr>
            <a:xfrm>
              <a:off x="1672901" y="6127478"/>
              <a:ext cx="230683" cy="230683"/>
              <a:chOff x="1672901" y="6127478"/>
              <a:chExt cx="230683" cy="230683"/>
            </a:xfrm>
          </p:grpSpPr>
          <p:sp>
            <p:nvSpPr>
              <p:cNvPr id="40" name="椭圆 39">
                <a:extLst>
                  <a:ext uri="{FF2B5EF4-FFF2-40B4-BE49-F238E27FC236}">
                    <a16:creationId xmlns:a16="http://schemas.microsoft.com/office/drawing/2014/main" id="{DE83B190-B34C-4E67-8F89-1A27909E3831}"/>
                  </a:ext>
                </a:extLst>
              </p:cNvPr>
              <p:cNvSpPr/>
              <p:nvPr/>
            </p:nvSpPr>
            <p:spPr>
              <a:xfrm>
                <a:off x="1672901"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6" name="图形 50">
                <a:extLst>
                  <a:ext uri="{FF2B5EF4-FFF2-40B4-BE49-F238E27FC236}">
                    <a16:creationId xmlns:a16="http://schemas.microsoft.com/office/drawing/2014/main" id="{E35D93CC-A369-4854-8329-EABFDDE6EC5E}"/>
                  </a:ext>
                </a:extLst>
              </p:cNvPr>
              <p:cNvSpPr/>
              <p:nvPr/>
            </p:nvSpPr>
            <p:spPr>
              <a:xfrm>
                <a:off x="1721346" y="6178739"/>
                <a:ext cx="133792" cy="128160"/>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4" name="组合 63">
              <a:extLst>
                <a:ext uri="{FF2B5EF4-FFF2-40B4-BE49-F238E27FC236}">
                  <a16:creationId xmlns:a16="http://schemas.microsoft.com/office/drawing/2014/main" id="{D23A926E-4C03-450F-97AB-D4055C9C8DA6}"/>
                </a:ext>
              </a:extLst>
            </p:cNvPr>
            <p:cNvGrpSpPr/>
            <p:nvPr/>
          </p:nvGrpSpPr>
          <p:grpSpPr>
            <a:xfrm>
              <a:off x="992999" y="6127478"/>
              <a:ext cx="230683" cy="230683"/>
              <a:chOff x="992999" y="6127478"/>
              <a:chExt cx="230683" cy="230683"/>
            </a:xfrm>
          </p:grpSpPr>
          <p:sp>
            <p:nvSpPr>
              <p:cNvPr id="38" name="椭圆 37">
                <a:extLst>
                  <a:ext uri="{FF2B5EF4-FFF2-40B4-BE49-F238E27FC236}">
                    <a16:creationId xmlns:a16="http://schemas.microsoft.com/office/drawing/2014/main" id="{6B407D24-B819-41CA-BC65-43F63EBBF300}"/>
                  </a:ext>
                </a:extLst>
              </p:cNvPr>
              <p:cNvSpPr/>
              <p:nvPr/>
            </p:nvSpPr>
            <p:spPr>
              <a:xfrm>
                <a:off x="992999"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grpSp>
            <p:nvGrpSpPr>
              <p:cNvPr id="57" name="图形 52">
                <a:extLst>
                  <a:ext uri="{FF2B5EF4-FFF2-40B4-BE49-F238E27FC236}">
                    <a16:creationId xmlns:a16="http://schemas.microsoft.com/office/drawing/2014/main" id="{40742099-9C2A-4742-93E8-3A2EFE465743}"/>
                  </a:ext>
                </a:extLst>
              </p:cNvPr>
              <p:cNvGrpSpPr/>
              <p:nvPr/>
            </p:nvGrpSpPr>
            <p:grpSpPr>
              <a:xfrm>
                <a:off x="1045067" y="6182744"/>
                <a:ext cx="136070" cy="120150"/>
                <a:chOff x="4970502" y="2591854"/>
                <a:chExt cx="1896152" cy="1674306"/>
              </a:xfrm>
              <a:solidFill>
                <a:schemeClr val="bg1"/>
              </a:solidFill>
            </p:grpSpPr>
            <p:sp>
              <p:nvSpPr>
                <p:cNvPr id="58" name="任意多边形: 形状 57">
                  <a:extLst>
                    <a:ext uri="{FF2B5EF4-FFF2-40B4-BE49-F238E27FC236}">
                      <a16:creationId xmlns:a16="http://schemas.microsoft.com/office/drawing/2014/main" id="{5D44F28F-B361-4C91-A49D-8EA8E198A8F0}"/>
                    </a:ext>
                  </a:extLst>
                </p:cNvPr>
                <p:cNvSpPr/>
                <p:nvPr/>
              </p:nvSpPr>
              <p:spPr>
                <a:xfrm>
                  <a:off x="4970502" y="2759659"/>
                  <a:ext cx="288336" cy="1420205"/>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59" name="任意多边形: 形状 58">
                  <a:extLst>
                    <a:ext uri="{FF2B5EF4-FFF2-40B4-BE49-F238E27FC236}">
                      <a16:creationId xmlns:a16="http://schemas.microsoft.com/office/drawing/2014/main" id="{755FF6BD-C444-4A49-8334-A4E4DA9E5E69}"/>
                    </a:ext>
                  </a:extLst>
                </p:cNvPr>
                <p:cNvSpPr/>
                <p:nvPr/>
              </p:nvSpPr>
              <p:spPr>
                <a:xfrm>
                  <a:off x="5121262" y="2591854"/>
                  <a:ext cx="1594579" cy="1674306"/>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60" name="任意多边形: 形状 59">
                  <a:extLst>
                    <a:ext uri="{FF2B5EF4-FFF2-40B4-BE49-F238E27FC236}">
                      <a16:creationId xmlns:a16="http://schemas.microsoft.com/office/drawing/2014/main" id="{F9E40B72-ACC4-43AE-8367-A7FF533957B2}"/>
                    </a:ext>
                  </a:extLst>
                </p:cNvPr>
                <p:cNvSpPr/>
                <p:nvPr/>
              </p:nvSpPr>
              <p:spPr>
                <a:xfrm>
                  <a:off x="6578318" y="2760439"/>
                  <a:ext cx="288336" cy="1420151"/>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grpSp>
      <p:pic>
        <p:nvPicPr>
          <p:cNvPr id="78" name="图片 77" descr="一群人正在聊天&#10;&#10;描述已自动生成">
            <a:extLst>
              <a:ext uri="{FF2B5EF4-FFF2-40B4-BE49-F238E27FC236}">
                <a16:creationId xmlns:a16="http://schemas.microsoft.com/office/drawing/2014/main" id="{3B9E2A44-F6F6-457B-92D9-EF4441137B3C}"/>
              </a:ext>
            </a:extLst>
          </p:cNvPr>
          <p:cNvPicPr>
            <a:picLocks noChangeAspect="1"/>
          </p:cNvPicPr>
          <p:nvPr/>
        </p:nvPicPr>
        <p:blipFill rotWithShape="1">
          <a:blip r:embed="rId3">
            <a:extLst>
              <a:ext uri="{28A0092B-C50C-407E-A947-70E740481C1C}">
                <a14:useLocalDpi xmlns:a14="http://schemas.microsoft.com/office/drawing/2010/main" val="0"/>
              </a:ext>
            </a:extLst>
          </a:blip>
          <a:srcRect l="15366" t="4864" r="54238" b="27976"/>
          <a:stretch/>
        </p:blipFill>
        <p:spPr>
          <a:xfrm flipH="1">
            <a:off x="7607539" y="617713"/>
            <a:ext cx="3817072" cy="5622574"/>
          </a:xfrm>
          <a:custGeom>
            <a:avLst/>
            <a:gdLst>
              <a:gd name="connsiteX0" fmla="*/ 61722 w 3817072"/>
              <a:gd name="connsiteY0" fmla="*/ 0 h 5622574"/>
              <a:gd name="connsiteX1" fmla="*/ 3755350 w 3817072"/>
              <a:gd name="connsiteY1" fmla="*/ 0 h 5622574"/>
              <a:gd name="connsiteX2" fmla="*/ 3817072 w 3817072"/>
              <a:gd name="connsiteY2" fmla="*/ 61722 h 5622574"/>
              <a:gd name="connsiteX3" fmla="*/ 3817072 w 3817072"/>
              <a:gd name="connsiteY3" fmla="*/ 5560852 h 5622574"/>
              <a:gd name="connsiteX4" fmla="*/ 3755350 w 3817072"/>
              <a:gd name="connsiteY4" fmla="*/ 5622574 h 5622574"/>
              <a:gd name="connsiteX5" fmla="*/ 61722 w 3817072"/>
              <a:gd name="connsiteY5" fmla="*/ 5622574 h 5622574"/>
              <a:gd name="connsiteX6" fmla="*/ 0 w 3817072"/>
              <a:gd name="connsiteY6" fmla="*/ 5560852 h 5622574"/>
              <a:gd name="connsiteX7" fmla="*/ 0 w 3817072"/>
              <a:gd name="connsiteY7" fmla="*/ 61722 h 5622574"/>
              <a:gd name="connsiteX8" fmla="*/ 61722 w 3817072"/>
              <a:gd name="connsiteY8" fmla="*/ 0 h 56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7072" h="5622574">
                <a:moveTo>
                  <a:pt x="61722" y="0"/>
                </a:moveTo>
                <a:lnTo>
                  <a:pt x="3755350" y="0"/>
                </a:lnTo>
                <a:cubicBezTo>
                  <a:pt x="3789438" y="0"/>
                  <a:pt x="3817072" y="27634"/>
                  <a:pt x="3817072" y="61722"/>
                </a:cubicBezTo>
                <a:lnTo>
                  <a:pt x="3817072" y="5560852"/>
                </a:lnTo>
                <a:cubicBezTo>
                  <a:pt x="3817072" y="5594940"/>
                  <a:pt x="3789438" y="5622574"/>
                  <a:pt x="3755350" y="5622574"/>
                </a:cubicBezTo>
                <a:lnTo>
                  <a:pt x="61722" y="5622574"/>
                </a:lnTo>
                <a:cubicBezTo>
                  <a:pt x="27634" y="5622574"/>
                  <a:pt x="0" y="5594940"/>
                  <a:pt x="0" y="5560852"/>
                </a:cubicBezTo>
                <a:lnTo>
                  <a:pt x="0" y="61722"/>
                </a:lnTo>
                <a:cubicBezTo>
                  <a:pt x="0" y="27634"/>
                  <a:pt x="27634" y="0"/>
                  <a:pt x="61722" y="0"/>
                </a:cubicBezTo>
                <a:close/>
              </a:path>
            </a:pathLst>
          </a:custGeom>
          <a:ln w="25400">
            <a:solidFill>
              <a:schemeClr val="bg1"/>
            </a:solidFill>
          </a:ln>
          <a:effectLst>
            <a:outerShdw blurRad="254000" dist="127000" dir="10800000" algn="r" rotWithShape="0">
              <a:schemeClr val="accent2">
                <a:lumMod val="60000"/>
                <a:lumOff val="40000"/>
                <a:alpha val="30000"/>
              </a:schemeClr>
            </a:outerShdw>
          </a:effectLst>
        </p:spPr>
      </p:pic>
      <p:grpSp>
        <p:nvGrpSpPr>
          <p:cNvPr id="3" name="组合 2">
            <a:extLst>
              <a:ext uri="{FF2B5EF4-FFF2-40B4-BE49-F238E27FC236}">
                <a16:creationId xmlns:a16="http://schemas.microsoft.com/office/drawing/2014/main" id="{D0206CF9-73A4-4C95-92C4-19B5563CB7BA}"/>
              </a:ext>
            </a:extLst>
          </p:cNvPr>
          <p:cNvGrpSpPr/>
          <p:nvPr/>
        </p:nvGrpSpPr>
        <p:grpSpPr>
          <a:xfrm>
            <a:off x="804974" y="1945546"/>
            <a:ext cx="5346831" cy="3125515"/>
            <a:chOff x="804974" y="1945546"/>
            <a:chExt cx="5346831" cy="3125515"/>
          </a:xfrm>
        </p:grpSpPr>
        <p:grpSp>
          <p:nvGrpSpPr>
            <p:cNvPr id="33" name="组合 32">
              <a:extLst>
                <a:ext uri="{FF2B5EF4-FFF2-40B4-BE49-F238E27FC236}">
                  <a16:creationId xmlns:a16="http://schemas.microsoft.com/office/drawing/2014/main" id="{6C858302-12B0-4F7B-9CBF-CEA8C2323361}"/>
                </a:ext>
              </a:extLst>
            </p:cNvPr>
            <p:cNvGrpSpPr/>
            <p:nvPr/>
          </p:nvGrpSpPr>
          <p:grpSpPr>
            <a:xfrm>
              <a:off x="832930" y="3754420"/>
              <a:ext cx="5318875" cy="1316641"/>
              <a:chOff x="1134457" y="3177909"/>
              <a:chExt cx="3314855" cy="820563"/>
            </a:xfrm>
          </p:grpSpPr>
          <p:sp>
            <p:nvSpPr>
              <p:cNvPr id="34" name="文本框 33">
                <a:extLst>
                  <a:ext uri="{FF2B5EF4-FFF2-40B4-BE49-F238E27FC236}">
                    <a16:creationId xmlns:a16="http://schemas.microsoft.com/office/drawing/2014/main" id="{95ED0F74-53B7-4022-AA08-68DE9652E87B}"/>
                  </a:ext>
                </a:extLst>
              </p:cNvPr>
              <p:cNvSpPr txBox="1"/>
              <p:nvPr/>
            </p:nvSpPr>
            <p:spPr>
              <a:xfrm>
                <a:off x="1134457" y="3177909"/>
                <a:ext cx="2546093" cy="517898"/>
              </a:xfrm>
              <a:prstGeom prst="rect">
                <a:avLst/>
              </a:prstGeom>
              <a:noFill/>
            </p:spPr>
            <p:txBody>
              <a:bodyPr wrap="square" rtlCol="0">
                <a:spAutoFit/>
              </a:bodyPr>
              <a:lstStyle/>
              <a:p>
                <a:pPr defTabSz="457200"/>
                <a:r>
                  <a:rPr kumimoji="1"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Microsoft YaHei Light" charset="-122"/>
                  </a:rPr>
                  <a:t>选题背景</a:t>
                </a:r>
              </a:p>
            </p:txBody>
          </p:sp>
          <p:sp>
            <p:nvSpPr>
              <p:cNvPr id="35" name="文本框 34">
                <a:extLst>
                  <a:ext uri="{FF2B5EF4-FFF2-40B4-BE49-F238E27FC236}">
                    <a16:creationId xmlns:a16="http://schemas.microsoft.com/office/drawing/2014/main" id="{EE7128FE-9993-4F65-BB51-1B9E0E754759}"/>
                  </a:ext>
                </a:extLst>
              </p:cNvPr>
              <p:cNvSpPr txBox="1"/>
              <p:nvPr/>
            </p:nvSpPr>
            <p:spPr>
              <a:xfrm>
                <a:off x="1170429" y="3738764"/>
                <a:ext cx="3278883" cy="259708"/>
              </a:xfrm>
              <a:prstGeom prst="rect">
                <a:avLst/>
              </a:prstGeom>
              <a:noFill/>
            </p:spPr>
            <p:txBody>
              <a:bodyPr wrap="square" rtlCol="0">
                <a:spAutoFit/>
                <a:scene3d>
                  <a:camera prst="orthographicFront"/>
                  <a:lightRig rig="threePt" dir="t"/>
                </a:scene3d>
                <a:sp3d contourW="12700"/>
              </a:bodyPr>
              <a:lstStyle/>
              <a:p>
                <a:pPr algn="dist">
                  <a:lnSpc>
                    <a:spcPct val="114000"/>
                  </a:lnSpc>
                  <a:defRPr/>
                </a:pPr>
                <a:r>
                  <a:rPr lang="en-US" altLang="zh-CN"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BACKGROUND OF TOPIC SELECTION</a:t>
                </a:r>
              </a:p>
            </p:txBody>
          </p:sp>
        </p:grpSp>
        <p:sp>
          <p:nvSpPr>
            <p:cNvPr id="41" name="文本框 40">
              <a:extLst>
                <a:ext uri="{FF2B5EF4-FFF2-40B4-BE49-F238E27FC236}">
                  <a16:creationId xmlns:a16="http://schemas.microsoft.com/office/drawing/2014/main" id="{8262B632-295E-45EC-9089-C1CF327D4A91}"/>
                </a:ext>
              </a:extLst>
            </p:cNvPr>
            <p:cNvSpPr txBox="1"/>
            <p:nvPr/>
          </p:nvSpPr>
          <p:spPr>
            <a:xfrm>
              <a:off x="804974" y="1945546"/>
              <a:ext cx="4537047" cy="1162882"/>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660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PART</a:t>
              </a:r>
              <a:r>
                <a:rPr lang="en-US" altLang="zh-CN" sz="66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.01</a:t>
              </a:r>
              <a:endParaRPr kumimoji="0" lang="en-US" altLang="zh-CN" sz="660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sp>
        <p:nvSpPr>
          <p:cNvPr id="31" name="Freeform 5">
            <a:extLst>
              <a:ext uri="{FF2B5EF4-FFF2-40B4-BE49-F238E27FC236}">
                <a16:creationId xmlns:a16="http://schemas.microsoft.com/office/drawing/2014/main" id="{29E7CBDA-2C3F-4D98-88B8-780319F44D53}"/>
              </a:ext>
            </a:extLst>
          </p:cNvPr>
          <p:cNvSpPr>
            <a:spLocks/>
          </p:cNvSpPr>
          <p:nvPr/>
        </p:nvSpPr>
        <p:spPr bwMode="auto">
          <a:xfrm rot="1078596">
            <a:off x="10827641" y="5523161"/>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348948607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a:extLst>
              <a:ext uri="{FF2B5EF4-FFF2-40B4-BE49-F238E27FC236}">
                <a16:creationId xmlns:a16="http://schemas.microsoft.com/office/drawing/2014/main" id="{AD1AEB95-7D00-4D59-B2DC-8254881556C0}"/>
              </a:ext>
            </a:extLst>
          </p:cNvPr>
          <p:cNvGrpSpPr/>
          <p:nvPr/>
        </p:nvGrpSpPr>
        <p:grpSpPr>
          <a:xfrm>
            <a:off x="0" y="0"/>
            <a:ext cx="12192000" cy="6858000"/>
            <a:chOff x="0" y="0"/>
            <a:chExt cx="12192000" cy="6858000"/>
          </a:xfrm>
        </p:grpSpPr>
        <p:pic>
          <p:nvPicPr>
            <p:cNvPr id="90" name="图片 89">
              <a:extLst>
                <a:ext uri="{FF2B5EF4-FFF2-40B4-BE49-F238E27FC236}">
                  <a16:creationId xmlns:a16="http://schemas.microsoft.com/office/drawing/2014/main" id="{805573C4-A518-4B1D-A207-56022A1B5631}"/>
                </a:ext>
              </a:extLst>
            </p:cNvPr>
            <p:cNvPicPr>
              <a:picLocks noChangeAspect="1"/>
            </p:cNvPicPr>
            <p:nvPr/>
          </p:nvPicPr>
          <p:blipFill>
            <a:blip r:embed="rId2"/>
            <a:stretch>
              <a:fillRect/>
            </a:stretch>
          </p:blipFill>
          <p:spPr>
            <a:xfrm>
              <a:off x="288879" y="142055"/>
              <a:ext cx="1066892" cy="499915"/>
            </a:xfrm>
            <a:prstGeom prst="rect">
              <a:avLst/>
            </a:prstGeom>
          </p:spPr>
        </p:pic>
        <p:sp>
          <p:nvSpPr>
            <p:cNvPr id="91" name="矩形 90">
              <a:extLst>
                <a:ext uri="{FF2B5EF4-FFF2-40B4-BE49-F238E27FC236}">
                  <a16:creationId xmlns:a16="http://schemas.microsoft.com/office/drawing/2014/main" id="{0D3C9EE6-E10A-4724-9D87-BF712B6EDC41}"/>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选题背景</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grpSp>
        <p:nvGrpSpPr>
          <p:cNvPr id="13" name="组合 12">
            <a:extLst>
              <a:ext uri="{FF2B5EF4-FFF2-40B4-BE49-F238E27FC236}">
                <a16:creationId xmlns:a16="http://schemas.microsoft.com/office/drawing/2014/main" id="{5EA42E7D-20FC-4456-883C-C2808872AA77}"/>
              </a:ext>
            </a:extLst>
          </p:cNvPr>
          <p:cNvGrpSpPr/>
          <p:nvPr/>
        </p:nvGrpSpPr>
        <p:grpSpPr>
          <a:xfrm>
            <a:off x="1143216" y="2184401"/>
            <a:ext cx="9812020" cy="3298368"/>
            <a:chOff x="1143216" y="2184401"/>
            <a:chExt cx="9812020" cy="3298368"/>
          </a:xfrm>
        </p:grpSpPr>
        <p:sp>
          <p:nvSpPr>
            <p:cNvPr id="44" name="形状">
              <a:extLst>
                <a:ext uri="{FF2B5EF4-FFF2-40B4-BE49-F238E27FC236}">
                  <a16:creationId xmlns:a16="http://schemas.microsoft.com/office/drawing/2014/main" id="{035121B8-84AE-42AB-8EB1-98D74C79CC2C}"/>
                </a:ext>
              </a:extLst>
            </p:cNvPr>
            <p:cNvSpPr/>
            <p:nvPr/>
          </p:nvSpPr>
          <p:spPr bwMode="auto">
            <a:xfrm>
              <a:off x="4929565" y="2716646"/>
              <a:ext cx="2240758" cy="2236459"/>
            </a:xfrm>
            <a:prstGeom prst="ellipse">
              <a:avLst/>
            </a:prstGeom>
            <a:solidFill>
              <a:sysClr val="window" lastClr="FFFFFF">
                <a:lumMod val="95000"/>
              </a:sysClr>
            </a:solidFill>
            <a:ln>
              <a:noFill/>
            </a:ln>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prstClr val="black"/>
                </a:solidFill>
                <a:effectLst/>
                <a:uLnTx/>
                <a:uFillTx/>
                <a:latin typeface="思源宋体 CN Heavy" panose="02020900000000000000" pitchFamily="18" charset="-122"/>
                <a:ea typeface="思源宋体 CN Heavy" panose="02020900000000000000" pitchFamily="18" charset="-122"/>
                <a:sym typeface="Arial" panose="020B0604020202020204" pitchFamily="34" charset="0"/>
              </a:endParaRPr>
            </a:p>
          </p:txBody>
        </p:sp>
        <p:sp>
          <p:nvSpPr>
            <p:cNvPr id="45" name="形状">
              <a:extLst>
                <a:ext uri="{FF2B5EF4-FFF2-40B4-BE49-F238E27FC236}">
                  <a16:creationId xmlns:a16="http://schemas.microsoft.com/office/drawing/2014/main" id="{09FA9EB0-4387-484E-8A65-F55404D11184}"/>
                </a:ext>
              </a:extLst>
            </p:cNvPr>
            <p:cNvSpPr/>
            <p:nvPr/>
          </p:nvSpPr>
          <p:spPr bwMode="auto">
            <a:xfrm>
              <a:off x="4425696" y="3488787"/>
              <a:ext cx="1969046" cy="1967327"/>
            </a:xfrm>
            <a:custGeom>
              <a:avLst/>
              <a:gdLst>
                <a:gd name="T0" fmla="*/ 996 w 1102"/>
                <a:gd name="T1" fmla="*/ 106 h 1103"/>
                <a:gd name="T2" fmla="*/ 996 w 1102"/>
                <a:gd name="T3" fmla="*/ 106 h 1103"/>
                <a:gd name="T4" fmla="*/ 611 w 1102"/>
                <a:gd name="T5" fmla="*/ 106 h 1103"/>
                <a:gd name="T6" fmla="*/ 106 w 1102"/>
                <a:gd name="T7" fmla="*/ 611 h 1103"/>
                <a:gd name="T8" fmla="*/ 106 w 1102"/>
                <a:gd name="T9" fmla="*/ 997 h 1103"/>
                <a:gd name="T10" fmla="*/ 106 w 1102"/>
                <a:gd name="T11" fmla="*/ 997 h 1103"/>
                <a:gd name="T12" fmla="*/ 492 w 1102"/>
                <a:gd name="T13" fmla="*/ 997 h 1103"/>
                <a:gd name="T14" fmla="*/ 996 w 1102"/>
                <a:gd name="T15" fmla="*/ 492 h 1103"/>
                <a:gd name="T16" fmla="*/ 996 w 1102"/>
                <a:gd name="T17" fmla="*/ 106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3">
                  <a:moveTo>
                    <a:pt x="996" y="106"/>
                  </a:moveTo>
                  <a:cubicBezTo>
                    <a:pt x="996" y="106"/>
                    <a:pt x="996" y="106"/>
                    <a:pt x="996" y="106"/>
                  </a:cubicBezTo>
                  <a:cubicBezTo>
                    <a:pt x="890" y="0"/>
                    <a:pt x="717" y="0"/>
                    <a:pt x="611" y="106"/>
                  </a:cubicBezTo>
                  <a:cubicBezTo>
                    <a:pt x="106" y="611"/>
                    <a:pt x="106" y="611"/>
                    <a:pt x="106" y="611"/>
                  </a:cubicBezTo>
                  <a:cubicBezTo>
                    <a:pt x="0" y="717"/>
                    <a:pt x="0" y="890"/>
                    <a:pt x="106" y="997"/>
                  </a:cubicBezTo>
                  <a:cubicBezTo>
                    <a:pt x="106" y="997"/>
                    <a:pt x="106" y="997"/>
                    <a:pt x="106" y="997"/>
                  </a:cubicBezTo>
                  <a:cubicBezTo>
                    <a:pt x="212" y="1103"/>
                    <a:pt x="386" y="1103"/>
                    <a:pt x="492" y="997"/>
                  </a:cubicBezTo>
                  <a:cubicBezTo>
                    <a:pt x="996" y="492"/>
                    <a:pt x="996" y="492"/>
                    <a:pt x="996" y="492"/>
                  </a:cubicBezTo>
                  <a:cubicBezTo>
                    <a:pt x="1102" y="386"/>
                    <a:pt x="1102" y="212"/>
                    <a:pt x="996" y="106"/>
                  </a:cubicBezTo>
                  <a:close/>
                </a:path>
              </a:pathLst>
            </a:custGeom>
            <a:solidFill>
              <a:schemeClr val="tx1">
                <a:lumMod val="65000"/>
                <a:lumOff val="35000"/>
              </a:schemeClr>
            </a:solidFill>
            <a:ln w="12700" cap="flat" cmpd="sng" algn="ctr">
              <a:noFill/>
              <a:prstDash val="solid"/>
              <a:miter lim="800000"/>
            </a:ln>
            <a:effectLst/>
          </p:spPr>
          <p:txBody>
            <a:bodyPr rIns="360000"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Open Sans" charset="0"/>
                <a:sym typeface="Arial" panose="020B0604020202020204" pitchFamily="34" charset="0"/>
              </a:endParaRPr>
            </a:p>
          </p:txBody>
        </p:sp>
        <p:sp>
          <p:nvSpPr>
            <p:cNvPr id="46" name="形状">
              <a:extLst>
                <a:ext uri="{FF2B5EF4-FFF2-40B4-BE49-F238E27FC236}">
                  <a16:creationId xmlns:a16="http://schemas.microsoft.com/office/drawing/2014/main" id="{7C9DD017-4E7E-4FE9-B814-C27FFCB592B8}"/>
                </a:ext>
              </a:extLst>
            </p:cNvPr>
            <p:cNvSpPr/>
            <p:nvPr/>
          </p:nvSpPr>
          <p:spPr bwMode="auto">
            <a:xfrm>
              <a:off x="5675051" y="2184401"/>
              <a:ext cx="2025796" cy="2024937"/>
            </a:xfrm>
            <a:custGeom>
              <a:avLst/>
              <a:gdLst>
                <a:gd name="T0" fmla="*/ 92 w 1134"/>
                <a:gd name="T1" fmla="*/ 1042 h 1135"/>
                <a:gd name="T2" fmla="*/ 61 w 1134"/>
                <a:gd name="T3" fmla="*/ 1006 h 1135"/>
                <a:gd name="T4" fmla="*/ 36 w 1134"/>
                <a:gd name="T5" fmla="*/ 966 h 1135"/>
                <a:gd name="T6" fmla="*/ 9 w 1134"/>
                <a:gd name="T7" fmla="*/ 895 h 1135"/>
                <a:gd name="T8" fmla="*/ 2 w 1134"/>
                <a:gd name="T9" fmla="*/ 850 h 1135"/>
                <a:gd name="T10" fmla="*/ 4 w 1134"/>
                <a:gd name="T11" fmla="*/ 774 h 1135"/>
                <a:gd name="T12" fmla="*/ 13 w 1134"/>
                <a:gd name="T13" fmla="*/ 730 h 1135"/>
                <a:gd name="T14" fmla="*/ 44 w 1134"/>
                <a:gd name="T15" fmla="*/ 659 h 1135"/>
                <a:gd name="T16" fmla="*/ 61 w 1134"/>
                <a:gd name="T17" fmla="*/ 633 h 1135"/>
                <a:gd name="T18" fmla="*/ 92 w 1134"/>
                <a:gd name="T19" fmla="*/ 597 h 1135"/>
                <a:gd name="T20" fmla="*/ 609 w 1134"/>
                <a:gd name="T21" fmla="*/ 81 h 1135"/>
                <a:gd name="T22" fmla="*/ 646 w 1134"/>
                <a:gd name="T23" fmla="*/ 52 h 1135"/>
                <a:gd name="T24" fmla="*/ 687 w 1134"/>
                <a:gd name="T25" fmla="*/ 29 h 1135"/>
                <a:gd name="T26" fmla="*/ 760 w 1134"/>
                <a:gd name="T27" fmla="*/ 6 h 1135"/>
                <a:gd name="T28" fmla="*/ 805 w 1134"/>
                <a:gd name="T29" fmla="*/ 1 h 1135"/>
                <a:gd name="T30" fmla="*/ 880 w 1134"/>
                <a:gd name="T31" fmla="*/ 6 h 1135"/>
                <a:gd name="T32" fmla="*/ 924 w 1134"/>
                <a:gd name="T33" fmla="*/ 18 h 1135"/>
                <a:gd name="T34" fmla="*/ 993 w 1134"/>
                <a:gd name="T35" fmla="*/ 52 h 1135"/>
                <a:gd name="T36" fmla="*/ 1031 w 1134"/>
                <a:gd name="T37" fmla="*/ 81 h 1135"/>
                <a:gd name="T38" fmla="*/ 1064 w 1134"/>
                <a:gd name="T39" fmla="*/ 116 h 1135"/>
                <a:gd name="T40" fmla="*/ 1091 w 1134"/>
                <a:gd name="T41" fmla="*/ 155 h 1135"/>
                <a:gd name="T42" fmla="*/ 1112 w 1134"/>
                <a:gd name="T43" fmla="*/ 196 h 1135"/>
                <a:gd name="T44" fmla="*/ 1131 w 1134"/>
                <a:gd name="T45" fmla="*/ 270 h 1135"/>
                <a:gd name="T46" fmla="*/ 1134 w 1134"/>
                <a:gd name="T47" fmla="*/ 315 h 1135"/>
                <a:gd name="T48" fmla="*/ 1126 w 1134"/>
                <a:gd name="T49" fmla="*/ 390 h 1135"/>
                <a:gd name="T50" fmla="*/ 1112 w 1134"/>
                <a:gd name="T51" fmla="*/ 434 h 1135"/>
                <a:gd name="T52" fmla="*/ 1074 w 1134"/>
                <a:gd name="T53" fmla="*/ 501 h 1135"/>
                <a:gd name="T54" fmla="*/ 1043 w 1134"/>
                <a:gd name="T55" fmla="*/ 537 h 1135"/>
                <a:gd name="T56" fmla="*/ 526 w 1134"/>
                <a:gd name="T57" fmla="*/ 1053 h 1135"/>
                <a:gd name="T58" fmla="*/ 489 w 1134"/>
                <a:gd name="T59" fmla="*/ 1083 h 1135"/>
                <a:gd name="T60" fmla="*/ 448 w 1134"/>
                <a:gd name="T61" fmla="*/ 1105 h 1135"/>
                <a:gd name="T62" fmla="*/ 375 w 1134"/>
                <a:gd name="T63" fmla="*/ 1129 h 1135"/>
                <a:gd name="T64" fmla="*/ 330 w 1134"/>
                <a:gd name="T65" fmla="*/ 1134 h 1135"/>
                <a:gd name="T66" fmla="*/ 255 w 1134"/>
                <a:gd name="T67" fmla="*/ 1129 h 1135"/>
                <a:gd name="T68" fmla="*/ 211 w 1134"/>
                <a:gd name="T69" fmla="*/ 1117 h 1135"/>
                <a:gd name="T70" fmla="*/ 142 w 1134"/>
                <a:gd name="T71" fmla="*/ 1083 h 1135"/>
                <a:gd name="T72" fmla="*/ 104 w 1134"/>
                <a:gd name="T73" fmla="*/ 1053 h 1135"/>
                <a:gd name="T74" fmla="*/ 92 w 1134"/>
                <a:gd name="T75" fmla="*/ 104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4" h="1135">
                  <a:moveTo>
                    <a:pt x="92" y="1042"/>
                  </a:moveTo>
                  <a:cubicBezTo>
                    <a:pt x="81" y="1031"/>
                    <a:pt x="71" y="1019"/>
                    <a:pt x="61" y="1006"/>
                  </a:cubicBezTo>
                  <a:cubicBezTo>
                    <a:pt x="52" y="993"/>
                    <a:pt x="44" y="980"/>
                    <a:pt x="36" y="966"/>
                  </a:cubicBezTo>
                  <a:cubicBezTo>
                    <a:pt x="25" y="942"/>
                    <a:pt x="16" y="920"/>
                    <a:pt x="9" y="895"/>
                  </a:cubicBezTo>
                  <a:cubicBezTo>
                    <a:pt x="6" y="880"/>
                    <a:pt x="4" y="865"/>
                    <a:pt x="2" y="850"/>
                  </a:cubicBezTo>
                  <a:cubicBezTo>
                    <a:pt x="0" y="824"/>
                    <a:pt x="1" y="800"/>
                    <a:pt x="4" y="774"/>
                  </a:cubicBezTo>
                  <a:cubicBezTo>
                    <a:pt x="6" y="759"/>
                    <a:pt x="9" y="745"/>
                    <a:pt x="13" y="730"/>
                  </a:cubicBezTo>
                  <a:cubicBezTo>
                    <a:pt x="21" y="705"/>
                    <a:pt x="31" y="682"/>
                    <a:pt x="44" y="659"/>
                  </a:cubicBezTo>
                  <a:cubicBezTo>
                    <a:pt x="61" y="633"/>
                    <a:pt x="61" y="633"/>
                    <a:pt x="61" y="633"/>
                  </a:cubicBezTo>
                  <a:cubicBezTo>
                    <a:pt x="71" y="620"/>
                    <a:pt x="81" y="609"/>
                    <a:pt x="92" y="597"/>
                  </a:cubicBezTo>
                  <a:cubicBezTo>
                    <a:pt x="609" y="81"/>
                    <a:pt x="609" y="81"/>
                    <a:pt x="609" y="81"/>
                  </a:cubicBezTo>
                  <a:cubicBezTo>
                    <a:pt x="621" y="71"/>
                    <a:pt x="633" y="61"/>
                    <a:pt x="646" y="52"/>
                  </a:cubicBezTo>
                  <a:cubicBezTo>
                    <a:pt x="660" y="44"/>
                    <a:pt x="673" y="36"/>
                    <a:pt x="687" y="29"/>
                  </a:cubicBezTo>
                  <a:cubicBezTo>
                    <a:pt x="711" y="19"/>
                    <a:pt x="734" y="12"/>
                    <a:pt x="760" y="6"/>
                  </a:cubicBezTo>
                  <a:cubicBezTo>
                    <a:pt x="775" y="3"/>
                    <a:pt x="789" y="2"/>
                    <a:pt x="805" y="1"/>
                  </a:cubicBezTo>
                  <a:cubicBezTo>
                    <a:pt x="831" y="0"/>
                    <a:pt x="854" y="2"/>
                    <a:pt x="880" y="6"/>
                  </a:cubicBezTo>
                  <a:cubicBezTo>
                    <a:pt x="895" y="9"/>
                    <a:pt x="909" y="13"/>
                    <a:pt x="924" y="18"/>
                  </a:cubicBezTo>
                  <a:cubicBezTo>
                    <a:pt x="949" y="27"/>
                    <a:pt x="971" y="38"/>
                    <a:pt x="993" y="52"/>
                  </a:cubicBezTo>
                  <a:cubicBezTo>
                    <a:pt x="1006" y="61"/>
                    <a:pt x="1019" y="71"/>
                    <a:pt x="1031" y="81"/>
                  </a:cubicBezTo>
                  <a:cubicBezTo>
                    <a:pt x="1043" y="92"/>
                    <a:pt x="1053" y="104"/>
                    <a:pt x="1064" y="116"/>
                  </a:cubicBezTo>
                  <a:cubicBezTo>
                    <a:pt x="1074" y="129"/>
                    <a:pt x="1083" y="141"/>
                    <a:pt x="1091" y="155"/>
                  </a:cubicBezTo>
                  <a:cubicBezTo>
                    <a:pt x="1099" y="169"/>
                    <a:pt x="1105" y="182"/>
                    <a:pt x="1112" y="196"/>
                  </a:cubicBezTo>
                  <a:cubicBezTo>
                    <a:pt x="1121" y="221"/>
                    <a:pt x="1127" y="244"/>
                    <a:pt x="1131" y="270"/>
                  </a:cubicBezTo>
                  <a:cubicBezTo>
                    <a:pt x="1133" y="285"/>
                    <a:pt x="1134" y="300"/>
                    <a:pt x="1134" y="315"/>
                  </a:cubicBezTo>
                  <a:cubicBezTo>
                    <a:pt x="1134" y="341"/>
                    <a:pt x="1131" y="365"/>
                    <a:pt x="1126" y="390"/>
                  </a:cubicBezTo>
                  <a:cubicBezTo>
                    <a:pt x="1121" y="405"/>
                    <a:pt x="1117" y="419"/>
                    <a:pt x="1112" y="434"/>
                  </a:cubicBezTo>
                  <a:cubicBezTo>
                    <a:pt x="1101" y="458"/>
                    <a:pt x="1089" y="479"/>
                    <a:pt x="1074" y="501"/>
                  </a:cubicBezTo>
                  <a:cubicBezTo>
                    <a:pt x="1064" y="514"/>
                    <a:pt x="1054" y="526"/>
                    <a:pt x="1043" y="537"/>
                  </a:cubicBezTo>
                  <a:cubicBezTo>
                    <a:pt x="526" y="1053"/>
                    <a:pt x="526" y="1053"/>
                    <a:pt x="526" y="1053"/>
                  </a:cubicBezTo>
                  <a:cubicBezTo>
                    <a:pt x="514" y="1064"/>
                    <a:pt x="502" y="1073"/>
                    <a:pt x="489" y="1083"/>
                  </a:cubicBezTo>
                  <a:cubicBezTo>
                    <a:pt x="475" y="1091"/>
                    <a:pt x="462" y="1098"/>
                    <a:pt x="448" y="1105"/>
                  </a:cubicBezTo>
                  <a:cubicBezTo>
                    <a:pt x="424" y="1116"/>
                    <a:pt x="401" y="1123"/>
                    <a:pt x="375" y="1129"/>
                  </a:cubicBezTo>
                  <a:cubicBezTo>
                    <a:pt x="360" y="1131"/>
                    <a:pt x="346" y="1133"/>
                    <a:pt x="330" y="1134"/>
                  </a:cubicBezTo>
                  <a:cubicBezTo>
                    <a:pt x="304" y="1135"/>
                    <a:pt x="281" y="1133"/>
                    <a:pt x="255" y="1129"/>
                  </a:cubicBezTo>
                  <a:cubicBezTo>
                    <a:pt x="240" y="1125"/>
                    <a:pt x="226" y="1121"/>
                    <a:pt x="211" y="1117"/>
                  </a:cubicBezTo>
                  <a:cubicBezTo>
                    <a:pt x="186" y="1107"/>
                    <a:pt x="164" y="1097"/>
                    <a:pt x="142" y="1083"/>
                  </a:cubicBezTo>
                  <a:cubicBezTo>
                    <a:pt x="128" y="1073"/>
                    <a:pt x="116" y="1064"/>
                    <a:pt x="104" y="1053"/>
                  </a:cubicBezTo>
                  <a:cubicBezTo>
                    <a:pt x="92" y="1042"/>
                    <a:pt x="92" y="1042"/>
                    <a:pt x="92" y="10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defTabSz="457200"/>
              <a:endParaRPr sz="1600" dirty="0">
                <a:solidFill>
                  <a:prstClr val="black"/>
                </a:solidFill>
                <a:latin typeface="思源宋体 CN Heavy" panose="02020900000000000000" pitchFamily="18" charset="-122"/>
                <a:ea typeface="思源宋体 CN Heavy" panose="02020900000000000000" pitchFamily="18" charset="-122"/>
                <a:sym typeface="Arial" panose="020B0604020202020204" pitchFamily="34" charset="0"/>
              </a:endParaRPr>
            </a:p>
          </p:txBody>
        </p:sp>
        <p:sp>
          <p:nvSpPr>
            <p:cNvPr id="47" name="形状">
              <a:extLst>
                <a:ext uri="{FF2B5EF4-FFF2-40B4-BE49-F238E27FC236}">
                  <a16:creationId xmlns:a16="http://schemas.microsoft.com/office/drawing/2014/main" id="{0CBC8F75-06DB-4B56-8657-736CA3863275}"/>
                </a:ext>
              </a:extLst>
            </p:cNvPr>
            <p:cNvSpPr/>
            <p:nvPr/>
          </p:nvSpPr>
          <p:spPr bwMode="auto">
            <a:xfrm>
              <a:off x="5703427" y="2213636"/>
              <a:ext cx="1970766" cy="1964747"/>
            </a:xfrm>
            <a:custGeom>
              <a:avLst/>
              <a:gdLst>
                <a:gd name="T0" fmla="*/ 106 w 1103"/>
                <a:gd name="T1" fmla="*/ 996 h 1102"/>
                <a:gd name="T2" fmla="*/ 106 w 1103"/>
                <a:gd name="T3" fmla="*/ 996 h 1102"/>
                <a:gd name="T4" fmla="*/ 106 w 1103"/>
                <a:gd name="T5" fmla="*/ 611 h 1102"/>
                <a:gd name="T6" fmla="*/ 611 w 1103"/>
                <a:gd name="T7" fmla="*/ 106 h 1102"/>
                <a:gd name="T8" fmla="*/ 997 w 1103"/>
                <a:gd name="T9" fmla="*/ 106 h 1102"/>
                <a:gd name="T10" fmla="*/ 997 w 1103"/>
                <a:gd name="T11" fmla="*/ 106 h 1102"/>
                <a:gd name="T12" fmla="*/ 997 w 1103"/>
                <a:gd name="T13" fmla="*/ 492 h 1102"/>
                <a:gd name="T14" fmla="*/ 492 w 1103"/>
                <a:gd name="T15" fmla="*/ 996 h 1102"/>
                <a:gd name="T16" fmla="*/ 106 w 1103"/>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3" h="1102">
                  <a:moveTo>
                    <a:pt x="106" y="996"/>
                  </a:moveTo>
                  <a:cubicBezTo>
                    <a:pt x="106" y="996"/>
                    <a:pt x="106" y="996"/>
                    <a:pt x="106" y="996"/>
                  </a:cubicBezTo>
                  <a:cubicBezTo>
                    <a:pt x="0" y="890"/>
                    <a:pt x="0" y="717"/>
                    <a:pt x="106" y="611"/>
                  </a:cubicBezTo>
                  <a:cubicBezTo>
                    <a:pt x="611" y="106"/>
                    <a:pt x="611" y="106"/>
                    <a:pt x="611" y="106"/>
                  </a:cubicBezTo>
                  <a:cubicBezTo>
                    <a:pt x="717" y="0"/>
                    <a:pt x="890" y="0"/>
                    <a:pt x="997" y="106"/>
                  </a:cubicBezTo>
                  <a:cubicBezTo>
                    <a:pt x="997" y="106"/>
                    <a:pt x="997" y="106"/>
                    <a:pt x="997" y="106"/>
                  </a:cubicBezTo>
                  <a:cubicBezTo>
                    <a:pt x="1103" y="212"/>
                    <a:pt x="1103" y="386"/>
                    <a:pt x="997" y="492"/>
                  </a:cubicBezTo>
                  <a:cubicBezTo>
                    <a:pt x="492" y="996"/>
                    <a:pt x="492" y="996"/>
                    <a:pt x="492" y="996"/>
                  </a:cubicBezTo>
                  <a:cubicBezTo>
                    <a:pt x="386" y="1102"/>
                    <a:pt x="212" y="1102"/>
                    <a:pt x="106" y="996"/>
                  </a:cubicBezTo>
                  <a:close/>
                </a:path>
              </a:pathLst>
            </a:custGeom>
            <a:solidFill>
              <a:schemeClr val="tx1">
                <a:lumMod val="65000"/>
                <a:lumOff val="35000"/>
              </a:schemeClr>
            </a:solidFill>
            <a:ln w="12700" cap="flat" cmpd="sng" algn="ctr">
              <a:noFill/>
              <a:prstDash val="solid"/>
              <a:miter lim="800000"/>
            </a:ln>
            <a:effectLst/>
          </p:spPr>
          <p:txBody>
            <a:bodyPr rIns="360000"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sz="1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Open Sans" charset="0"/>
                <a:sym typeface="Arial" panose="020B0604020202020204" pitchFamily="34" charset="0"/>
              </a:endParaRPr>
            </a:p>
          </p:txBody>
        </p:sp>
        <p:sp>
          <p:nvSpPr>
            <p:cNvPr id="48" name="形状">
              <a:extLst>
                <a:ext uri="{FF2B5EF4-FFF2-40B4-BE49-F238E27FC236}">
                  <a16:creationId xmlns:a16="http://schemas.microsoft.com/office/drawing/2014/main" id="{920F0D5C-093A-4F06-A632-2E4F7580F414}"/>
                </a:ext>
              </a:extLst>
            </p:cNvPr>
            <p:cNvSpPr/>
            <p:nvPr/>
          </p:nvSpPr>
          <p:spPr bwMode="auto">
            <a:xfrm>
              <a:off x="5675051" y="3460412"/>
              <a:ext cx="2027516" cy="2022357"/>
            </a:xfrm>
            <a:custGeom>
              <a:avLst/>
              <a:gdLst>
                <a:gd name="T0" fmla="*/ 92 w 1135"/>
                <a:gd name="T1" fmla="*/ 92 h 1134"/>
                <a:gd name="T2" fmla="*/ 129 w 1135"/>
                <a:gd name="T3" fmla="*/ 61 h 1134"/>
                <a:gd name="T4" fmla="*/ 169 w 1135"/>
                <a:gd name="T5" fmla="*/ 36 h 1134"/>
                <a:gd name="T6" fmla="*/ 240 w 1135"/>
                <a:gd name="T7" fmla="*/ 9 h 1134"/>
                <a:gd name="T8" fmla="*/ 285 w 1135"/>
                <a:gd name="T9" fmla="*/ 2 h 1134"/>
                <a:gd name="T10" fmla="*/ 360 w 1135"/>
                <a:gd name="T11" fmla="*/ 4 h 1134"/>
                <a:gd name="T12" fmla="*/ 405 w 1135"/>
                <a:gd name="T13" fmla="*/ 13 h 1134"/>
                <a:gd name="T14" fmla="*/ 475 w 1135"/>
                <a:gd name="T15" fmla="*/ 44 h 1134"/>
                <a:gd name="T16" fmla="*/ 502 w 1135"/>
                <a:gd name="T17" fmla="*/ 61 h 1134"/>
                <a:gd name="T18" fmla="*/ 538 w 1135"/>
                <a:gd name="T19" fmla="*/ 92 h 1134"/>
                <a:gd name="T20" fmla="*/ 1054 w 1135"/>
                <a:gd name="T21" fmla="*/ 609 h 1134"/>
                <a:gd name="T22" fmla="*/ 1083 w 1135"/>
                <a:gd name="T23" fmla="*/ 646 h 1134"/>
                <a:gd name="T24" fmla="*/ 1105 w 1135"/>
                <a:gd name="T25" fmla="*/ 687 h 1134"/>
                <a:gd name="T26" fmla="*/ 1129 w 1135"/>
                <a:gd name="T27" fmla="*/ 760 h 1134"/>
                <a:gd name="T28" fmla="*/ 1134 w 1135"/>
                <a:gd name="T29" fmla="*/ 805 h 1134"/>
                <a:gd name="T30" fmla="*/ 1129 w 1135"/>
                <a:gd name="T31" fmla="*/ 880 h 1134"/>
                <a:gd name="T32" fmla="*/ 1117 w 1135"/>
                <a:gd name="T33" fmla="*/ 924 h 1134"/>
                <a:gd name="T34" fmla="*/ 1083 w 1135"/>
                <a:gd name="T35" fmla="*/ 993 h 1134"/>
                <a:gd name="T36" fmla="*/ 1054 w 1135"/>
                <a:gd name="T37" fmla="*/ 1031 h 1134"/>
                <a:gd name="T38" fmla="*/ 1019 w 1135"/>
                <a:gd name="T39" fmla="*/ 1064 h 1134"/>
                <a:gd name="T40" fmla="*/ 980 w 1135"/>
                <a:gd name="T41" fmla="*/ 1091 h 1134"/>
                <a:gd name="T42" fmla="*/ 938 w 1135"/>
                <a:gd name="T43" fmla="*/ 1112 h 1134"/>
                <a:gd name="T44" fmla="*/ 865 w 1135"/>
                <a:gd name="T45" fmla="*/ 1131 h 1134"/>
                <a:gd name="T46" fmla="*/ 820 w 1135"/>
                <a:gd name="T47" fmla="*/ 1134 h 1134"/>
                <a:gd name="T48" fmla="*/ 745 w 1135"/>
                <a:gd name="T49" fmla="*/ 1126 h 1134"/>
                <a:gd name="T50" fmla="*/ 701 w 1135"/>
                <a:gd name="T51" fmla="*/ 1112 h 1134"/>
                <a:gd name="T52" fmla="*/ 633 w 1135"/>
                <a:gd name="T53" fmla="*/ 1074 h 1134"/>
                <a:gd name="T54" fmla="*/ 597 w 1135"/>
                <a:gd name="T55" fmla="*/ 1043 h 1134"/>
                <a:gd name="T56" fmla="*/ 81 w 1135"/>
                <a:gd name="T57" fmla="*/ 526 h 1134"/>
                <a:gd name="T58" fmla="*/ 52 w 1135"/>
                <a:gd name="T59" fmla="*/ 489 h 1134"/>
                <a:gd name="T60" fmla="*/ 30 w 1135"/>
                <a:gd name="T61" fmla="*/ 448 h 1134"/>
                <a:gd name="T62" fmla="*/ 6 w 1135"/>
                <a:gd name="T63" fmla="*/ 375 h 1134"/>
                <a:gd name="T64" fmla="*/ 1 w 1135"/>
                <a:gd name="T65" fmla="*/ 330 h 1134"/>
                <a:gd name="T66" fmla="*/ 6 w 1135"/>
                <a:gd name="T67" fmla="*/ 255 h 1134"/>
                <a:gd name="T68" fmla="*/ 18 w 1135"/>
                <a:gd name="T69" fmla="*/ 211 h 1134"/>
                <a:gd name="T70" fmla="*/ 52 w 1135"/>
                <a:gd name="T71" fmla="*/ 142 h 1134"/>
                <a:gd name="T72" fmla="*/ 81 w 1135"/>
                <a:gd name="T73" fmla="*/ 104 h 1134"/>
                <a:gd name="T74" fmla="*/ 92 w 1135"/>
                <a:gd name="T75" fmla="*/ 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92" y="92"/>
                  </a:moveTo>
                  <a:cubicBezTo>
                    <a:pt x="104" y="81"/>
                    <a:pt x="116" y="71"/>
                    <a:pt x="129" y="61"/>
                  </a:cubicBezTo>
                  <a:cubicBezTo>
                    <a:pt x="142" y="52"/>
                    <a:pt x="155" y="44"/>
                    <a:pt x="169" y="36"/>
                  </a:cubicBezTo>
                  <a:cubicBezTo>
                    <a:pt x="192" y="25"/>
                    <a:pt x="215" y="16"/>
                    <a:pt x="240" y="9"/>
                  </a:cubicBezTo>
                  <a:cubicBezTo>
                    <a:pt x="255" y="6"/>
                    <a:pt x="270" y="4"/>
                    <a:pt x="285" y="2"/>
                  </a:cubicBezTo>
                  <a:cubicBezTo>
                    <a:pt x="311" y="0"/>
                    <a:pt x="335" y="1"/>
                    <a:pt x="360" y="4"/>
                  </a:cubicBezTo>
                  <a:cubicBezTo>
                    <a:pt x="376" y="6"/>
                    <a:pt x="390" y="9"/>
                    <a:pt x="405" y="13"/>
                  </a:cubicBezTo>
                  <a:cubicBezTo>
                    <a:pt x="430" y="21"/>
                    <a:pt x="452" y="31"/>
                    <a:pt x="475" y="44"/>
                  </a:cubicBezTo>
                  <a:cubicBezTo>
                    <a:pt x="502" y="61"/>
                    <a:pt x="502" y="61"/>
                    <a:pt x="502" y="61"/>
                  </a:cubicBezTo>
                  <a:cubicBezTo>
                    <a:pt x="514" y="71"/>
                    <a:pt x="526" y="81"/>
                    <a:pt x="538" y="92"/>
                  </a:cubicBezTo>
                  <a:cubicBezTo>
                    <a:pt x="1054" y="609"/>
                    <a:pt x="1054" y="609"/>
                    <a:pt x="1054" y="609"/>
                  </a:cubicBezTo>
                  <a:cubicBezTo>
                    <a:pt x="1064" y="621"/>
                    <a:pt x="1074" y="633"/>
                    <a:pt x="1083" y="646"/>
                  </a:cubicBezTo>
                  <a:cubicBezTo>
                    <a:pt x="1091" y="660"/>
                    <a:pt x="1098" y="673"/>
                    <a:pt x="1105" y="687"/>
                  </a:cubicBezTo>
                  <a:cubicBezTo>
                    <a:pt x="1116" y="711"/>
                    <a:pt x="1123" y="734"/>
                    <a:pt x="1129" y="760"/>
                  </a:cubicBezTo>
                  <a:cubicBezTo>
                    <a:pt x="1131" y="775"/>
                    <a:pt x="1133" y="789"/>
                    <a:pt x="1134" y="805"/>
                  </a:cubicBezTo>
                  <a:cubicBezTo>
                    <a:pt x="1135" y="831"/>
                    <a:pt x="1133" y="854"/>
                    <a:pt x="1129" y="880"/>
                  </a:cubicBezTo>
                  <a:cubicBezTo>
                    <a:pt x="1125" y="895"/>
                    <a:pt x="1122" y="909"/>
                    <a:pt x="1117" y="924"/>
                  </a:cubicBezTo>
                  <a:cubicBezTo>
                    <a:pt x="1108" y="949"/>
                    <a:pt x="1097" y="971"/>
                    <a:pt x="1083" y="993"/>
                  </a:cubicBezTo>
                  <a:cubicBezTo>
                    <a:pt x="1074" y="1006"/>
                    <a:pt x="1064" y="1019"/>
                    <a:pt x="1054" y="1031"/>
                  </a:cubicBezTo>
                  <a:cubicBezTo>
                    <a:pt x="1042" y="1043"/>
                    <a:pt x="1031" y="1053"/>
                    <a:pt x="1019" y="1064"/>
                  </a:cubicBezTo>
                  <a:cubicBezTo>
                    <a:pt x="1006" y="1074"/>
                    <a:pt x="993" y="1083"/>
                    <a:pt x="980" y="1091"/>
                  </a:cubicBezTo>
                  <a:cubicBezTo>
                    <a:pt x="966" y="1099"/>
                    <a:pt x="953" y="1105"/>
                    <a:pt x="938" y="1112"/>
                  </a:cubicBezTo>
                  <a:cubicBezTo>
                    <a:pt x="914" y="1121"/>
                    <a:pt x="891" y="1127"/>
                    <a:pt x="865" y="1131"/>
                  </a:cubicBezTo>
                  <a:cubicBezTo>
                    <a:pt x="850" y="1133"/>
                    <a:pt x="835" y="1134"/>
                    <a:pt x="820" y="1134"/>
                  </a:cubicBezTo>
                  <a:cubicBezTo>
                    <a:pt x="794" y="1134"/>
                    <a:pt x="770" y="1131"/>
                    <a:pt x="745" y="1126"/>
                  </a:cubicBezTo>
                  <a:cubicBezTo>
                    <a:pt x="730" y="1121"/>
                    <a:pt x="716" y="1117"/>
                    <a:pt x="701" y="1112"/>
                  </a:cubicBezTo>
                  <a:cubicBezTo>
                    <a:pt x="677" y="1101"/>
                    <a:pt x="655" y="1089"/>
                    <a:pt x="633" y="1074"/>
                  </a:cubicBezTo>
                  <a:cubicBezTo>
                    <a:pt x="621" y="1064"/>
                    <a:pt x="609" y="1054"/>
                    <a:pt x="597" y="1043"/>
                  </a:cubicBezTo>
                  <a:cubicBezTo>
                    <a:pt x="81" y="526"/>
                    <a:pt x="81" y="526"/>
                    <a:pt x="81" y="526"/>
                  </a:cubicBezTo>
                  <a:cubicBezTo>
                    <a:pt x="71" y="514"/>
                    <a:pt x="61" y="502"/>
                    <a:pt x="52" y="489"/>
                  </a:cubicBezTo>
                  <a:cubicBezTo>
                    <a:pt x="44" y="475"/>
                    <a:pt x="37" y="462"/>
                    <a:pt x="30" y="448"/>
                  </a:cubicBezTo>
                  <a:cubicBezTo>
                    <a:pt x="19" y="424"/>
                    <a:pt x="12" y="401"/>
                    <a:pt x="6" y="375"/>
                  </a:cubicBezTo>
                  <a:cubicBezTo>
                    <a:pt x="4" y="360"/>
                    <a:pt x="2" y="346"/>
                    <a:pt x="1" y="330"/>
                  </a:cubicBezTo>
                  <a:cubicBezTo>
                    <a:pt x="0" y="304"/>
                    <a:pt x="2" y="281"/>
                    <a:pt x="6" y="255"/>
                  </a:cubicBezTo>
                  <a:cubicBezTo>
                    <a:pt x="9" y="240"/>
                    <a:pt x="13" y="226"/>
                    <a:pt x="18" y="211"/>
                  </a:cubicBezTo>
                  <a:cubicBezTo>
                    <a:pt x="27" y="186"/>
                    <a:pt x="38" y="164"/>
                    <a:pt x="52" y="142"/>
                  </a:cubicBezTo>
                  <a:cubicBezTo>
                    <a:pt x="61" y="128"/>
                    <a:pt x="71" y="116"/>
                    <a:pt x="81" y="104"/>
                  </a:cubicBezTo>
                  <a:cubicBezTo>
                    <a:pt x="92" y="92"/>
                    <a:pt x="92" y="92"/>
                    <a:pt x="92"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defTabSz="457200"/>
              <a:endParaRPr sz="1600" dirty="0">
                <a:solidFill>
                  <a:prstClr val="black"/>
                </a:solidFill>
                <a:latin typeface="思源宋体 CN Heavy" panose="02020900000000000000" pitchFamily="18" charset="-122"/>
                <a:ea typeface="思源宋体 CN Heavy" panose="02020900000000000000" pitchFamily="18" charset="-122"/>
                <a:sym typeface="Arial" panose="020B0604020202020204" pitchFamily="34" charset="0"/>
              </a:endParaRPr>
            </a:p>
          </p:txBody>
        </p:sp>
        <p:sp>
          <p:nvSpPr>
            <p:cNvPr id="49" name="形状">
              <a:extLst>
                <a:ext uri="{FF2B5EF4-FFF2-40B4-BE49-F238E27FC236}">
                  <a16:creationId xmlns:a16="http://schemas.microsoft.com/office/drawing/2014/main" id="{52FC62D4-F091-4FCC-A358-0A1347EDDEDE}"/>
                </a:ext>
              </a:extLst>
            </p:cNvPr>
            <p:cNvSpPr/>
            <p:nvPr/>
          </p:nvSpPr>
          <p:spPr bwMode="auto">
            <a:xfrm>
              <a:off x="5703427" y="3488787"/>
              <a:ext cx="1970766" cy="1967327"/>
            </a:xfrm>
            <a:custGeom>
              <a:avLst/>
              <a:gdLst>
                <a:gd name="T0" fmla="*/ 106 w 1103"/>
                <a:gd name="T1" fmla="*/ 106 h 1103"/>
                <a:gd name="T2" fmla="*/ 106 w 1103"/>
                <a:gd name="T3" fmla="*/ 106 h 1103"/>
                <a:gd name="T4" fmla="*/ 492 w 1103"/>
                <a:gd name="T5" fmla="*/ 106 h 1103"/>
                <a:gd name="T6" fmla="*/ 997 w 1103"/>
                <a:gd name="T7" fmla="*/ 611 h 1103"/>
                <a:gd name="T8" fmla="*/ 997 w 1103"/>
                <a:gd name="T9" fmla="*/ 997 h 1103"/>
                <a:gd name="T10" fmla="*/ 997 w 1103"/>
                <a:gd name="T11" fmla="*/ 997 h 1103"/>
                <a:gd name="T12" fmla="*/ 611 w 1103"/>
                <a:gd name="T13" fmla="*/ 997 h 1103"/>
                <a:gd name="T14" fmla="*/ 106 w 1103"/>
                <a:gd name="T15" fmla="*/ 492 h 1103"/>
                <a:gd name="T16" fmla="*/ 106 w 1103"/>
                <a:gd name="T17" fmla="*/ 106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3" h="1103">
                  <a:moveTo>
                    <a:pt x="106" y="106"/>
                  </a:moveTo>
                  <a:cubicBezTo>
                    <a:pt x="106" y="106"/>
                    <a:pt x="106" y="106"/>
                    <a:pt x="106" y="106"/>
                  </a:cubicBezTo>
                  <a:cubicBezTo>
                    <a:pt x="212" y="0"/>
                    <a:pt x="386" y="0"/>
                    <a:pt x="492" y="106"/>
                  </a:cubicBezTo>
                  <a:cubicBezTo>
                    <a:pt x="997" y="611"/>
                    <a:pt x="997" y="611"/>
                    <a:pt x="997" y="611"/>
                  </a:cubicBezTo>
                  <a:cubicBezTo>
                    <a:pt x="1103" y="717"/>
                    <a:pt x="1103" y="890"/>
                    <a:pt x="997" y="997"/>
                  </a:cubicBezTo>
                  <a:cubicBezTo>
                    <a:pt x="997" y="997"/>
                    <a:pt x="997" y="997"/>
                    <a:pt x="997" y="997"/>
                  </a:cubicBezTo>
                  <a:cubicBezTo>
                    <a:pt x="890" y="1103"/>
                    <a:pt x="717" y="1103"/>
                    <a:pt x="611" y="997"/>
                  </a:cubicBezTo>
                  <a:cubicBezTo>
                    <a:pt x="106" y="492"/>
                    <a:pt x="106" y="492"/>
                    <a:pt x="106" y="492"/>
                  </a:cubicBezTo>
                  <a:cubicBezTo>
                    <a:pt x="0" y="386"/>
                    <a:pt x="0" y="212"/>
                    <a:pt x="106" y="106"/>
                  </a:cubicBezTo>
                  <a:close/>
                </a:path>
              </a:pathLst>
            </a:custGeom>
            <a:gradFill>
              <a:gsLst>
                <a:gs pos="100000">
                  <a:schemeClr val="accent1"/>
                </a:gs>
                <a:gs pos="50000">
                  <a:schemeClr val="accent2"/>
                </a:gs>
              </a:gsLst>
              <a:lin ang="2700000" scaled="1"/>
            </a:gradFill>
            <a:ln>
              <a:noFill/>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prstClr val="black"/>
                </a:solidFill>
                <a:effectLst/>
                <a:uLnTx/>
                <a:uFillTx/>
                <a:latin typeface="思源宋体 CN Heavy" panose="02020900000000000000" pitchFamily="18" charset="-122"/>
                <a:ea typeface="思源宋体 CN Heavy" panose="02020900000000000000" pitchFamily="18" charset="-122"/>
                <a:sym typeface="Arial" panose="020B0604020202020204" pitchFamily="34" charset="0"/>
              </a:endParaRPr>
            </a:p>
          </p:txBody>
        </p:sp>
        <p:sp>
          <p:nvSpPr>
            <p:cNvPr id="50" name="形状">
              <a:extLst>
                <a:ext uri="{FF2B5EF4-FFF2-40B4-BE49-F238E27FC236}">
                  <a16:creationId xmlns:a16="http://schemas.microsoft.com/office/drawing/2014/main" id="{12B964DE-FB80-4FF6-B29F-0D1007576607}"/>
                </a:ext>
              </a:extLst>
            </p:cNvPr>
            <p:cNvSpPr/>
            <p:nvPr/>
          </p:nvSpPr>
          <p:spPr bwMode="auto">
            <a:xfrm>
              <a:off x="4397321" y="2184401"/>
              <a:ext cx="2027516" cy="2024937"/>
            </a:xfrm>
            <a:custGeom>
              <a:avLst/>
              <a:gdLst>
                <a:gd name="T0" fmla="*/ 1042 w 1135"/>
                <a:gd name="T1" fmla="*/ 1042 h 1135"/>
                <a:gd name="T2" fmla="*/ 1074 w 1135"/>
                <a:gd name="T3" fmla="*/ 1006 h 1135"/>
                <a:gd name="T4" fmla="*/ 1098 w 1135"/>
                <a:gd name="T5" fmla="*/ 966 h 1135"/>
                <a:gd name="T6" fmla="*/ 1125 w 1135"/>
                <a:gd name="T7" fmla="*/ 895 h 1135"/>
                <a:gd name="T8" fmla="*/ 1133 w 1135"/>
                <a:gd name="T9" fmla="*/ 850 h 1135"/>
                <a:gd name="T10" fmla="*/ 1131 w 1135"/>
                <a:gd name="T11" fmla="*/ 774 h 1135"/>
                <a:gd name="T12" fmla="*/ 1121 w 1135"/>
                <a:gd name="T13" fmla="*/ 730 h 1135"/>
                <a:gd name="T14" fmla="*/ 1091 w 1135"/>
                <a:gd name="T15" fmla="*/ 659 h 1135"/>
                <a:gd name="T16" fmla="*/ 1074 w 1135"/>
                <a:gd name="T17" fmla="*/ 633 h 1135"/>
                <a:gd name="T18" fmla="*/ 1043 w 1135"/>
                <a:gd name="T19" fmla="*/ 597 h 1135"/>
                <a:gd name="T20" fmla="*/ 526 w 1135"/>
                <a:gd name="T21" fmla="*/ 81 h 1135"/>
                <a:gd name="T22" fmla="*/ 488 w 1135"/>
                <a:gd name="T23" fmla="*/ 52 h 1135"/>
                <a:gd name="T24" fmla="*/ 448 w 1135"/>
                <a:gd name="T25" fmla="*/ 29 h 1135"/>
                <a:gd name="T26" fmla="*/ 375 w 1135"/>
                <a:gd name="T27" fmla="*/ 6 h 1135"/>
                <a:gd name="T28" fmla="*/ 330 w 1135"/>
                <a:gd name="T29" fmla="*/ 1 h 1135"/>
                <a:gd name="T30" fmla="*/ 255 w 1135"/>
                <a:gd name="T31" fmla="*/ 6 h 1135"/>
                <a:gd name="T32" fmla="*/ 211 w 1135"/>
                <a:gd name="T33" fmla="*/ 18 h 1135"/>
                <a:gd name="T34" fmla="*/ 142 w 1135"/>
                <a:gd name="T35" fmla="*/ 52 h 1135"/>
                <a:gd name="T36" fmla="*/ 104 w 1135"/>
                <a:gd name="T37" fmla="*/ 81 h 1135"/>
                <a:gd name="T38" fmla="*/ 71 w 1135"/>
                <a:gd name="T39" fmla="*/ 116 h 1135"/>
                <a:gd name="T40" fmla="*/ 44 w 1135"/>
                <a:gd name="T41" fmla="*/ 155 h 1135"/>
                <a:gd name="T42" fmla="*/ 23 w 1135"/>
                <a:gd name="T43" fmla="*/ 196 h 1135"/>
                <a:gd name="T44" fmla="*/ 3 w 1135"/>
                <a:gd name="T45" fmla="*/ 270 h 1135"/>
                <a:gd name="T46" fmla="*/ 0 w 1135"/>
                <a:gd name="T47" fmla="*/ 315 h 1135"/>
                <a:gd name="T48" fmla="*/ 9 w 1135"/>
                <a:gd name="T49" fmla="*/ 390 h 1135"/>
                <a:gd name="T50" fmla="*/ 23 w 1135"/>
                <a:gd name="T51" fmla="*/ 434 h 1135"/>
                <a:gd name="T52" fmla="*/ 61 w 1135"/>
                <a:gd name="T53" fmla="*/ 501 h 1135"/>
                <a:gd name="T54" fmla="*/ 92 w 1135"/>
                <a:gd name="T55" fmla="*/ 537 h 1135"/>
                <a:gd name="T56" fmla="*/ 608 w 1135"/>
                <a:gd name="T57" fmla="*/ 1053 h 1135"/>
                <a:gd name="T58" fmla="*/ 646 w 1135"/>
                <a:gd name="T59" fmla="*/ 1083 h 1135"/>
                <a:gd name="T60" fmla="*/ 687 w 1135"/>
                <a:gd name="T61" fmla="*/ 1105 h 1135"/>
                <a:gd name="T62" fmla="*/ 759 w 1135"/>
                <a:gd name="T63" fmla="*/ 1129 h 1135"/>
                <a:gd name="T64" fmla="*/ 804 w 1135"/>
                <a:gd name="T65" fmla="*/ 1134 h 1135"/>
                <a:gd name="T66" fmla="*/ 880 w 1135"/>
                <a:gd name="T67" fmla="*/ 1129 h 1135"/>
                <a:gd name="T68" fmla="*/ 924 w 1135"/>
                <a:gd name="T69" fmla="*/ 1117 h 1135"/>
                <a:gd name="T70" fmla="*/ 993 w 1135"/>
                <a:gd name="T71" fmla="*/ 1083 h 1135"/>
                <a:gd name="T72" fmla="*/ 1031 w 1135"/>
                <a:gd name="T73" fmla="*/ 1053 h 1135"/>
                <a:gd name="T74" fmla="*/ 1042 w 1135"/>
                <a:gd name="T75" fmla="*/ 104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5">
                  <a:moveTo>
                    <a:pt x="1042" y="1042"/>
                  </a:moveTo>
                  <a:cubicBezTo>
                    <a:pt x="1054" y="1031"/>
                    <a:pt x="1064" y="1019"/>
                    <a:pt x="1074" y="1006"/>
                  </a:cubicBezTo>
                  <a:cubicBezTo>
                    <a:pt x="1083" y="993"/>
                    <a:pt x="1091" y="980"/>
                    <a:pt x="1098" y="966"/>
                  </a:cubicBezTo>
                  <a:cubicBezTo>
                    <a:pt x="1110" y="942"/>
                    <a:pt x="1118" y="920"/>
                    <a:pt x="1125" y="895"/>
                  </a:cubicBezTo>
                  <a:cubicBezTo>
                    <a:pt x="1129" y="880"/>
                    <a:pt x="1131" y="865"/>
                    <a:pt x="1133" y="850"/>
                  </a:cubicBezTo>
                  <a:cubicBezTo>
                    <a:pt x="1135" y="824"/>
                    <a:pt x="1134" y="800"/>
                    <a:pt x="1131" y="774"/>
                  </a:cubicBezTo>
                  <a:cubicBezTo>
                    <a:pt x="1128" y="759"/>
                    <a:pt x="1125" y="745"/>
                    <a:pt x="1121" y="730"/>
                  </a:cubicBezTo>
                  <a:cubicBezTo>
                    <a:pt x="1113" y="705"/>
                    <a:pt x="1104" y="682"/>
                    <a:pt x="1091" y="659"/>
                  </a:cubicBezTo>
                  <a:cubicBezTo>
                    <a:pt x="1074" y="633"/>
                    <a:pt x="1074" y="633"/>
                    <a:pt x="1074" y="633"/>
                  </a:cubicBezTo>
                  <a:cubicBezTo>
                    <a:pt x="1064" y="620"/>
                    <a:pt x="1054" y="609"/>
                    <a:pt x="1043" y="597"/>
                  </a:cubicBezTo>
                  <a:cubicBezTo>
                    <a:pt x="526" y="81"/>
                    <a:pt x="526" y="81"/>
                    <a:pt x="526" y="81"/>
                  </a:cubicBezTo>
                  <a:cubicBezTo>
                    <a:pt x="514" y="71"/>
                    <a:pt x="502" y="61"/>
                    <a:pt x="488" y="52"/>
                  </a:cubicBezTo>
                  <a:cubicBezTo>
                    <a:pt x="475" y="44"/>
                    <a:pt x="462" y="36"/>
                    <a:pt x="448" y="29"/>
                  </a:cubicBezTo>
                  <a:cubicBezTo>
                    <a:pt x="424" y="19"/>
                    <a:pt x="401" y="12"/>
                    <a:pt x="375" y="6"/>
                  </a:cubicBezTo>
                  <a:cubicBezTo>
                    <a:pt x="360" y="3"/>
                    <a:pt x="345" y="2"/>
                    <a:pt x="330" y="1"/>
                  </a:cubicBezTo>
                  <a:cubicBezTo>
                    <a:pt x="304" y="0"/>
                    <a:pt x="280" y="2"/>
                    <a:pt x="255" y="6"/>
                  </a:cubicBezTo>
                  <a:cubicBezTo>
                    <a:pt x="240" y="9"/>
                    <a:pt x="225" y="13"/>
                    <a:pt x="211" y="18"/>
                  </a:cubicBezTo>
                  <a:cubicBezTo>
                    <a:pt x="186" y="27"/>
                    <a:pt x="164" y="38"/>
                    <a:pt x="142" y="52"/>
                  </a:cubicBezTo>
                  <a:cubicBezTo>
                    <a:pt x="128" y="61"/>
                    <a:pt x="116" y="71"/>
                    <a:pt x="104" y="81"/>
                  </a:cubicBezTo>
                  <a:cubicBezTo>
                    <a:pt x="92" y="92"/>
                    <a:pt x="81" y="104"/>
                    <a:pt x="71" y="116"/>
                  </a:cubicBezTo>
                  <a:cubicBezTo>
                    <a:pt x="61" y="129"/>
                    <a:pt x="52" y="141"/>
                    <a:pt x="44" y="155"/>
                  </a:cubicBezTo>
                  <a:cubicBezTo>
                    <a:pt x="36" y="169"/>
                    <a:pt x="29" y="182"/>
                    <a:pt x="23" y="196"/>
                  </a:cubicBezTo>
                  <a:cubicBezTo>
                    <a:pt x="14" y="221"/>
                    <a:pt x="8" y="244"/>
                    <a:pt x="3" y="270"/>
                  </a:cubicBezTo>
                  <a:cubicBezTo>
                    <a:pt x="2" y="285"/>
                    <a:pt x="1" y="300"/>
                    <a:pt x="0" y="315"/>
                  </a:cubicBezTo>
                  <a:cubicBezTo>
                    <a:pt x="1" y="341"/>
                    <a:pt x="4" y="365"/>
                    <a:pt x="9" y="390"/>
                  </a:cubicBezTo>
                  <a:cubicBezTo>
                    <a:pt x="13" y="405"/>
                    <a:pt x="18" y="419"/>
                    <a:pt x="23" y="434"/>
                  </a:cubicBezTo>
                  <a:cubicBezTo>
                    <a:pt x="34" y="458"/>
                    <a:pt x="46" y="479"/>
                    <a:pt x="61" y="501"/>
                  </a:cubicBezTo>
                  <a:cubicBezTo>
                    <a:pt x="71" y="514"/>
                    <a:pt x="81" y="526"/>
                    <a:pt x="92" y="537"/>
                  </a:cubicBezTo>
                  <a:cubicBezTo>
                    <a:pt x="608" y="1053"/>
                    <a:pt x="608" y="1053"/>
                    <a:pt x="608" y="1053"/>
                  </a:cubicBezTo>
                  <a:cubicBezTo>
                    <a:pt x="621" y="1064"/>
                    <a:pt x="633" y="1073"/>
                    <a:pt x="646" y="1083"/>
                  </a:cubicBezTo>
                  <a:cubicBezTo>
                    <a:pt x="659" y="1091"/>
                    <a:pt x="673" y="1098"/>
                    <a:pt x="687" y="1105"/>
                  </a:cubicBezTo>
                  <a:cubicBezTo>
                    <a:pt x="711" y="1116"/>
                    <a:pt x="734" y="1123"/>
                    <a:pt x="759" y="1129"/>
                  </a:cubicBezTo>
                  <a:cubicBezTo>
                    <a:pt x="774" y="1131"/>
                    <a:pt x="789" y="1133"/>
                    <a:pt x="804" y="1134"/>
                  </a:cubicBezTo>
                  <a:cubicBezTo>
                    <a:pt x="830" y="1135"/>
                    <a:pt x="854" y="1133"/>
                    <a:pt x="880" y="1129"/>
                  </a:cubicBezTo>
                  <a:cubicBezTo>
                    <a:pt x="895" y="1125"/>
                    <a:pt x="909" y="1121"/>
                    <a:pt x="924" y="1117"/>
                  </a:cubicBezTo>
                  <a:cubicBezTo>
                    <a:pt x="949" y="1107"/>
                    <a:pt x="970" y="1097"/>
                    <a:pt x="993" y="1083"/>
                  </a:cubicBezTo>
                  <a:cubicBezTo>
                    <a:pt x="1006" y="1073"/>
                    <a:pt x="1018" y="1064"/>
                    <a:pt x="1031" y="1053"/>
                  </a:cubicBezTo>
                  <a:cubicBezTo>
                    <a:pt x="1042" y="1042"/>
                    <a:pt x="1042" y="1042"/>
                    <a:pt x="1042" y="10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defTabSz="457200"/>
              <a:endParaRPr sz="1600" dirty="0">
                <a:solidFill>
                  <a:prstClr val="black"/>
                </a:solidFill>
                <a:latin typeface="思源宋体 CN Heavy" panose="02020900000000000000" pitchFamily="18" charset="-122"/>
                <a:ea typeface="思源宋体 CN Heavy" panose="02020900000000000000" pitchFamily="18" charset="-122"/>
                <a:sym typeface="Arial" panose="020B0604020202020204" pitchFamily="34" charset="0"/>
              </a:endParaRPr>
            </a:p>
          </p:txBody>
        </p:sp>
        <p:sp>
          <p:nvSpPr>
            <p:cNvPr id="51" name="形状">
              <a:extLst>
                <a:ext uri="{FF2B5EF4-FFF2-40B4-BE49-F238E27FC236}">
                  <a16:creationId xmlns:a16="http://schemas.microsoft.com/office/drawing/2014/main" id="{CECD4511-42F9-4D7F-AB3A-61B73825EA51}"/>
                </a:ext>
              </a:extLst>
            </p:cNvPr>
            <p:cNvSpPr/>
            <p:nvPr/>
          </p:nvSpPr>
          <p:spPr bwMode="auto">
            <a:xfrm>
              <a:off x="4425696" y="2213636"/>
              <a:ext cx="1969046" cy="1964747"/>
            </a:xfrm>
            <a:custGeom>
              <a:avLst/>
              <a:gdLst>
                <a:gd name="T0" fmla="*/ 996 w 1102"/>
                <a:gd name="T1" fmla="*/ 996 h 1102"/>
                <a:gd name="T2" fmla="*/ 996 w 1102"/>
                <a:gd name="T3" fmla="*/ 996 h 1102"/>
                <a:gd name="T4" fmla="*/ 996 w 1102"/>
                <a:gd name="T5" fmla="*/ 611 h 1102"/>
                <a:gd name="T6" fmla="*/ 492 w 1102"/>
                <a:gd name="T7" fmla="*/ 106 h 1102"/>
                <a:gd name="T8" fmla="*/ 106 w 1102"/>
                <a:gd name="T9" fmla="*/ 106 h 1102"/>
                <a:gd name="T10" fmla="*/ 106 w 1102"/>
                <a:gd name="T11" fmla="*/ 106 h 1102"/>
                <a:gd name="T12" fmla="*/ 106 w 1102"/>
                <a:gd name="T13" fmla="*/ 492 h 1102"/>
                <a:gd name="T14" fmla="*/ 611 w 1102"/>
                <a:gd name="T15" fmla="*/ 996 h 1102"/>
                <a:gd name="T16" fmla="*/ 996 w 1102"/>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2">
                  <a:moveTo>
                    <a:pt x="996" y="996"/>
                  </a:moveTo>
                  <a:cubicBezTo>
                    <a:pt x="996" y="996"/>
                    <a:pt x="996" y="996"/>
                    <a:pt x="996" y="996"/>
                  </a:cubicBezTo>
                  <a:cubicBezTo>
                    <a:pt x="1102" y="890"/>
                    <a:pt x="1102" y="717"/>
                    <a:pt x="996" y="611"/>
                  </a:cubicBezTo>
                  <a:cubicBezTo>
                    <a:pt x="492" y="106"/>
                    <a:pt x="492" y="106"/>
                    <a:pt x="492" y="106"/>
                  </a:cubicBezTo>
                  <a:cubicBezTo>
                    <a:pt x="386" y="0"/>
                    <a:pt x="212" y="0"/>
                    <a:pt x="106" y="106"/>
                  </a:cubicBezTo>
                  <a:cubicBezTo>
                    <a:pt x="106" y="106"/>
                    <a:pt x="106" y="106"/>
                    <a:pt x="106" y="106"/>
                  </a:cubicBezTo>
                  <a:cubicBezTo>
                    <a:pt x="0" y="212"/>
                    <a:pt x="0" y="386"/>
                    <a:pt x="106" y="492"/>
                  </a:cubicBezTo>
                  <a:cubicBezTo>
                    <a:pt x="611" y="996"/>
                    <a:pt x="611" y="996"/>
                    <a:pt x="611" y="996"/>
                  </a:cubicBezTo>
                  <a:cubicBezTo>
                    <a:pt x="717" y="1102"/>
                    <a:pt x="890" y="1102"/>
                    <a:pt x="996" y="996"/>
                  </a:cubicBezTo>
                  <a:close/>
                </a:path>
              </a:pathLst>
            </a:custGeom>
            <a:gradFill>
              <a:gsLst>
                <a:gs pos="100000">
                  <a:schemeClr val="accent1"/>
                </a:gs>
                <a:gs pos="50000">
                  <a:schemeClr val="accent2"/>
                </a:gs>
              </a:gsLst>
              <a:lin ang="2700000" scaled="1"/>
            </a:gradFill>
            <a:ln>
              <a:noFill/>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prstClr val="black"/>
                </a:solidFill>
                <a:effectLst/>
                <a:uLnTx/>
                <a:uFillTx/>
                <a:latin typeface="思源宋体 CN Heavy" panose="02020900000000000000" pitchFamily="18" charset="-122"/>
                <a:ea typeface="思源宋体 CN Heavy" panose="02020900000000000000" pitchFamily="18" charset="-122"/>
                <a:sym typeface="Arial" panose="020B0604020202020204" pitchFamily="34" charset="0"/>
              </a:endParaRPr>
            </a:p>
          </p:txBody>
        </p:sp>
        <p:sp>
          <p:nvSpPr>
            <p:cNvPr id="52" name="形状">
              <a:extLst>
                <a:ext uri="{FF2B5EF4-FFF2-40B4-BE49-F238E27FC236}">
                  <a16:creationId xmlns:a16="http://schemas.microsoft.com/office/drawing/2014/main" id="{CF9357DF-B01F-4095-BE06-9FB660794BC1}"/>
                </a:ext>
              </a:extLst>
            </p:cNvPr>
            <p:cNvSpPr/>
            <p:nvPr/>
          </p:nvSpPr>
          <p:spPr bwMode="auto">
            <a:xfrm>
              <a:off x="5004371" y="2791452"/>
              <a:ext cx="2091144" cy="208684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defTabSz="457200"/>
              <a:endParaRPr sz="1600" dirty="0">
                <a:solidFill>
                  <a:prstClr val="black"/>
                </a:solidFill>
                <a:latin typeface="思源宋体 CN Heavy" panose="02020900000000000000" pitchFamily="18" charset="-122"/>
                <a:ea typeface="思源宋体 CN Heavy" panose="02020900000000000000" pitchFamily="18" charset="-122"/>
                <a:sym typeface="Arial" panose="020B0604020202020204" pitchFamily="34" charset="0"/>
              </a:endParaRPr>
            </a:p>
          </p:txBody>
        </p:sp>
        <p:sp>
          <p:nvSpPr>
            <p:cNvPr id="53" name="形状">
              <a:extLst>
                <a:ext uri="{FF2B5EF4-FFF2-40B4-BE49-F238E27FC236}">
                  <a16:creationId xmlns:a16="http://schemas.microsoft.com/office/drawing/2014/main" id="{AC71B839-9042-4F02-BCA2-2E170339567B}"/>
                </a:ext>
              </a:extLst>
            </p:cNvPr>
            <p:cNvSpPr/>
            <p:nvPr/>
          </p:nvSpPr>
          <p:spPr bwMode="auto">
            <a:xfrm>
              <a:off x="5081758" y="2867979"/>
              <a:ext cx="930353" cy="929494"/>
            </a:xfrm>
            <a:custGeom>
              <a:avLst/>
              <a:gdLst>
                <a:gd name="T0" fmla="*/ 0 w 521"/>
                <a:gd name="T1" fmla="*/ 521 h 521"/>
                <a:gd name="T2" fmla="*/ 521 w 521"/>
                <a:gd name="T3" fmla="*/ 0 h 521"/>
                <a:gd name="T4" fmla="*/ 521 w 521"/>
                <a:gd name="T5" fmla="*/ 521 h 521"/>
                <a:gd name="T6" fmla="*/ 0 w 521"/>
                <a:gd name="T7" fmla="*/ 521 h 521"/>
              </a:gdLst>
              <a:ahLst/>
              <a:cxnLst>
                <a:cxn ang="0">
                  <a:pos x="T0" y="T1"/>
                </a:cxn>
                <a:cxn ang="0">
                  <a:pos x="T2" y="T3"/>
                </a:cxn>
                <a:cxn ang="0">
                  <a:pos x="T4" y="T5"/>
                </a:cxn>
                <a:cxn ang="0">
                  <a:pos x="T6" y="T7"/>
                </a:cxn>
              </a:cxnLst>
              <a:rect l="0" t="0" r="r" b="b"/>
              <a:pathLst>
                <a:path w="521" h="521">
                  <a:moveTo>
                    <a:pt x="0" y="521"/>
                  </a:moveTo>
                  <a:cubicBezTo>
                    <a:pt x="11" y="239"/>
                    <a:pt x="239" y="11"/>
                    <a:pt x="521" y="0"/>
                  </a:cubicBezTo>
                  <a:cubicBezTo>
                    <a:pt x="521" y="521"/>
                    <a:pt x="521" y="521"/>
                    <a:pt x="521" y="521"/>
                  </a:cubicBezTo>
                  <a:cubicBezTo>
                    <a:pt x="0" y="521"/>
                    <a:pt x="0" y="521"/>
                    <a:pt x="0" y="521"/>
                  </a:cubicBezTo>
                  <a:close/>
                </a:path>
              </a:pathLst>
            </a:custGeom>
            <a:gradFill>
              <a:gsLst>
                <a:gs pos="100000">
                  <a:schemeClr val="accent1"/>
                </a:gs>
                <a:gs pos="50000">
                  <a:schemeClr val="accent2"/>
                </a:gs>
              </a:gsLst>
              <a:lin ang="2700000" scaled="1"/>
            </a:gradFill>
            <a:ln>
              <a:noFill/>
            </a:ln>
          </p:spPr>
          <p:txBody>
            <a:bodyPr vert="horz" wrap="square" lIns="91440" tIns="45720" rIns="91440" bIns="45720" anchor="ctr" anchorCtr="1"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sym typeface="Arial" panose="020B0604020202020204" pitchFamily="34" charset="0"/>
                </a:rPr>
                <a:t>1</a:t>
              </a:r>
              <a:endParaRPr kumimoji="0" lang="zh-CN" altLang="en-US" sz="32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sym typeface="Arial" panose="020B0604020202020204" pitchFamily="34" charset="0"/>
              </a:endParaRPr>
            </a:p>
          </p:txBody>
        </p:sp>
        <p:sp>
          <p:nvSpPr>
            <p:cNvPr id="61" name="形状">
              <a:extLst>
                <a:ext uri="{FF2B5EF4-FFF2-40B4-BE49-F238E27FC236}">
                  <a16:creationId xmlns:a16="http://schemas.microsoft.com/office/drawing/2014/main" id="{D31F0CA5-7124-4A68-92C9-51573C84240A}"/>
                </a:ext>
              </a:extLst>
            </p:cNvPr>
            <p:cNvSpPr/>
            <p:nvPr/>
          </p:nvSpPr>
          <p:spPr bwMode="auto">
            <a:xfrm>
              <a:off x="5081758" y="3870559"/>
              <a:ext cx="930353" cy="930353"/>
            </a:xfrm>
            <a:custGeom>
              <a:avLst/>
              <a:gdLst>
                <a:gd name="T0" fmla="*/ 521 w 521"/>
                <a:gd name="T1" fmla="*/ 522 h 522"/>
                <a:gd name="T2" fmla="*/ 0 w 521"/>
                <a:gd name="T3" fmla="*/ 0 h 522"/>
                <a:gd name="T4" fmla="*/ 521 w 521"/>
                <a:gd name="T5" fmla="*/ 0 h 522"/>
                <a:gd name="T6" fmla="*/ 521 w 521"/>
                <a:gd name="T7" fmla="*/ 522 h 522"/>
              </a:gdLst>
              <a:ahLst/>
              <a:cxnLst>
                <a:cxn ang="0">
                  <a:pos x="T0" y="T1"/>
                </a:cxn>
                <a:cxn ang="0">
                  <a:pos x="T2" y="T3"/>
                </a:cxn>
                <a:cxn ang="0">
                  <a:pos x="T4" y="T5"/>
                </a:cxn>
                <a:cxn ang="0">
                  <a:pos x="T6" y="T7"/>
                </a:cxn>
              </a:cxnLst>
              <a:rect l="0" t="0" r="r" b="b"/>
              <a:pathLst>
                <a:path w="521" h="522">
                  <a:moveTo>
                    <a:pt x="521" y="522"/>
                  </a:moveTo>
                  <a:cubicBezTo>
                    <a:pt x="239" y="511"/>
                    <a:pt x="11" y="283"/>
                    <a:pt x="0" y="0"/>
                  </a:cubicBezTo>
                  <a:cubicBezTo>
                    <a:pt x="521" y="0"/>
                    <a:pt x="521" y="0"/>
                    <a:pt x="521" y="0"/>
                  </a:cubicBezTo>
                  <a:cubicBezTo>
                    <a:pt x="521" y="522"/>
                    <a:pt x="521" y="522"/>
                    <a:pt x="521" y="522"/>
                  </a:cubicBezTo>
                  <a:close/>
                </a:path>
              </a:pathLst>
            </a:custGeom>
            <a:solidFill>
              <a:schemeClr val="tx1">
                <a:lumMod val="65000"/>
                <a:lumOff val="35000"/>
              </a:schemeClr>
            </a:solidFill>
            <a:ln>
              <a:noFill/>
            </a:ln>
          </p:spPr>
          <p:txBody>
            <a:bodyPr vert="horz" wrap="square" lIns="91440" tIns="45720" rIns="91440" bIns="45720" anchor="ctr" anchorCtr="1"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sym typeface="Arial" panose="020B0604020202020204" pitchFamily="34" charset="0"/>
                </a:rPr>
                <a:t>4</a:t>
              </a:r>
              <a:endParaRPr kumimoji="0" lang="zh-CN" altLang="en-US" sz="32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sym typeface="Arial" panose="020B0604020202020204" pitchFamily="34" charset="0"/>
              </a:endParaRPr>
            </a:p>
          </p:txBody>
        </p:sp>
        <p:sp>
          <p:nvSpPr>
            <p:cNvPr id="62" name="形状">
              <a:extLst>
                <a:ext uri="{FF2B5EF4-FFF2-40B4-BE49-F238E27FC236}">
                  <a16:creationId xmlns:a16="http://schemas.microsoft.com/office/drawing/2014/main" id="{65DEEDE5-3BF2-4942-84BE-84B4065EA261}"/>
                </a:ext>
              </a:extLst>
            </p:cNvPr>
            <p:cNvSpPr/>
            <p:nvPr/>
          </p:nvSpPr>
          <p:spPr bwMode="auto">
            <a:xfrm>
              <a:off x="6086058" y="3870559"/>
              <a:ext cx="932073" cy="930353"/>
            </a:xfrm>
            <a:custGeom>
              <a:avLst/>
              <a:gdLst>
                <a:gd name="T0" fmla="*/ 522 w 522"/>
                <a:gd name="T1" fmla="*/ 0 h 522"/>
                <a:gd name="T2" fmla="*/ 0 w 522"/>
                <a:gd name="T3" fmla="*/ 522 h 522"/>
                <a:gd name="T4" fmla="*/ 0 w 522"/>
                <a:gd name="T5" fmla="*/ 0 h 522"/>
                <a:gd name="T6" fmla="*/ 522 w 522"/>
                <a:gd name="T7" fmla="*/ 0 h 522"/>
              </a:gdLst>
              <a:ahLst/>
              <a:cxnLst>
                <a:cxn ang="0">
                  <a:pos x="T0" y="T1"/>
                </a:cxn>
                <a:cxn ang="0">
                  <a:pos x="T2" y="T3"/>
                </a:cxn>
                <a:cxn ang="0">
                  <a:pos x="T4" y="T5"/>
                </a:cxn>
                <a:cxn ang="0">
                  <a:pos x="T6" y="T7"/>
                </a:cxn>
              </a:cxnLst>
              <a:rect l="0" t="0" r="r" b="b"/>
              <a:pathLst>
                <a:path w="522" h="522">
                  <a:moveTo>
                    <a:pt x="522" y="0"/>
                  </a:moveTo>
                  <a:cubicBezTo>
                    <a:pt x="511" y="283"/>
                    <a:pt x="283" y="511"/>
                    <a:pt x="0" y="522"/>
                  </a:cubicBezTo>
                  <a:cubicBezTo>
                    <a:pt x="0" y="0"/>
                    <a:pt x="0" y="0"/>
                    <a:pt x="0" y="0"/>
                  </a:cubicBezTo>
                  <a:cubicBezTo>
                    <a:pt x="522" y="0"/>
                    <a:pt x="522" y="0"/>
                    <a:pt x="522" y="0"/>
                  </a:cubicBezTo>
                  <a:close/>
                </a:path>
              </a:pathLst>
            </a:custGeom>
            <a:gradFill>
              <a:gsLst>
                <a:gs pos="100000">
                  <a:schemeClr val="accent1"/>
                </a:gs>
                <a:gs pos="50000">
                  <a:schemeClr val="accent2"/>
                </a:gs>
              </a:gsLst>
              <a:lin ang="2700000" scaled="1"/>
            </a:gradFill>
            <a:ln>
              <a:noFill/>
            </a:ln>
          </p:spPr>
          <p:txBody>
            <a:bodyPr vert="horz" wrap="square" lIns="91440" tIns="45720" rIns="91440" bIns="45720" anchor="ctr" anchorCtr="1"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sym typeface="Arial" panose="020B0604020202020204" pitchFamily="34" charset="0"/>
                </a:rPr>
                <a:t>3</a:t>
              </a:r>
              <a:endParaRPr kumimoji="0" lang="zh-CN" altLang="en-US" sz="32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sym typeface="Arial" panose="020B0604020202020204" pitchFamily="34" charset="0"/>
              </a:endParaRPr>
            </a:p>
          </p:txBody>
        </p:sp>
        <p:sp>
          <p:nvSpPr>
            <p:cNvPr id="68" name="形状">
              <a:extLst>
                <a:ext uri="{FF2B5EF4-FFF2-40B4-BE49-F238E27FC236}">
                  <a16:creationId xmlns:a16="http://schemas.microsoft.com/office/drawing/2014/main" id="{667D1A90-8E23-4765-8A01-0915B73CB927}"/>
                </a:ext>
              </a:extLst>
            </p:cNvPr>
            <p:cNvSpPr/>
            <p:nvPr/>
          </p:nvSpPr>
          <p:spPr bwMode="auto">
            <a:xfrm>
              <a:off x="6086058" y="2867979"/>
              <a:ext cx="932073" cy="929494"/>
            </a:xfrm>
            <a:custGeom>
              <a:avLst/>
              <a:gdLst>
                <a:gd name="T0" fmla="*/ 0 w 522"/>
                <a:gd name="T1" fmla="*/ 0 h 521"/>
                <a:gd name="T2" fmla="*/ 522 w 522"/>
                <a:gd name="T3" fmla="*/ 521 h 521"/>
                <a:gd name="T4" fmla="*/ 0 w 522"/>
                <a:gd name="T5" fmla="*/ 521 h 521"/>
                <a:gd name="T6" fmla="*/ 0 w 522"/>
                <a:gd name="T7" fmla="*/ 0 h 521"/>
              </a:gdLst>
              <a:ahLst/>
              <a:cxnLst>
                <a:cxn ang="0">
                  <a:pos x="T0" y="T1"/>
                </a:cxn>
                <a:cxn ang="0">
                  <a:pos x="T2" y="T3"/>
                </a:cxn>
                <a:cxn ang="0">
                  <a:pos x="T4" y="T5"/>
                </a:cxn>
                <a:cxn ang="0">
                  <a:pos x="T6" y="T7"/>
                </a:cxn>
              </a:cxnLst>
              <a:rect l="0" t="0" r="r" b="b"/>
              <a:pathLst>
                <a:path w="522" h="521">
                  <a:moveTo>
                    <a:pt x="0" y="0"/>
                  </a:moveTo>
                  <a:cubicBezTo>
                    <a:pt x="283" y="11"/>
                    <a:pt x="511" y="239"/>
                    <a:pt x="522" y="521"/>
                  </a:cubicBezTo>
                  <a:cubicBezTo>
                    <a:pt x="0" y="521"/>
                    <a:pt x="0" y="521"/>
                    <a:pt x="0" y="521"/>
                  </a:cubicBezTo>
                  <a:cubicBezTo>
                    <a:pt x="0" y="0"/>
                    <a:pt x="0" y="0"/>
                    <a:pt x="0" y="0"/>
                  </a:cubicBezTo>
                  <a:close/>
                </a:path>
              </a:pathLst>
            </a:custGeom>
            <a:solidFill>
              <a:schemeClr val="tx1">
                <a:lumMod val="65000"/>
                <a:lumOff val="35000"/>
              </a:schemeClr>
            </a:solidFill>
            <a:ln>
              <a:noFill/>
            </a:ln>
          </p:spPr>
          <p:txBody>
            <a:bodyPr vert="horz" wrap="square" lIns="91440" tIns="45720" rIns="91440" bIns="45720" anchor="ctr" anchorCtr="1"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sym typeface="Arial" panose="020B0604020202020204" pitchFamily="34" charset="0"/>
                </a:rPr>
                <a:t>2</a:t>
              </a:r>
              <a:endParaRPr kumimoji="0" lang="zh-CN" altLang="en-US" sz="32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sym typeface="Arial" panose="020B0604020202020204" pitchFamily="34" charset="0"/>
              </a:endParaRPr>
            </a:p>
          </p:txBody>
        </p:sp>
        <p:cxnSp>
          <p:nvCxnSpPr>
            <p:cNvPr id="74" name="直接连接符 73">
              <a:extLst>
                <a:ext uri="{FF2B5EF4-FFF2-40B4-BE49-F238E27FC236}">
                  <a16:creationId xmlns:a16="http://schemas.microsoft.com/office/drawing/2014/main" id="{0562A32F-A38F-4509-9090-FF6C9B6DD98F}"/>
                </a:ext>
              </a:extLst>
            </p:cNvPr>
            <p:cNvCxnSpPr/>
            <p:nvPr/>
          </p:nvCxnSpPr>
          <p:spPr>
            <a:xfrm>
              <a:off x="1143216" y="3779916"/>
              <a:ext cx="2811382" cy="0"/>
            </a:xfrm>
            <a:prstGeom prst="line">
              <a:avLst/>
            </a:prstGeom>
            <a:noFill/>
            <a:ln w="3175" cap="rnd" cmpd="sng" algn="ctr">
              <a:solidFill>
                <a:sysClr val="window" lastClr="FFFFFF">
                  <a:lumMod val="75000"/>
                </a:sysClr>
              </a:solidFill>
              <a:prstDash val="solid"/>
              <a:round/>
              <a:headEnd type="none"/>
              <a:tailEnd type="none" w="med" len="med"/>
            </a:ln>
            <a:effectLst/>
          </p:spPr>
        </p:cxnSp>
        <p:cxnSp>
          <p:nvCxnSpPr>
            <p:cNvPr id="75" name="直接连接符 74">
              <a:extLst>
                <a:ext uri="{FF2B5EF4-FFF2-40B4-BE49-F238E27FC236}">
                  <a16:creationId xmlns:a16="http://schemas.microsoft.com/office/drawing/2014/main" id="{70FFBC9F-7647-4EDF-8071-C0E7E574867D}"/>
                </a:ext>
              </a:extLst>
            </p:cNvPr>
            <p:cNvCxnSpPr/>
            <p:nvPr/>
          </p:nvCxnSpPr>
          <p:spPr>
            <a:xfrm>
              <a:off x="8143854" y="3779916"/>
              <a:ext cx="2811382" cy="0"/>
            </a:xfrm>
            <a:prstGeom prst="line">
              <a:avLst/>
            </a:prstGeom>
            <a:noFill/>
            <a:ln w="3175" cap="rnd" cmpd="sng" algn="ctr">
              <a:solidFill>
                <a:sysClr val="window" lastClr="FFFFFF">
                  <a:lumMod val="75000"/>
                </a:sysClr>
              </a:solidFill>
              <a:prstDash val="solid"/>
              <a:round/>
              <a:headEnd type="none"/>
              <a:tailEnd type="none" w="med" len="med"/>
            </a:ln>
            <a:effectLst/>
          </p:spPr>
        </p:cxnSp>
        <p:sp>
          <p:nvSpPr>
            <p:cNvPr id="77" name="Rectangle 16">
              <a:extLst>
                <a:ext uri="{FF2B5EF4-FFF2-40B4-BE49-F238E27FC236}">
                  <a16:creationId xmlns:a16="http://schemas.microsoft.com/office/drawing/2014/main" id="{8505FE2E-424E-4895-93E6-27BE8B7ABA61}"/>
                </a:ext>
              </a:extLst>
            </p:cNvPr>
            <p:cNvSpPr/>
            <p:nvPr/>
          </p:nvSpPr>
          <p:spPr>
            <a:xfrm>
              <a:off x="7965924" y="2577980"/>
              <a:ext cx="2423646" cy="760849"/>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79" name="Title 11">
              <a:extLst>
                <a:ext uri="{FF2B5EF4-FFF2-40B4-BE49-F238E27FC236}">
                  <a16:creationId xmlns:a16="http://schemas.microsoft.com/office/drawing/2014/main" id="{970D40F3-A6DD-429F-9AD6-BB71DBD51002}"/>
                </a:ext>
              </a:extLst>
            </p:cNvPr>
            <p:cNvSpPr txBox="1">
              <a:spLocks/>
            </p:cNvSpPr>
            <p:nvPr/>
          </p:nvSpPr>
          <p:spPr>
            <a:xfrm>
              <a:off x="7965923" y="2203528"/>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65000"/>
                      <a:lumOff val="35000"/>
                    </a:schemeClr>
                  </a:solidFill>
                  <a:latin typeface="思源宋体 CN Heavy" panose="02020900000000000000" pitchFamily="18" charset="-122"/>
                  <a:ea typeface="思源宋体 CN Heavy" panose="02020900000000000000" pitchFamily="18" charset="-122"/>
                </a:rPr>
                <a:t>标题文字添加</a:t>
              </a:r>
              <a:endParaRPr lang="en-US" sz="1800" dirty="0">
                <a:solidFill>
                  <a:schemeClr val="tx1">
                    <a:lumMod val="65000"/>
                    <a:lumOff val="35000"/>
                  </a:schemeClr>
                </a:solidFill>
                <a:latin typeface="思源宋体 CN Heavy" panose="02020900000000000000" pitchFamily="18" charset="-122"/>
                <a:ea typeface="思源宋体 CN Heavy" panose="02020900000000000000" pitchFamily="18" charset="-122"/>
              </a:endParaRPr>
            </a:p>
          </p:txBody>
        </p:sp>
        <p:sp>
          <p:nvSpPr>
            <p:cNvPr id="81" name="Rectangle 16">
              <a:extLst>
                <a:ext uri="{FF2B5EF4-FFF2-40B4-BE49-F238E27FC236}">
                  <a16:creationId xmlns:a16="http://schemas.microsoft.com/office/drawing/2014/main" id="{C82D2EDD-D6D5-432C-87CF-80E850F4A974}"/>
                </a:ext>
              </a:extLst>
            </p:cNvPr>
            <p:cNvSpPr/>
            <p:nvPr/>
          </p:nvSpPr>
          <p:spPr>
            <a:xfrm>
              <a:off x="1670671" y="2577980"/>
              <a:ext cx="2423646" cy="760849"/>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82" name="Title 11">
              <a:extLst>
                <a:ext uri="{FF2B5EF4-FFF2-40B4-BE49-F238E27FC236}">
                  <a16:creationId xmlns:a16="http://schemas.microsoft.com/office/drawing/2014/main" id="{9C545BA4-B797-4088-889D-E4BCD064F39C}"/>
                </a:ext>
              </a:extLst>
            </p:cNvPr>
            <p:cNvSpPr txBox="1">
              <a:spLocks/>
            </p:cNvSpPr>
            <p:nvPr/>
          </p:nvSpPr>
          <p:spPr>
            <a:xfrm>
              <a:off x="2487162" y="2203528"/>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标题文字添加</a:t>
              </a:r>
              <a:endParaRPr lang="en-US"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endParaRPr>
            </a:p>
          </p:txBody>
        </p:sp>
        <p:sp>
          <p:nvSpPr>
            <p:cNvPr id="84" name="Rectangle 16">
              <a:extLst>
                <a:ext uri="{FF2B5EF4-FFF2-40B4-BE49-F238E27FC236}">
                  <a16:creationId xmlns:a16="http://schemas.microsoft.com/office/drawing/2014/main" id="{A55DF556-2A30-4978-B175-58A42D0AFBF0}"/>
                </a:ext>
              </a:extLst>
            </p:cNvPr>
            <p:cNvSpPr/>
            <p:nvPr/>
          </p:nvSpPr>
          <p:spPr>
            <a:xfrm>
              <a:off x="7965924" y="4721325"/>
              <a:ext cx="2423646" cy="760849"/>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85" name="Title 11">
              <a:extLst>
                <a:ext uri="{FF2B5EF4-FFF2-40B4-BE49-F238E27FC236}">
                  <a16:creationId xmlns:a16="http://schemas.microsoft.com/office/drawing/2014/main" id="{FE413350-215B-4C1E-977B-16C03A8F4EF8}"/>
                </a:ext>
              </a:extLst>
            </p:cNvPr>
            <p:cNvSpPr txBox="1">
              <a:spLocks/>
            </p:cNvSpPr>
            <p:nvPr/>
          </p:nvSpPr>
          <p:spPr>
            <a:xfrm>
              <a:off x="7965923" y="4346873"/>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标题文字添加</a:t>
              </a:r>
              <a:endParaRPr lang="en-US"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endParaRPr>
            </a:p>
          </p:txBody>
        </p:sp>
        <p:sp>
          <p:nvSpPr>
            <p:cNvPr id="87" name="Rectangle 16">
              <a:extLst>
                <a:ext uri="{FF2B5EF4-FFF2-40B4-BE49-F238E27FC236}">
                  <a16:creationId xmlns:a16="http://schemas.microsoft.com/office/drawing/2014/main" id="{E43F1789-EABC-4C2F-8551-8ED3C505D9D9}"/>
                </a:ext>
              </a:extLst>
            </p:cNvPr>
            <p:cNvSpPr/>
            <p:nvPr/>
          </p:nvSpPr>
          <p:spPr>
            <a:xfrm>
              <a:off x="1644544" y="4721325"/>
              <a:ext cx="2423646" cy="760849"/>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88" name="Title 11">
              <a:extLst>
                <a:ext uri="{FF2B5EF4-FFF2-40B4-BE49-F238E27FC236}">
                  <a16:creationId xmlns:a16="http://schemas.microsoft.com/office/drawing/2014/main" id="{D0F08D04-68F2-4B83-90D8-ED44B85E8793}"/>
                </a:ext>
              </a:extLst>
            </p:cNvPr>
            <p:cNvSpPr txBox="1">
              <a:spLocks/>
            </p:cNvSpPr>
            <p:nvPr/>
          </p:nvSpPr>
          <p:spPr>
            <a:xfrm>
              <a:off x="2461035" y="4346873"/>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chemeClr val="tx1">
                      <a:lumMod val="65000"/>
                      <a:lumOff val="35000"/>
                    </a:schemeClr>
                  </a:solidFill>
                  <a:latin typeface="思源宋体 CN Heavy" panose="02020900000000000000" pitchFamily="18" charset="-122"/>
                  <a:ea typeface="思源宋体 CN Heavy" panose="02020900000000000000" pitchFamily="18" charset="-122"/>
                </a:rPr>
                <a:t>标题文字添加</a:t>
              </a:r>
              <a:endParaRPr lang="en-US" sz="1800" dirty="0">
                <a:solidFill>
                  <a:schemeClr val="tx1">
                    <a:lumMod val="65000"/>
                    <a:lumOff val="35000"/>
                  </a:schemeClr>
                </a:solidFill>
                <a:latin typeface="思源宋体 CN Heavy" panose="02020900000000000000" pitchFamily="18" charset="-122"/>
                <a:ea typeface="思源宋体 CN Heavy" panose="02020900000000000000" pitchFamily="18" charset="-122"/>
              </a:endParaRPr>
            </a:p>
          </p:txBody>
        </p:sp>
        <p:sp>
          <p:nvSpPr>
            <p:cNvPr id="92" name="图形 4">
              <a:extLst>
                <a:ext uri="{FF2B5EF4-FFF2-40B4-BE49-F238E27FC236}">
                  <a16:creationId xmlns:a16="http://schemas.microsoft.com/office/drawing/2014/main" id="{B7F8ABD4-A894-4754-A334-5CDEA51BD506}"/>
                </a:ext>
              </a:extLst>
            </p:cNvPr>
            <p:cNvSpPr/>
            <p:nvPr/>
          </p:nvSpPr>
          <p:spPr>
            <a:xfrm>
              <a:off x="6887156" y="2592366"/>
              <a:ext cx="374310" cy="278800"/>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a:p>
          </p:txBody>
        </p:sp>
        <p:sp>
          <p:nvSpPr>
            <p:cNvPr id="93" name="图形 6">
              <a:extLst>
                <a:ext uri="{FF2B5EF4-FFF2-40B4-BE49-F238E27FC236}">
                  <a16:creationId xmlns:a16="http://schemas.microsoft.com/office/drawing/2014/main" id="{471467C9-CF3A-4F05-B820-102F5422F010}"/>
                </a:ext>
              </a:extLst>
            </p:cNvPr>
            <p:cNvSpPr/>
            <p:nvPr/>
          </p:nvSpPr>
          <p:spPr>
            <a:xfrm>
              <a:off x="4807809" y="4731419"/>
              <a:ext cx="334498" cy="320414"/>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a:p>
          </p:txBody>
        </p:sp>
        <p:grpSp>
          <p:nvGrpSpPr>
            <p:cNvPr id="94" name="图形 8">
              <a:extLst>
                <a:ext uri="{FF2B5EF4-FFF2-40B4-BE49-F238E27FC236}">
                  <a16:creationId xmlns:a16="http://schemas.microsoft.com/office/drawing/2014/main" id="{7F71CD84-8775-4BF9-9AFD-EE0779250271}"/>
                </a:ext>
              </a:extLst>
            </p:cNvPr>
            <p:cNvGrpSpPr/>
            <p:nvPr/>
          </p:nvGrpSpPr>
          <p:grpSpPr>
            <a:xfrm>
              <a:off x="4826354" y="2584850"/>
              <a:ext cx="415258" cy="341776"/>
              <a:chOff x="4938712" y="2476500"/>
              <a:chExt cx="2314575" cy="1905000"/>
            </a:xfrm>
            <a:solidFill>
              <a:schemeClr val="bg1"/>
            </a:solidFill>
          </p:grpSpPr>
          <p:sp>
            <p:nvSpPr>
              <p:cNvPr id="95" name="任意多边形: 形状 94">
                <a:extLst>
                  <a:ext uri="{FF2B5EF4-FFF2-40B4-BE49-F238E27FC236}">
                    <a16:creationId xmlns:a16="http://schemas.microsoft.com/office/drawing/2014/main" id="{5E296065-C987-4DB7-925E-DB5C793511C9}"/>
                  </a:ext>
                </a:extLst>
              </p:cNvPr>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8FCC2EB-1B9A-41E9-AA9C-26292ED92A76}"/>
                  </a:ext>
                </a:extLst>
              </p:cNvPr>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B3004B21-F3C8-48BD-928C-5B1FF014CA3B}"/>
                  </a:ext>
                </a:extLst>
              </p:cNvPr>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a:p>
            </p:txBody>
          </p:sp>
        </p:grpSp>
        <p:sp>
          <p:nvSpPr>
            <p:cNvPr id="98" name="图形 10">
              <a:extLst>
                <a:ext uri="{FF2B5EF4-FFF2-40B4-BE49-F238E27FC236}">
                  <a16:creationId xmlns:a16="http://schemas.microsoft.com/office/drawing/2014/main" id="{30DB334F-1C04-4F9B-AB3A-F11BD6357B78}"/>
                </a:ext>
              </a:extLst>
            </p:cNvPr>
            <p:cNvSpPr/>
            <p:nvPr/>
          </p:nvSpPr>
          <p:spPr>
            <a:xfrm>
              <a:off x="6925215" y="4713796"/>
              <a:ext cx="320358" cy="320404"/>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71374053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E5996893-0470-4584-AE12-D00BC12F7D22}"/>
              </a:ext>
            </a:extLst>
          </p:cNvPr>
          <p:cNvGrpSpPr/>
          <p:nvPr/>
        </p:nvGrpSpPr>
        <p:grpSpPr>
          <a:xfrm>
            <a:off x="0" y="0"/>
            <a:ext cx="12192000" cy="6858000"/>
            <a:chOff x="0" y="0"/>
            <a:chExt cx="12192000" cy="6858000"/>
          </a:xfrm>
        </p:grpSpPr>
        <p:pic>
          <p:nvPicPr>
            <p:cNvPr id="47" name="图片 46">
              <a:extLst>
                <a:ext uri="{FF2B5EF4-FFF2-40B4-BE49-F238E27FC236}">
                  <a16:creationId xmlns:a16="http://schemas.microsoft.com/office/drawing/2014/main" id="{1E7637E7-E4B6-4E89-801D-2BE276A3643D}"/>
                </a:ext>
              </a:extLst>
            </p:cNvPr>
            <p:cNvPicPr>
              <a:picLocks noChangeAspect="1"/>
            </p:cNvPicPr>
            <p:nvPr/>
          </p:nvPicPr>
          <p:blipFill>
            <a:blip r:embed="rId2"/>
            <a:stretch>
              <a:fillRect/>
            </a:stretch>
          </p:blipFill>
          <p:spPr>
            <a:xfrm>
              <a:off x="288879" y="142055"/>
              <a:ext cx="1066892" cy="499915"/>
            </a:xfrm>
            <a:prstGeom prst="rect">
              <a:avLst/>
            </a:prstGeom>
          </p:spPr>
        </p:pic>
        <p:sp>
          <p:nvSpPr>
            <p:cNvPr id="48" name="矩形 47">
              <a:extLst>
                <a:ext uri="{FF2B5EF4-FFF2-40B4-BE49-F238E27FC236}">
                  <a16:creationId xmlns:a16="http://schemas.microsoft.com/office/drawing/2014/main" id="{BAC97DB8-3555-442E-B69F-4CA2AB4D1A4F}"/>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选题背景</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grpSp>
        <p:nvGrpSpPr>
          <p:cNvPr id="59" name="组合 58">
            <a:extLst>
              <a:ext uri="{FF2B5EF4-FFF2-40B4-BE49-F238E27FC236}">
                <a16:creationId xmlns:a16="http://schemas.microsoft.com/office/drawing/2014/main" id="{0A9B8960-3EB9-47ED-8C9C-708511E1D239}"/>
              </a:ext>
            </a:extLst>
          </p:cNvPr>
          <p:cNvGrpSpPr/>
          <p:nvPr/>
        </p:nvGrpSpPr>
        <p:grpSpPr>
          <a:xfrm>
            <a:off x="3218380" y="2061691"/>
            <a:ext cx="2768664" cy="3276630"/>
            <a:chOff x="3218380" y="2061691"/>
            <a:chExt cx="2768664" cy="3276630"/>
          </a:xfrm>
        </p:grpSpPr>
        <p:sp>
          <p:nvSpPr>
            <p:cNvPr id="10" name="Freeform: Shape 1">
              <a:extLst>
                <a:ext uri="{FF2B5EF4-FFF2-40B4-BE49-F238E27FC236}">
                  <a16:creationId xmlns:a16="http://schemas.microsoft.com/office/drawing/2014/main" id="{47CA7331-C27D-4562-8715-8AC254B74E18}"/>
                </a:ext>
              </a:extLst>
            </p:cNvPr>
            <p:cNvSpPr/>
            <p:nvPr/>
          </p:nvSpPr>
          <p:spPr>
            <a:xfrm>
              <a:off x="3218380" y="2697851"/>
              <a:ext cx="383390" cy="384212"/>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chemeClr val="tx1">
                <a:lumMod val="65000"/>
                <a:lumOff val="35000"/>
              </a:schemeClr>
            </a:solidFill>
            <a:ln w="12700" cap="flat">
              <a:noFill/>
              <a:miter lim="400000"/>
            </a:ln>
            <a:effectLst/>
          </p:spPr>
          <p:txBody>
            <a:bodyPr wrap="none" lIns="0" tIns="0" rIns="0" bIns="0" anchor="ctr">
              <a:normAutofit/>
            </a:bodyPr>
            <a:lstStyle/>
            <a:p>
              <a:pPr algn="ctr"/>
              <a:endParaRPr sz="1600" dirty="0">
                <a:solidFill>
                  <a:schemeClr val="bg1"/>
                </a:solidFill>
                <a:latin typeface="思源黑体 CN Light" panose="020B0300000000000000" pitchFamily="34" charset="-122"/>
              </a:endParaRPr>
            </a:p>
          </p:txBody>
        </p:sp>
        <p:sp>
          <p:nvSpPr>
            <p:cNvPr id="18" name="Oval 12">
              <a:extLst>
                <a:ext uri="{FF2B5EF4-FFF2-40B4-BE49-F238E27FC236}">
                  <a16:creationId xmlns:a16="http://schemas.microsoft.com/office/drawing/2014/main" id="{8AA42695-5EB6-4713-ACBC-F87211817743}"/>
                </a:ext>
              </a:extLst>
            </p:cNvPr>
            <p:cNvSpPr/>
            <p:nvPr/>
          </p:nvSpPr>
          <p:spPr>
            <a:xfrm>
              <a:off x="3943943" y="2061691"/>
              <a:ext cx="1656536" cy="1656537"/>
            </a:xfrm>
            <a:prstGeom prst="ellipse">
              <a:avLst/>
            </a:prstGeom>
            <a:gradFill>
              <a:gsLst>
                <a:gs pos="100000">
                  <a:schemeClr val="accent1"/>
                </a:gs>
                <a:gs pos="5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lt1"/>
                </a:solidFill>
                <a:latin typeface="思源黑体 CN Light" panose="020B0300000000000000" pitchFamily="34" charset="-122"/>
              </a:endParaRPr>
            </a:p>
          </p:txBody>
        </p:sp>
        <p:sp>
          <p:nvSpPr>
            <p:cNvPr id="19" name="Oval 13">
              <a:extLst>
                <a:ext uri="{FF2B5EF4-FFF2-40B4-BE49-F238E27FC236}">
                  <a16:creationId xmlns:a16="http://schemas.microsoft.com/office/drawing/2014/main" id="{EB681DEA-011F-420F-9A59-59DE66B523D7}"/>
                </a:ext>
              </a:extLst>
            </p:cNvPr>
            <p:cNvSpPr/>
            <p:nvPr/>
          </p:nvSpPr>
          <p:spPr>
            <a:xfrm>
              <a:off x="4083953" y="2201701"/>
              <a:ext cx="1376515" cy="1376517"/>
            </a:xfrm>
            <a:prstGeom prst="ellipse">
              <a:avLst/>
            </a:prstGeom>
            <a:solidFill>
              <a:schemeClr val="tx1">
                <a:lumMod val="65000"/>
                <a:lumOff val="35000"/>
              </a:schemeClr>
            </a:solidFill>
            <a:ln w="12700" cap="flat">
              <a:noFill/>
              <a:miter lim="400000"/>
            </a:ln>
            <a:effectLst/>
          </p:spPr>
          <p:txBody>
            <a:bodyPr wrap="none" lIns="0" tIns="0" rIns="0" bIns="0" anchor="ctr">
              <a:normAutofit/>
            </a:bodyPr>
            <a:lstStyle/>
            <a:p>
              <a:pPr algn="ct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sp>
          <p:nvSpPr>
            <p:cNvPr id="21" name="矩形 20">
              <a:extLst>
                <a:ext uri="{FF2B5EF4-FFF2-40B4-BE49-F238E27FC236}">
                  <a16:creationId xmlns:a16="http://schemas.microsoft.com/office/drawing/2014/main" id="{EE4F7E5F-ACCD-4A7A-9F37-0F6D4D1E9080}"/>
                </a:ext>
              </a:extLst>
            </p:cNvPr>
            <p:cNvSpPr/>
            <p:nvPr/>
          </p:nvSpPr>
          <p:spPr>
            <a:xfrm>
              <a:off x="3756547" y="3972547"/>
              <a:ext cx="2031326" cy="461665"/>
            </a:xfrm>
            <a:prstGeom prst="rect">
              <a:avLst/>
            </a:prstGeom>
          </p:spPr>
          <p:txBody>
            <a:bodyPr wrap="none">
              <a:spAutoFit/>
            </a:bodyPr>
            <a:lstStyle/>
            <a:p>
              <a:pPr algn="ct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标题文字添加</a:t>
              </a:r>
            </a:p>
          </p:txBody>
        </p:sp>
        <p:sp>
          <p:nvSpPr>
            <p:cNvPr id="22" name="文本框 21">
              <a:extLst>
                <a:ext uri="{FF2B5EF4-FFF2-40B4-BE49-F238E27FC236}">
                  <a16:creationId xmlns:a16="http://schemas.microsoft.com/office/drawing/2014/main" id="{7C758B15-BE2D-474C-B7A2-618C5E7A88F2}"/>
                </a:ext>
              </a:extLst>
            </p:cNvPr>
            <p:cNvSpPr txBox="1"/>
            <p:nvPr/>
          </p:nvSpPr>
          <p:spPr>
            <a:xfrm>
              <a:off x="3557374" y="4443717"/>
              <a:ext cx="242967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击此处键入文本单击单击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52" name="图形 4">
              <a:extLst>
                <a:ext uri="{FF2B5EF4-FFF2-40B4-BE49-F238E27FC236}">
                  <a16:creationId xmlns:a16="http://schemas.microsoft.com/office/drawing/2014/main" id="{0F2BA79F-CED3-4C5F-8CFC-886455BACF72}"/>
                </a:ext>
              </a:extLst>
            </p:cNvPr>
            <p:cNvSpPr/>
            <p:nvPr/>
          </p:nvSpPr>
          <p:spPr>
            <a:xfrm>
              <a:off x="4428452" y="2589025"/>
              <a:ext cx="687516" cy="512088"/>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a:p>
          </p:txBody>
        </p:sp>
      </p:grpSp>
      <p:grpSp>
        <p:nvGrpSpPr>
          <p:cNvPr id="61" name="组合 60">
            <a:extLst>
              <a:ext uri="{FF2B5EF4-FFF2-40B4-BE49-F238E27FC236}">
                <a16:creationId xmlns:a16="http://schemas.microsoft.com/office/drawing/2014/main" id="{5FD71360-D89C-4C21-A9C6-CFC248F6B499}"/>
              </a:ext>
            </a:extLst>
          </p:cNvPr>
          <p:cNvGrpSpPr/>
          <p:nvPr/>
        </p:nvGrpSpPr>
        <p:grpSpPr>
          <a:xfrm>
            <a:off x="5942655" y="2061692"/>
            <a:ext cx="2768663" cy="3276629"/>
            <a:chOff x="5942655" y="2061692"/>
            <a:chExt cx="2768663" cy="3276629"/>
          </a:xfrm>
        </p:grpSpPr>
        <p:sp>
          <p:nvSpPr>
            <p:cNvPr id="17" name="Freeform: Shape 2">
              <a:extLst>
                <a:ext uri="{FF2B5EF4-FFF2-40B4-BE49-F238E27FC236}">
                  <a16:creationId xmlns:a16="http://schemas.microsoft.com/office/drawing/2014/main" id="{17F494C3-B1E7-47EA-AA1D-44412D32562A}"/>
                </a:ext>
              </a:extLst>
            </p:cNvPr>
            <p:cNvSpPr/>
            <p:nvPr/>
          </p:nvSpPr>
          <p:spPr>
            <a:xfrm>
              <a:off x="5942655" y="2697851"/>
              <a:ext cx="383390" cy="384212"/>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chemeClr val="tx1">
                <a:lumMod val="65000"/>
                <a:lumOff val="35000"/>
              </a:schemeClr>
            </a:solidFill>
            <a:ln w="12700" cap="flat">
              <a:noFill/>
              <a:miter lim="400000"/>
            </a:ln>
            <a:effectLst/>
          </p:spPr>
          <p:txBody>
            <a:bodyPr wrap="none" lIns="0" tIns="0" rIns="0" bIns="0" anchor="ctr">
              <a:normAutofit/>
            </a:bodyPr>
            <a:lstStyle/>
            <a:p>
              <a:pPr algn="ctr"/>
              <a:endParaRPr sz="1600" dirty="0">
                <a:solidFill>
                  <a:schemeClr val="bg1"/>
                </a:solidFill>
                <a:latin typeface="思源黑体 CN Light" panose="020B0300000000000000" pitchFamily="34" charset="-122"/>
              </a:endParaRPr>
            </a:p>
          </p:txBody>
        </p:sp>
        <p:sp>
          <p:nvSpPr>
            <p:cNvPr id="25" name="Oval 17">
              <a:extLst>
                <a:ext uri="{FF2B5EF4-FFF2-40B4-BE49-F238E27FC236}">
                  <a16:creationId xmlns:a16="http://schemas.microsoft.com/office/drawing/2014/main" id="{77BB0A3A-EC58-4767-ACF4-A09500D9E5B9}"/>
                </a:ext>
              </a:extLst>
            </p:cNvPr>
            <p:cNvSpPr/>
            <p:nvPr/>
          </p:nvSpPr>
          <p:spPr>
            <a:xfrm>
              <a:off x="6668217" y="2061692"/>
              <a:ext cx="1656536" cy="1656537"/>
            </a:xfrm>
            <a:prstGeom prst="ellipse">
              <a:avLst/>
            </a:prstGeom>
            <a:gradFill>
              <a:gsLst>
                <a:gs pos="100000">
                  <a:schemeClr val="accent1"/>
                </a:gs>
                <a:gs pos="5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lt1"/>
                </a:solidFill>
                <a:latin typeface="思源黑体 CN Light" panose="020B0300000000000000" pitchFamily="34" charset="-122"/>
              </a:endParaRPr>
            </a:p>
          </p:txBody>
        </p:sp>
        <p:sp>
          <p:nvSpPr>
            <p:cNvPr id="26" name="Oval 18">
              <a:extLst>
                <a:ext uri="{FF2B5EF4-FFF2-40B4-BE49-F238E27FC236}">
                  <a16:creationId xmlns:a16="http://schemas.microsoft.com/office/drawing/2014/main" id="{93F69F85-E152-4DF3-8100-69C972289A81}"/>
                </a:ext>
              </a:extLst>
            </p:cNvPr>
            <p:cNvSpPr/>
            <p:nvPr/>
          </p:nvSpPr>
          <p:spPr>
            <a:xfrm>
              <a:off x="6808227" y="2201702"/>
              <a:ext cx="1376515" cy="1376517"/>
            </a:xfrm>
            <a:prstGeom prst="ellipse">
              <a:avLst/>
            </a:prstGeom>
            <a:solidFill>
              <a:schemeClr val="tx1">
                <a:lumMod val="65000"/>
                <a:lumOff val="35000"/>
              </a:schemeClr>
            </a:solidFill>
            <a:ln w="12700" cap="flat">
              <a:noFill/>
              <a:miter lim="400000"/>
            </a:ln>
            <a:effectLst/>
          </p:spPr>
          <p:txBody>
            <a:bodyPr wrap="none" lIns="0" tIns="0" rIns="0" bIns="0" anchor="ctr">
              <a:normAutofit/>
            </a:bodyPr>
            <a:lstStyle/>
            <a:p>
              <a:pPr algn="ct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sp>
          <p:nvSpPr>
            <p:cNvPr id="31" name="矩形 30">
              <a:extLst>
                <a:ext uri="{FF2B5EF4-FFF2-40B4-BE49-F238E27FC236}">
                  <a16:creationId xmlns:a16="http://schemas.microsoft.com/office/drawing/2014/main" id="{DA7EF64B-7719-4E56-BF72-96FFE89CFA78}"/>
                </a:ext>
              </a:extLst>
            </p:cNvPr>
            <p:cNvSpPr/>
            <p:nvPr/>
          </p:nvSpPr>
          <p:spPr>
            <a:xfrm>
              <a:off x="6480821" y="3972547"/>
              <a:ext cx="2031326" cy="461665"/>
            </a:xfrm>
            <a:prstGeom prst="rect">
              <a:avLst/>
            </a:prstGeom>
          </p:spPr>
          <p:txBody>
            <a:bodyPr wrap="none">
              <a:spAutoFit/>
            </a:bodyPr>
            <a:lstStyle/>
            <a:p>
              <a:pPr algn="ct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标题文字添加</a:t>
              </a:r>
            </a:p>
          </p:txBody>
        </p:sp>
        <p:sp>
          <p:nvSpPr>
            <p:cNvPr id="33" name="文本框 32">
              <a:extLst>
                <a:ext uri="{FF2B5EF4-FFF2-40B4-BE49-F238E27FC236}">
                  <a16:creationId xmlns:a16="http://schemas.microsoft.com/office/drawing/2014/main" id="{6A7A33CE-EA58-4730-90EC-97B7F3AE77B2}"/>
                </a:ext>
              </a:extLst>
            </p:cNvPr>
            <p:cNvSpPr txBox="1"/>
            <p:nvPr/>
          </p:nvSpPr>
          <p:spPr>
            <a:xfrm>
              <a:off x="6281648" y="4443717"/>
              <a:ext cx="242967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击此处键入文本单击单击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53" name="图形 6">
              <a:extLst>
                <a:ext uri="{FF2B5EF4-FFF2-40B4-BE49-F238E27FC236}">
                  <a16:creationId xmlns:a16="http://schemas.microsoft.com/office/drawing/2014/main" id="{1C11EDF4-8211-44F9-9065-E79E16C54B4F}"/>
                </a:ext>
              </a:extLst>
            </p:cNvPr>
            <p:cNvSpPr/>
            <p:nvPr/>
          </p:nvSpPr>
          <p:spPr>
            <a:xfrm>
              <a:off x="7189289" y="2563602"/>
              <a:ext cx="614391" cy="588521"/>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a:p>
          </p:txBody>
        </p:sp>
      </p:grpSp>
      <p:grpSp>
        <p:nvGrpSpPr>
          <p:cNvPr id="51" name="组合 50">
            <a:extLst>
              <a:ext uri="{FF2B5EF4-FFF2-40B4-BE49-F238E27FC236}">
                <a16:creationId xmlns:a16="http://schemas.microsoft.com/office/drawing/2014/main" id="{84BD3A30-51A4-4F39-A505-DB8E8ED96840}"/>
              </a:ext>
            </a:extLst>
          </p:cNvPr>
          <p:cNvGrpSpPr/>
          <p:nvPr/>
        </p:nvGrpSpPr>
        <p:grpSpPr>
          <a:xfrm>
            <a:off x="833099" y="2061690"/>
            <a:ext cx="2429670" cy="3276631"/>
            <a:chOff x="833099" y="2061690"/>
            <a:chExt cx="2429670" cy="3276631"/>
          </a:xfrm>
        </p:grpSpPr>
        <p:sp>
          <p:nvSpPr>
            <p:cNvPr id="11" name="Oval 7">
              <a:extLst>
                <a:ext uri="{FF2B5EF4-FFF2-40B4-BE49-F238E27FC236}">
                  <a16:creationId xmlns:a16="http://schemas.microsoft.com/office/drawing/2014/main" id="{BE99E289-7172-4F7C-A6D7-4B2F51A550C5}"/>
                </a:ext>
              </a:extLst>
            </p:cNvPr>
            <p:cNvSpPr/>
            <p:nvPr/>
          </p:nvSpPr>
          <p:spPr>
            <a:xfrm>
              <a:off x="1219668" y="2061690"/>
              <a:ext cx="1656536" cy="1656536"/>
            </a:xfrm>
            <a:prstGeom prst="ellipse">
              <a:avLst/>
            </a:prstGeom>
            <a:gradFill>
              <a:gsLst>
                <a:gs pos="100000">
                  <a:schemeClr val="accent1"/>
                </a:gs>
                <a:gs pos="5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lt1"/>
                </a:solidFill>
                <a:latin typeface="思源黑体 CN Light" panose="020B0300000000000000" pitchFamily="34" charset="-122"/>
              </a:endParaRPr>
            </a:p>
          </p:txBody>
        </p:sp>
        <p:sp>
          <p:nvSpPr>
            <p:cNvPr id="12" name="Oval 8">
              <a:extLst>
                <a:ext uri="{FF2B5EF4-FFF2-40B4-BE49-F238E27FC236}">
                  <a16:creationId xmlns:a16="http://schemas.microsoft.com/office/drawing/2014/main" id="{EB511546-528B-4892-AA93-D8128B52CDB3}"/>
                </a:ext>
              </a:extLst>
            </p:cNvPr>
            <p:cNvSpPr/>
            <p:nvPr/>
          </p:nvSpPr>
          <p:spPr>
            <a:xfrm>
              <a:off x="1359678" y="2201700"/>
              <a:ext cx="1376515" cy="1376516"/>
            </a:xfrm>
            <a:prstGeom prst="ellipse">
              <a:avLst/>
            </a:prstGeom>
            <a:solidFill>
              <a:schemeClr val="tx1">
                <a:lumMod val="65000"/>
                <a:lumOff val="35000"/>
              </a:schemeClr>
            </a:solidFill>
            <a:ln w="12700" cap="flat">
              <a:noFill/>
              <a:miter lim="400000"/>
            </a:ln>
            <a:effectLst/>
          </p:spPr>
          <p:txBody>
            <a:bodyPr wrap="none" lIns="0" tIns="0" rIns="0" bIns="0" anchor="ctr">
              <a:normAutofit/>
            </a:bodyPr>
            <a:lstStyle/>
            <a:p>
              <a:pPr algn="ct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sp>
          <p:nvSpPr>
            <p:cNvPr id="14" name="矩形 13">
              <a:extLst>
                <a:ext uri="{FF2B5EF4-FFF2-40B4-BE49-F238E27FC236}">
                  <a16:creationId xmlns:a16="http://schemas.microsoft.com/office/drawing/2014/main" id="{FA1D3E4D-2925-4AB1-ADE4-590590A8D9CA}"/>
                </a:ext>
              </a:extLst>
            </p:cNvPr>
            <p:cNvSpPr/>
            <p:nvPr/>
          </p:nvSpPr>
          <p:spPr>
            <a:xfrm>
              <a:off x="1032272" y="3972547"/>
              <a:ext cx="2031326" cy="461665"/>
            </a:xfrm>
            <a:prstGeom prst="rect">
              <a:avLst/>
            </a:prstGeom>
          </p:spPr>
          <p:txBody>
            <a:bodyPr wrap="none">
              <a:spAutoFit/>
            </a:bodyPr>
            <a:lstStyle/>
            <a:p>
              <a:pPr algn="ct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标题文字添加</a:t>
              </a:r>
            </a:p>
          </p:txBody>
        </p:sp>
        <p:sp>
          <p:nvSpPr>
            <p:cNvPr id="15" name="文本框 14">
              <a:extLst>
                <a:ext uri="{FF2B5EF4-FFF2-40B4-BE49-F238E27FC236}">
                  <a16:creationId xmlns:a16="http://schemas.microsoft.com/office/drawing/2014/main" id="{0B199163-E26F-41E0-9042-8E4ED4176D8E}"/>
                </a:ext>
              </a:extLst>
            </p:cNvPr>
            <p:cNvSpPr txBox="1"/>
            <p:nvPr/>
          </p:nvSpPr>
          <p:spPr>
            <a:xfrm>
              <a:off x="833099" y="4443717"/>
              <a:ext cx="242967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击此处键入文本单击单击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nvGrpSpPr>
            <p:cNvPr id="54" name="图形 8">
              <a:extLst>
                <a:ext uri="{FF2B5EF4-FFF2-40B4-BE49-F238E27FC236}">
                  <a16:creationId xmlns:a16="http://schemas.microsoft.com/office/drawing/2014/main" id="{B2BA2530-418D-496D-AA10-01B735B3F44D}"/>
                </a:ext>
              </a:extLst>
            </p:cNvPr>
            <p:cNvGrpSpPr/>
            <p:nvPr/>
          </p:nvGrpSpPr>
          <p:grpSpPr>
            <a:xfrm>
              <a:off x="1726537" y="2550551"/>
              <a:ext cx="762724" cy="627756"/>
              <a:chOff x="4938712" y="2476500"/>
              <a:chExt cx="2314575" cy="1905000"/>
            </a:xfrm>
            <a:solidFill>
              <a:schemeClr val="bg1"/>
            </a:solidFill>
          </p:grpSpPr>
          <p:sp>
            <p:nvSpPr>
              <p:cNvPr id="55" name="任意多边形: 形状 54">
                <a:extLst>
                  <a:ext uri="{FF2B5EF4-FFF2-40B4-BE49-F238E27FC236}">
                    <a16:creationId xmlns:a16="http://schemas.microsoft.com/office/drawing/2014/main" id="{C9F4EEFF-078A-46FA-8DD1-CF046C77A9AD}"/>
                  </a:ext>
                </a:extLst>
              </p:cNvPr>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A5AD0B0C-EA35-4D9C-BD51-BB03DE40DA63}"/>
                  </a:ext>
                </a:extLst>
              </p:cNvPr>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72D255A9-2D0E-4FD6-BD39-CE2DB32F5ABE}"/>
                  </a:ext>
                </a:extLst>
              </p:cNvPr>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a:p>
            </p:txBody>
          </p:sp>
        </p:grpSp>
      </p:grpSp>
      <p:grpSp>
        <p:nvGrpSpPr>
          <p:cNvPr id="62" name="组合 61">
            <a:extLst>
              <a:ext uri="{FF2B5EF4-FFF2-40B4-BE49-F238E27FC236}">
                <a16:creationId xmlns:a16="http://schemas.microsoft.com/office/drawing/2014/main" id="{B64FC488-D539-4C25-B97D-621AFB516B70}"/>
              </a:ext>
            </a:extLst>
          </p:cNvPr>
          <p:cNvGrpSpPr/>
          <p:nvPr/>
        </p:nvGrpSpPr>
        <p:grpSpPr>
          <a:xfrm>
            <a:off x="8650462" y="2061693"/>
            <a:ext cx="2703283" cy="3276628"/>
            <a:chOff x="8650462" y="2061693"/>
            <a:chExt cx="2703283" cy="3276628"/>
          </a:xfrm>
        </p:grpSpPr>
        <p:sp>
          <p:nvSpPr>
            <p:cNvPr id="24" name="Freeform: Shape 3">
              <a:extLst>
                <a:ext uri="{FF2B5EF4-FFF2-40B4-BE49-F238E27FC236}">
                  <a16:creationId xmlns:a16="http://schemas.microsoft.com/office/drawing/2014/main" id="{28902832-FA30-406F-B37C-776F620AA5F8}"/>
                </a:ext>
              </a:extLst>
            </p:cNvPr>
            <p:cNvSpPr/>
            <p:nvPr/>
          </p:nvSpPr>
          <p:spPr>
            <a:xfrm>
              <a:off x="8650462" y="2753798"/>
              <a:ext cx="339630" cy="272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8640"/>
                  </a:lnTo>
                  <a:lnTo>
                    <a:pt x="0" y="8640"/>
                  </a:lnTo>
                  <a:cubicBezTo>
                    <a:pt x="0" y="8640"/>
                    <a:pt x="0" y="0"/>
                    <a:pt x="0" y="0"/>
                  </a:cubicBezTo>
                  <a:close/>
                  <a:moveTo>
                    <a:pt x="0" y="12960"/>
                  </a:moveTo>
                  <a:lnTo>
                    <a:pt x="21600" y="12960"/>
                  </a:lnTo>
                  <a:lnTo>
                    <a:pt x="21600" y="21600"/>
                  </a:lnTo>
                  <a:lnTo>
                    <a:pt x="0" y="21600"/>
                  </a:lnTo>
                  <a:cubicBezTo>
                    <a:pt x="0" y="21600"/>
                    <a:pt x="0" y="12960"/>
                    <a:pt x="0" y="12960"/>
                  </a:cubicBezTo>
                  <a:close/>
                </a:path>
              </a:pathLst>
            </a:custGeom>
            <a:solidFill>
              <a:schemeClr val="tx1">
                <a:lumMod val="65000"/>
                <a:lumOff val="35000"/>
              </a:schemeClr>
            </a:solidFill>
            <a:ln w="12700" cap="flat">
              <a:noFill/>
              <a:miter lim="400000"/>
            </a:ln>
            <a:effectLst/>
          </p:spPr>
          <p:txBody>
            <a:bodyPr wrap="none" lIns="0" tIns="0" rIns="0" bIns="0" anchor="ctr">
              <a:normAutofit/>
            </a:bodyPr>
            <a:lstStyle/>
            <a:p>
              <a:pPr algn="ctr"/>
              <a:endParaRPr sz="1600" dirty="0">
                <a:solidFill>
                  <a:schemeClr val="bg1"/>
                </a:solidFill>
                <a:latin typeface="思源黑体 CN Light" panose="020B0300000000000000" pitchFamily="34" charset="-122"/>
              </a:endParaRPr>
            </a:p>
          </p:txBody>
        </p:sp>
        <p:sp>
          <p:nvSpPr>
            <p:cNvPr id="35" name="Oval 20">
              <a:extLst>
                <a:ext uri="{FF2B5EF4-FFF2-40B4-BE49-F238E27FC236}">
                  <a16:creationId xmlns:a16="http://schemas.microsoft.com/office/drawing/2014/main" id="{E885D197-B841-4B67-B1A0-EA1C16BB30FF}"/>
                </a:ext>
              </a:extLst>
            </p:cNvPr>
            <p:cNvSpPr/>
            <p:nvPr/>
          </p:nvSpPr>
          <p:spPr>
            <a:xfrm>
              <a:off x="9315798" y="2061693"/>
              <a:ext cx="1656535" cy="1656535"/>
            </a:xfrm>
            <a:prstGeom prst="ellipse">
              <a:avLst/>
            </a:prstGeom>
            <a:gradFill>
              <a:gsLst>
                <a:gs pos="100000">
                  <a:schemeClr val="accent1"/>
                </a:gs>
                <a:gs pos="5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lt1"/>
                </a:solidFill>
                <a:latin typeface="思源黑体 CN Light" panose="020B0300000000000000" pitchFamily="34" charset="-122"/>
              </a:endParaRPr>
            </a:p>
          </p:txBody>
        </p:sp>
        <p:sp>
          <p:nvSpPr>
            <p:cNvPr id="37" name="矩形 36">
              <a:extLst>
                <a:ext uri="{FF2B5EF4-FFF2-40B4-BE49-F238E27FC236}">
                  <a16:creationId xmlns:a16="http://schemas.microsoft.com/office/drawing/2014/main" id="{EEAC076C-7AF7-4664-806F-175F81B36CC5}"/>
                </a:ext>
              </a:extLst>
            </p:cNvPr>
            <p:cNvSpPr/>
            <p:nvPr/>
          </p:nvSpPr>
          <p:spPr>
            <a:xfrm>
              <a:off x="9123248" y="3972547"/>
              <a:ext cx="2031326" cy="461665"/>
            </a:xfrm>
            <a:prstGeom prst="rect">
              <a:avLst/>
            </a:prstGeom>
          </p:spPr>
          <p:txBody>
            <a:bodyPr wrap="none">
              <a:spAutoFit/>
            </a:bodyPr>
            <a:lstStyle/>
            <a:p>
              <a:pPr algn="ctr"/>
              <a:r>
                <a:rPr lang="zh-CN" altLang="en-US" sz="2400" dirty="0">
                  <a:solidFill>
                    <a:srgbClr val="30B593"/>
                  </a:solidFill>
                  <a:latin typeface="思源宋体 CN Heavy" panose="02020900000000000000" pitchFamily="18" charset="-122"/>
                  <a:ea typeface="思源宋体 CN Heavy" panose="02020900000000000000" pitchFamily="18" charset="-122"/>
                </a:rPr>
                <a:t>标题文字添加</a:t>
              </a:r>
            </a:p>
          </p:txBody>
        </p:sp>
        <p:sp>
          <p:nvSpPr>
            <p:cNvPr id="38" name="文本框 37">
              <a:extLst>
                <a:ext uri="{FF2B5EF4-FFF2-40B4-BE49-F238E27FC236}">
                  <a16:creationId xmlns:a16="http://schemas.microsoft.com/office/drawing/2014/main" id="{B4F6EA47-6ED7-4026-B0EC-7745897F1173}"/>
                </a:ext>
              </a:extLst>
            </p:cNvPr>
            <p:cNvSpPr txBox="1"/>
            <p:nvPr/>
          </p:nvSpPr>
          <p:spPr>
            <a:xfrm>
              <a:off x="8924075" y="4443717"/>
              <a:ext cx="242967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击此处键入文本单击单击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58" name="图形 10">
              <a:extLst>
                <a:ext uri="{FF2B5EF4-FFF2-40B4-BE49-F238E27FC236}">
                  <a16:creationId xmlns:a16="http://schemas.microsoft.com/office/drawing/2014/main" id="{79D67169-2BAF-4BC9-B67A-58F644CC0B86}"/>
                </a:ext>
              </a:extLst>
            </p:cNvPr>
            <p:cNvSpPr/>
            <p:nvPr/>
          </p:nvSpPr>
          <p:spPr>
            <a:xfrm>
              <a:off x="9849857" y="2563606"/>
              <a:ext cx="588416" cy="588503"/>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61157474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anim calcmode="lin" valueType="num">
                                      <p:cBhvr>
                                        <p:cTn id="20" dur="500" fill="hold"/>
                                        <p:tgtEl>
                                          <p:spTgt spid="61"/>
                                        </p:tgtEl>
                                        <p:attrNameLst>
                                          <p:attrName>ppt_x</p:attrName>
                                        </p:attrNameLst>
                                      </p:cBhvr>
                                      <p:tavLst>
                                        <p:tav tm="0">
                                          <p:val>
                                            <p:strVal val="#ppt_x"/>
                                          </p:val>
                                        </p:tav>
                                        <p:tav tm="100000">
                                          <p:val>
                                            <p:strVal val="#ppt_x"/>
                                          </p:val>
                                        </p:tav>
                                      </p:tavLst>
                                    </p:anim>
                                    <p:anim calcmode="lin" valueType="num">
                                      <p:cBhvr>
                                        <p:cTn id="21" dur="500" fill="hold"/>
                                        <p:tgtEl>
                                          <p:spTgt spid="6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anim calcmode="lin" valueType="num">
                                      <p:cBhvr>
                                        <p:cTn id="26" dur="500" fill="hold"/>
                                        <p:tgtEl>
                                          <p:spTgt spid="62"/>
                                        </p:tgtEl>
                                        <p:attrNameLst>
                                          <p:attrName>ppt_x</p:attrName>
                                        </p:attrNameLst>
                                      </p:cBhvr>
                                      <p:tavLst>
                                        <p:tav tm="0">
                                          <p:val>
                                            <p:strVal val="#ppt_x"/>
                                          </p:val>
                                        </p:tav>
                                        <p:tav tm="100000">
                                          <p:val>
                                            <p:strVal val="#ppt_x"/>
                                          </p:val>
                                        </p:tav>
                                      </p:tavLst>
                                    </p:anim>
                                    <p:anim calcmode="lin" valueType="num">
                                      <p:cBhvr>
                                        <p:cTn id="27"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组合 75">
            <a:extLst>
              <a:ext uri="{FF2B5EF4-FFF2-40B4-BE49-F238E27FC236}">
                <a16:creationId xmlns:a16="http://schemas.microsoft.com/office/drawing/2014/main" id="{295575C1-0A5D-432F-AD22-6A4D835712B6}"/>
              </a:ext>
            </a:extLst>
          </p:cNvPr>
          <p:cNvGrpSpPr/>
          <p:nvPr/>
        </p:nvGrpSpPr>
        <p:grpSpPr>
          <a:xfrm>
            <a:off x="0" y="0"/>
            <a:ext cx="12192000" cy="6858000"/>
            <a:chOff x="0" y="0"/>
            <a:chExt cx="12192000" cy="6858000"/>
          </a:xfrm>
        </p:grpSpPr>
        <p:pic>
          <p:nvPicPr>
            <p:cNvPr id="77" name="图片 76">
              <a:extLst>
                <a:ext uri="{FF2B5EF4-FFF2-40B4-BE49-F238E27FC236}">
                  <a16:creationId xmlns:a16="http://schemas.microsoft.com/office/drawing/2014/main" id="{9EDB2568-2717-43E6-BE60-68A26ADCFB39}"/>
                </a:ext>
              </a:extLst>
            </p:cNvPr>
            <p:cNvPicPr>
              <a:picLocks noChangeAspect="1"/>
            </p:cNvPicPr>
            <p:nvPr/>
          </p:nvPicPr>
          <p:blipFill>
            <a:blip r:embed="rId18"/>
            <a:stretch>
              <a:fillRect/>
            </a:stretch>
          </p:blipFill>
          <p:spPr>
            <a:xfrm>
              <a:off x="288879" y="142055"/>
              <a:ext cx="1066892" cy="499915"/>
            </a:xfrm>
            <a:prstGeom prst="rect">
              <a:avLst/>
            </a:prstGeom>
          </p:spPr>
        </p:pic>
        <p:sp>
          <p:nvSpPr>
            <p:cNvPr id="78" name="矩形 77">
              <a:extLst>
                <a:ext uri="{FF2B5EF4-FFF2-40B4-BE49-F238E27FC236}">
                  <a16:creationId xmlns:a16="http://schemas.microsoft.com/office/drawing/2014/main" id="{82929D80-88C6-4D67-B97C-E720AAF9F26A}"/>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选题背景</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grpSp>
        <p:nvGrpSpPr>
          <p:cNvPr id="9" name="组合 8">
            <a:extLst>
              <a:ext uri="{FF2B5EF4-FFF2-40B4-BE49-F238E27FC236}">
                <a16:creationId xmlns:a16="http://schemas.microsoft.com/office/drawing/2014/main" id="{650F03E7-482C-40A9-BF26-8BAF8A4B05B1}"/>
              </a:ext>
            </a:extLst>
          </p:cNvPr>
          <p:cNvGrpSpPr/>
          <p:nvPr>
            <p:custDataLst>
              <p:tags r:id="rId1"/>
            </p:custDataLst>
          </p:nvPr>
        </p:nvGrpSpPr>
        <p:grpSpPr>
          <a:xfrm>
            <a:off x="4354783" y="1807435"/>
            <a:ext cx="3482434" cy="3554114"/>
            <a:chOff x="4888278" y="2326181"/>
            <a:chExt cx="2938517" cy="2999001"/>
          </a:xfrm>
        </p:grpSpPr>
        <p:grpSp>
          <p:nvGrpSpPr>
            <p:cNvPr id="10" name="组合 9">
              <a:extLst>
                <a:ext uri="{FF2B5EF4-FFF2-40B4-BE49-F238E27FC236}">
                  <a16:creationId xmlns:a16="http://schemas.microsoft.com/office/drawing/2014/main" id="{B788DF32-562F-4E95-A8C4-C211A524669E}"/>
                </a:ext>
              </a:extLst>
            </p:cNvPr>
            <p:cNvGrpSpPr/>
            <p:nvPr>
              <p:custDataLst>
                <p:tags r:id="rId2"/>
              </p:custDataLst>
            </p:nvPr>
          </p:nvGrpSpPr>
          <p:grpSpPr>
            <a:xfrm>
              <a:off x="4888278" y="3602406"/>
              <a:ext cx="1480576" cy="408995"/>
              <a:chOff x="2341659" y="3165258"/>
              <a:chExt cx="2186097" cy="603888"/>
            </a:xfrm>
          </p:grpSpPr>
          <p:sp>
            <p:nvSpPr>
              <p:cNvPr id="23" name="五边形 3">
                <a:extLst>
                  <a:ext uri="{FF2B5EF4-FFF2-40B4-BE49-F238E27FC236}">
                    <a16:creationId xmlns:a16="http://schemas.microsoft.com/office/drawing/2014/main" id="{411D4D6D-28B2-48D3-B62C-635191B79D62}"/>
                  </a:ext>
                </a:extLst>
              </p:cNvPr>
              <p:cNvSpPr/>
              <p:nvPr>
                <p:custDataLst>
                  <p:tags r:id="rId15"/>
                </p:custDataLst>
              </p:nvPr>
            </p:nvSpPr>
            <p:spPr>
              <a:xfrm rot="12359350" flipV="1">
                <a:off x="2341659" y="3165258"/>
                <a:ext cx="1815078" cy="5686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solidFill>
                <a:schemeClr val="tx1">
                  <a:lumMod val="65000"/>
                  <a:lumOff val="35000"/>
                </a:schemeClr>
              </a:solidFill>
              <a:ln w="25400" cap="flat" cmpd="sng" algn="ctr">
                <a:noFill/>
                <a:prstDash val="solid"/>
              </a:ln>
              <a:effectLst/>
            </p:spPr>
            <p:txBody>
              <a:bodyPr rtlCol="0" anchor="ctr">
                <a:normAutofit/>
              </a:bodyPr>
              <a:lstStyle/>
              <a:p>
                <a:pPr algn="ctr"/>
                <a:r>
                  <a:rPr lang="en-US" kern="0" dirty="0">
                    <a:solidFill>
                      <a:sysClr val="window" lastClr="FFFFFF"/>
                    </a:solidFill>
                    <a:latin typeface="思源宋体 CN Heavy" panose="02020900000000000000" pitchFamily="18" charset="-122"/>
                    <a:ea typeface="思源宋体 CN Heavy" panose="02020900000000000000" pitchFamily="18" charset="-122"/>
                    <a:cs typeface="Arial" panose="020B0604020202020204" pitchFamily="34" charset="0"/>
                    <a:sym typeface="Arial" panose="020B0604020202020204" pitchFamily="34" charset="0"/>
                  </a:rPr>
                  <a:t>05</a:t>
                </a:r>
              </a:p>
            </p:txBody>
          </p:sp>
          <p:pic>
            <p:nvPicPr>
              <p:cNvPr id="24" name="图片 23">
                <a:extLst>
                  <a:ext uri="{FF2B5EF4-FFF2-40B4-BE49-F238E27FC236}">
                    <a16:creationId xmlns:a16="http://schemas.microsoft.com/office/drawing/2014/main" id="{170B1912-FCB7-4FEE-A606-F23C25059D0E}"/>
                  </a:ext>
                </a:extLst>
              </p:cNvPr>
              <p:cNvPicPr>
                <a:picLocks noChangeAspect="1"/>
              </p:cNvPicPr>
              <p:nvPr>
                <p:custDataLst>
                  <p:tags r:id="rId16"/>
                </p:custDataLst>
              </p:nvPr>
            </p:nvPicPr>
            <p:blipFill rotWithShape="1">
              <a:blip r:embed="rId19" cstate="email">
                <a:extLst>
                  <a:ext uri="{28A0092B-C50C-407E-A947-70E740481C1C}">
                    <a14:useLocalDpi xmlns:a14="http://schemas.microsoft.com/office/drawing/2010/main"/>
                  </a:ext>
                </a:extLst>
              </a:blip>
              <a:srcRect/>
              <a:stretch>
                <a:fillRect/>
              </a:stretch>
            </p:blipFill>
            <p:spPr>
              <a:xfrm rot="14760000">
                <a:off x="3620075" y="2861466"/>
                <a:ext cx="288419" cy="1526942"/>
              </a:xfrm>
              <a:prstGeom prst="rect">
                <a:avLst/>
              </a:prstGeom>
            </p:spPr>
          </p:pic>
        </p:grpSp>
        <p:grpSp>
          <p:nvGrpSpPr>
            <p:cNvPr id="11" name="组合 10">
              <a:extLst>
                <a:ext uri="{FF2B5EF4-FFF2-40B4-BE49-F238E27FC236}">
                  <a16:creationId xmlns:a16="http://schemas.microsoft.com/office/drawing/2014/main" id="{F75A93BA-898A-44AD-9DF7-23D4F883D367}"/>
                </a:ext>
              </a:extLst>
            </p:cNvPr>
            <p:cNvGrpSpPr/>
            <p:nvPr>
              <p:custDataLst>
                <p:tags r:id="rId3"/>
              </p:custDataLst>
            </p:nvPr>
          </p:nvGrpSpPr>
          <p:grpSpPr>
            <a:xfrm>
              <a:off x="5995529" y="2326181"/>
              <a:ext cx="385116" cy="1500203"/>
              <a:chOff x="3976534" y="1280887"/>
              <a:chExt cx="568631" cy="2215077"/>
            </a:xfrm>
          </p:grpSpPr>
          <p:sp>
            <p:nvSpPr>
              <p:cNvPr id="21" name="五边形 3">
                <a:extLst>
                  <a:ext uri="{FF2B5EF4-FFF2-40B4-BE49-F238E27FC236}">
                    <a16:creationId xmlns:a16="http://schemas.microsoft.com/office/drawing/2014/main" id="{D5657F8A-BFF8-46E2-8ABB-42A52AF09E84}"/>
                  </a:ext>
                </a:extLst>
              </p:cNvPr>
              <p:cNvSpPr/>
              <p:nvPr>
                <p:custDataLst>
                  <p:tags r:id="rId13"/>
                </p:custDataLst>
              </p:nvPr>
            </p:nvSpPr>
            <p:spPr>
              <a:xfrm rot="16679350" flipV="1">
                <a:off x="3353311" y="1904110"/>
                <a:ext cx="1815078" cy="5686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a:gsLst>
                  <a:gs pos="100000">
                    <a:schemeClr val="accent1"/>
                  </a:gs>
                  <a:gs pos="50000">
                    <a:schemeClr val="accent2"/>
                  </a:gs>
                </a:gsLst>
                <a:lin ang="2700000" scaled="1"/>
              </a:gradFill>
              <a:ln w="25400" cap="flat" cmpd="sng" algn="ctr">
                <a:noFill/>
                <a:prstDash val="solid"/>
              </a:ln>
              <a:effectLst/>
            </p:spPr>
            <p:txBody>
              <a:bodyPr rtlCol="0" anchor="ctr">
                <a:normAutofit/>
              </a:bodyPr>
              <a:lstStyle/>
              <a:p>
                <a:pPr algn="ctr">
                  <a:defRPr/>
                </a:pPr>
                <a:r>
                  <a:rPr lang="en-US" kern="0" dirty="0">
                    <a:solidFill>
                      <a:sysClr val="window" lastClr="FFFFFF"/>
                    </a:solidFill>
                    <a:latin typeface="思源宋体 CN Heavy" panose="02020900000000000000" pitchFamily="18" charset="-122"/>
                    <a:ea typeface="思源宋体 CN Heavy" panose="02020900000000000000" pitchFamily="18" charset="-122"/>
                    <a:cs typeface="Arial" panose="020B0604020202020204" pitchFamily="34" charset="0"/>
                    <a:sym typeface="Arial" panose="020B0604020202020204" pitchFamily="34" charset="0"/>
                  </a:rPr>
                  <a:t>01</a:t>
                </a:r>
              </a:p>
            </p:txBody>
          </p:sp>
          <p:pic>
            <p:nvPicPr>
              <p:cNvPr id="22" name="图片 21">
                <a:extLst>
                  <a:ext uri="{FF2B5EF4-FFF2-40B4-BE49-F238E27FC236}">
                    <a16:creationId xmlns:a16="http://schemas.microsoft.com/office/drawing/2014/main" id="{278A34B2-3B62-4E21-B000-54F7F8802DDE}"/>
                  </a:ext>
                </a:extLst>
              </p:cNvPr>
              <p:cNvPicPr>
                <a:picLocks noChangeAspect="1"/>
              </p:cNvPicPr>
              <p:nvPr>
                <p:custDataLst>
                  <p:tags r:id="rId14"/>
                </p:custDataLst>
              </p:nvPr>
            </p:nvPicPr>
            <p:blipFill rotWithShape="1">
              <a:blip r:embed="rId19" cstate="email">
                <a:extLst>
                  <a:ext uri="{28A0092B-C50C-407E-A947-70E740481C1C}">
                    <a14:useLocalDpi xmlns:a14="http://schemas.microsoft.com/office/drawing/2010/main"/>
                  </a:ext>
                </a:extLst>
              </a:blip>
              <a:srcRect/>
              <a:stretch>
                <a:fillRect/>
              </a:stretch>
            </p:blipFill>
            <p:spPr>
              <a:xfrm rot="19080000">
                <a:off x="4109030" y="1969022"/>
                <a:ext cx="288419" cy="1526942"/>
              </a:xfrm>
              <a:prstGeom prst="rect">
                <a:avLst/>
              </a:prstGeom>
            </p:spPr>
          </p:pic>
        </p:grpSp>
        <p:grpSp>
          <p:nvGrpSpPr>
            <p:cNvPr id="12" name="组合 11">
              <a:extLst>
                <a:ext uri="{FF2B5EF4-FFF2-40B4-BE49-F238E27FC236}">
                  <a16:creationId xmlns:a16="http://schemas.microsoft.com/office/drawing/2014/main" id="{E69802B5-230A-4272-85F7-B259A06D45BA}"/>
                </a:ext>
              </a:extLst>
            </p:cNvPr>
            <p:cNvGrpSpPr/>
            <p:nvPr>
              <p:custDataLst>
                <p:tags r:id="rId4"/>
              </p:custDataLst>
            </p:nvPr>
          </p:nvGrpSpPr>
          <p:grpSpPr>
            <a:xfrm>
              <a:off x="6597499" y="2920401"/>
              <a:ext cx="1229296" cy="1034151"/>
              <a:chOff x="4865354" y="2158266"/>
              <a:chExt cx="1815078" cy="1526942"/>
            </a:xfrm>
          </p:grpSpPr>
          <p:sp>
            <p:nvSpPr>
              <p:cNvPr id="19" name="五边形 3">
                <a:extLst>
                  <a:ext uri="{FF2B5EF4-FFF2-40B4-BE49-F238E27FC236}">
                    <a16:creationId xmlns:a16="http://schemas.microsoft.com/office/drawing/2014/main" id="{9BA725F9-EFFB-4D99-B548-2EC040CD1A1E}"/>
                  </a:ext>
                </a:extLst>
              </p:cNvPr>
              <p:cNvSpPr/>
              <p:nvPr>
                <p:custDataLst>
                  <p:tags r:id="rId11"/>
                </p:custDataLst>
              </p:nvPr>
            </p:nvSpPr>
            <p:spPr>
              <a:xfrm rot="20999350" flipV="1">
                <a:off x="4865354" y="2476533"/>
                <a:ext cx="1815078" cy="5686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solidFill>
                <a:schemeClr val="tx1">
                  <a:lumMod val="65000"/>
                  <a:lumOff val="35000"/>
                </a:schemeClr>
              </a:solidFill>
              <a:ln w="25400" cap="flat" cmpd="sng" algn="ctr">
                <a:noFill/>
                <a:prstDash val="solid"/>
              </a:ln>
              <a:effectLst/>
            </p:spPr>
            <p:txBody>
              <a:bodyPr rtlCol="0" anchor="ctr">
                <a:normAutofit/>
              </a:bodyPr>
              <a:lstStyle/>
              <a:p>
                <a:pPr algn="ctr">
                  <a:defRPr/>
                </a:pPr>
                <a:r>
                  <a:rPr lang="en-US" kern="0" dirty="0">
                    <a:solidFill>
                      <a:sysClr val="window" lastClr="FFFFFF"/>
                    </a:solidFill>
                    <a:latin typeface="思源宋体 CN Heavy" panose="02020900000000000000" pitchFamily="18" charset="-122"/>
                    <a:ea typeface="思源宋体 CN Heavy" panose="02020900000000000000" pitchFamily="18" charset="-122"/>
                    <a:cs typeface="Arial" panose="020B0604020202020204" pitchFamily="34" charset="0"/>
                    <a:sym typeface="Arial" panose="020B0604020202020204" pitchFamily="34" charset="0"/>
                  </a:rPr>
                  <a:t>02</a:t>
                </a:r>
              </a:p>
            </p:txBody>
          </p:sp>
          <p:pic>
            <p:nvPicPr>
              <p:cNvPr id="20" name="图片 19">
                <a:extLst>
                  <a:ext uri="{FF2B5EF4-FFF2-40B4-BE49-F238E27FC236}">
                    <a16:creationId xmlns:a16="http://schemas.microsoft.com/office/drawing/2014/main" id="{DD8986BD-77AD-4768-9440-E40514FC9C2E}"/>
                  </a:ext>
                </a:extLst>
              </p:cNvPr>
              <p:cNvPicPr>
                <a:picLocks noChangeAspect="1"/>
              </p:cNvPicPr>
              <p:nvPr>
                <p:custDataLst>
                  <p:tags r:id="rId12"/>
                </p:custDataLst>
              </p:nvPr>
            </p:nvPicPr>
            <p:blipFill rotWithShape="1">
              <a:blip r:embed="rId19" cstate="email">
                <a:extLst>
                  <a:ext uri="{28A0092B-C50C-407E-A947-70E740481C1C}">
                    <a14:useLocalDpi xmlns:a14="http://schemas.microsoft.com/office/drawing/2010/main"/>
                  </a:ext>
                </a:extLst>
              </a:blip>
              <a:srcRect/>
              <a:stretch>
                <a:fillRect/>
              </a:stretch>
            </p:blipFill>
            <p:spPr>
              <a:xfrm rot="1800000">
                <a:off x="5108892" y="2158266"/>
                <a:ext cx="288419" cy="1526942"/>
              </a:xfrm>
              <a:prstGeom prst="rect">
                <a:avLst/>
              </a:prstGeom>
            </p:spPr>
          </p:pic>
        </p:grpSp>
        <p:grpSp>
          <p:nvGrpSpPr>
            <p:cNvPr id="13" name="组合 12">
              <a:extLst>
                <a:ext uri="{FF2B5EF4-FFF2-40B4-BE49-F238E27FC236}">
                  <a16:creationId xmlns:a16="http://schemas.microsoft.com/office/drawing/2014/main" id="{B59AAA97-0913-4B25-8FE0-24703C7D0CE5}"/>
                </a:ext>
              </a:extLst>
            </p:cNvPr>
            <p:cNvGrpSpPr/>
            <p:nvPr>
              <p:custDataLst>
                <p:tags r:id="rId5"/>
              </p:custDataLst>
            </p:nvPr>
          </p:nvGrpSpPr>
          <p:grpSpPr>
            <a:xfrm>
              <a:off x="6430394" y="3807604"/>
              <a:ext cx="1034151" cy="1229296"/>
              <a:chOff x="4618623" y="3468234"/>
              <a:chExt cx="1526942" cy="1815078"/>
            </a:xfrm>
          </p:grpSpPr>
          <p:sp>
            <p:nvSpPr>
              <p:cNvPr id="17" name="五边形 3">
                <a:extLst>
                  <a:ext uri="{FF2B5EF4-FFF2-40B4-BE49-F238E27FC236}">
                    <a16:creationId xmlns:a16="http://schemas.microsoft.com/office/drawing/2014/main" id="{BD7F0589-8197-4D02-AC08-575F4F975F10}"/>
                  </a:ext>
                </a:extLst>
              </p:cNvPr>
              <p:cNvSpPr/>
              <p:nvPr>
                <p:custDataLst>
                  <p:tags r:id="rId9"/>
                </p:custDataLst>
              </p:nvPr>
            </p:nvSpPr>
            <p:spPr>
              <a:xfrm rot="3719350" flipV="1">
                <a:off x="4788193" y="4091457"/>
                <a:ext cx="1815078" cy="5686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a:gsLst>
                  <a:gs pos="100000">
                    <a:schemeClr val="accent1"/>
                  </a:gs>
                  <a:gs pos="50000">
                    <a:schemeClr val="accent2"/>
                  </a:gs>
                </a:gsLst>
                <a:lin ang="2700000" scaled="1"/>
              </a:gradFill>
              <a:ln w="25400" cap="flat" cmpd="sng" algn="ctr">
                <a:noFill/>
                <a:prstDash val="solid"/>
              </a:ln>
              <a:effectLst/>
            </p:spPr>
            <p:txBody>
              <a:bodyPr rtlCol="0" anchor="ctr">
                <a:normAutofit/>
              </a:bodyPr>
              <a:lstStyle/>
              <a:p>
                <a:pPr algn="ctr"/>
                <a:r>
                  <a:rPr lang="en-US" kern="0" dirty="0">
                    <a:solidFill>
                      <a:sysClr val="window" lastClr="FFFFFF"/>
                    </a:solidFill>
                    <a:latin typeface="思源宋体 CN Heavy" panose="02020900000000000000" pitchFamily="18" charset="-122"/>
                    <a:ea typeface="思源宋体 CN Heavy" panose="02020900000000000000" pitchFamily="18" charset="-122"/>
                    <a:cs typeface="Arial" panose="020B0604020202020204" pitchFamily="34" charset="0"/>
                    <a:sym typeface="Arial" panose="020B0604020202020204" pitchFamily="34" charset="0"/>
                  </a:rPr>
                  <a:t>03</a:t>
                </a:r>
              </a:p>
            </p:txBody>
          </p:sp>
          <p:pic>
            <p:nvPicPr>
              <p:cNvPr id="18" name="图片 17">
                <a:extLst>
                  <a:ext uri="{FF2B5EF4-FFF2-40B4-BE49-F238E27FC236}">
                    <a16:creationId xmlns:a16="http://schemas.microsoft.com/office/drawing/2014/main" id="{6EB7B09E-450C-49D7-A190-4337FCE6F7C4}"/>
                  </a:ext>
                </a:extLst>
              </p:cNvPr>
              <p:cNvPicPr>
                <a:picLocks noChangeAspect="1"/>
              </p:cNvPicPr>
              <p:nvPr>
                <p:custDataLst>
                  <p:tags r:id="rId10"/>
                </p:custDataLst>
              </p:nvPr>
            </p:nvPicPr>
            <p:blipFill rotWithShape="1">
              <a:blip r:embed="rId19" cstate="email">
                <a:extLst>
                  <a:ext uri="{28A0092B-C50C-407E-A947-70E740481C1C}">
                    <a14:useLocalDpi xmlns:a14="http://schemas.microsoft.com/office/drawing/2010/main"/>
                  </a:ext>
                </a:extLst>
              </a:blip>
              <a:srcRect/>
              <a:stretch>
                <a:fillRect/>
              </a:stretch>
            </p:blipFill>
            <p:spPr>
              <a:xfrm rot="6120000">
                <a:off x="5237884" y="3167669"/>
                <a:ext cx="288419" cy="1526942"/>
              </a:xfrm>
              <a:prstGeom prst="rect">
                <a:avLst/>
              </a:prstGeom>
            </p:spPr>
          </p:pic>
        </p:grpSp>
        <p:grpSp>
          <p:nvGrpSpPr>
            <p:cNvPr id="14" name="组合 13">
              <a:extLst>
                <a:ext uri="{FF2B5EF4-FFF2-40B4-BE49-F238E27FC236}">
                  <a16:creationId xmlns:a16="http://schemas.microsoft.com/office/drawing/2014/main" id="{E1CC9EEC-7C69-4133-831D-A1DEC9260899}"/>
                </a:ext>
              </a:extLst>
            </p:cNvPr>
            <p:cNvGrpSpPr/>
            <p:nvPr>
              <p:custDataLst>
                <p:tags r:id="rId6"/>
              </p:custDataLst>
            </p:nvPr>
          </p:nvGrpSpPr>
          <p:grpSpPr>
            <a:xfrm>
              <a:off x="5910972" y="3898381"/>
              <a:ext cx="510985" cy="1426801"/>
              <a:chOff x="3851685" y="3602270"/>
              <a:chExt cx="754478" cy="2106698"/>
            </a:xfrm>
          </p:grpSpPr>
          <p:sp>
            <p:nvSpPr>
              <p:cNvPr id="15" name="五边形 3">
                <a:extLst>
                  <a:ext uri="{FF2B5EF4-FFF2-40B4-BE49-F238E27FC236}">
                    <a16:creationId xmlns:a16="http://schemas.microsoft.com/office/drawing/2014/main" id="{1816F4CE-6EE4-4EDB-BC3E-5BE73C3BF04A}"/>
                  </a:ext>
                </a:extLst>
              </p:cNvPr>
              <p:cNvSpPr/>
              <p:nvPr>
                <p:custDataLst>
                  <p:tags r:id="rId7"/>
                </p:custDataLst>
              </p:nvPr>
            </p:nvSpPr>
            <p:spPr>
              <a:xfrm rot="8039350" flipV="1">
                <a:off x="3228462" y="4517113"/>
                <a:ext cx="1815078" cy="5686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a:gsLst>
                  <a:gs pos="100000">
                    <a:schemeClr val="accent1"/>
                  </a:gs>
                  <a:gs pos="50000">
                    <a:schemeClr val="accent2"/>
                  </a:gs>
                </a:gsLst>
                <a:lin ang="2700000" scaled="1"/>
              </a:gradFill>
              <a:ln w="25400" cap="flat" cmpd="sng" algn="ctr">
                <a:noFill/>
                <a:prstDash val="solid"/>
              </a:ln>
              <a:effectLst/>
            </p:spPr>
            <p:txBody>
              <a:bodyPr rtlCol="0" anchor="ctr">
                <a:normAutofit/>
              </a:bodyPr>
              <a:lstStyle/>
              <a:p>
                <a:pPr algn="ctr"/>
                <a:r>
                  <a:rPr lang="en-US" kern="0" dirty="0">
                    <a:solidFill>
                      <a:sysClr val="window" lastClr="FFFFFF"/>
                    </a:solidFill>
                    <a:latin typeface="思源宋体 CN Heavy" panose="02020900000000000000" pitchFamily="18" charset="-122"/>
                    <a:ea typeface="思源宋体 CN Heavy" panose="02020900000000000000" pitchFamily="18" charset="-122"/>
                    <a:cs typeface="Arial" panose="020B0604020202020204" pitchFamily="34" charset="0"/>
                    <a:sym typeface="Arial" panose="020B0604020202020204" pitchFamily="34" charset="0"/>
                  </a:rPr>
                  <a:t>04</a:t>
                </a:r>
              </a:p>
            </p:txBody>
          </p:sp>
          <p:pic>
            <p:nvPicPr>
              <p:cNvPr id="16" name="图片 15">
                <a:extLst>
                  <a:ext uri="{FF2B5EF4-FFF2-40B4-BE49-F238E27FC236}">
                    <a16:creationId xmlns:a16="http://schemas.microsoft.com/office/drawing/2014/main" id="{58FF6A17-EB73-4953-A065-85827EDC45B5}"/>
                  </a:ext>
                </a:extLst>
              </p:cNvPr>
              <p:cNvPicPr>
                <a:picLocks noChangeAspect="1"/>
              </p:cNvPicPr>
              <p:nvPr>
                <p:custDataLst>
                  <p:tags r:id="rId8"/>
                </p:custDataLst>
              </p:nvPr>
            </p:nvPicPr>
            <p:blipFill rotWithShape="1">
              <a:blip r:embed="rId19" cstate="email">
                <a:extLst>
                  <a:ext uri="{28A0092B-C50C-407E-A947-70E740481C1C}">
                    <a14:useLocalDpi xmlns:a14="http://schemas.microsoft.com/office/drawing/2010/main"/>
                  </a:ext>
                </a:extLst>
              </a:blip>
              <a:srcRect/>
              <a:stretch>
                <a:fillRect/>
              </a:stretch>
            </p:blipFill>
            <p:spPr>
              <a:xfrm rot="10440000">
                <a:off x="4317744" y="3602270"/>
                <a:ext cx="288419" cy="1526942"/>
              </a:xfrm>
              <a:prstGeom prst="rect">
                <a:avLst/>
              </a:prstGeom>
            </p:spPr>
          </p:pic>
        </p:grpSp>
      </p:grpSp>
      <p:grpSp>
        <p:nvGrpSpPr>
          <p:cNvPr id="25" name="组合 24">
            <a:extLst>
              <a:ext uri="{FF2B5EF4-FFF2-40B4-BE49-F238E27FC236}">
                <a16:creationId xmlns:a16="http://schemas.microsoft.com/office/drawing/2014/main" id="{0AF68213-07C2-44CA-9DC7-D804C61D8AA8}"/>
              </a:ext>
            </a:extLst>
          </p:cNvPr>
          <p:cNvGrpSpPr/>
          <p:nvPr/>
        </p:nvGrpSpPr>
        <p:grpSpPr>
          <a:xfrm>
            <a:off x="7111388" y="1300456"/>
            <a:ext cx="3537869" cy="849983"/>
            <a:chOff x="6624063" y="1990681"/>
            <a:chExt cx="3537869" cy="849983"/>
          </a:xfrm>
        </p:grpSpPr>
        <p:sp>
          <p:nvSpPr>
            <p:cNvPr id="26" name="椭圆 25">
              <a:extLst>
                <a:ext uri="{FF2B5EF4-FFF2-40B4-BE49-F238E27FC236}">
                  <a16:creationId xmlns:a16="http://schemas.microsoft.com/office/drawing/2014/main" id="{2ECCB6C8-95EA-42B9-A19D-08C586EDCF5D}"/>
                </a:ext>
              </a:extLst>
            </p:cNvPr>
            <p:cNvSpPr/>
            <p:nvPr/>
          </p:nvSpPr>
          <p:spPr>
            <a:xfrm>
              <a:off x="6624063" y="2134480"/>
              <a:ext cx="562384" cy="562384"/>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mn-cs"/>
              </a:endParaRPr>
            </a:p>
          </p:txBody>
        </p:sp>
        <p:grpSp>
          <p:nvGrpSpPr>
            <p:cNvPr id="27" name="组合 26">
              <a:extLst>
                <a:ext uri="{FF2B5EF4-FFF2-40B4-BE49-F238E27FC236}">
                  <a16:creationId xmlns:a16="http://schemas.microsoft.com/office/drawing/2014/main" id="{5F534696-0909-481E-9780-C68B14CC37AA}"/>
                </a:ext>
              </a:extLst>
            </p:cNvPr>
            <p:cNvGrpSpPr/>
            <p:nvPr/>
          </p:nvGrpSpPr>
          <p:grpSpPr>
            <a:xfrm>
              <a:off x="6756819" y="2326610"/>
              <a:ext cx="296873" cy="178124"/>
              <a:chOff x="11609388" y="1325564"/>
              <a:chExt cx="333375" cy="200025"/>
            </a:xfrm>
          </p:grpSpPr>
          <p:sp>
            <p:nvSpPr>
              <p:cNvPr id="35" name="Freeform 543">
                <a:extLst>
                  <a:ext uri="{FF2B5EF4-FFF2-40B4-BE49-F238E27FC236}">
                    <a16:creationId xmlns:a16="http://schemas.microsoft.com/office/drawing/2014/main" id="{1F9C2DAC-7081-40EE-AA10-8B9FF2EC8E32}"/>
                  </a:ext>
                </a:extLst>
              </p:cNvPr>
              <p:cNvSpPr>
                <a:spLocks/>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sp>
            <p:nvSpPr>
              <p:cNvPr id="36" name="Freeform 544">
                <a:extLst>
                  <a:ext uri="{FF2B5EF4-FFF2-40B4-BE49-F238E27FC236}">
                    <a16:creationId xmlns:a16="http://schemas.microsoft.com/office/drawing/2014/main" id="{5460EFA5-8E28-4702-8D86-5FDC167FB6B1}"/>
                  </a:ext>
                </a:extLst>
              </p:cNvPr>
              <p:cNvSpPr>
                <a:spLocks/>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sp>
            <p:nvSpPr>
              <p:cNvPr id="37" name="Freeform 545">
                <a:extLst>
                  <a:ext uri="{FF2B5EF4-FFF2-40B4-BE49-F238E27FC236}">
                    <a16:creationId xmlns:a16="http://schemas.microsoft.com/office/drawing/2014/main" id="{CCF29B05-A304-46EB-B31F-C40727C0E9BE}"/>
                  </a:ext>
                </a:extLst>
              </p:cNvPr>
              <p:cNvSpPr>
                <a:spLocks/>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grpSp>
        <p:grpSp>
          <p:nvGrpSpPr>
            <p:cNvPr id="31" name="组合 30">
              <a:extLst>
                <a:ext uri="{FF2B5EF4-FFF2-40B4-BE49-F238E27FC236}">
                  <a16:creationId xmlns:a16="http://schemas.microsoft.com/office/drawing/2014/main" id="{049661E4-150A-457C-9600-8C159367561A}"/>
                </a:ext>
              </a:extLst>
            </p:cNvPr>
            <p:cNvGrpSpPr/>
            <p:nvPr/>
          </p:nvGrpSpPr>
          <p:grpSpPr>
            <a:xfrm>
              <a:off x="7327238" y="1990681"/>
              <a:ext cx="2834694" cy="849983"/>
              <a:chOff x="7327238" y="1990681"/>
              <a:chExt cx="2834694" cy="849983"/>
            </a:xfrm>
          </p:grpSpPr>
          <p:sp>
            <p:nvSpPr>
              <p:cNvPr id="33" name="Text Placeholder 2">
                <a:extLst>
                  <a:ext uri="{FF2B5EF4-FFF2-40B4-BE49-F238E27FC236}">
                    <a16:creationId xmlns:a16="http://schemas.microsoft.com/office/drawing/2014/main" id="{DB6A579C-9008-4F97-AB41-01A969662EE2}"/>
                  </a:ext>
                </a:extLst>
              </p:cNvPr>
              <p:cNvSpPr txBox="1">
                <a:spLocks/>
              </p:cNvSpPr>
              <p:nvPr/>
            </p:nvSpPr>
            <p:spPr>
              <a:xfrm>
                <a:off x="7327238" y="1990681"/>
                <a:ext cx="2382516" cy="32471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solidFill>
                      <a:sysClr val="windowText" lastClr="000000"/>
                    </a:solidFill>
                    <a:latin typeface="思源宋体 CN Heavy" panose="02020900000000000000" pitchFamily="18" charset="-122"/>
                    <a:ea typeface="思源宋体 CN Heavy" panose="02020900000000000000" pitchFamily="18" charset="-122"/>
                  </a:rPr>
                  <a:t>标题文字添加</a:t>
                </a:r>
                <a:endParaRPr lang="en-US" altLang="zh-CN" sz="1800" dirty="0">
                  <a:solidFill>
                    <a:sysClr val="windowText" lastClr="000000"/>
                  </a:solidFill>
                  <a:latin typeface="思源宋体 CN Heavy" panose="02020900000000000000" pitchFamily="18" charset="-122"/>
                  <a:ea typeface="思源宋体 CN Heavy" panose="02020900000000000000" pitchFamily="18" charset="-122"/>
                </a:endParaRPr>
              </a:p>
            </p:txBody>
          </p:sp>
          <p:sp>
            <p:nvSpPr>
              <p:cNvPr id="34" name="TextBox 61">
                <a:extLst>
                  <a:ext uri="{FF2B5EF4-FFF2-40B4-BE49-F238E27FC236}">
                    <a16:creationId xmlns:a16="http://schemas.microsoft.com/office/drawing/2014/main" id="{0A497FF8-DA1A-4F9A-A543-3ECCEE6C6740}"/>
                  </a:ext>
                </a:extLst>
              </p:cNvPr>
              <p:cNvSpPr txBox="1"/>
              <p:nvPr/>
            </p:nvSpPr>
            <p:spPr>
              <a:xfrm>
                <a:off x="7405837" y="2315392"/>
                <a:ext cx="2756095" cy="525272"/>
              </a:xfrm>
              <a:prstGeom prst="rect">
                <a:avLst/>
              </a:prstGeom>
              <a:noFill/>
            </p:spPr>
            <p:txBody>
              <a:bodyPr wrap="square" lIns="0" tIns="0" rIns="0" bIns="0" rtlCol="0">
                <a:spAutoFit/>
              </a:bodyPr>
              <a:lstStyle/>
              <a:p>
                <a:pPr>
                  <a:lnSpc>
                    <a:spcPct val="150000"/>
                  </a:lnSpc>
                </a:pPr>
                <a:r>
                  <a:rPr lang="zh-CN" altLang="en-US" sz="1200" dirty="0">
                    <a:solidFill>
                      <a:srgbClr val="262626"/>
                    </a:solidFill>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单击此处键入文本单击此处键入文本单击此处键入文本单击此处</a:t>
                </a:r>
              </a:p>
            </p:txBody>
          </p:sp>
        </p:grpSp>
      </p:grpSp>
      <p:grpSp>
        <p:nvGrpSpPr>
          <p:cNvPr id="38" name="组合 37">
            <a:extLst>
              <a:ext uri="{FF2B5EF4-FFF2-40B4-BE49-F238E27FC236}">
                <a16:creationId xmlns:a16="http://schemas.microsoft.com/office/drawing/2014/main" id="{D2147DD2-A976-4CD0-A85F-C7D55E42D0A6}"/>
              </a:ext>
            </a:extLst>
          </p:cNvPr>
          <p:cNvGrpSpPr/>
          <p:nvPr/>
        </p:nvGrpSpPr>
        <p:grpSpPr>
          <a:xfrm>
            <a:off x="8084133" y="2908867"/>
            <a:ext cx="3537869" cy="849983"/>
            <a:chOff x="6624063" y="1990681"/>
            <a:chExt cx="3537869" cy="849983"/>
          </a:xfrm>
        </p:grpSpPr>
        <p:sp>
          <p:nvSpPr>
            <p:cNvPr id="39" name="椭圆 38">
              <a:extLst>
                <a:ext uri="{FF2B5EF4-FFF2-40B4-BE49-F238E27FC236}">
                  <a16:creationId xmlns:a16="http://schemas.microsoft.com/office/drawing/2014/main" id="{E04D1D08-656D-40C3-AAE6-E61F450ABE25}"/>
                </a:ext>
              </a:extLst>
            </p:cNvPr>
            <p:cNvSpPr/>
            <p:nvPr/>
          </p:nvSpPr>
          <p:spPr>
            <a:xfrm>
              <a:off x="6624063" y="2134480"/>
              <a:ext cx="562384" cy="562384"/>
            </a:xfrm>
            <a:prstGeom prst="ellipse">
              <a:avLst/>
            </a:pr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mn-cs"/>
              </a:endParaRPr>
            </a:p>
          </p:txBody>
        </p:sp>
        <p:grpSp>
          <p:nvGrpSpPr>
            <p:cNvPr id="40" name="组合 39">
              <a:extLst>
                <a:ext uri="{FF2B5EF4-FFF2-40B4-BE49-F238E27FC236}">
                  <a16:creationId xmlns:a16="http://schemas.microsoft.com/office/drawing/2014/main" id="{52C6267B-69E4-4CB9-BA6C-D064BED78764}"/>
                </a:ext>
              </a:extLst>
            </p:cNvPr>
            <p:cNvGrpSpPr/>
            <p:nvPr/>
          </p:nvGrpSpPr>
          <p:grpSpPr>
            <a:xfrm>
              <a:off x="6756819" y="2326610"/>
              <a:ext cx="296873" cy="178124"/>
              <a:chOff x="11609388" y="1325564"/>
              <a:chExt cx="333375" cy="200025"/>
            </a:xfrm>
          </p:grpSpPr>
          <p:sp>
            <p:nvSpPr>
              <p:cNvPr id="45" name="Freeform 543">
                <a:extLst>
                  <a:ext uri="{FF2B5EF4-FFF2-40B4-BE49-F238E27FC236}">
                    <a16:creationId xmlns:a16="http://schemas.microsoft.com/office/drawing/2014/main" id="{E69E4268-4787-4662-8EB4-72EB78AE20AD}"/>
                  </a:ext>
                </a:extLst>
              </p:cNvPr>
              <p:cNvSpPr>
                <a:spLocks/>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sp>
            <p:nvSpPr>
              <p:cNvPr id="46" name="Freeform 544">
                <a:extLst>
                  <a:ext uri="{FF2B5EF4-FFF2-40B4-BE49-F238E27FC236}">
                    <a16:creationId xmlns:a16="http://schemas.microsoft.com/office/drawing/2014/main" id="{52AB5439-BC93-463A-BBA1-6441BECA1D60}"/>
                  </a:ext>
                </a:extLst>
              </p:cNvPr>
              <p:cNvSpPr>
                <a:spLocks/>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sp>
            <p:nvSpPr>
              <p:cNvPr id="47" name="Freeform 545">
                <a:extLst>
                  <a:ext uri="{FF2B5EF4-FFF2-40B4-BE49-F238E27FC236}">
                    <a16:creationId xmlns:a16="http://schemas.microsoft.com/office/drawing/2014/main" id="{84CC0524-F6FF-4BEE-B73B-1CBB15D4C82E}"/>
                  </a:ext>
                </a:extLst>
              </p:cNvPr>
              <p:cNvSpPr>
                <a:spLocks/>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grpSp>
        <p:grpSp>
          <p:nvGrpSpPr>
            <p:cNvPr id="41" name="组合 40">
              <a:extLst>
                <a:ext uri="{FF2B5EF4-FFF2-40B4-BE49-F238E27FC236}">
                  <a16:creationId xmlns:a16="http://schemas.microsoft.com/office/drawing/2014/main" id="{8EBCED7C-6939-4BA5-88B7-2CE61396E01A}"/>
                </a:ext>
              </a:extLst>
            </p:cNvPr>
            <p:cNvGrpSpPr/>
            <p:nvPr/>
          </p:nvGrpSpPr>
          <p:grpSpPr>
            <a:xfrm>
              <a:off x="7327238" y="1990681"/>
              <a:ext cx="2834694" cy="849983"/>
              <a:chOff x="7327238" y="1990681"/>
              <a:chExt cx="2834694" cy="849983"/>
            </a:xfrm>
          </p:grpSpPr>
          <p:sp>
            <p:nvSpPr>
              <p:cNvPr id="43" name="Text Placeholder 2">
                <a:extLst>
                  <a:ext uri="{FF2B5EF4-FFF2-40B4-BE49-F238E27FC236}">
                    <a16:creationId xmlns:a16="http://schemas.microsoft.com/office/drawing/2014/main" id="{BF8165E6-1418-4AE7-AF2B-EFA50C8C8939}"/>
                  </a:ext>
                </a:extLst>
              </p:cNvPr>
              <p:cNvSpPr txBox="1">
                <a:spLocks/>
              </p:cNvSpPr>
              <p:nvPr/>
            </p:nvSpPr>
            <p:spPr>
              <a:xfrm>
                <a:off x="7327238" y="1990681"/>
                <a:ext cx="2382516" cy="32471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标题文字添加</a:t>
                </a:r>
                <a:endParaRPr lang="en-US" altLang="zh-CN"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endParaRPr>
              </a:p>
            </p:txBody>
          </p:sp>
          <p:sp>
            <p:nvSpPr>
              <p:cNvPr id="44" name="TextBox 61">
                <a:extLst>
                  <a:ext uri="{FF2B5EF4-FFF2-40B4-BE49-F238E27FC236}">
                    <a16:creationId xmlns:a16="http://schemas.microsoft.com/office/drawing/2014/main" id="{59D74C6D-E10A-4285-AC16-8AD2305533AD}"/>
                  </a:ext>
                </a:extLst>
              </p:cNvPr>
              <p:cNvSpPr txBox="1"/>
              <p:nvPr/>
            </p:nvSpPr>
            <p:spPr>
              <a:xfrm>
                <a:off x="7405837" y="2315392"/>
                <a:ext cx="2756095" cy="525272"/>
              </a:xfrm>
              <a:prstGeom prst="rect">
                <a:avLst/>
              </a:prstGeom>
              <a:noFill/>
            </p:spPr>
            <p:txBody>
              <a:bodyPr wrap="square" lIns="0" tIns="0" rIns="0" bIns="0" rtlCol="0">
                <a:spAutoFit/>
              </a:bodyPr>
              <a:lstStyle/>
              <a:p>
                <a:pPr>
                  <a:lnSpc>
                    <a:spcPct val="150000"/>
                  </a:lnSpc>
                </a:pPr>
                <a:r>
                  <a:rPr lang="zh-CN" altLang="en-US" sz="1200" dirty="0">
                    <a:solidFill>
                      <a:srgbClr val="262626"/>
                    </a:solidFill>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单击此处键入文本单击此处键入文本单击此处键入文本单击此处</a:t>
                </a:r>
              </a:p>
            </p:txBody>
          </p:sp>
        </p:grpSp>
      </p:grpSp>
      <p:grpSp>
        <p:nvGrpSpPr>
          <p:cNvPr id="48" name="组合 47">
            <a:extLst>
              <a:ext uri="{FF2B5EF4-FFF2-40B4-BE49-F238E27FC236}">
                <a16:creationId xmlns:a16="http://schemas.microsoft.com/office/drawing/2014/main" id="{F70E2E2A-B06A-48FA-B12B-FB03CEFEA97C}"/>
              </a:ext>
            </a:extLst>
          </p:cNvPr>
          <p:cNvGrpSpPr/>
          <p:nvPr/>
        </p:nvGrpSpPr>
        <p:grpSpPr>
          <a:xfrm>
            <a:off x="7590427" y="5011933"/>
            <a:ext cx="3537869" cy="849983"/>
            <a:chOff x="6624063" y="1990681"/>
            <a:chExt cx="3537869" cy="849983"/>
          </a:xfrm>
        </p:grpSpPr>
        <p:sp>
          <p:nvSpPr>
            <p:cNvPr id="49" name="椭圆 48">
              <a:extLst>
                <a:ext uri="{FF2B5EF4-FFF2-40B4-BE49-F238E27FC236}">
                  <a16:creationId xmlns:a16="http://schemas.microsoft.com/office/drawing/2014/main" id="{EA41FD06-B54A-44CB-8972-503455D4A748}"/>
                </a:ext>
              </a:extLst>
            </p:cNvPr>
            <p:cNvSpPr/>
            <p:nvPr/>
          </p:nvSpPr>
          <p:spPr>
            <a:xfrm>
              <a:off x="6624063" y="2134480"/>
              <a:ext cx="562384" cy="562384"/>
            </a:xfrm>
            <a:prstGeom prst="ellipse">
              <a:avLst/>
            </a:prstGeom>
            <a:solidFill>
              <a:schemeClr val="tx1">
                <a:lumMod val="95000"/>
                <a:lumOff val="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mn-cs"/>
              </a:endParaRPr>
            </a:p>
          </p:txBody>
        </p:sp>
        <p:grpSp>
          <p:nvGrpSpPr>
            <p:cNvPr id="50" name="组合 49">
              <a:extLst>
                <a:ext uri="{FF2B5EF4-FFF2-40B4-BE49-F238E27FC236}">
                  <a16:creationId xmlns:a16="http://schemas.microsoft.com/office/drawing/2014/main" id="{78F10EDC-CB8E-4319-AB0D-83A53A7299D8}"/>
                </a:ext>
              </a:extLst>
            </p:cNvPr>
            <p:cNvGrpSpPr/>
            <p:nvPr/>
          </p:nvGrpSpPr>
          <p:grpSpPr>
            <a:xfrm>
              <a:off x="6756819" y="2326610"/>
              <a:ext cx="296873" cy="178124"/>
              <a:chOff x="11609388" y="1325564"/>
              <a:chExt cx="333375" cy="200025"/>
            </a:xfrm>
          </p:grpSpPr>
          <p:sp>
            <p:nvSpPr>
              <p:cNvPr id="54" name="Freeform 543">
                <a:extLst>
                  <a:ext uri="{FF2B5EF4-FFF2-40B4-BE49-F238E27FC236}">
                    <a16:creationId xmlns:a16="http://schemas.microsoft.com/office/drawing/2014/main" id="{1F12C667-2141-4F5F-8BDD-8B3C912D6987}"/>
                  </a:ext>
                </a:extLst>
              </p:cNvPr>
              <p:cNvSpPr>
                <a:spLocks/>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sp>
            <p:nvSpPr>
              <p:cNvPr id="55" name="Freeform 544">
                <a:extLst>
                  <a:ext uri="{FF2B5EF4-FFF2-40B4-BE49-F238E27FC236}">
                    <a16:creationId xmlns:a16="http://schemas.microsoft.com/office/drawing/2014/main" id="{39DE6FB5-7F19-4B59-BB79-50B8802E221C}"/>
                  </a:ext>
                </a:extLst>
              </p:cNvPr>
              <p:cNvSpPr>
                <a:spLocks/>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sp>
            <p:nvSpPr>
              <p:cNvPr id="56" name="Freeform 545">
                <a:extLst>
                  <a:ext uri="{FF2B5EF4-FFF2-40B4-BE49-F238E27FC236}">
                    <a16:creationId xmlns:a16="http://schemas.microsoft.com/office/drawing/2014/main" id="{1DC649CC-19B6-46D9-9EC4-38329367B85F}"/>
                  </a:ext>
                </a:extLst>
              </p:cNvPr>
              <p:cNvSpPr>
                <a:spLocks/>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grpSp>
        <p:grpSp>
          <p:nvGrpSpPr>
            <p:cNvPr id="51" name="组合 50">
              <a:extLst>
                <a:ext uri="{FF2B5EF4-FFF2-40B4-BE49-F238E27FC236}">
                  <a16:creationId xmlns:a16="http://schemas.microsoft.com/office/drawing/2014/main" id="{99907F38-3563-4BC2-999C-827156C82A40}"/>
                </a:ext>
              </a:extLst>
            </p:cNvPr>
            <p:cNvGrpSpPr/>
            <p:nvPr/>
          </p:nvGrpSpPr>
          <p:grpSpPr>
            <a:xfrm>
              <a:off x="7327238" y="1990681"/>
              <a:ext cx="2834694" cy="849983"/>
              <a:chOff x="7327238" y="1990681"/>
              <a:chExt cx="2834694" cy="849983"/>
            </a:xfrm>
          </p:grpSpPr>
          <p:sp>
            <p:nvSpPr>
              <p:cNvPr id="52" name="Text Placeholder 2">
                <a:extLst>
                  <a:ext uri="{FF2B5EF4-FFF2-40B4-BE49-F238E27FC236}">
                    <a16:creationId xmlns:a16="http://schemas.microsoft.com/office/drawing/2014/main" id="{05F32980-2479-4D91-82EE-02B0025209F5}"/>
                  </a:ext>
                </a:extLst>
              </p:cNvPr>
              <p:cNvSpPr txBox="1">
                <a:spLocks/>
              </p:cNvSpPr>
              <p:nvPr/>
            </p:nvSpPr>
            <p:spPr>
              <a:xfrm>
                <a:off x="7327238" y="1990681"/>
                <a:ext cx="2382516" cy="32471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solidFill>
                      <a:sysClr val="windowText" lastClr="000000"/>
                    </a:solidFill>
                    <a:latin typeface="思源宋体 CN Heavy" panose="02020900000000000000" pitchFamily="18" charset="-122"/>
                    <a:ea typeface="思源宋体 CN Heavy" panose="02020900000000000000" pitchFamily="18" charset="-122"/>
                  </a:rPr>
                  <a:t>标题文字添加</a:t>
                </a:r>
                <a:endParaRPr lang="en-US" altLang="zh-CN" sz="1800" dirty="0">
                  <a:solidFill>
                    <a:sysClr val="windowText" lastClr="000000"/>
                  </a:solidFill>
                  <a:latin typeface="思源宋体 CN Heavy" panose="02020900000000000000" pitchFamily="18" charset="-122"/>
                  <a:ea typeface="思源宋体 CN Heavy" panose="02020900000000000000" pitchFamily="18" charset="-122"/>
                </a:endParaRPr>
              </a:p>
            </p:txBody>
          </p:sp>
          <p:sp>
            <p:nvSpPr>
              <p:cNvPr id="53" name="TextBox 61">
                <a:extLst>
                  <a:ext uri="{FF2B5EF4-FFF2-40B4-BE49-F238E27FC236}">
                    <a16:creationId xmlns:a16="http://schemas.microsoft.com/office/drawing/2014/main" id="{F7A2C52E-DDCD-4FF1-B98D-CBA64D4AC7C7}"/>
                  </a:ext>
                </a:extLst>
              </p:cNvPr>
              <p:cNvSpPr txBox="1"/>
              <p:nvPr/>
            </p:nvSpPr>
            <p:spPr>
              <a:xfrm>
                <a:off x="7405837" y="2315392"/>
                <a:ext cx="2756095" cy="525272"/>
              </a:xfrm>
              <a:prstGeom prst="rect">
                <a:avLst/>
              </a:prstGeom>
              <a:noFill/>
            </p:spPr>
            <p:txBody>
              <a:bodyPr wrap="square" lIns="0" tIns="0" rIns="0" bIns="0" rtlCol="0">
                <a:spAutoFit/>
              </a:bodyPr>
              <a:lstStyle/>
              <a:p>
                <a:pPr>
                  <a:lnSpc>
                    <a:spcPct val="150000"/>
                  </a:lnSpc>
                </a:pPr>
                <a:r>
                  <a:rPr lang="zh-CN" altLang="en-US" sz="1200" dirty="0">
                    <a:solidFill>
                      <a:srgbClr val="262626"/>
                    </a:solidFill>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单击此处键入文本单击此处键入文本单击此处键入文本单击此处</a:t>
                </a:r>
              </a:p>
            </p:txBody>
          </p:sp>
        </p:grpSp>
      </p:grpSp>
      <p:grpSp>
        <p:nvGrpSpPr>
          <p:cNvPr id="57" name="组合 56">
            <a:extLst>
              <a:ext uri="{FF2B5EF4-FFF2-40B4-BE49-F238E27FC236}">
                <a16:creationId xmlns:a16="http://schemas.microsoft.com/office/drawing/2014/main" id="{E198C666-93BB-4A22-B02C-96FF56710E9C}"/>
              </a:ext>
            </a:extLst>
          </p:cNvPr>
          <p:cNvGrpSpPr/>
          <p:nvPr/>
        </p:nvGrpSpPr>
        <p:grpSpPr>
          <a:xfrm flipH="1">
            <a:off x="953561" y="4616758"/>
            <a:ext cx="3537869" cy="849983"/>
            <a:chOff x="6624063" y="1990681"/>
            <a:chExt cx="3537869" cy="849983"/>
          </a:xfrm>
        </p:grpSpPr>
        <p:sp>
          <p:nvSpPr>
            <p:cNvPr id="58" name="椭圆 57">
              <a:extLst>
                <a:ext uri="{FF2B5EF4-FFF2-40B4-BE49-F238E27FC236}">
                  <a16:creationId xmlns:a16="http://schemas.microsoft.com/office/drawing/2014/main" id="{0FD3652C-24FB-44E6-9718-769A992BA046}"/>
                </a:ext>
              </a:extLst>
            </p:cNvPr>
            <p:cNvSpPr/>
            <p:nvPr/>
          </p:nvSpPr>
          <p:spPr>
            <a:xfrm>
              <a:off x="6624063" y="2134480"/>
              <a:ext cx="562384" cy="562384"/>
            </a:xfrm>
            <a:prstGeom prst="ellipse">
              <a:avLst/>
            </a:pr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mn-cs"/>
              </a:endParaRPr>
            </a:p>
          </p:txBody>
        </p:sp>
        <p:grpSp>
          <p:nvGrpSpPr>
            <p:cNvPr id="59" name="组合 58">
              <a:extLst>
                <a:ext uri="{FF2B5EF4-FFF2-40B4-BE49-F238E27FC236}">
                  <a16:creationId xmlns:a16="http://schemas.microsoft.com/office/drawing/2014/main" id="{3DAD718D-1983-4297-A374-825F7FC84D0C}"/>
                </a:ext>
              </a:extLst>
            </p:cNvPr>
            <p:cNvGrpSpPr/>
            <p:nvPr/>
          </p:nvGrpSpPr>
          <p:grpSpPr>
            <a:xfrm>
              <a:off x="6756819" y="2326610"/>
              <a:ext cx="296873" cy="178124"/>
              <a:chOff x="11609388" y="1325564"/>
              <a:chExt cx="333375" cy="200025"/>
            </a:xfrm>
          </p:grpSpPr>
          <p:sp>
            <p:nvSpPr>
              <p:cNvPr id="63" name="Freeform 543">
                <a:extLst>
                  <a:ext uri="{FF2B5EF4-FFF2-40B4-BE49-F238E27FC236}">
                    <a16:creationId xmlns:a16="http://schemas.microsoft.com/office/drawing/2014/main" id="{957216A4-86D7-4753-B1BE-4EAE596C413D}"/>
                  </a:ext>
                </a:extLst>
              </p:cNvPr>
              <p:cNvSpPr>
                <a:spLocks/>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sp>
            <p:nvSpPr>
              <p:cNvPr id="64" name="Freeform 544">
                <a:extLst>
                  <a:ext uri="{FF2B5EF4-FFF2-40B4-BE49-F238E27FC236}">
                    <a16:creationId xmlns:a16="http://schemas.microsoft.com/office/drawing/2014/main" id="{CA9FFF1F-ADFE-4245-BD7A-9A4953FE6A8F}"/>
                  </a:ext>
                </a:extLst>
              </p:cNvPr>
              <p:cNvSpPr>
                <a:spLocks/>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sp>
            <p:nvSpPr>
              <p:cNvPr id="65" name="Freeform 545">
                <a:extLst>
                  <a:ext uri="{FF2B5EF4-FFF2-40B4-BE49-F238E27FC236}">
                    <a16:creationId xmlns:a16="http://schemas.microsoft.com/office/drawing/2014/main" id="{5E375502-3D78-4BAF-80D1-D6DCD6488C0D}"/>
                  </a:ext>
                </a:extLst>
              </p:cNvPr>
              <p:cNvSpPr>
                <a:spLocks/>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grpSp>
        <p:grpSp>
          <p:nvGrpSpPr>
            <p:cNvPr id="60" name="组合 59">
              <a:extLst>
                <a:ext uri="{FF2B5EF4-FFF2-40B4-BE49-F238E27FC236}">
                  <a16:creationId xmlns:a16="http://schemas.microsoft.com/office/drawing/2014/main" id="{3091A6E9-222C-4B5F-99C4-9B3C3A0D55B5}"/>
                </a:ext>
              </a:extLst>
            </p:cNvPr>
            <p:cNvGrpSpPr/>
            <p:nvPr/>
          </p:nvGrpSpPr>
          <p:grpSpPr>
            <a:xfrm>
              <a:off x="7327238" y="1990681"/>
              <a:ext cx="2834694" cy="849983"/>
              <a:chOff x="7327238" y="1990681"/>
              <a:chExt cx="2834694" cy="849983"/>
            </a:xfrm>
          </p:grpSpPr>
          <p:sp>
            <p:nvSpPr>
              <p:cNvPr id="61" name="Text Placeholder 2">
                <a:extLst>
                  <a:ext uri="{FF2B5EF4-FFF2-40B4-BE49-F238E27FC236}">
                    <a16:creationId xmlns:a16="http://schemas.microsoft.com/office/drawing/2014/main" id="{327984F1-6D20-4EFC-9257-204FBC54F4EE}"/>
                  </a:ext>
                </a:extLst>
              </p:cNvPr>
              <p:cNvSpPr txBox="1">
                <a:spLocks/>
              </p:cNvSpPr>
              <p:nvPr/>
            </p:nvSpPr>
            <p:spPr>
              <a:xfrm>
                <a:off x="7327238" y="1990681"/>
                <a:ext cx="2382516" cy="32471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标题文字添加</a:t>
                </a:r>
                <a:endParaRPr lang="en-US" altLang="zh-CN" sz="1800"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endParaRPr>
              </a:p>
            </p:txBody>
          </p:sp>
          <p:sp>
            <p:nvSpPr>
              <p:cNvPr id="62" name="TextBox 61">
                <a:extLst>
                  <a:ext uri="{FF2B5EF4-FFF2-40B4-BE49-F238E27FC236}">
                    <a16:creationId xmlns:a16="http://schemas.microsoft.com/office/drawing/2014/main" id="{2916BBAF-C93D-420E-9B2A-B694AF5B170B}"/>
                  </a:ext>
                </a:extLst>
              </p:cNvPr>
              <p:cNvSpPr txBox="1"/>
              <p:nvPr/>
            </p:nvSpPr>
            <p:spPr>
              <a:xfrm>
                <a:off x="7405837" y="2315392"/>
                <a:ext cx="2756095" cy="525272"/>
              </a:xfrm>
              <a:prstGeom prst="rect">
                <a:avLst/>
              </a:prstGeom>
              <a:noFill/>
            </p:spPr>
            <p:txBody>
              <a:bodyPr wrap="square" lIns="0" tIns="0" rIns="0" bIns="0" rtlCol="0">
                <a:spAutoFit/>
              </a:bodyPr>
              <a:lstStyle/>
              <a:p>
                <a:pPr algn="r">
                  <a:lnSpc>
                    <a:spcPct val="150000"/>
                  </a:lnSpc>
                </a:pPr>
                <a:r>
                  <a:rPr lang="zh-CN" altLang="en-US" sz="1200" dirty="0">
                    <a:solidFill>
                      <a:srgbClr val="262626"/>
                    </a:solidFill>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单击此处键入文本单击此处键入文本单击此处键入文本单击此处</a:t>
                </a:r>
              </a:p>
            </p:txBody>
          </p:sp>
        </p:grpSp>
      </p:grpSp>
      <p:grpSp>
        <p:nvGrpSpPr>
          <p:cNvPr id="66" name="组合 65">
            <a:extLst>
              <a:ext uri="{FF2B5EF4-FFF2-40B4-BE49-F238E27FC236}">
                <a16:creationId xmlns:a16="http://schemas.microsoft.com/office/drawing/2014/main" id="{D9F9560E-D313-488E-A697-6D045A2B0D91}"/>
              </a:ext>
            </a:extLst>
          </p:cNvPr>
          <p:cNvGrpSpPr/>
          <p:nvPr/>
        </p:nvGrpSpPr>
        <p:grpSpPr>
          <a:xfrm flipH="1">
            <a:off x="852893" y="2319294"/>
            <a:ext cx="3537869" cy="849983"/>
            <a:chOff x="6624063" y="1990681"/>
            <a:chExt cx="3537869" cy="849983"/>
          </a:xfrm>
        </p:grpSpPr>
        <p:sp>
          <p:nvSpPr>
            <p:cNvPr id="67" name="椭圆 66">
              <a:extLst>
                <a:ext uri="{FF2B5EF4-FFF2-40B4-BE49-F238E27FC236}">
                  <a16:creationId xmlns:a16="http://schemas.microsoft.com/office/drawing/2014/main" id="{85F13D76-86FC-46EA-B6F2-37D3291B4FA3}"/>
                </a:ext>
              </a:extLst>
            </p:cNvPr>
            <p:cNvSpPr/>
            <p:nvPr/>
          </p:nvSpPr>
          <p:spPr>
            <a:xfrm>
              <a:off x="6624063" y="2134480"/>
              <a:ext cx="562384" cy="562384"/>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黑体 CN Light" panose="020B0300000000000000" pitchFamily="34" charset="-122"/>
                <a:cs typeface="+mn-cs"/>
              </a:endParaRPr>
            </a:p>
          </p:txBody>
        </p:sp>
        <p:grpSp>
          <p:nvGrpSpPr>
            <p:cNvPr id="68" name="组合 67">
              <a:extLst>
                <a:ext uri="{FF2B5EF4-FFF2-40B4-BE49-F238E27FC236}">
                  <a16:creationId xmlns:a16="http://schemas.microsoft.com/office/drawing/2014/main" id="{BF0DAA5F-1741-4648-8781-B8D6AC9E592B}"/>
                </a:ext>
              </a:extLst>
            </p:cNvPr>
            <p:cNvGrpSpPr/>
            <p:nvPr/>
          </p:nvGrpSpPr>
          <p:grpSpPr>
            <a:xfrm>
              <a:off x="6756819" y="2326610"/>
              <a:ext cx="296873" cy="178124"/>
              <a:chOff x="11609388" y="1325564"/>
              <a:chExt cx="333375" cy="200025"/>
            </a:xfrm>
          </p:grpSpPr>
          <p:sp>
            <p:nvSpPr>
              <p:cNvPr id="73" name="Freeform 543">
                <a:extLst>
                  <a:ext uri="{FF2B5EF4-FFF2-40B4-BE49-F238E27FC236}">
                    <a16:creationId xmlns:a16="http://schemas.microsoft.com/office/drawing/2014/main" id="{81B4146D-5FC3-431E-BCC3-A8E2D8BBF733}"/>
                  </a:ext>
                </a:extLst>
              </p:cNvPr>
              <p:cNvSpPr>
                <a:spLocks/>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sp>
            <p:nvSpPr>
              <p:cNvPr id="74" name="Freeform 544">
                <a:extLst>
                  <a:ext uri="{FF2B5EF4-FFF2-40B4-BE49-F238E27FC236}">
                    <a16:creationId xmlns:a16="http://schemas.microsoft.com/office/drawing/2014/main" id="{5CDE02BE-6CA6-4F00-B928-2A0FF888650A}"/>
                  </a:ext>
                </a:extLst>
              </p:cNvPr>
              <p:cNvSpPr>
                <a:spLocks/>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sp>
            <p:nvSpPr>
              <p:cNvPr id="75" name="Freeform 545">
                <a:extLst>
                  <a:ext uri="{FF2B5EF4-FFF2-40B4-BE49-F238E27FC236}">
                    <a16:creationId xmlns:a16="http://schemas.microsoft.com/office/drawing/2014/main" id="{E9BB88D0-E003-483E-90B1-EF62FCD80151}"/>
                  </a:ext>
                </a:extLst>
              </p:cNvPr>
              <p:cNvSpPr>
                <a:spLocks/>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宋体 CN Heavy" panose="02020900000000000000" pitchFamily="18" charset="-122"/>
                  <a:ea typeface="思源黑体 CN Light" panose="020B0300000000000000" pitchFamily="34" charset="-122"/>
                </a:endParaRPr>
              </a:p>
            </p:txBody>
          </p:sp>
        </p:grpSp>
        <p:grpSp>
          <p:nvGrpSpPr>
            <p:cNvPr id="70" name="组合 69">
              <a:extLst>
                <a:ext uri="{FF2B5EF4-FFF2-40B4-BE49-F238E27FC236}">
                  <a16:creationId xmlns:a16="http://schemas.microsoft.com/office/drawing/2014/main" id="{B80AD88F-4F9A-4143-9268-4273056B095A}"/>
                </a:ext>
              </a:extLst>
            </p:cNvPr>
            <p:cNvGrpSpPr/>
            <p:nvPr/>
          </p:nvGrpSpPr>
          <p:grpSpPr>
            <a:xfrm>
              <a:off x="7327238" y="1990681"/>
              <a:ext cx="2834694" cy="849983"/>
              <a:chOff x="7327238" y="1990681"/>
              <a:chExt cx="2834694" cy="849983"/>
            </a:xfrm>
          </p:grpSpPr>
          <p:sp>
            <p:nvSpPr>
              <p:cNvPr id="71" name="Text Placeholder 2">
                <a:extLst>
                  <a:ext uri="{FF2B5EF4-FFF2-40B4-BE49-F238E27FC236}">
                    <a16:creationId xmlns:a16="http://schemas.microsoft.com/office/drawing/2014/main" id="{7F3383D6-2A45-4588-93A5-15E07F29B8E3}"/>
                  </a:ext>
                </a:extLst>
              </p:cNvPr>
              <p:cNvSpPr txBox="1">
                <a:spLocks/>
              </p:cNvSpPr>
              <p:nvPr/>
            </p:nvSpPr>
            <p:spPr>
              <a:xfrm>
                <a:off x="7327238" y="1990681"/>
                <a:ext cx="2382516" cy="32471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dirty="0">
                    <a:solidFill>
                      <a:sysClr val="windowText" lastClr="000000"/>
                    </a:solidFill>
                    <a:latin typeface="思源宋体 CN Heavy" panose="02020900000000000000" pitchFamily="18" charset="-122"/>
                    <a:ea typeface="思源宋体 CN Heavy" panose="02020900000000000000" pitchFamily="18" charset="-122"/>
                  </a:rPr>
                  <a:t>标题文字添加</a:t>
                </a:r>
                <a:endParaRPr lang="en-US" altLang="zh-CN" sz="1800" dirty="0">
                  <a:solidFill>
                    <a:sysClr val="windowText" lastClr="000000"/>
                  </a:solidFill>
                  <a:latin typeface="思源宋体 CN Heavy" panose="02020900000000000000" pitchFamily="18" charset="-122"/>
                  <a:ea typeface="思源宋体 CN Heavy" panose="02020900000000000000" pitchFamily="18" charset="-122"/>
                </a:endParaRPr>
              </a:p>
            </p:txBody>
          </p:sp>
          <p:sp>
            <p:nvSpPr>
              <p:cNvPr id="72" name="TextBox 61">
                <a:extLst>
                  <a:ext uri="{FF2B5EF4-FFF2-40B4-BE49-F238E27FC236}">
                    <a16:creationId xmlns:a16="http://schemas.microsoft.com/office/drawing/2014/main" id="{12936001-45F4-4E54-8586-1D89BDDDB684}"/>
                  </a:ext>
                </a:extLst>
              </p:cNvPr>
              <p:cNvSpPr txBox="1"/>
              <p:nvPr/>
            </p:nvSpPr>
            <p:spPr>
              <a:xfrm>
                <a:off x="7405837" y="2315392"/>
                <a:ext cx="2756095" cy="525272"/>
              </a:xfrm>
              <a:prstGeom prst="rect">
                <a:avLst/>
              </a:prstGeom>
              <a:noFill/>
            </p:spPr>
            <p:txBody>
              <a:bodyPr wrap="square" lIns="0" tIns="0" rIns="0" bIns="0" rtlCol="0">
                <a:spAutoFit/>
              </a:bodyPr>
              <a:lstStyle/>
              <a:p>
                <a:pPr algn="r">
                  <a:lnSpc>
                    <a:spcPct val="150000"/>
                  </a:lnSpc>
                </a:pPr>
                <a:r>
                  <a:rPr lang="zh-CN" altLang="en-US" sz="1200" dirty="0">
                    <a:solidFill>
                      <a:srgbClr val="262626"/>
                    </a:solidFill>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单击此处键入文本单击此处键入文本单击此处键入文本单击此处</a:t>
                </a:r>
              </a:p>
            </p:txBody>
          </p:sp>
        </p:grpSp>
      </p:grpSp>
    </p:spTree>
    <p:extLst>
      <p:ext uri="{BB962C8B-B14F-4D97-AF65-F5344CB8AC3E}">
        <p14:creationId xmlns:p14="http://schemas.microsoft.com/office/powerpoint/2010/main" val="244609987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ppt_x</p:attrName>
                                        </p:attrNameLst>
                                      </p:cBhvr>
                                      <p:tavLst>
                                        <p:tav tm="0">
                                          <p:val>
                                            <p:strVal val="#ppt_x"/>
                                          </p:val>
                                        </p:tav>
                                        <p:tav tm="100000">
                                          <p:val>
                                            <p:strVal val="#ppt_x"/>
                                          </p:val>
                                        </p:tav>
                                      </p:tavLst>
                                    </p:anim>
                                    <p:anim calcmode="lin" valueType="num">
                                      <p:cBhvr>
                                        <p:cTn id="15" dur="5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500"/>
                                        <p:tgtEl>
                                          <p:spTgt spid="57"/>
                                        </p:tgtEl>
                                      </p:cBhvr>
                                    </p:animEffect>
                                    <p:anim calcmode="lin" valueType="num">
                                      <p:cBhvr>
                                        <p:cTn id="26" dur="500" fill="hold"/>
                                        <p:tgtEl>
                                          <p:spTgt spid="57"/>
                                        </p:tgtEl>
                                        <p:attrNameLst>
                                          <p:attrName>ppt_x</p:attrName>
                                        </p:attrNameLst>
                                      </p:cBhvr>
                                      <p:tavLst>
                                        <p:tav tm="0">
                                          <p:val>
                                            <p:strVal val="#ppt_x"/>
                                          </p:val>
                                        </p:tav>
                                        <p:tav tm="100000">
                                          <p:val>
                                            <p:strVal val="#ppt_x"/>
                                          </p:val>
                                        </p:tav>
                                      </p:tavLst>
                                    </p:anim>
                                    <p:anim calcmode="lin" valueType="num">
                                      <p:cBhvr>
                                        <p:cTn id="27" dur="500" fill="hold"/>
                                        <p:tgtEl>
                                          <p:spTgt spid="5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strVal val="#ppt_x"/>
                                          </p:val>
                                        </p:tav>
                                        <p:tav tm="100000">
                                          <p:val>
                                            <p:strVal val="#ppt_x"/>
                                          </p:val>
                                        </p:tav>
                                      </p:tavLst>
                                    </p:anim>
                                    <p:anim calcmode="lin" valueType="num">
                                      <p:cBhvr>
                                        <p:cTn id="33" dur="5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id="{FC19EB59-8F2D-4836-8853-C16A587BD4A3}"/>
              </a:ext>
            </a:extLst>
          </p:cNvPr>
          <p:cNvGrpSpPr/>
          <p:nvPr/>
        </p:nvGrpSpPr>
        <p:grpSpPr>
          <a:xfrm>
            <a:off x="0" y="0"/>
            <a:ext cx="12192000" cy="6858000"/>
            <a:chOff x="0" y="0"/>
            <a:chExt cx="12192000" cy="6858000"/>
          </a:xfrm>
        </p:grpSpPr>
        <p:pic>
          <p:nvPicPr>
            <p:cNvPr id="42" name="图片 41">
              <a:extLst>
                <a:ext uri="{FF2B5EF4-FFF2-40B4-BE49-F238E27FC236}">
                  <a16:creationId xmlns:a16="http://schemas.microsoft.com/office/drawing/2014/main" id="{52DD7887-A435-43BF-A4D0-10F0F637F62D}"/>
                </a:ext>
              </a:extLst>
            </p:cNvPr>
            <p:cNvPicPr>
              <a:picLocks noChangeAspect="1"/>
            </p:cNvPicPr>
            <p:nvPr/>
          </p:nvPicPr>
          <p:blipFill>
            <a:blip r:embed="rId2"/>
            <a:stretch>
              <a:fillRect/>
            </a:stretch>
          </p:blipFill>
          <p:spPr>
            <a:xfrm>
              <a:off x="288879" y="142055"/>
              <a:ext cx="1066892" cy="499915"/>
            </a:xfrm>
            <a:prstGeom prst="rect">
              <a:avLst/>
            </a:prstGeom>
          </p:spPr>
        </p:pic>
        <p:sp>
          <p:nvSpPr>
            <p:cNvPr id="43" name="矩形 42">
              <a:extLst>
                <a:ext uri="{FF2B5EF4-FFF2-40B4-BE49-F238E27FC236}">
                  <a16:creationId xmlns:a16="http://schemas.microsoft.com/office/drawing/2014/main" id="{EDBD9D75-86B9-400D-95E8-B98DF7A6A086}"/>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6" name="矩形 35">
            <a:extLst>
              <a:ext uri="{FF2B5EF4-FFF2-40B4-BE49-F238E27FC236}">
                <a16:creationId xmlns:a16="http://schemas.microsoft.com/office/drawing/2014/main" id="{9F4A6999-F497-4168-8085-99F23D2A8B45}"/>
              </a:ext>
            </a:extLst>
          </p:cNvPr>
          <p:cNvSpPr/>
          <p:nvPr/>
        </p:nvSpPr>
        <p:spPr>
          <a:xfrm flipH="1">
            <a:off x="0" y="1672718"/>
            <a:ext cx="12192000" cy="1708539"/>
          </a:xfrm>
          <a:prstGeom prst="rect">
            <a:avLst/>
          </a:pr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18" name="文本框 17">
            <a:extLst>
              <a:ext uri="{FF2B5EF4-FFF2-40B4-BE49-F238E27FC236}">
                <a16:creationId xmlns:a16="http://schemas.microsoft.com/office/drawing/2014/main" id="{4F0F0111-0C35-4D0A-A01E-C670874AB042}"/>
              </a:ext>
            </a:extLst>
          </p:cNvPr>
          <p:cNvSpPr txBox="1"/>
          <p:nvPr/>
        </p:nvSpPr>
        <p:spPr>
          <a:xfrm>
            <a:off x="653047" y="578487"/>
            <a:ext cx="949299" cy="261610"/>
          </a:xfrm>
          <a:prstGeom prst="rect">
            <a:avLst/>
          </a:prstGeom>
          <a:ln>
            <a:solidFill>
              <a:srgbClr val="0CC076"/>
            </a:solidFill>
          </a:ln>
        </p:spPr>
        <p:txBody>
          <a:bodyPr wrap="none">
            <a:spAutoFit/>
          </a:bodyPr>
          <a:lstStyle>
            <a:defPPr>
              <a:defRPr lang="zh-CN"/>
            </a:defPPr>
            <a:lvl1pPr>
              <a:defRPr sz="4800">
                <a:gradFill>
                  <a:gsLst>
                    <a:gs pos="100000">
                      <a:srgbClr val="10A4BF"/>
                    </a:gs>
                    <a:gs pos="0">
                      <a:srgbClr val="0FC673"/>
                    </a:gs>
                    <a:gs pos="64000">
                      <a:srgbClr val="09BC78"/>
                    </a:gs>
                  </a:gsLst>
                  <a:lin ang="2700000" scaled="1"/>
                </a:gradFill>
                <a:latin typeface="思源宋体 Heavy" panose="02020900000000000000" pitchFamily="18" charset="-122"/>
                <a:ea typeface="思源宋体 Heavy" panose="02020900000000000000" pitchFamily="18" charset="-122"/>
              </a:defRPr>
            </a:lvl1pPr>
          </a:lstStyle>
          <a:p>
            <a:pPr algn="ctr"/>
            <a:r>
              <a:rPr lang="en-US" altLang="zh-CN" sz="1100" dirty="0">
                <a:latin typeface="思源黑体 CN Light" panose="020B0300000000000000" pitchFamily="34" charset="-122"/>
                <a:ea typeface="思源黑体 CN Light" panose="020B0300000000000000" pitchFamily="34" charset="-122"/>
              </a:rPr>
              <a:t>YOUR LOGO</a:t>
            </a:r>
            <a:endParaRPr lang="zh-CN" altLang="en-US" sz="1100" dirty="0">
              <a:latin typeface="思源黑体 CN Light" panose="020B0300000000000000" pitchFamily="34" charset="-122"/>
              <a:ea typeface="思源黑体 CN Light" panose="020B0300000000000000" pitchFamily="34" charset="-122"/>
            </a:endParaRPr>
          </a:p>
        </p:txBody>
      </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630440" y="-874607"/>
            <a:ext cx="1352997" cy="151601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67" name="组合 66">
            <a:extLst>
              <a:ext uri="{FF2B5EF4-FFF2-40B4-BE49-F238E27FC236}">
                <a16:creationId xmlns:a16="http://schemas.microsoft.com/office/drawing/2014/main" id="{AE831A68-2BC3-4401-8155-7650D38DD06C}"/>
              </a:ext>
            </a:extLst>
          </p:cNvPr>
          <p:cNvGrpSpPr/>
          <p:nvPr/>
        </p:nvGrpSpPr>
        <p:grpSpPr>
          <a:xfrm>
            <a:off x="640347" y="6078211"/>
            <a:ext cx="1250537" cy="230683"/>
            <a:chOff x="653047" y="6127478"/>
            <a:chExt cx="1250537" cy="230683"/>
          </a:xfrm>
        </p:grpSpPr>
        <p:grpSp>
          <p:nvGrpSpPr>
            <p:cNvPr id="63" name="组合 62">
              <a:extLst>
                <a:ext uri="{FF2B5EF4-FFF2-40B4-BE49-F238E27FC236}">
                  <a16:creationId xmlns:a16="http://schemas.microsoft.com/office/drawing/2014/main" id="{E2B3E25C-B4AB-4616-A60A-9A1703F86D93}"/>
                </a:ext>
              </a:extLst>
            </p:cNvPr>
            <p:cNvGrpSpPr/>
            <p:nvPr/>
          </p:nvGrpSpPr>
          <p:grpSpPr>
            <a:xfrm>
              <a:off x="653047" y="6127478"/>
              <a:ext cx="230683" cy="230683"/>
              <a:chOff x="653047" y="6127478"/>
              <a:chExt cx="230683" cy="230683"/>
            </a:xfrm>
          </p:grpSpPr>
          <p:sp>
            <p:nvSpPr>
              <p:cNvPr id="37" name="椭圆 36">
                <a:extLst>
                  <a:ext uri="{FF2B5EF4-FFF2-40B4-BE49-F238E27FC236}">
                    <a16:creationId xmlns:a16="http://schemas.microsoft.com/office/drawing/2014/main" id="{07FEC083-CEF3-4A7C-B023-46AE7D6CC76D}"/>
                  </a:ext>
                </a:extLst>
              </p:cNvPr>
              <p:cNvSpPr/>
              <p:nvPr/>
            </p:nvSpPr>
            <p:spPr>
              <a:xfrm>
                <a:off x="653047"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4" name="图形 46">
                <a:extLst>
                  <a:ext uri="{FF2B5EF4-FFF2-40B4-BE49-F238E27FC236}">
                    <a16:creationId xmlns:a16="http://schemas.microsoft.com/office/drawing/2014/main" id="{2A7860BB-CB7F-42C7-975E-A9CEBB44DDD5}"/>
                  </a:ext>
                </a:extLst>
              </p:cNvPr>
              <p:cNvSpPr/>
              <p:nvPr/>
            </p:nvSpPr>
            <p:spPr>
              <a:xfrm>
                <a:off x="704318" y="6178740"/>
                <a:ext cx="128140" cy="128158"/>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5" name="组合 64">
              <a:extLst>
                <a:ext uri="{FF2B5EF4-FFF2-40B4-BE49-F238E27FC236}">
                  <a16:creationId xmlns:a16="http://schemas.microsoft.com/office/drawing/2014/main" id="{31631AC2-CA71-4895-A7FA-866B820F391B}"/>
                </a:ext>
              </a:extLst>
            </p:cNvPr>
            <p:cNvGrpSpPr/>
            <p:nvPr/>
          </p:nvGrpSpPr>
          <p:grpSpPr>
            <a:xfrm>
              <a:off x="1332950" y="6127478"/>
              <a:ext cx="230683" cy="230683"/>
              <a:chOff x="1332950" y="6127478"/>
              <a:chExt cx="230683" cy="230683"/>
            </a:xfrm>
          </p:grpSpPr>
          <p:sp>
            <p:nvSpPr>
              <p:cNvPr id="39" name="椭圆 38">
                <a:extLst>
                  <a:ext uri="{FF2B5EF4-FFF2-40B4-BE49-F238E27FC236}">
                    <a16:creationId xmlns:a16="http://schemas.microsoft.com/office/drawing/2014/main" id="{B5C39A4B-1BA3-4027-96DC-B6C158E119D8}"/>
                  </a:ext>
                </a:extLst>
              </p:cNvPr>
              <p:cNvSpPr/>
              <p:nvPr/>
            </p:nvSpPr>
            <p:spPr>
              <a:xfrm>
                <a:off x="1332950"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5" name="图形 48">
                <a:extLst>
                  <a:ext uri="{FF2B5EF4-FFF2-40B4-BE49-F238E27FC236}">
                    <a16:creationId xmlns:a16="http://schemas.microsoft.com/office/drawing/2014/main" id="{618FEA3E-D458-4F31-9505-1919A2856117}"/>
                  </a:ext>
                </a:extLst>
              </p:cNvPr>
              <p:cNvSpPr/>
              <p:nvPr/>
            </p:nvSpPr>
            <p:spPr>
              <a:xfrm>
                <a:off x="1376392" y="6182744"/>
                <a:ext cx="143798" cy="120150"/>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6" name="组合 65">
              <a:extLst>
                <a:ext uri="{FF2B5EF4-FFF2-40B4-BE49-F238E27FC236}">
                  <a16:creationId xmlns:a16="http://schemas.microsoft.com/office/drawing/2014/main" id="{B1339A62-C4D4-49A9-BEDC-276C83D6D6C2}"/>
                </a:ext>
              </a:extLst>
            </p:cNvPr>
            <p:cNvGrpSpPr/>
            <p:nvPr/>
          </p:nvGrpSpPr>
          <p:grpSpPr>
            <a:xfrm>
              <a:off x="1672901" y="6127478"/>
              <a:ext cx="230683" cy="230683"/>
              <a:chOff x="1672901" y="6127478"/>
              <a:chExt cx="230683" cy="230683"/>
            </a:xfrm>
          </p:grpSpPr>
          <p:sp>
            <p:nvSpPr>
              <p:cNvPr id="40" name="椭圆 39">
                <a:extLst>
                  <a:ext uri="{FF2B5EF4-FFF2-40B4-BE49-F238E27FC236}">
                    <a16:creationId xmlns:a16="http://schemas.microsoft.com/office/drawing/2014/main" id="{DE83B190-B34C-4E67-8F89-1A27909E3831}"/>
                  </a:ext>
                </a:extLst>
              </p:cNvPr>
              <p:cNvSpPr/>
              <p:nvPr/>
            </p:nvSpPr>
            <p:spPr>
              <a:xfrm>
                <a:off x="1672901"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6" name="图形 50">
                <a:extLst>
                  <a:ext uri="{FF2B5EF4-FFF2-40B4-BE49-F238E27FC236}">
                    <a16:creationId xmlns:a16="http://schemas.microsoft.com/office/drawing/2014/main" id="{E35D93CC-A369-4854-8329-EABFDDE6EC5E}"/>
                  </a:ext>
                </a:extLst>
              </p:cNvPr>
              <p:cNvSpPr/>
              <p:nvPr/>
            </p:nvSpPr>
            <p:spPr>
              <a:xfrm>
                <a:off x="1721346" y="6178739"/>
                <a:ext cx="133792" cy="128160"/>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4" name="组合 63">
              <a:extLst>
                <a:ext uri="{FF2B5EF4-FFF2-40B4-BE49-F238E27FC236}">
                  <a16:creationId xmlns:a16="http://schemas.microsoft.com/office/drawing/2014/main" id="{D23A926E-4C03-450F-97AB-D4055C9C8DA6}"/>
                </a:ext>
              </a:extLst>
            </p:cNvPr>
            <p:cNvGrpSpPr/>
            <p:nvPr/>
          </p:nvGrpSpPr>
          <p:grpSpPr>
            <a:xfrm>
              <a:off x="992999" y="6127478"/>
              <a:ext cx="230683" cy="230683"/>
              <a:chOff x="992999" y="6127478"/>
              <a:chExt cx="230683" cy="230683"/>
            </a:xfrm>
          </p:grpSpPr>
          <p:sp>
            <p:nvSpPr>
              <p:cNvPr id="38" name="椭圆 37">
                <a:extLst>
                  <a:ext uri="{FF2B5EF4-FFF2-40B4-BE49-F238E27FC236}">
                    <a16:creationId xmlns:a16="http://schemas.microsoft.com/office/drawing/2014/main" id="{6B407D24-B819-41CA-BC65-43F63EBBF300}"/>
                  </a:ext>
                </a:extLst>
              </p:cNvPr>
              <p:cNvSpPr/>
              <p:nvPr/>
            </p:nvSpPr>
            <p:spPr>
              <a:xfrm>
                <a:off x="992999" y="6127478"/>
                <a:ext cx="230683" cy="230683"/>
              </a:xfrm>
              <a:prstGeom prst="ellipse">
                <a:avLst/>
              </a:prstGeom>
              <a:gradFill>
                <a:gsLst>
                  <a:gs pos="0">
                    <a:schemeClr val="accent2"/>
                  </a:gs>
                  <a:gs pos="100000">
                    <a:schemeClr val="accent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3FA3"/>
                  </a:solidFill>
                  <a:effectLst/>
                  <a:uLnTx/>
                  <a:uFillTx/>
                  <a:latin typeface="思源宋体 CN Heavy" panose="02020900000000000000" pitchFamily="18" charset="-122"/>
                  <a:ea typeface="思源宋体 CN Heavy" panose="02020900000000000000" pitchFamily="18" charset="-122"/>
                  <a:cs typeface="+mn-cs"/>
                </a:endParaRPr>
              </a:p>
            </p:txBody>
          </p:sp>
          <p:grpSp>
            <p:nvGrpSpPr>
              <p:cNvPr id="57" name="图形 52">
                <a:extLst>
                  <a:ext uri="{FF2B5EF4-FFF2-40B4-BE49-F238E27FC236}">
                    <a16:creationId xmlns:a16="http://schemas.microsoft.com/office/drawing/2014/main" id="{40742099-9C2A-4742-93E8-3A2EFE465743}"/>
                  </a:ext>
                </a:extLst>
              </p:cNvPr>
              <p:cNvGrpSpPr/>
              <p:nvPr/>
            </p:nvGrpSpPr>
            <p:grpSpPr>
              <a:xfrm>
                <a:off x="1045067" y="6182744"/>
                <a:ext cx="136070" cy="120150"/>
                <a:chOff x="4970502" y="2591854"/>
                <a:chExt cx="1896152" cy="1674306"/>
              </a:xfrm>
              <a:solidFill>
                <a:schemeClr val="bg1"/>
              </a:solidFill>
            </p:grpSpPr>
            <p:sp>
              <p:nvSpPr>
                <p:cNvPr id="58" name="任意多边形: 形状 57">
                  <a:extLst>
                    <a:ext uri="{FF2B5EF4-FFF2-40B4-BE49-F238E27FC236}">
                      <a16:creationId xmlns:a16="http://schemas.microsoft.com/office/drawing/2014/main" id="{5D44F28F-B361-4C91-A49D-8EA8E198A8F0}"/>
                    </a:ext>
                  </a:extLst>
                </p:cNvPr>
                <p:cNvSpPr/>
                <p:nvPr/>
              </p:nvSpPr>
              <p:spPr>
                <a:xfrm>
                  <a:off x="4970502" y="2759659"/>
                  <a:ext cx="288336" cy="1420205"/>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59" name="任意多边形: 形状 58">
                  <a:extLst>
                    <a:ext uri="{FF2B5EF4-FFF2-40B4-BE49-F238E27FC236}">
                      <a16:creationId xmlns:a16="http://schemas.microsoft.com/office/drawing/2014/main" id="{755FF6BD-C444-4A49-8334-A4E4DA9E5E69}"/>
                    </a:ext>
                  </a:extLst>
                </p:cNvPr>
                <p:cNvSpPr/>
                <p:nvPr/>
              </p:nvSpPr>
              <p:spPr>
                <a:xfrm>
                  <a:off x="5121262" y="2591854"/>
                  <a:ext cx="1594579" cy="1674306"/>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60" name="任意多边形: 形状 59">
                  <a:extLst>
                    <a:ext uri="{FF2B5EF4-FFF2-40B4-BE49-F238E27FC236}">
                      <a16:creationId xmlns:a16="http://schemas.microsoft.com/office/drawing/2014/main" id="{F9E40B72-ACC4-43AE-8367-A7FF533957B2}"/>
                    </a:ext>
                  </a:extLst>
                </p:cNvPr>
                <p:cNvSpPr/>
                <p:nvPr/>
              </p:nvSpPr>
              <p:spPr>
                <a:xfrm>
                  <a:off x="6578318" y="2760439"/>
                  <a:ext cx="288336" cy="1420151"/>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grpSp>
      <p:pic>
        <p:nvPicPr>
          <p:cNvPr id="78" name="图片 77" descr="一群人正在聊天&#10;&#10;描述已自动生成">
            <a:extLst>
              <a:ext uri="{FF2B5EF4-FFF2-40B4-BE49-F238E27FC236}">
                <a16:creationId xmlns:a16="http://schemas.microsoft.com/office/drawing/2014/main" id="{3B9E2A44-F6F6-457B-92D9-EF4441137B3C}"/>
              </a:ext>
            </a:extLst>
          </p:cNvPr>
          <p:cNvPicPr>
            <a:picLocks noChangeAspect="1"/>
          </p:cNvPicPr>
          <p:nvPr/>
        </p:nvPicPr>
        <p:blipFill rotWithShape="1">
          <a:blip r:embed="rId3">
            <a:extLst>
              <a:ext uri="{28A0092B-C50C-407E-A947-70E740481C1C}">
                <a14:useLocalDpi xmlns:a14="http://schemas.microsoft.com/office/drawing/2010/main" val="0"/>
              </a:ext>
            </a:extLst>
          </a:blip>
          <a:srcRect l="15366" t="4864" r="54238" b="27976"/>
          <a:stretch/>
        </p:blipFill>
        <p:spPr>
          <a:xfrm flipH="1">
            <a:off x="7607539" y="617713"/>
            <a:ext cx="3817072" cy="5622574"/>
          </a:xfrm>
          <a:custGeom>
            <a:avLst/>
            <a:gdLst>
              <a:gd name="connsiteX0" fmla="*/ 61722 w 3817072"/>
              <a:gd name="connsiteY0" fmla="*/ 0 h 5622574"/>
              <a:gd name="connsiteX1" fmla="*/ 3755350 w 3817072"/>
              <a:gd name="connsiteY1" fmla="*/ 0 h 5622574"/>
              <a:gd name="connsiteX2" fmla="*/ 3817072 w 3817072"/>
              <a:gd name="connsiteY2" fmla="*/ 61722 h 5622574"/>
              <a:gd name="connsiteX3" fmla="*/ 3817072 w 3817072"/>
              <a:gd name="connsiteY3" fmla="*/ 5560852 h 5622574"/>
              <a:gd name="connsiteX4" fmla="*/ 3755350 w 3817072"/>
              <a:gd name="connsiteY4" fmla="*/ 5622574 h 5622574"/>
              <a:gd name="connsiteX5" fmla="*/ 61722 w 3817072"/>
              <a:gd name="connsiteY5" fmla="*/ 5622574 h 5622574"/>
              <a:gd name="connsiteX6" fmla="*/ 0 w 3817072"/>
              <a:gd name="connsiteY6" fmla="*/ 5560852 h 5622574"/>
              <a:gd name="connsiteX7" fmla="*/ 0 w 3817072"/>
              <a:gd name="connsiteY7" fmla="*/ 61722 h 5622574"/>
              <a:gd name="connsiteX8" fmla="*/ 61722 w 3817072"/>
              <a:gd name="connsiteY8" fmla="*/ 0 h 56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7072" h="5622574">
                <a:moveTo>
                  <a:pt x="61722" y="0"/>
                </a:moveTo>
                <a:lnTo>
                  <a:pt x="3755350" y="0"/>
                </a:lnTo>
                <a:cubicBezTo>
                  <a:pt x="3789438" y="0"/>
                  <a:pt x="3817072" y="27634"/>
                  <a:pt x="3817072" y="61722"/>
                </a:cubicBezTo>
                <a:lnTo>
                  <a:pt x="3817072" y="5560852"/>
                </a:lnTo>
                <a:cubicBezTo>
                  <a:pt x="3817072" y="5594940"/>
                  <a:pt x="3789438" y="5622574"/>
                  <a:pt x="3755350" y="5622574"/>
                </a:cubicBezTo>
                <a:lnTo>
                  <a:pt x="61722" y="5622574"/>
                </a:lnTo>
                <a:cubicBezTo>
                  <a:pt x="27634" y="5622574"/>
                  <a:pt x="0" y="5594940"/>
                  <a:pt x="0" y="5560852"/>
                </a:cubicBezTo>
                <a:lnTo>
                  <a:pt x="0" y="61722"/>
                </a:lnTo>
                <a:cubicBezTo>
                  <a:pt x="0" y="27634"/>
                  <a:pt x="27634" y="0"/>
                  <a:pt x="61722" y="0"/>
                </a:cubicBezTo>
                <a:close/>
              </a:path>
            </a:pathLst>
          </a:custGeom>
          <a:ln w="25400">
            <a:solidFill>
              <a:schemeClr val="bg1"/>
            </a:solidFill>
          </a:ln>
          <a:effectLst>
            <a:outerShdw blurRad="254000" dist="127000" dir="10800000" algn="r" rotWithShape="0">
              <a:schemeClr val="accent2">
                <a:lumMod val="60000"/>
                <a:lumOff val="40000"/>
                <a:alpha val="30000"/>
              </a:schemeClr>
            </a:outerShdw>
          </a:effectLst>
        </p:spPr>
      </p:pic>
      <p:grpSp>
        <p:nvGrpSpPr>
          <p:cNvPr id="4" name="组合 3">
            <a:extLst>
              <a:ext uri="{FF2B5EF4-FFF2-40B4-BE49-F238E27FC236}">
                <a16:creationId xmlns:a16="http://schemas.microsoft.com/office/drawing/2014/main" id="{B918BA69-2A63-4311-9095-D757FA74FA81}"/>
              </a:ext>
            </a:extLst>
          </p:cNvPr>
          <p:cNvGrpSpPr/>
          <p:nvPr/>
        </p:nvGrpSpPr>
        <p:grpSpPr>
          <a:xfrm>
            <a:off x="804974" y="1945546"/>
            <a:ext cx="5346831" cy="3125515"/>
            <a:chOff x="804974" y="1945546"/>
            <a:chExt cx="5346831" cy="3125515"/>
          </a:xfrm>
        </p:grpSpPr>
        <p:grpSp>
          <p:nvGrpSpPr>
            <p:cNvPr id="33" name="组合 32">
              <a:extLst>
                <a:ext uri="{FF2B5EF4-FFF2-40B4-BE49-F238E27FC236}">
                  <a16:creationId xmlns:a16="http://schemas.microsoft.com/office/drawing/2014/main" id="{6C858302-12B0-4F7B-9CBF-CEA8C2323361}"/>
                </a:ext>
              </a:extLst>
            </p:cNvPr>
            <p:cNvGrpSpPr/>
            <p:nvPr/>
          </p:nvGrpSpPr>
          <p:grpSpPr>
            <a:xfrm>
              <a:off x="832930" y="3754420"/>
              <a:ext cx="5318875" cy="1316641"/>
              <a:chOff x="1134457" y="3177909"/>
              <a:chExt cx="3314855" cy="820563"/>
            </a:xfrm>
          </p:grpSpPr>
          <p:sp>
            <p:nvSpPr>
              <p:cNvPr id="34" name="文本框 33">
                <a:extLst>
                  <a:ext uri="{FF2B5EF4-FFF2-40B4-BE49-F238E27FC236}">
                    <a16:creationId xmlns:a16="http://schemas.microsoft.com/office/drawing/2014/main" id="{95ED0F74-53B7-4022-AA08-68DE9652E87B}"/>
                  </a:ext>
                </a:extLst>
              </p:cNvPr>
              <p:cNvSpPr txBox="1"/>
              <p:nvPr/>
            </p:nvSpPr>
            <p:spPr>
              <a:xfrm>
                <a:off x="1134457" y="3177909"/>
                <a:ext cx="2546093" cy="517898"/>
              </a:xfrm>
              <a:prstGeom prst="rect">
                <a:avLst/>
              </a:prstGeom>
              <a:noFill/>
            </p:spPr>
            <p:txBody>
              <a:bodyPr wrap="square" rtlCol="0">
                <a:spAutoFit/>
              </a:bodyPr>
              <a:lstStyle/>
              <a:p>
                <a:pPr defTabSz="457200"/>
                <a:r>
                  <a:rPr kumimoji="1"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Microsoft YaHei Light" charset="-122"/>
                  </a:rPr>
                  <a:t>研究方法</a:t>
                </a:r>
              </a:p>
            </p:txBody>
          </p:sp>
          <p:sp>
            <p:nvSpPr>
              <p:cNvPr id="35" name="文本框 34">
                <a:extLst>
                  <a:ext uri="{FF2B5EF4-FFF2-40B4-BE49-F238E27FC236}">
                    <a16:creationId xmlns:a16="http://schemas.microsoft.com/office/drawing/2014/main" id="{EE7128FE-9993-4F65-BB51-1B9E0E754759}"/>
                  </a:ext>
                </a:extLst>
              </p:cNvPr>
              <p:cNvSpPr txBox="1"/>
              <p:nvPr/>
            </p:nvSpPr>
            <p:spPr>
              <a:xfrm>
                <a:off x="1170429" y="3738764"/>
                <a:ext cx="3278883" cy="259708"/>
              </a:xfrm>
              <a:prstGeom prst="rect">
                <a:avLst/>
              </a:prstGeom>
              <a:noFill/>
            </p:spPr>
            <p:txBody>
              <a:bodyPr wrap="square" rtlCol="0">
                <a:spAutoFit/>
                <a:scene3d>
                  <a:camera prst="orthographicFront"/>
                  <a:lightRig rig="threePt" dir="t"/>
                </a:scene3d>
                <a:sp3d contourW="12700"/>
              </a:bodyPr>
              <a:lstStyle/>
              <a:p>
                <a:pPr algn="dist">
                  <a:lnSpc>
                    <a:spcPct val="114000"/>
                  </a:lnSpc>
                  <a:defRPr/>
                </a:pPr>
                <a:r>
                  <a:rPr lang="en-US" altLang="zh-CN"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RESEARCH METHODS</a:t>
                </a:r>
              </a:p>
            </p:txBody>
          </p:sp>
        </p:grpSp>
        <p:sp>
          <p:nvSpPr>
            <p:cNvPr id="41" name="文本框 40">
              <a:extLst>
                <a:ext uri="{FF2B5EF4-FFF2-40B4-BE49-F238E27FC236}">
                  <a16:creationId xmlns:a16="http://schemas.microsoft.com/office/drawing/2014/main" id="{8262B632-295E-45EC-9089-C1CF327D4A91}"/>
                </a:ext>
              </a:extLst>
            </p:cNvPr>
            <p:cNvSpPr txBox="1"/>
            <p:nvPr/>
          </p:nvSpPr>
          <p:spPr>
            <a:xfrm>
              <a:off x="804974" y="1945546"/>
              <a:ext cx="4537047" cy="1162882"/>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660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PART</a:t>
              </a:r>
              <a:r>
                <a:rPr lang="en-US" altLang="zh-CN" sz="66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.02</a:t>
              </a:r>
              <a:endParaRPr kumimoji="0" lang="en-US" altLang="zh-CN" sz="660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sp>
        <p:nvSpPr>
          <p:cNvPr id="31" name="Freeform 5">
            <a:extLst>
              <a:ext uri="{FF2B5EF4-FFF2-40B4-BE49-F238E27FC236}">
                <a16:creationId xmlns:a16="http://schemas.microsoft.com/office/drawing/2014/main" id="{29E7CBDA-2C3F-4D98-88B8-780319F44D53}"/>
              </a:ext>
            </a:extLst>
          </p:cNvPr>
          <p:cNvSpPr>
            <a:spLocks/>
          </p:cNvSpPr>
          <p:nvPr/>
        </p:nvSpPr>
        <p:spPr bwMode="auto">
          <a:xfrm rot="1078596">
            <a:off x="10827641" y="5523161"/>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182431449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a:extLst>
              <a:ext uri="{FF2B5EF4-FFF2-40B4-BE49-F238E27FC236}">
                <a16:creationId xmlns:a16="http://schemas.microsoft.com/office/drawing/2014/main" id="{1D41D9D0-C3D8-4EA0-83D2-ABFE2D711078}"/>
              </a:ext>
            </a:extLst>
          </p:cNvPr>
          <p:cNvGrpSpPr/>
          <p:nvPr/>
        </p:nvGrpSpPr>
        <p:grpSpPr>
          <a:xfrm>
            <a:off x="0" y="0"/>
            <a:ext cx="12192000" cy="6858000"/>
            <a:chOff x="0" y="0"/>
            <a:chExt cx="12192000" cy="6858000"/>
          </a:xfrm>
        </p:grpSpPr>
        <p:pic>
          <p:nvPicPr>
            <p:cNvPr id="54" name="图片 53">
              <a:extLst>
                <a:ext uri="{FF2B5EF4-FFF2-40B4-BE49-F238E27FC236}">
                  <a16:creationId xmlns:a16="http://schemas.microsoft.com/office/drawing/2014/main" id="{3447E2AA-C6E2-4B08-B269-795EBA09EC5B}"/>
                </a:ext>
              </a:extLst>
            </p:cNvPr>
            <p:cNvPicPr>
              <a:picLocks noChangeAspect="1"/>
            </p:cNvPicPr>
            <p:nvPr/>
          </p:nvPicPr>
          <p:blipFill>
            <a:blip r:embed="rId2"/>
            <a:stretch>
              <a:fillRect/>
            </a:stretch>
          </p:blipFill>
          <p:spPr>
            <a:xfrm>
              <a:off x="288879" y="142055"/>
              <a:ext cx="1066892" cy="499915"/>
            </a:xfrm>
            <a:prstGeom prst="rect">
              <a:avLst/>
            </a:prstGeom>
          </p:spPr>
        </p:pic>
        <p:sp>
          <p:nvSpPr>
            <p:cNvPr id="55" name="矩形 54">
              <a:extLst>
                <a:ext uri="{FF2B5EF4-FFF2-40B4-BE49-F238E27FC236}">
                  <a16:creationId xmlns:a16="http://schemas.microsoft.com/office/drawing/2014/main" id="{E14C519D-39CD-4EE4-B6DF-E2CE8EBDC260}"/>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研究方法</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grpSp>
        <p:nvGrpSpPr>
          <p:cNvPr id="9" name="组合 8">
            <a:extLst>
              <a:ext uri="{FF2B5EF4-FFF2-40B4-BE49-F238E27FC236}">
                <a16:creationId xmlns:a16="http://schemas.microsoft.com/office/drawing/2014/main" id="{942B4CD3-3976-42A6-94A6-9E14AB947870}"/>
              </a:ext>
            </a:extLst>
          </p:cNvPr>
          <p:cNvGrpSpPr/>
          <p:nvPr/>
        </p:nvGrpSpPr>
        <p:grpSpPr>
          <a:xfrm>
            <a:off x="1253423" y="1911929"/>
            <a:ext cx="2809518" cy="4055482"/>
            <a:chOff x="1253423" y="1911929"/>
            <a:chExt cx="2809518" cy="4055482"/>
          </a:xfrm>
        </p:grpSpPr>
        <p:grpSp>
          <p:nvGrpSpPr>
            <p:cNvPr id="10" name="组合 9">
              <a:extLst>
                <a:ext uri="{FF2B5EF4-FFF2-40B4-BE49-F238E27FC236}">
                  <a16:creationId xmlns:a16="http://schemas.microsoft.com/office/drawing/2014/main" id="{CE22926F-E8F5-42D8-8ABE-9978F52DFA0A}"/>
                </a:ext>
              </a:extLst>
            </p:cNvPr>
            <p:cNvGrpSpPr/>
            <p:nvPr/>
          </p:nvGrpSpPr>
          <p:grpSpPr>
            <a:xfrm>
              <a:off x="1423299" y="1911929"/>
              <a:ext cx="2441086" cy="2362750"/>
              <a:chOff x="929889" y="1737304"/>
              <a:chExt cx="2441086" cy="2362750"/>
            </a:xfrm>
          </p:grpSpPr>
          <p:sp>
            <p:nvSpPr>
              <p:cNvPr id="13" name="形状">
                <a:extLst>
                  <a:ext uri="{FF2B5EF4-FFF2-40B4-BE49-F238E27FC236}">
                    <a16:creationId xmlns:a16="http://schemas.microsoft.com/office/drawing/2014/main" id="{E11000DA-F601-4770-831A-5243F10E701F}"/>
                  </a:ext>
                </a:extLst>
              </p:cNvPr>
              <p:cNvSpPr/>
              <p:nvPr/>
            </p:nvSpPr>
            <p:spPr>
              <a:xfrm>
                <a:off x="1136370" y="1865449"/>
                <a:ext cx="2234605" cy="2234605"/>
              </a:xfrm>
              <a:prstGeom prst="arc">
                <a:avLst>
                  <a:gd name="adj1" fmla="val 16200000"/>
                  <a:gd name="adj2" fmla="val 10386724"/>
                </a:avLst>
              </a:prstGeom>
              <a:noFill/>
              <a:ln w="152400" cap="rnd">
                <a:solidFill>
                  <a:srgbClr val="36B794"/>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dirty="0">
                  <a:solidFill>
                    <a:schemeClr val="tx1">
                      <a:lumMod val="75000"/>
                      <a:lumOff val="25000"/>
                    </a:schemeClr>
                  </a:solidFill>
                  <a:latin typeface="思源黑体 CN Light" panose="020B0300000000000000" pitchFamily="34" charset="-122"/>
                </a:endParaRPr>
              </a:p>
            </p:txBody>
          </p:sp>
          <p:sp>
            <p:nvSpPr>
              <p:cNvPr id="14" name="形状">
                <a:extLst>
                  <a:ext uri="{FF2B5EF4-FFF2-40B4-BE49-F238E27FC236}">
                    <a16:creationId xmlns:a16="http://schemas.microsoft.com/office/drawing/2014/main" id="{E913DDB5-FDDA-43DB-8528-439FFB1581C5}"/>
                  </a:ext>
                </a:extLst>
              </p:cNvPr>
              <p:cNvSpPr/>
              <p:nvPr/>
            </p:nvSpPr>
            <p:spPr>
              <a:xfrm>
                <a:off x="1327756" y="2056835"/>
                <a:ext cx="1851833" cy="1851833"/>
              </a:xfrm>
              <a:prstGeom prst="arc">
                <a:avLst>
                  <a:gd name="adj1" fmla="val 16200000"/>
                  <a:gd name="adj2" fmla="val 9177120"/>
                </a:avLst>
              </a:prstGeom>
              <a:noFill/>
              <a:ln w="152400" cap="rnd">
                <a:solidFill>
                  <a:srgbClr val="6FCE9A"/>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dirty="0">
                  <a:solidFill>
                    <a:schemeClr val="tx1">
                      <a:lumMod val="75000"/>
                      <a:lumOff val="25000"/>
                    </a:schemeClr>
                  </a:solidFill>
                  <a:latin typeface="思源黑体 CN Light" panose="020B0300000000000000" pitchFamily="34" charset="-122"/>
                </a:endParaRPr>
              </a:p>
            </p:txBody>
          </p:sp>
          <p:sp>
            <p:nvSpPr>
              <p:cNvPr id="15" name="形状">
                <a:extLst>
                  <a:ext uri="{FF2B5EF4-FFF2-40B4-BE49-F238E27FC236}">
                    <a16:creationId xmlns:a16="http://schemas.microsoft.com/office/drawing/2014/main" id="{B15230A2-0183-4081-81FD-4C656081464C}"/>
                  </a:ext>
                </a:extLst>
              </p:cNvPr>
              <p:cNvSpPr/>
              <p:nvPr/>
            </p:nvSpPr>
            <p:spPr>
              <a:xfrm>
                <a:off x="1513008" y="2242087"/>
                <a:ext cx="1481328" cy="1481328"/>
              </a:xfrm>
              <a:prstGeom prst="arc">
                <a:avLst>
                  <a:gd name="adj1" fmla="val 16200000"/>
                  <a:gd name="adj2" fmla="val 7522488"/>
                </a:avLst>
              </a:prstGeom>
              <a:noFill/>
              <a:ln w="152400" cap="rnd">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dirty="0">
                  <a:solidFill>
                    <a:schemeClr val="tx1">
                      <a:lumMod val="75000"/>
                      <a:lumOff val="25000"/>
                    </a:schemeClr>
                  </a:solidFill>
                  <a:latin typeface="思源黑体 CN Light" panose="020B0300000000000000" pitchFamily="34" charset="-122"/>
                </a:endParaRPr>
              </a:p>
            </p:txBody>
          </p:sp>
          <p:sp>
            <p:nvSpPr>
              <p:cNvPr id="16" name="形状">
                <a:extLst>
                  <a:ext uri="{FF2B5EF4-FFF2-40B4-BE49-F238E27FC236}">
                    <a16:creationId xmlns:a16="http://schemas.microsoft.com/office/drawing/2014/main" id="{67D25D8A-09F8-4E04-B48E-7E39E3F0E6FE}"/>
                  </a:ext>
                </a:extLst>
              </p:cNvPr>
              <p:cNvSpPr txBox="1"/>
              <p:nvPr/>
            </p:nvSpPr>
            <p:spPr>
              <a:xfrm>
                <a:off x="1541239" y="1737304"/>
                <a:ext cx="566181" cy="246221"/>
              </a:xfrm>
              <a:prstGeom prst="rect">
                <a:avLst/>
              </a:prstGeom>
              <a:noFill/>
            </p:spPr>
            <p:txBody>
              <a:bodyPr wrap="none">
                <a:normAutofit/>
                <a:scene3d>
                  <a:camera prst="orthographicFront"/>
                  <a:lightRig rig="threePt" dir="t"/>
                </a:scene3d>
                <a:sp3d contourW="12700"/>
              </a:bodyPr>
              <a:lstStyle/>
              <a:p>
                <a:r>
                  <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关键词</a:t>
                </a:r>
              </a:p>
            </p:txBody>
          </p:sp>
          <p:sp>
            <p:nvSpPr>
              <p:cNvPr id="17" name="形状">
                <a:extLst>
                  <a:ext uri="{FF2B5EF4-FFF2-40B4-BE49-F238E27FC236}">
                    <a16:creationId xmlns:a16="http://schemas.microsoft.com/office/drawing/2014/main" id="{AFD2E8B6-56DB-40FB-A2BE-BC8CF368DBC8}"/>
                  </a:ext>
                </a:extLst>
              </p:cNvPr>
              <p:cNvSpPr txBox="1"/>
              <p:nvPr/>
            </p:nvSpPr>
            <p:spPr>
              <a:xfrm>
                <a:off x="1541239" y="2117065"/>
                <a:ext cx="566181" cy="246221"/>
              </a:xfrm>
              <a:prstGeom prst="rect">
                <a:avLst/>
              </a:prstGeom>
              <a:noFill/>
            </p:spPr>
            <p:txBody>
              <a:bodyPr wrap="none">
                <a:normAutofit/>
                <a:scene3d>
                  <a:camera prst="orthographicFront"/>
                  <a:lightRig rig="threePt" dir="t"/>
                </a:scene3d>
                <a:sp3d contourW="12700"/>
              </a:bodyPr>
              <a:lstStyle/>
              <a:p>
                <a:r>
                  <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关键词</a:t>
                </a:r>
              </a:p>
            </p:txBody>
          </p:sp>
          <p:sp>
            <p:nvSpPr>
              <p:cNvPr id="18" name="形状">
                <a:extLst>
                  <a:ext uri="{FF2B5EF4-FFF2-40B4-BE49-F238E27FC236}">
                    <a16:creationId xmlns:a16="http://schemas.microsoft.com/office/drawing/2014/main" id="{4B4A1D9F-D586-4F87-AC5E-E730E7C54D98}"/>
                  </a:ext>
                </a:extLst>
              </p:cNvPr>
              <p:cNvSpPr txBox="1"/>
              <p:nvPr/>
            </p:nvSpPr>
            <p:spPr>
              <a:xfrm>
                <a:off x="1541239" y="1927184"/>
                <a:ext cx="566181" cy="246221"/>
              </a:xfrm>
              <a:prstGeom prst="rect">
                <a:avLst/>
              </a:prstGeom>
              <a:noFill/>
            </p:spPr>
            <p:txBody>
              <a:bodyPr wrap="none">
                <a:normAutofit/>
                <a:scene3d>
                  <a:camera prst="orthographicFront"/>
                  <a:lightRig rig="threePt" dir="t"/>
                </a:scene3d>
                <a:sp3d contourW="12700"/>
              </a:bodyPr>
              <a:lstStyle/>
              <a:p>
                <a:r>
                  <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关键词</a:t>
                </a:r>
              </a:p>
            </p:txBody>
          </p:sp>
          <p:sp>
            <p:nvSpPr>
              <p:cNvPr id="19" name="形状">
                <a:extLst>
                  <a:ext uri="{FF2B5EF4-FFF2-40B4-BE49-F238E27FC236}">
                    <a16:creationId xmlns:a16="http://schemas.microsoft.com/office/drawing/2014/main" id="{12491563-5C92-44DA-948D-A049B8B461B8}"/>
                  </a:ext>
                </a:extLst>
              </p:cNvPr>
              <p:cNvSpPr txBox="1"/>
              <p:nvPr/>
            </p:nvSpPr>
            <p:spPr>
              <a:xfrm>
                <a:off x="929889" y="2798299"/>
                <a:ext cx="449162" cy="246221"/>
              </a:xfrm>
              <a:prstGeom prst="rect">
                <a:avLst/>
              </a:prstGeom>
              <a:noFill/>
            </p:spPr>
            <p:txBody>
              <a:bodyPr wrap="none">
                <a:normAutofit/>
                <a:scene3d>
                  <a:camera prst="orthographicFront"/>
                  <a:lightRig rig="threePt" dir="t"/>
                </a:scene3d>
                <a:sp3d contourW="12700"/>
              </a:bodyPr>
              <a:lstStyle/>
              <a:p>
                <a:r>
                  <a:rPr lang="en-US" sz="1000" dirty="0">
                    <a:solidFill>
                      <a:schemeClr val="tx1">
                        <a:lumMod val="75000"/>
                        <a:lumOff val="25000"/>
                      </a:schemeClr>
                    </a:solidFill>
                    <a:latin typeface="思源黑体 CN Light" panose="020B0300000000000000" pitchFamily="34" charset="-122"/>
                  </a:rPr>
                  <a:t>75%</a:t>
                </a:r>
              </a:p>
            </p:txBody>
          </p:sp>
          <p:sp>
            <p:nvSpPr>
              <p:cNvPr id="20" name="形状">
                <a:extLst>
                  <a:ext uri="{FF2B5EF4-FFF2-40B4-BE49-F238E27FC236}">
                    <a16:creationId xmlns:a16="http://schemas.microsoft.com/office/drawing/2014/main" id="{FC1CB2A7-AE99-4009-868F-9B5E1C728090}"/>
                  </a:ext>
                </a:extLst>
              </p:cNvPr>
              <p:cNvSpPr txBox="1"/>
              <p:nvPr/>
            </p:nvSpPr>
            <p:spPr>
              <a:xfrm>
                <a:off x="1210835" y="3076419"/>
                <a:ext cx="449162" cy="246221"/>
              </a:xfrm>
              <a:prstGeom prst="rect">
                <a:avLst/>
              </a:prstGeom>
              <a:noFill/>
            </p:spPr>
            <p:txBody>
              <a:bodyPr wrap="none">
                <a:normAutofit/>
                <a:scene3d>
                  <a:camera prst="orthographicFront"/>
                  <a:lightRig rig="threePt" dir="t"/>
                </a:scene3d>
                <a:sp3d contourW="12700"/>
              </a:bodyPr>
              <a:lstStyle/>
              <a:p>
                <a:r>
                  <a:rPr lang="en-US" sz="1000" dirty="0">
                    <a:solidFill>
                      <a:schemeClr val="tx1">
                        <a:lumMod val="75000"/>
                        <a:lumOff val="25000"/>
                      </a:schemeClr>
                    </a:solidFill>
                    <a:latin typeface="思源黑体 CN Light" panose="020B0300000000000000" pitchFamily="34" charset="-122"/>
                  </a:rPr>
                  <a:t>85%</a:t>
                </a:r>
              </a:p>
            </p:txBody>
          </p:sp>
          <p:sp>
            <p:nvSpPr>
              <p:cNvPr id="21" name="形状">
                <a:extLst>
                  <a:ext uri="{FF2B5EF4-FFF2-40B4-BE49-F238E27FC236}">
                    <a16:creationId xmlns:a16="http://schemas.microsoft.com/office/drawing/2014/main" id="{84C83330-4784-48F6-8EB9-E86314698539}"/>
                  </a:ext>
                </a:extLst>
              </p:cNvPr>
              <p:cNvSpPr txBox="1"/>
              <p:nvPr/>
            </p:nvSpPr>
            <p:spPr>
              <a:xfrm>
                <a:off x="1595020" y="3238669"/>
                <a:ext cx="449162" cy="246221"/>
              </a:xfrm>
              <a:prstGeom prst="rect">
                <a:avLst/>
              </a:prstGeom>
              <a:noFill/>
            </p:spPr>
            <p:txBody>
              <a:bodyPr wrap="none">
                <a:normAutofit/>
                <a:scene3d>
                  <a:camera prst="orthographicFront"/>
                  <a:lightRig rig="threePt" dir="t"/>
                </a:scene3d>
                <a:sp3d contourW="12700"/>
              </a:bodyPr>
              <a:lstStyle/>
              <a:p>
                <a:r>
                  <a:rPr lang="en-US" sz="1000" dirty="0">
                    <a:solidFill>
                      <a:schemeClr val="tx1">
                        <a:lumMod val="75000"/>
                        <a:lumOff val="25000"/>
                      </a:schemeClr>
                    </a:solidFill>
                    <a:latin typeface="思源黑体 CN Light" panose="020B0300000000000000" pitchFamily="34" charset="-122"/>
                  </a:rPr>
                  <a:t>60%</a:t>
                </a:r>
              </a:p>
            </p:txBody>
          </p:sp>
        </p:grpSp>
        <p:sp>
          <p:nvSpPr>
            <p:cNvPr id="11" name="文本框 10">
              <a:extLst>
                <a:ext uri="{FF2B5EF4-FFF2-40B4-BE49-F238E27FC236}">
                  <a16:creationId xmlns:a16="http://schemas.microsoft.com/office/drawing/2014/main" id="{08152D26-B63E-45AC-A75B-D9AE17B020CA}"/>
                </a:ext>
              </a:extLst>
            </p:cNvPr>
            <p:cNvSpPr txBox="1"/>
            <p:nvPr/>
          </p:nvSpPr>
          <p:spPr>
            <a:xfrm>
              <a:off x="1642520" y="4606477"/>
              <a:ext cx="2031325" cy="461665"/>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r>
                <a:rPr lang="zh-CN" altLang="en-US"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标题文字添加</a:t>
              </a:r>
            </a:p>
          </p:txBody>
        </p:sp>
        <p:sp>
          <p:nvSpPr>
            <p:cNvPr id="12" name="文本框 11">
              <a:extLst>
                <a:ext uri="{FF2B5EF4-FFF2-40B4-BE49-F238E27FC236}">
                  <a16:creationId xmlns:a16="http://schemas.microsoft.com/office/drawing/2014/main" id="{03ED9126-12A6-4CEB-A875-A451DD19E66F}"/>
                </a:ext>
              </a:extLst>
            </p:cNvPr>
            <p:cNvSpPr txBox="1"/>
            <p:nvPr/>
          </p:nvSpPr>
          <p:spPr>
            <a:xfrm>
              <a:off x="1253423" y="5072807"/>
              <a:ext cx="2809518"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文本单击单击此处键入文本单击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22" name="组合 21">
            <a:extLst>
              <a:ext uri="{FF2B5EF4-FFF2-40B4-BE49-F238E27FC236}">
                <a16:creationId xmlns:a16="http://schemas.microsoft.com/office/drawing/2014/main" id="{A5F2F4B5-3066-409E-96C9-70A80471A112}"/>
              </a:ext>
            </a:extLst>
          </p:cNvPr>
          <p:cNvGrpSpPr/>
          <p:nvPr/>
        </p:nvGrpSpPr>
        <p:grpSpPr>
          <a:xfrm>
            <a:off x="4699525" y="1911929"/>
            <a:ext cx="2809518" cy="4055482"/>
            <a:chOff x="4699525" y="1911929"/>
            <a:chExt cx="2809518" cy="4055482"/>
          </a:xfrm>
        </p:grpSpPr>
        <p:grpSp>
          <p:nvGrpSpPr>
            <p:cNvPr id="23" name="组合 22">
              <a:extLst>
                <a:ext uri="{FF2B5EF4-FFF2-40B4-BE49-F238E27FC236}">
                  <a16:creationId xmlns:a16="http://schemas.microsoft.com/office/drawing/2014/main" id="{76D4F320-C315-413D-BD61-60B72682A1CD}"/>
                </a:ext>
              </a:extLst>
            </p:cNvPr>
            <p:cNvGrpSpPr/>
            <p:nvPr/>
          </p:nvGrpSpPr>
          <p:grpSpPr>
            <a:xfrm>
              <a:off x="4884496" y="1911929"/>
              <a:ext cx="2425991" cy="2362750"/>
              <a:chOff x="4892785" y="1737304"/>
              <a:chExt cx="2425991" cy="2362750"/>
            </a:xfrm>
          </p:grpSpPr>
          <p:sp>
            <p:nvSpPr>
              <p:cNvPr id="26" name="形状">
                <a:extLst>
                  <a:ext uri="{FF2B5EF4-FFF2-40B4-BE49-F238E27FC236}">
                    <a16:creationId xmlns:a16="http://schemas.microsoft.com/office/drawing/2014/main" id="{D29DA010-B475-4BDF-9420-2F1F31C3EB43}"/>
                  </a:ext>
                </a:extLst>
              </p:cNvPr>
              <p:cNvSpPr/>
              <p:nvPr/>
            </p:nvSpPr>
            <p:spPr>
              <a:xfrm>
                <a:off x="5084171" y="1865449"/>
                <a:ext cx="2234605" cy="2234605"/>
              </a:xfrm>
              <a:prstGeom prst="arc">
                <a:avLst>
                  <a:gd name="adj1" fmla="val 16200000"/>
                  <a:gd name="adj2" fmla="val 11206624"/>
                </a:avLst>
              </a:prstGeom>
              <a:noFill/>
              <a:ln w="152400" cap="rnd">
                <a:solidFill>
                  <a:srgbClr val="36B794"/>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dirty="0">
                  <a:solidFill>
                    <a:schemeClr val="tx1">
                      <a:lumMod val="75000"/>
                      <a:lumOff val="25000"/>
                    </a:schemeClr>
                  </a:solidFill>
                  <a:latin typeface="思源黑体 CN Light" panose="020B0300000000000000" pitchFamily="34" charset="-122"/>
                </a:endParaRPr>
              </a:p>
            </p:txBody>
          </p:sp>
          <p:sp>
            <p:nvSpPr>
              <p:cNvPr id="27" name="形状">
                <a:extLst>
                  <a:ext uri="{FF2B5EF4-FFF2-40B4-BE49-F238E27FC236}">
                    <a16:creationId xmlns:a16="http://schemas.microsoft.com/office/drawing/2014/main" id="{AC7B0A51-B44B-427D-9FE1-5B9E728D2B8F}"/>
                  </a:ext>
                </a:extLst>
              </p:cNvPr>
              <p:cNvSpPr/>
              <p:nvPr/>
            </p:nvSpPr>
            <p:spPr>
              <a:xfrm>
                <a:off x="5275557" y="2056835"/>
                <a:ext cx="1851833" cy="1851833"/>
              </a:xfrm>
              <a:prstGeom prst="arc">
                <a:avLst>
                  <a:gd name="adj1" fmla="val 16200000"/>
                  <a:gd name="adj2" fmla="val 9177120"/>
                </a:avLst>
              </a:prstGeom>
              <a:noFill/>
              <a:ln w="152400" cap="rnd">
                <a:solidFill>
                  <a:srgbClr val="6FCE9A"/>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dirty="0">
                  <a:solidFill>
                    <a:schemeClr val="tx1">
                      <a:lumMod val="75000"/>
                      <a:lumOff val="25000"/>
                    </a:schemeClr>
                  </a:solidFill>
                  <a:latin typeface="思源黑体 CN Light" panose="020B0300000000000000" pitchFamily="34" charset="-122"/>
                </a:endParaRPr>
              </a:p>
            </p:txBody>
          </p:sp>
          <p:sp>
            <p:nvSpPr>
              <p:cNvPr id="31" name="形状">
                <a:extLst>
                  <a:ext uri="{FF2B5EF4-FFF2-40B4-BE49-F238E27FC236}">
                    <a16:creationId xmlns:a16="http://schemas.microsoft.com/office/drawing/2014/main" id="{45BCFEE5-0D0F-4E14-B548-ED3838448F3E}"/>
                  </a:ext>
                </a:extLst>
              </p:cNvPr>
              <p:cNvSpPr/>
              <p:nvPr/>
            </p:nvSpPr>
            <p:spPr>
              <a:xfrm>
                <a:off x="5460809" y="2242087"/>
                <a:ext cx="1481328" cy="1481328"/>
              </a:xfrm>
              <a:prstGeom prst="arc">
                <a:avLst>
                  <a:gd name="adj1" fmla="val 16200000"/>
                  <a:gd name="adj2" fmla="val 6871063"/>
                </a:avLst>
              </a:prstGeom>
              <a:noFill/>
              <a:ln w="152400" cap="rnd">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dirty="0">
                  <a:solidFill>
                    <a:schemeClr val="tx1">
                      <a:lumMod val="75000"/>
                      <a:lumOff val="25000"/>
                    </a:schemeClr>
                  </a:solidFill>
                  <a:latin typeface="思源黑体 CN Light" panose="020B0300000000000000" pitchFamily="34" charset="-122"/>
                </a:endParaRPr>
              </a:p>
            </p:txBody>
          </p:sp>
          <p:sp>
            <p:nvSpPr>
              <p:cNvPr id="33" name="形状">
                <a:extLst>
                  <a:ext uri="{FF2B5EF4-FFF2-40B4-BE49-F238E27FC236}">
                    <a16:creationId xmlns:a16="http://schemas.microsoft.com/office/drawing/2014/main" id="{CF213821-80F8-4A28-B372-58656D619035}"/>
                  </a:ext>
                </a:extLst>
              </p:cNvPr>
              <p:cNvSpPr txBox="1"/>
              <p:nvPr/>
            </p:nvSpPr>
            <p:spPr>
              <a:xfrm>
                <a:off x="5489040" y="1737304"/>
                <a:ext cx="566181" cy="246221"/>
              </a:xfrm>
              <a:prstGeom prst="rect">
                <a:avLst/>
              </a:prstGeom>
              <a:noFill/>
            </p:spPr>
            <p:txBody>
              <a:bodyPr wrap="none">
                <a:normAutofit/>
                <a:scene3d>
                  <a:camera prst="orthographicFront"/>
                  <a:lightRig rig="threePt" dir="t"/>
                </a:scene3d>
                <a:sp3d contourW="12700"/>
              </a:bodyPr>
              <a:lstStyle/>
              <a:p>
                <a:r>
                  <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关键词</a:t>
                </a:r>
              </a:p>
            </p:txBody>
          </p:sp>
          <p:sp>
            <p:nvSpPr>
              <p:cNvPr id="34" name="形状">
                <a:extLst>
                  <a:ext uri="{FF2B5EF4-FFF2-40B4-BE49-F238E27FC236}">
                    <a16:creationId xmlns:a16="http://schemas.microsoft.com/office/drawing/2014/main" id="{363D1389-D4D8-46D4-B751-757BD32F86F5}"/>
                  </a:ext>
                </a:extLst>
              </p:cNvPr>
              <p:cNvSpPr txBox="1"/>
              <p:nvPr/>
            </p:nvSpPr>
            <p:spPr>
              <a:xfrm>
                <a:off x="5489040" y="2117065"/>
                <a:ext cx="566181" cy="246221"/>
              </a:xfrm>
              <a:prstGeom prst="rect">
                <a:avLst/>
              </a:prstGeom>
              <a:noFill/>
            </p:spPr>
            <p:txBody>
              <a:bodyPr wrap="none">
                <a:normAutofit/>
                <a:scene3d>
                  <a:camera prst="orthographicFront"/>
                  <a:lightRig rig="threePt" dir="t"/>
                </a:scene3d>
                <a:sp3d contourW="12700"/>
              </a:bodyPr>
              <a:lstStyle/>
              <a:p>
                <a:r>
                  <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关键词</a:t>
                </a:r>
              </a:p>
            </p:txBody>
          </p:sp>
          <p:sp>
            <p:nvSpPr>
              <p:cNvPr id="35" name="形状">
                <a:extLst>
                  <a:ext uri="{FF2B5EF4-FFF2-40B4-BE49-F238E27FC236}">
                    <a16:creationId xmlns:a16="http://schemas.microsoft.com/office/drawing/2014/main" id="{033388E9-2289-4193-BE35-9FE221E34600}"/>
                  </a:ext>
                </a:extLst>
              </p:cNvPr>
              <p:cNvSpPr txBox="1"/>
              <p:nvPr/>
            </p:nvSpPr>
            <p:spPr>
              <a:xfrm>
                <a:off x="5489040" y="1927184"/>
                <a:ext cx="566181" cy="246221"/>
              </a:xfrm>
              <a:prstGeom prst="rect">
                <a:avLst/>
              </a:prstGeom>
              <a:noFill/>
            </p:spPr>
            <p:txBody>
              <a:bodyPr wrap="none">
                <a:normAutofit/>
                <a:scene3d>
                  <a:camera prst="orthographicFront"/>
                  <a:lightRig rig="threePt" dir="t"/>
                </a:scene3d>
                <a:sp3d contourW="12700"/>
              </a:bodyPr>
              <a:lstStyle/>
              <a:p>
                <a:r>
                  <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关键词</a:t>
                </a:r>
              </a:p>
            </p:txBody>
          </p:sp>
          <p:sp>
            <p:nvSpPr>
              <p:cNvPr id="36" name="形状">
                <a:extLst>
                  <a:ext uri="{FF2B5EF4-FFF2-40B4-BE49-F238E27FC236}">
                    <a16:creationId xmlns:a16="http://schemas.microsoft.com/office/drawing/2014/main" id="{3A58A851-EE26-40B2-88F1-0BC68C8BCE69}"/>
                  </a:ext>
                </a:extLst>
              </p:cNvPr>
              <p:cNvSpPr txBox="1"/>
              <p:nvPr/>
            </p:nvSpPr>
            <p:spPr>
              <a:xfrm>
                <a:off x="4892785" y="2522807"/>
                <a:ext cx="449162" cy="246221"/>
              </a:xfrm>
              <a:prstGeom prst="rect">
                <a:avLst/>
              </a:prstGeom>
              <a:noFill/>
            </p:spPr>
            <p:txBody>
              <a:bodyPr wrap="none">
                <a:normAutofit/>
                <a:scene3d>
                  <a:camera prst="orthographicFront"/>
                  <a:lightRig rig="threePt" dir="t"/>
                </a:scene3d>
                <a:sp3d contourW="12700"/>
              </a:bodyPr>
              <a:lstStyle/>
              <a:p>
                <a:r>
                  <a:rPr lang="en-US" sz="1000" dirty="0">
                    <a:solidFill>
                      <a:schemeClr val="tx1">
                        <a:lumMod val="75000"/>
                        <a:lumOff val="25000"/>
                      </a:schemeClr>
                    </a:solidFill>
                    <a:latin typeface="思源黑体 CN Light" panose="020B0300000000000000" pitchFamily="34" charset="-122"/>
                  </a:rPr>
                  <a:t>75%</a:t>
                </a:r>
              </a:p>
            </p:txBody>
          </p:sp>
          <p:sp>
            <p:nvSpPr>
              <p:cNvPr id="37" name="形状">
                <a:extLst>
                  <a:ext uri="{FF2B5EF4-FFF2-40B4-BE49-F238E27FC236}">
                    <a16:creationId xmlns:a16="http://schemas.microsoft.com/office/drawing/2014/main" id="{3C9CAD51-9DD0-4791-AE11-042F9F2B88A0}"/>
                  </a:ext>
                </a:extLst>
              </p:cNvPr>
              <p:cNvSpPr txBox="1"/>
              <p:nvPr/>
            </p:nvSpPr>
            <p:spPr>
              <a:xfrm>
                <a:off x="5158636" y="3076419"/>
                <a:ext cx="449162" cy="246221"/>
              </a:xfrm>
              <a:prstGeom prst="rect">
                <a:avLst/>
              </a:prstGeom>
              <a:noFill/>
            </p:spPr>
            <p:txBody>
              <a:bodyPr wrap="none">
                <a:normAutofit/>
                <a:scene3d>
                  <a:camera prst="orthographicFront"/>
                  <a:lightRig rig="threePt" dir="t"/>
                </a:scene3d>
                <a:sp3d contourW="12700"/>
              </a:bodyPr>
              <a:lstStyle/>
              <a:p>
                <a:r>
                  <a:rPr lang="en-US" sz="1000" dirty="0">
                    <a:solidFill>
                      <a:schemeClr val="tx1">
                        <a:lumMod val="75000"/>
                        <a:lumOff val="25000"/>
                      </a:schemeClr>
                    </a:solidFill>
                    <a:latin typeface="思源黑体 CN Light" panose="020B0300000000000000" pitchFamily="34" charset="-122"/>
                  </a:rPr>
                  <a:t>85%</a:t>
                </a:r>
              </a:p>
            </p:txBody>
          </p:sp>
          <p:sp>
            <p:nvSpPr>
              <p:cNvPr id="38" name="形状">
                <a:extLst>
                  <a:ext uri="{FF2B5EF4-FFF2-40B4-BE49-F238E27FC236}">
                    <a16:creationId xmlns:a16="http://schemas.microsoft.com/office/drawing/2014/main" id="{CC8F8BA0-9072-42C3-B87E-1B5BDCF351E3}"/>
                  </a:ext>
                </a:extLst>
              </p:cNvPr>
              <p:cNvSpPr txBox="1"/>
              <p:nvPr/>
            </p:nvSpPr>
            <p:spPr>
              <a:xfrm>
                <a:off x="5593348" y="3352800"/>
                <a:ext cx="449162" cy="246221"/>
              </a:xfrm>
              <a:prstGeom prst="rect">
                <a:avLst/>
              </a:prstGeom>
              <a:noFill/>
            </p:spPr>
            <p:txBody>
              <a:bodyPr wrap="none">
                <a:normAutofit/>
                <a:scene3d>
                  <a:camera prst="orthographicFront"/>
                  <a:lightRig rig="threePt" dir="t"/>
                </a:scene3d>
                <a:sp3d contourW="12700"/>
              </a:bodyPr>
              <a:lstStyle/>
              <a:p>
                <a:r>
                  <a:rPr lang="en-US" sz="1000" dirty="0">
                    <a:solidFill>
                      <a:schemeClr val="tx1">
                        <a:lumMod val="75000"/>
                        <a:lumOff val="25000"/>
                      </a:schemeClr>
                    </a:solidFill>
                    <a:latin typeface="思源黑体 CN Light" panose="020B0300000000000000" pitchFamily="34" charset="-122"/>
                  </a:rPr>
                  <a:t>50%</a:t>
                </a:r>
              </a:p>
            </p:txBody>
          </p:sp>
        </p:grpSp>
        <p:sp>
          <p:nvSpPr>
            <p:cNvPr id="24" name="文本框 23">
              <a:extLst>
                <a:ext uri="{FF2B5EF4-FFF2-40B4-BE49-F238E27FC236}">
                  <a16:creationId xmlns:a16="http://schemas.microsoft.com/office/drawing/2014/main" id="{621FF89F-2B35-47F0-91C2-FCCA0994B887}"/>
                </a:ext>
              </a:extLst>
            </p:cNvPr>
            <p:cNvSpPr txBox="1"/>
            <p:nvPr/>
          </p:nvSpPr>
          <p:spPr>
            <a:xfrm>
              <a:off x="5088622" y="4606477"/>
              <a:ext cx="2031325" cy="461665"/>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r>
                <a:rPr lang="zh-CN" altLang="en-US" dirty="0">
                  <a:solidFill>
                    <a:schemeClr val="tx1">
                      <a:lumMod val="65000"/>
                      <a:lumOff val="35000"/>
                    </a:schemeClr>
                  </a:solidFill>
                  <a:latin typeface="思源宋体 CN Heavy" panose="02020900000000000000" pitchFamily="18" charset="-122"/>
                  <a:ea typeface="思源宋体 CN Heavy" panose="02020900000000000000" pitchFamily="18" charset="-122"/>
                </a:rPr>
                <a:t>标题文字添加</a:t>
              </a:r>
            </a:p>
          </p:txBody>
        </p:sp>
        <p:sp>
          <p:nvSpPr>
            <p:cNvPr id="25" name="文本框 24">
              <a:extLst>
                <a:ext uri="{FF2B5EF4-FFF2-40B4-BE49-F238E27FC236}">
                  <a16:creationId xmlns:a16="http://schemas.microsoft.com/office/drawing/2014/main" id="{11E08CAD-C6E7-48F4-8D7B-220C14FD8669}"/>
                </a:ext>
              </a:extLst>
            </p:cNvPr>
            <p:cNvSpPr txBox="1"/>
            <p:nvPr/>
          </p:nvSpPr>
          <p:spPr>
            <a:xfrm>
              <a:off x="4699525" y="5072807"/>
              <a:ext cx="2809518"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文本单击单击此处键入文本单击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39" name="组合 38">
            <a:extLst>
              <a:ext uri="{FF2B5EF4-FFF2-40B4-BE49-F238E27FC236}">
                <a16:creationId xmlns:a16="http://schemas.microsoft.com/office/drawing/2014/main" id="{B6A1D430-47D4-4EA7-90FA-C6A0794C632F}"/>
              </a:ext>
            </a:extLst>
          </p:cNvPr>
          <p:cNvGrpSpPr/>
          <p:nvPr/>
        </p:nvGrpSpPr>
        <p:grpSpPr>
          <a:xfrm>
            <a:off x="8160722" y="1911929"/>
            <a:ext cx="2809518" cy="4055482"/>
            <a:chOff x="8160722" y="1911929"/>
            <a:chExt cx="2809518" cy="4055482"/>
          </a:xfrm>
        </p:grpSpPr>
        <p:grpSp>
          <p:nvGrpSpPr>
            <p:cNvPr id="40" name="组合 39">
              <a:extLst>
                <a:ext uri="{FF2B5EF4-FFF2-40B4-BE49-F238E27FC236}">
                  <a16:creationId xmlns:a16="http://schemas.microsoft.com/office/drawing/2014/main" id="{2B2EDEA0-6B58-414D-8A81-A95AA0673AAD}"/>
                </a:ext>
              </a:extLst>
            </p:cNvPr>
            <p:cNvGrpSpPr/>
            <p:nvPr/>
          </p:nvGrpSpPr>
          <p:grpSpPr>
            <a:xfrm>
              <a:off x="8330598" y="1911929"/>
              <a:ext cx="2441086" cy="2362750"/>
              <a:chOff x="8821026" y="1737304"/>
              <a:chExt cx="2441086" cy="2362750"/>
            </a:xfrm>
          </p:grpSpPr>
          <p:sp>
            <p:nvSpPr>
              <p:cNvPr id="44" name="形状">
                <a:extLst>
                  <a:ext uri="{FF2B5EF4-FFF2-40B4-BE49-F238E27FC236}">
                    <a16:creationId xmlns:a16="http://schemas.microsoft.com/office/drawing/2014/main" id="{72F9C1CC-0F08-41D0-89F9-EB8BEB9B0440}"/>
                  </a:ext>
                </a:extLst>
              </p:cNvPr>
              <p:cNvSpPr/>
              <p:nvPr/>
            </p:nvSpPr>
            <p:spPr>
              <a:xfrm>
                <a:off x="9027507" y="1865449"/>
                <a:ext cx="2234605" cy="2234605"/>
              </a:xfrm>
              <a:prstGeom prst="arc">
                <a:avLst>
                  <a:gd name="adj1" fmla="val 16200000"/>
                  <a:gd name="adj2" fmla="val 10386724"/>
                </a:avLst>
              </a:prstGeom>
              <a:noFill/>
              <a:ln w="152400" cap="rnd">
                <a:solidFill>
                  <a:srgbClr val="36B794"/>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dirty="0">
                  <a:solidFill>
                    <a:schemeClr val="tx1">
                      <a:lumMod val="75000"/>
                      <a:lumOff val="25000"/>
                    </a:schemeClr>
                  </a:solidFill>
                  <a:latin typeface="思源黑体 CN Light" panose="020B0300000000000000" pitchFamily="34" charset="-122"/>
                </a:endParaRPr>
              </a:p>
            </p:txBody>
          </p:sp>
          <p:sp>
            <p:nvSpPr>
              <p:cNvPr id="45" name="形状">
                <a:extLst>
                  <a:ext uri="{FF2B5EF4-FFF2-40B4-BE49-F238E27FC236}">
                    <a16:creationId xmlns:a16="http://schemas.microsoft.com/office/drawing/2014/main" id="{DBD5F5E9-4984-42AD-8387-347D6BBC26A0}"/>
                  </a:ext>
                </a:extLst>
              </p:cNvPr>
              <p:cNvSpPr/>
              <p:nvPr/>
            </p:nvSpPr>
            <p:spPr>
              <a:xfrm>
                <a:off x="9218893" y="2056835"/>
                <a:ext cx="1851833" cy="1851833"/>
              </a:xfrm>
              <a:prstGeom prst="arc">
                <a:avLst>
                  <a:gd name="adj1" fmla="val 16200000"/>
                  <a:gd name="adj2" fmla="val 9177120"/>
                </a:avLst>
              </a:prstGeom>
              <a:noFill/>
              <a:ln w="152400" cap="rnd">
                <a:solidFill>
                  <a:srgbClr val="6FCE9A"/>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dirty="0">
                  <a:solidFill>
                    <a:schemeClr val="tx1">
                      <a:lumMod val="75000"/>
                      <a:lumOff val="25000"/>
                    </a:schemeClr>
                  </a:solidFill>
                  <a:latin typeface="思源黑体 CN Light" panose="020B0300000000000000" pitchFamily="34" charset="-122"/>
                </a:endParaRPr>
              </a:p>
            </p:txBody>
          </p:sp>
          <p:sp>
            <p:nvSpPr>
              <p:cNvPr id="46" name="形状">
                <a:extLst>
                  <a:ext uri="{FF2B5EF4-FFF2-40B4-BE49-F238E27FC236}">
                    <a16:creationId xmlns:a16="http://schemas.microsoft.com/office/drawing/2014/main" id="{CCC7C9BD-8176-49A1-906F-523283A97C72}"/>
                  </a:ext>
                </a:extLst>
              </p:cNvPr>
              <p:cNvSpPr/>
              <p:nvPr/>
            </p:nvSpPr>
            <p:spPr>
              <a:xfrm>
                <a:off x="9404145" y="2242087"/>
                <a:ext cx="1481328" cy="1481328"/>
              </a:xfrm>
              <a:prstGeom prst="arc">
                <a:avLst>
                  <a:gd name="adj1" fmla="val 16200000"/>
                  <a:gd name="adj2" fmla="val 7522488"/>
                </a:avLst>
              </a:prstGeom>
              <a:noFill/>
              <a:ln w="152400" cap="rnd">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dirty="0">
                  <a:solidFill>
                    <a:schemeClr val="tx1">
                      <a:lumMod val="75000"/>
                      <a:lumOff val="25000"/>
                    </a:schemeClr>
                  </a:solidFill>
                  <a:latin typeface="思源黑体 CN Light" panose="020B0300000000000000" pitchFamily="34" charset="-122"/>
                </a:endParaRPr>
              </a:p>
            </p:txBody>
          </p:sp>
          <p:sp>
            <p:nvSpPr>
              <p:cNvPr id="47" name="形状">
                <a:extLst>
                  <a:ext uri="{FF2B5EF4-FFF2-40B4-BE49-F238E27FC236}">
                    <a16:creationId xmlns:a16="http://schemas.microsoft.com/office/drawing/2014/main" id="{F3B28D6E-1DD5-4B6B-ACE5-112592D13580}"/>
                  </a:ext>
                </a:extLst>
              </p:cNvPr>
              <p:cNvSpPr txBox="1"/>
              <p:nvPr/>
            </p:nvSpPr>
            <p:spPr>
              <a:xfrm>
                <a:off x="9432376" y="1737304"/>
                <a:ext cx="566181" cy="246221"/>
              </a:xfrm>
              <a:prstGeom prst="rect">
                <a:avLst/>
              </a:prstGeom>
              <a:noFill/>
            </p:spPr>
            <p:txBody>
              <a:bodyPr wrap="none">
                <a:normAutofit/>
                <a:scene3d>
                  <a:camera prst="orthographicFront"/>
                  <a:lightRig rig="threePt" dir="t"/>
                </a:scene3d>
                <a:sp3d contourW="12700"/>
              </a:bodyPr>
              <a:lstStyle/>
              <a:p>
                <a:r>
                  <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关键词</a:t>
                </a:r>
              </a:p>
            </p:txBody>
          </p:sp>
          <p:sp>
            <p:nvSpPr>
              <p:cNvPr id="48" name="形状">
                <a:extLst>
                  <a:ext uri="{FF2B5EF4-FFF2-40B4-BE49-F238E27FC236}">
                    <a16:creationId xmlns:a16="http://schemas.microsoft.com/office/drawing/2014/main" id="{552225B2-C6AD-4BB5-A255-667FA7FF4D3E}"/>
                  </a:ext>
                </a:extLst>
              </p:cNvPr>
              <p:cNvSpPr txBox="1"/>
              <p:nvPr/>
            </p:nvSpPr>
            <p:spPr>
              <a:xfrm>
                <a:off x="9432376" y="2117065"/>
                <a:ext cx="566181" cy="246221"/>
              </a:xfrm>
              <a:prstGeom prst="rect">
                <a:avLst/>
              </a:prstGeom>
              <a:noFill/>
            </p:spPr>
            <p:txBody>
              <a:bodyPr wrap="none">
                <a:normAutofit/>
                <a:scene3d>
                  <a:camera prst="orthographicFront"/>
                  <a:lightRig rig="threePt" dir="t"/>
                </a:scene3d>
                <a:sp3d contourW="12700"/>
              </a:bodyPr>
              <a:lstStyle/>
              <a:p>
                <a:r>
                  <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关键词</a:t>
                </a:r>
              </a:p>
            </p:txBody>
          </p:sp>
          <p:sp>
            <p:nvSpPr>
              <p:cNvPr id="49" name="形状">
                <a:extLst>
                  <a:ext uri="{FF2B5EF4-FFF2-40B4-BE49-F238E27FC236}">
                    <a16:creationId xmlns:a16="http://schemas.microsoft.com/office/drawing/2014/main" id="{928280F1-36DB-4795-A3AB-E4A421C80969}"/>
                  </a:ext>
                </a:extLst>
              </p:cNvPr>
              <p:cNvSpPr txBox="1"/>
              <p:nvPr/>
            </p:nvSpPr>
            <p:spPr>
              <a:xfrm>
                <a:off x="9432376" y="1927184"/>
                <a:ext cx="566181" cy="246221"/>
              </a:xfrm>
              <a:prstGeom prst="rect">
                <a:avLst/>
              </a:prstGeom>
              <a:noFill/>
            </p:spPr>
            <p:txBody>
              <a:bodyPr wrap="none">
                <a:normAutofit/>
                <a:scene3d>
                  <a:camera prst="orthographicFront"/>
                  <a:lightRig rig="threePt" dir="t"/>
                </a:scene3d>
                <a:sp3d contourW="12700"/>
              </a:bodyPr>
              <a:lstStyle/>
              <a:p>
                <a:r>
                  <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关键词</a:t>
                </a:r>
              </a:p>
            </p:txBody>
          </p:sp>
          <p:sp>
            <p:nvSpPr>
              <p:cNvPr id="50" name="形状">
                <a:extLst>
                  <a:ext uri="{FF2B5EF4-FFF2-40B4-BE49-F238E27FC236}">
                    <a16:creationId xmlns:a16="http://schemas.microsoft.com/office/drawing/2014/main" id="{1E282850-524E-43F0-8CF8-DF9017ABF522}"/>
                  </a:ext>
                </a:extLst>
              </p:cNvPr>
              <p:cNvSpPr txBox="1"/>
              <p:nvPr/>
            </p:nvSpPr>
            <p:spPr>
              <a:xfrm>
                <a:off x="8821026" y="2798299"/>
                <a:ext cx="449162" cy="246221"/>
              </a:xfrm>
              <a:prstGeom prst="rect">
                <a:avLst/>
              </a:prstGeom>
              <a:noFill/>
            </p:spPr>
            <p:txBody>
              <a:bodyPr wrap="none">
                <a:normAutofit/>
                <a:scene3d>
                  <a:camera prst="orthographicFront"/>
                  <a:lightRig rig="threePt" dir="t"/>
                </a:scene3d>
                <a:sp3d contourW="12700"/>
              </a:bodyPr>
              <a:lstStyle/>
              <a:p>
                <a:r>
                  <a:rPr lang="en-US" sz="1000" dirty="0">
                    <a:solidFill>
                      <a:schemeClr val="tx1">
                        <a:lumMod val="75000"/>
                        <a:lumOff val="25000"/>
                      </a:schemeClr>
                    </a:solidFill>
                    <a:latin typeface="思源黑体 CN Light" panose="020B0300000000000000" pitchFamily="34" charset="-122"/>
                  </a:rPr>
                  <a:t>75%</a:t>
                </a:r>
              </a:p>
            </p:txBody>
          </p:sp>
          <p:sp>
            <p:nvSpPr>
              <p:cNvPr id="51" name="形状">
                <a:extLst>
                  <a:ext uri="{FF2B5EF4-FFF2-40B4-BE49-F238E27FC236}">
                    <a16:creationId xmlns:a16="http://schemas.microsoft.com/office/drawing/2014/main" id="{8824761A-D826-45CA-B634-AD594400B0ED}"/>
                  </a:ext>
                </a:extLst>
              </p:cNvPr>
              <p:cNvSpPr txBox="1"/>
              <p:nvPr/>
            </p:nvSpPr>
            <p:spPr>
              <a:xfrm>
                <a:off x="9101972" y="3076419"/>
                <a:ext cx="449162" cy="246221"/>
              </a:xfrm>
              <a:prstGeom prst="rect">
                <a:avLst/>
              </a:prstGeom>
              <a:noFill/>
            </p:spPr>
            <p:txBody>
              <a:bodyPr wrap="none">
                <a:normAutofit/>
                <a:scene3d>
                  <a:camera prst="orthographicFront"/>
                  <a:lightRig rig="threePt" dir="t"/>
                </a:scene3d>
                <a:sp3d contourW="12700"/>
              </a:bodyPr>
              <a:lstStyle/>
              <a:p>
                <a:r>
                  <a:rPr lang="en-US" sz="1000" dirty="0">
                    <a:solidFill>
                      <a:schemeClr val="tx1">
                        <a:lumMod val="75000"/>
                        <a:lumOff val="25000"/>
                      </a:schemeClr>
                    </a:solidFill>
                    <a:latin typeface="思源黑体 CN Light" panose="020B0300000000000000" pitchFamily="34" charset="-122"/>
                  </a:rPr>
                  <a:t>85%</a:t>
                </a:r>
              </a:p>
            </p:txBody>
          </p:sp>
          <p:sp>
            <p:nvSpPr>
              <p:cNvPr id="52" name="形状">
                <a:extLst>
                  <a:ext uri="{FF2B5EF4-FFF2-40B4-BE49-F238E27FC236}">
                    <a16:creationId xmlns:a16="http://schemas.microsoft.com/office/drawing/2014/main" id="{50AFEAA4-BDA6-45BA-A180-18AEE3E09934}"/>
                  </a:ext>
                </a:extLst>
              </p:cNvPr>
              <p:cNvSpPr txBox="1"/>
              <p:nvPr/>
            </p:nvSpPr>
            <p:spPr>
              <a:xfrm>
                <a:off x="9486157" y="3238669"/>
                <a:ext cx="449162" cy="246221"/>
              </a:xfrm>
              <a:prstGeom prst="rect">
                <a:avLst/>
              </a:prstGeom>
              <a:noFill/>
            </p:spPr>
            <p:txBody>
              <a:bodyPr wrap="none">
                <a:normAutofit/>
                <a:scene3d>
                  <a:camera prst="orthographicFront"/>
                  <a:lightRig rig="threePt" dir="t"/>
                </a:scene3d>
                <a:sp3d contourW="12700"/>
              </a:bodyPr>
              <a:lstStyle/>
              <a:p>
                <a:r>
                  <a:rPr lang="en-US" sz="1000" dirty="0">
                    <a:solidFill>
                      <a:schemeClr val="tx1">
                        <a:lumMod val="75000"/>
                        <a:lumOff val="25000"/>
                      </a:schemeClr>
                    </a:solidFill>
                    <a:latin typeface="思源黑体 CN Light" panose="020B0300000000000000" pitchFamily="34" charset="-122"/>
                  </a:rPr>
                  <a:t>60%</a:t>
                </a:r>
              </a:p>
            </p:txBody>
          </p:sp>
        </p:grpSp>
        <p:sp>
          <p:nvSpPr>
            <p:cNvPr id="41" name="文本框 40">
              <a:extLst>
                <a:ext uri="{FF2B5EF4-FFF2-40B4-BE49-F238E27FC236}">
                  <a16:creationId xmlns:a16="http://schemas.microsoft.com/office/drawing/2014/main" id="{5EC80FA5-3D31-4355-9808-B18AFD6428C3}"/>
                </a:ext>
              </a:extLst>
            </p:cNvPr>
            <p:cNvSpPr txBox="1"/>
            <p:nvPr/>
          </p:nvSpPr>
          <p:spPr>
            <a:xfrm>
              <a:off x="8549819" y="4606477"/>
              <a:ext cx="2031325" cy="461665"/>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r>
                <a:rPr lang="zh-CN" altLang="en-US" dirty="0">
                  <a:gradFill>
                    <a:gsLst>
                      <a:gs pos="100000">
                        <a:schemeClr val="accent1"/>
                      </a:gs>
                      <a:gs pos="50000">
                        <a:schemeClr val="accent2"/>
                      </a:gs>
                    </a:gsLst>
                    <a:lin ang="2700000" scaled="1"/>
                  </a:gradFill>
                  <a:latin typeface="思源宋体 CN Heavy" panose="02020900000000000000" pitchFamily="18" charset="-122"/>
                  <a:ea typeface="思源宋体 CN Heavy" panose="02020900000000000000" pitchFamily="18" charset="-122"/>
                </a:rPr>
                <a:t>标题文字添加</a:t>
              </a:r>
            </a:p>
          </p:txBody>
        </p:sp>
        <p:sp>
          <p:nvSpPr>
            <p:cNvPr id="43" name="文本框 42">
              <a:extLst>
                <a:ext uri="{FF2B5EF4-FFF2-40B4-BE49-F238E27FC236}">
                  <a16:creationId xmlns:a16="http://schemas.microsoft.com/office/drawing/2014/main" id="{75F67704-FB4E-48BB-901D-FB17140C3067}"/>
                </a:ext>
              </a:extLst>
            </p:cNvPr>
            <p:cNvSpPr txBox="1"/>
            <p:nvPr/>
          </p:nvSpPr>
          <p:spPr>
            <a:xfrm>
              <a:off x="8160722" y="5072807"/>
              <a:ext cx="2809518"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文本单击单击此处键入文本单击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191968181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anim calcmode="lin" valueType="num">
                                      <p:cBhvr>
                                        <p:cTn id="20" dur="500" fill="hold"/>
                                        <p:tgtEl>
                                          <p:spTgt spid="39"/>
                                        </p:tgtEl>
                                        <p:attrNameLst>
                                          <p:attrName>ppt_x</p:attrName>
                                        </p:attrNameLst>
                                      </p:cBhvr>
                                      <p:tavLst>
                                        <p:tav tm="0">
                                          <p:val>
                                            <p:strVal val="#ppt_x"/>
                                          </p:val>
                                        </p:tav>
                                        <p:tav tm="100000">
                                          <p:val>
                                            <p:strVal val="#ppt_x"/>
                                          </p:val>
                                        </p:tav>
                                      </p:tavLst>
                                    </p:anim>
                                    <p:anim calcmode="lin" valueType="num">
                                      <p:cBhvr>
                                        <p:cTn id="21"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a:extLst>
              <a:ext uri="{FF2B5EF4-FFF2-40B4-BE49-F238E27FC236}">
                <a16:creationId xmlns:a16="http://schemas.microsoft.com/office/drawing/2014/main" id="{49469D0B-C5BC-4ECF-8542-35F45286394C}"/>
              </a:ext>
            </a:extLst>
          </p:cNvPr>
          <p:cNvGrpSpPr/>
          <p:nvPr/>
        </p:nvGrpSpPr>
        <p:grpSpPr>
          <a:xfrm>
            <a:off x="0" y="0"/>
            <a:ext cx="12192000" cy="6858000"/>
            <a:chOff x="0" y="0"/>
            <a:chExt cx="12192000" cy="6858000"/>
          </a:xfrm>
        </p:grpSpPr>
        <p:pic>
          <p:nvPicPr>
            <p:cNvPr id="55" name="图片 54">
              <a:extLst>
                <a:ext uri="{FF2B5EF4-FFF2-40B4-BE49-F238E27FC236}">
                  <a16:creationId xmlns:a16="http://schemas.microsoft.com/office/drawing/2014/main" id="{1BFEBE5A-64FA-4529-99EF-3AF271D0E292}"/>
                </a:ext>
              </a:extLst>
            </p:cNvPr>
            <p:cNvPicPr>
              <a:picLocks noChangeAspect="1"/>
            </p:cNvPicPr>
            <p:nvPr/>
          </p:nvPicPr>
          <p:blipFill>
            <a:blip r:embed="rId2"/>
            <a:stretch>
              <a:fillRect/>
            </a:stretch>
          </p:blipFill>
          <p:spPr>
            <a:xfrm>
              <a:off x="288879" y="142055"/>
              <a:ext cx="1066892" cy="499915"/>
            </a:xfrm>
            <a:prstGeom prst="rect">
              <a:avLst/>
            </a:prstGeom>
          </p:spPr>
        </p:pic>
        <p:sp>
          <p:nvSpPr>
            <p:cNvPr id="56" name="矩形 55">
              <a:extLst>
                <a:ext uri="{FF2B5EF4-FFF2-40B4-BE49-F238E27FC236}">
                  <a16:creationId xmlns:a16="http://schemas.microsoft.com/office/drawing/2014/main" id="{B066ABB7-36A7-4BB5-8B20-6F402A635A71}"/>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grpSp>
      <p:sp>
        <p:nvSpPr>
          <p:cNvPr id="32" name="Freeform 5">
            <a:extLst>
              <a:ext uri="{FF2B5EF4-FFF2-40B4-BE49-F238E27FC236}">
                <a16:creationId xmlns:a16="http://schemas.microsoft.com/office/drawing/2014/main" id="{24CB56A2-F52B-432B-AF7C-023E2CA95EDD}"/>
              </a:ext>
            </a:extLst>
          </p:cNvPr>
          <p:cNvSpPr>
            <a:spLocks/>
          </p:cNvSpPr>
          <p:nvPr/>
        </p:nvSpPr>
        <p:spPr bwMode="auto">
          <a:xfrm rot="1078596">
            <a:off x="-93330" y="-103062"/>
            <a:ext cx="381020" cy="426928"/>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Freeform 5">
            <a:extLst>
              <a:ext uri="{FF2B5EF4-FFF2-40B4-BE49-F238E27FC236}">
                <a16:creationId xmlns:a16="http://schemas.microsoft.com/office/drawing/2014/main" id="{A19A880A-E7EC-46E5-9A7B-85099E42F42B}"/>
              </a:ext>
            </a:extLst>
          </p:cNvPr>
          <p:cNvSpPr>
            <a:spLocks/>
          </p:cNvSpPr>
          <p:nvPr/>
        </p:nvSpPr>
        <p:spPr bwMode="auto">
          <a:xfrm rot="1078596">
            <a:off x="11696636" y="6107360"/>
            <a:ext cx="990728" cy="111010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50425903-5695-4801-A322-73EF53618ADB}"/>
              </a:ext>
            </a:extLst>
          </p:cNvPr>
          <p:cNvGrpSpPr/>
          <p:nvPr/>
        </p:nvGrpSpPr>
        <p:grpSpPr>
          <a:xfrm>
            <a:off x="338417" y="281544"/>
            <a:ext cx="2113312" cy="531650"/>
            <a:chOff x="8148917" y="2407838"/>
            <a:chExt cx="2113312" cy="531650"/>
          </a:xfrm>
        </p:grpSpPr>
        <p:sp>
          <p:nvSpPr>
            <p:cNvPr id="29" name="文本框 28">
              <a:extLst>
                <a:ext uri="{FF2B5EF4-FFF2-40B4-BE49-F238E27FC236}">
                  <a16:creationId xmlns:a16="http://schemas.microsoft.com/office/drawing/2014/main" id="{985AE62D-3E2F-4EF1-AB0F-0BB797A42443}"/>
                </a:ext>
              </a:extLst>
            </p:cNvPr>
            <p:cNvSpPr txBox="1"/>
            <p:nvPr/>
          </p:nvSpPr>
          <p:spPr>
            <a:xfrm>
              <a:off x="8948386" y="2467425"/>
              <a:ext cx="131384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sym typeface="OPPOSans H" panose="00020600040101010101" pitchFamily="18" charset="-122"/>
                </a:rPr>
                <a:t>研究方法</a:t>
              </a:r>
            </a:p>
          </p:txBody>
        </p:sp>
        <p:sp>
          <p:nvSpPr>
            <p:cNvPr id="30" name="任意多边形: 形状 29">
              <a:extLst>
                <a:ext uri="{FF2B5EF4-FFF2-40B4-BE49-F238E27FC236}">
                  <a16:creationId xmlns:a16="http://schemas.microsoft.com/office/drawing/2014/main" id="{860A9AB1-4627-40E4-869F-B770F4CA2E47}"/>
                </a:ext>
              </a:extLst>
            </p:cNvPr>
            <p:cNvSpPr/>
            <p:nvPr/>
          </p:nvSpPr>
          <p:spPr>
            <a:xfrm rot="11647782">
              <a:off x="8148917" y="240783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 fmla="*/ 350797 w 3894101"/>
                <a:gd name="connsiteY0" fmla="*/ 337132 h 4186487"/>
                <a:gd name="connsiteX1" fmla="*/ 2027197 w 3894101"/>
                <a:gd name="connsiteY1" fmla="*/ 3757 h 4186487"/>
                <a:gd name="connsiteX2" fmla="*/ 3770272 w 3894101"/>
                <a:gd name="connsiteY2" fmla="*/ 279982 h 4186487"/>
                <a:gd name="connsiteX3" fmla="*/ 3455947 w 3894101"/>
                <a:gd name="connsiteY3" fmla="*/ 1803982 h 4186487"/>
                <a:gd name="connsiteX4" fmla="*/ 3894097 w 3894101"/>
                <a:gd name="connsiteY4" fmla="*/ 3242257 h 4186487"/>
                <a:gd name="connsiteX5" fmla="*/ 3446422 w 3894101"/>
                <a:gd name="connsiteY5" fmla="*/ 3956632 h 4186487"/>
                <a:gd name="connsiteX6" fmla="*/ 1989097 w 3894101"/>
                <a:gd name="connsiteY6" fmla="*/ 4185232 h 4186487"/>
                <a:gd name="connsiteX7" fmla="*/ 331747 w 3894101"/>
                <a:gd name="connsiteY7" fmla="*/ 3880432 h 4186487"/>
                <a:gd name="connsiteX8" fmla="*/ 522247 w 3894101"/>
                <a:gd name="connsiteY8" fmla="*/ 2032582 h 4186487"/>
                <a:gd name="connsiteX9" fmla="*/ 7897 w 3894101"/>
                <a:gd name="connsiteY9" fmla="*/ 708607 h 4186487"/>
                <a:gd name="connsiteX10" fmla="*/ 350797 w 3894101"/>
                <a:gd name="connsiteY10" fmla="*/ 337132 h 4186487"/>
                <a:gd name="connsiteX0" fmla="*/ 434829 w 3978133"/>
                <a:gd name="connsiteY0" fmla="*/ 337132 h 4186487"/>
                <a:gd name="connsiteX1" fmla="*/ 2111229 w 3978133"/>
                <a:gd name="connsiteY1" fmla="*/ 3757 h 4186487"/>
                <a:gd name="connsiteX2" fmla="*/ 3854304 w 3978133"/>
                <a:gd name="connsiteY2" fmla="*/ 279982 h 4186487"/>
                <a:gd name="connsiteX3" fmla="*/ 3539979 w 3978133"/>
                <a:gd name="connsiteY3" fmla="*/ 1803982 h 4186487"/>
                <a:gd name="connsiteX4" fmla="*/ 3978129 w 3978133"/>
                <a:gd name="connsiteY4" fmla="*/ 3242257 h 4186487"/>
                <a:gd name="connsiteX5" fmla="*/ 3530454 w 3978133"/>
                <a:gd name="connsiteY5" fmla="*/ 3956632 h 4186487"/>
                <a:gd name="connsiteX6" fmla="*/ 2073129 w 3978133"/>
                <a:gd name="connsiteY6" fmla="*/ 4185232 h 4186487"/>
                <a:gd name="connsiteX7" fmla="*/ 415779 w 3978133"/>
                <a:gd name="connsiteY7" fmla="*/ 3880432 h 4186487"/>
                <a:gd name="connsiteX8" fmla="*/ 606279 w 3978133"/>
                <a:gd name="connsiteY8" fmla="*/ 2032582 h 4186487"/>
                <a:gd name="connsiteX9" fmla="*/ 4372 w 3978133"/>
                <a:gd name="connsiteY9" fmla="*/ 688402 h 4186487"/>
                <a:gd name="connsiteX10" fmla="*/ 434829 w 3978133"/>
                <a:gd name="connsiteY10" fmla="*/ 337132 h 4186487"/>
                <a:gd name="connsiteX0" fmla="*/ 336075 w 3993877"/>
                <a:gd name="connsiteY0" fmla="*/ 219438 h 4183291"/>
                <a:gd name="connsiteX1" fmla="*/ 2126973 w 3993877"/>
                <a:gd name="connsiteY1" fmla="*/ 561 h 4183291"/>
                <a:gd name="connsiteX2" fmla="*/ 3870048 w 3993877"/>
                <a:gd name="connsiteY2" fmla="*/ 276786 h 4183291"/>
                <a:gd name="connsiteX3" fmla="*/ 3555723 w 3993877"/>
                <a:gd name="connsiteY3" fmla="*/ 1800786 h 4183291"/>
                <a:gd name="connsiteX4" fmla="*/ 3993873 w 3993877"/>
                <a:gd name="connsiteY4" fmla="*/ 3239061 h 4183291"/>
                <a:gd name="connsiteX5" fmla="*/ 3546198 w 3993877"/>
                <a:gd name="connsiteY5" fmla="*/ 3953436 h 4183291"/>
                <a:gd name="connsiteX6" fmla="*/ 2088873 w 3993877"/>
                <a:gd name="connsiteY6" fmla="*/ 4182036 h 4183291"/>
                <a:gd name="connsiteX7" fmla="*/ 431523 w 3993877"/>
                <a:gd name="connsiteY7" fmla="*/ 3877236 h 4183291"/>
                <a:gd name="connsiteX8" fmla="*/ 622023 w 3993877"/>
                <a:gd name="connsiteY8" fmla="*/ 2029386 h 4183291"/>
                <a:gd name="connsiteX9" fmla="*/ 20116 w 3993877"/>
                <a:gd name="connsiteY9" fmla="*/ 685206 h 4183291"/>
                <a:gd name="connsiteX10" fmla="*/ 336075 w 3993877"/>
                <a:gd name="connsiteY10" fmla="*/ 219438 h 4183291"/>
                <a:gd name="connsiteX0" fmla="*/ 341414 w 3999216"/>
                <a:gd name="connsiteY0" fmla="*/ 671506 h 4635359"/>
                <a:gd name="connsiteX1" fmla="*/ 2331848 w 3999216"/>
                <a:gd name="connsiteY1" fmla="*/ 137 h 4635359"/>
                <a:gd name="connsiteX2" fmla="*/ 3875387 w 3999216"/>
                <a:gd name="connsiteY2" fmla="*/ 728854 h 4635359"/>
                <a:gd name="connsiteX3" fmla="*/ 3561062 w 3999216"/>
                <a:gd name="connsiteY3" fmla="*/ 2252854 h 4635359"/>
                <a:gd name="connsiteX4" fmla="*/ 3999212 w 3999216"/>
                <a:gd name="connsiteY4" fmla="*/ 3691129 h 4635359"/>
                <a:gd name="connsiteX5" fmla="*/ 3551537 w 3999216"/>
                <a:gd name="connsiteY5" fmla="*/ 4405504 h 4635359"/>
                <a:gd name="connsiteX6" fmla="*/ 2094212 w 3999216"/>
                <a:gd name="connsiteY6" fmla="*/ 4634104 h 4635359"/>
                <a:gd name="connsiteX7" fmla="*/ 436862 w 3999216"/>
                <a:gd name="connsiteY7" fmla="*/ 4329304 h 4635359"/>
                <a:gd name="connsiteX8" fmla="*/ 627362 w 3999216"/>
                <a:gd name="connsiteY8" fmla="*/ 2481454 h 4635359"/>
                <a:gd name="connsiteX9" fmla="*/ 25455 w 3999216"/>
                <a:gd name="connsiteY9" fmla="*/ 1137274 h 4635359"/>
                <a:gd name="connsiteX10" fmla="*/ 341414 w 3999216"/>
                <a:gd name="connsiteY10" fmla="*/ 671506 h 4635359"/>
                <a:gd name="connsiteX0" fmla="*/ 341414 w 3999216"/>
                <a:gd name="connsiteY0" fmla="*/ 671506 h 4922650"/>
                <a:gd name="connsiteX1" fmla="*/ 2331848 w 3999216"/>
                <a:gd name="connsiteY1" fmla="*/ 137 h 4922650"/>
                <a:gd name="connsiteX2" fmla="*/ 3875387 w 3999216"/>
                <a:gd name="connsiteY2" fmla="*/ 728854 h 4922650"/>
                <a:gd name="connsiteX3" fmla="*/ 3561062 w 3999216"/>
                <a:gd name="connsiteY3" fmla="*/ 2252854 h 4922650"/>
                <a:gd name="connsiteX4" fmla="*/ 3999212 w 3999216"/>
                <a:gd name="connsiteY4" fmla="*/ 3691129 h 4922650"/>
                <a:gd name="connsiteX5" fmla="*/ 3551537 w 3999216"/>
                <a:gd name="connsiteY5" fmla="*/ 4405504 h 4922650"/>
                <a:gd name="connsiteX6" fmla="*/ 2073601 w 3999216"/>
                <a:gd name="connsiteY6" fmla="*/ 4922288 h 4922650"/>
                <a:gd name="connsiteX7" fmla="*/ 436862 w 3999216"/>
                <a:gd name="connsiteY7" fmla="*/ 4329304 h 4922650"/>
                <a:gd name="connsiteX8" fmla="*/ 627362 w 3999216"/>
                <a:gd name="connsiteY8" fmla="*/ 2481454 h 4922650"/>
                <a:gd name="connsiteX9" fmla="*/ 25455 w 3999216"/>
                <a:gd name="connsiteY9" fmla="*/ 1137274 h 4922650"/>
                <a:gd name="connsiteX10" fmla="*/ 341414 w 3999216"/>
                <a:gd name="connsiteY10" fmla="*/ 671506 h 4922650"/>
                <a:gd name="connsiteX0" fmla="*/ 341414 w 3999216"/>
                <a:gd name="connsiteY0" fmla="*/ 671506 h 4923453"/>
                <a:gd name="connsiteX1" fmla="*/ 2331848 w 3999216"/>
                <a:gd name="connsiteY1" fmla="*/ 137 h 4923453"/>
                <a:gd name="connsiteX2" fmla="*/ 3875387 w 3999216"/>
                <a:gd name="connsiteY2" fmla="*/ 728854 h 4923453"/>
                <a:gd name="connsiteX3" fmla="*/ 3561062 w 3999216"/>
                <a:gd name="connsiteY3" fmla="*/ 2252854 h 4923453"/>
                <a:gd name="connsiteX4" fmla="*/ 3999212 w 3999216"/>
                <a:gd name="connsiteY4" fmla="*/ 3691129 h 4923453"/>
                <a:gd name="connsiteX5" fmla="*/ 3551537 w 3999216"/>
                <a:gd name="connsiteY5" fmla="*/ 4405504 h 4923453"/>
                <a:gd name="connsiteX6" fmla="*/ 2073601 w 3999216"/>
                <a:gd name="connsiteY6" fmla="*/ 4922288 h 4923453"/>
                <a:gd name="connsiteX7" fmla="*/ 277601 w 3999216"/>
                <a:gd name="connsiteY7" fmla="*/ 4264948 h 4923453"/>
                <a:gd name="connsiteX8" fmla="*/ 627362 w 3999216"/>
                <a:gd name="connsiteY8" fmla="*/ 2481454 h 4923453"/>
                <a:gd name="connsiteX9" fmla="*/ 25455 w 3999216"/>
                <a:gd name="connsiteY9" fmla="*/ 1137274 h 4923453"/>
                <a:gd name="connsiteX10" fmla="*/ 341414 w 3999216"/>
                <a:gd name="connsiteY10" fmla="*/ 671506 h 4923453"/>
                <a:gd name="connsiteX0" fmla="*/ 399555 w 4057357"/>
                <a:gd name="connsiteY0" fmla="*/ 671506 h 4923453"/>
                <a:gd name="connsiteX1" fmla="*/ 2389989 w 4057357"/>
                <a:gd name="connsiteY1" fmla="*/ 137 h 4923453"/>
                <a:gd name="connsiteX2" fmla="*/ 3933528 w 4057357"/>
                <a:gd name="connsiteY2" fmla="*/ 728854 h 4923453"/>
                <a:gd name="connsiteX3" fmla="*/ 3619203 w 4057357"/>
                <a:gd name="connsiteY3" fmla="*/ 2252854 h 4923453"/>
                <a:gd name="connsiteX4" fmla="*/ 4057353 w 4057357"/>
                <a:gd name="connsiteY4" fmla="*/ 3691129 h 4923453"/>
                <a:gd name="connsiteX5" fmla="*/ 3609678 w 4057357"/>
                <a:gd name="connsiteY5" fmla="*/ 4405504 h 4923453"/>
                <a:gd name="connsiteX6" fmla="*/ 2131742 w 4057357"/>
                <a:gd name="connsiteY6" fmla="*/ 4922288 h 4923453"/>
                <a:gd name="connsiteX7" fmla="*/ 335742 w 4057357"/>
                <a:gd name="connsiteY7" fmla="*/ 4264948 h 4923453"/>
                <a:gd name="connsiteX8" fmla="*/ 1475393 w 4057357"/>
                <a:gd name="connsiteY8" fmla="*/ 3494645 h 4923453"/>
                <a:gd name="connsiteX9" fmla="*/ 83596 w 4057357"/>
                <a:gd name="connsiteY9" fmla="*/ 1137274 h 4923453"/>
                <a:gd name="connsiteX10" fmla="*/ 399555 w 4057357"/>
                <a:gd name="connsiteY10" fmla="*/ 671506 h 4923453"/>
                <a:gd name="connsiteX0" fmla="*/ 359792 w 4017594"/>
                <a:gd name="connsiteY0" fmla="*/ 671506 h 4923453"/>
                <a:gd name="connsiteX1" fmla="*/ 2350226 w 4017594"/>
                <a:gd name="connsiteY1" fmla="*/ 137 h 4923453"/>
                <a:gd name="connsiteX2" fmla="*/ 3893765 w 4017594"/>
                <a:gd name="connsiteY2" fmla="*/ 728854 h 4923453"/>
                <a:gd name="connsiteX3" fmla="*/ 3579440 w 4017594"/>
                <a:gd name="connsiteY3" fmla="*/ 2252854 h 4923453"/>
                <a:gd name="connsiteX4" fmla="*/ 4017590 w 4017594"/>
                <a:gd name="connsiteY4" fmla="*/ 3691129 h 4923453"/>
                <a:gd name="connsiteX5" fmla="*/ 3569915 w 4017594"/>
                <a:gd name="connsiteY5" fmla="*/ 4405504 h 4923453"/>
                <a:gd name="connsiteX6" fmla="*/ 2091979 w 4017594"/>
                <a:gd name="connsiteY6" fmla="*/ 4922288 h 4923453"/>
                <a:gd name="connsiteX7" fmla="*/ 295979 w 4017594"/>
                <a:gd name="connsiteY7" fmla="*/ 4264948 h 4923453"/>
                <a:gd name="connsiteX8" fmla="*/ 896225 w 4017594"/>
                <a:gd name="connsiteY8" fmla="*/ 3144892 h 4923453"/>
                <a:gd name="connsiteX9" fmla="*/ 43833 w 4017594"/>
                <a:gd name="connsiteY9" fmla="*/ 1137274 h 4923453"/>
                <a:gd name="connsiteX10" fmla="*/ 359792 w 4017594"/>
                <a:gd name="connsiteY10" fmla="*/ 671506 h 4923453"/>
                <a:gd name="connsiteX0" fmla="*/ 359792 w 4017594"/>
                <a:gd name="connsiteY0" fmla="*/ 671506 h 4958456"/>
                <a:gd name="connsiteX1" fmla="*/ 2350226 w 4017594"/>
                <a:gd name="connsiteY1" fmla="*/ 137 h 4958456"/>
                <a:gd name="connsiteX2" fmla="*/ 3893765 w 4017594"/>
                <a:gd name="connsiteY2" fmla="*/ 728854 h 4958456"/>
                <a:gd name="connsiteX3" fmla="*/ 3579440 w 4017594"/>
                <a:gd name="connsiteY3" fmla="*/ 2252854 h 4958456"/>
                <a:gd name="connsiteX4" fmla="*/ 4017590 w 4017594"/>
                <a:gd name="connsiteY4" fmla="*/ 3691129 h 4958456"/>
                <a:gd name="connsiteX5" fmla="*/ 3569915 w 4017594"/>
                <a:gd name="connsiteY5" fmla="*/ 4405504 h 4958456"/>
                <a:gd name="connsiteX6" fmla="*/ 2091979 w 4017594"/>
                <a:gd name="connsiteY6" fmla="*/ 4922288 h 4958456"/>
                <a:gd name="connsiteX7" fmla="*/ 295979 w 4017594"/>
                <a:gd name="connsiteY7" fmla="*/ 4264948 h 4958456"/>
                <a:gd name="connsiteX8" fmla="*/ 896225 w 4017594"/>
                <a:gd name="connsiteY8" fmla="*/ 3144892 h 4958456"/>
                <a:gd name="connsiteX9" fmla="*/ 43833 w 4017594"/>
                <a:gd name="connsiteY9" fmla="*/ 1137274 h 4958456"/>
                <a:gd name="connsiteX10" fmla="*/ 359792 w 4017594"/>
                <a:gd name="connsiteY10" fmla="*/ 671506 h 4958456"/>
                <a:gd name="connsiteX0" fmla="*/ 359792 w 4017594"/>
                <a:gd name="connsiteY0" fmla="*/ 671506 h 5067487"/>
                <a:gd name="connsiteX1" fmla="*/ 2350226 w 4017594"/>
                <a:gd name="connsiteY1" fmla="*/ 137 h 5067487"/>
                <a:gd name="connsiteX2" fmla="*/ 3893765 w 4017594"/>
                <a:gd name="connsiteY2" fmla="*/ 728854 h 5067487"/>
                <a:gd name="connsiteX3" fmla="*/ 3579440 w 4017594"/>
                <a:gd name="connsiteY3" fmla="*/ 2252854 h 5067487"/>
                <a:gd name="connsiteX4" fmla="*/ 4017590 w 4017594"/>
                <a:gd name="connsiteY4" fmla="*/ 3691129 h 5067487"/>
                <a:gd name="connsiteX5" fmla="*/ 3569915 w 4017594"/>
                <a:gd name="connsiteY5" fmla="*/ 4405504 h 5067487"/>
                <a:gd name="connsiteX6" fmla="*/ 2096554 w 4017594"/>
                <a:gd name="connsiteY6" fmla="*/ 5066617 h 5067487"/>
                <a:gd name="connsiteX7" fmla="*/ 295979 w 4017594"/>
                <a:gd name="connsiteY7" fmla="*/ 4264948 h 5067487"/>
                <a:gd name="connsiteX8" fmla="*/ 896225 w 4017594"/>
                <a:gd name="connsiteY8" fmla="*/ 3144892 h 5067487"/>
                <a:gd name="connsiteX9" fmla="*/ 43833 w 4017594"/>
                <a:gd name="connsiteY9" fmla="*/ 1137274 h 5067487"/>
                <a:gd name="connsiteX10" fmla="*/ 359792 w 4017594"/>
                <a:gd name="connsiteY10" fmla="*/ 671506 h 5067487"/>
                <a:gd name="connsiteX0" fmla="*/ 359792 w 4017594"/>
                <a:gd name="connsiteY0" fmla="*/ 671506 h 5073134"/>
                <a:gd name="connsiteX1" fmla="*/ 2350226 w 4017594"/>
                <a:gd name="connsiteY1" fmla="*/ 137 h 5073134"/>
                <a:gd name="connsiteX2" fmla="*/ 3893765 w 4017594"/>
                <a:gd name="connsiteY2" fmla="*/ 728854 h 5073134"/>
                <a:gd name="connsiteX3" fmla="*/ 3579440 w 4017594"/>
                <a:gd name="connsiteY3" fmla="*/ 2252854 h 5073134"/>
                <a:gd name="connsiteX4" fmla="*/ 4017590 w 4017594"/>
                <a:gd name="connsiteY4" fmla="*/ 3691129 h 5073134"/>
                <a:gd name="connsiteX5" fmla="*/ 3569915 w 4017594"/>
                <a:gd name="connsiteY5" fmla="*/ 4405504 h 5073134"/>
                <a:gd name="connsiteX6" fmla="*/ 2096554 w 4017594"/>
                <a:gd name="connsiteY6" fmla="*/ 5066617 h 5073134"/>
                <a:gd name="connsiteX7" fmla="*/ 295979 w 4017594"/>
                <a:gd name="connsiteY7" fmla="*/ 4264948 h 5073134"/>
                <a:gd name="connsiteX8" fmla="*/ 896225 w 4017594"/>
                <a:gd name="connsiteY8" fmla="*/ 3144892 h 5073134"/>
                <a:gd name="connsiteX9" fmla="*/ 43833 w 4017594"/>
                <a:gd name="connsiteY9" fmla="*/ 1137274 h 5073134"/>
                <a:gd name="connsiteX10" fmla="*/ 359792 w 4017594"/>
                <a:gd name="connsiteY10" fmla="*/ 671506 h 5073134"/>
                <a:gd name="connsiteX0" fmla="*/ 359792 w 3943982"/>
                <a:gd name="connsiteY0" fmla="*/ 671506 h 5073134"/>
                <a:gd name="connsiteX1" fmla="*/ 2350226 w 3943982"/>
                <a:gd name="connsiteY1" fmla="*/ 137 h 5073134"/>
                <a:gd name="connsiteX2" fmla="*/ 3893765 w 3943982"/>
                <a:gd name="connsiteY2" fmla="*/ 728854 h 5073134"/>
                <a:gd name="connsiteX3" fmla="*/ 3579440 w 3943982"/>
                <a:gd name="connsiteY3" fmla="*/ 2252854 h 5073134"/>
                <a:gd name="connsiteX4" fmla="*/ 3694575 w 3943982"/>
                <a:gd name="connsiteY4" fmla="*/ 3745805 h 5073134"/>
                <a:gd name="connsiteX5" fmla="*/ 3569915 w 3943982"/>
                <a:gd name="connsiteY5" fmla="*/ 4405504 h 5073134"/>
                <a:gd name="connsiteX6" fmla="*/ 2096554 w 3943982"/>
                <a:gd name="connsiteY6" fmla="*/ 5066617 h 5073134"/>
                <a:gd name="connsiteX7" fmla="*/ 295979 w 3943982"/>
                <a:gd name="connsiteY7" fmla="*/ 4264948 h 5073134"/>
                <a:gd name="connsiteX8" fmla="*/ 896225 w 3943982"/>
                <a:gd name="connsiteY8" fmla="*/ 3144892 h 5073134"/>
                <a:gd name="connsiteX9" fmla="*/ 43833 w 3943982"/>
                <a:gd name="connsiteY9" fmla="*/ 1137274 h 5073134"/>
                <a:gd name="connsiteX10" fmla="*/ 359792 w 3943982"/>
                <a:gd name="connsiteY10" fmla="*/ 671506 h 5073134"/>
                <a:gd name="connsiteX0" fmla="*/ 359792 w 3943982"/>
                <a:gd name="connsiteY0" fmla="*/ 671506 h 5072833"/>
                <a:gd name="connsiteX1" fmla="*/ 2350226 w 3943982"/>
                <a:gd name="connsiteY1" fmla="*/ 137 h 5072833"/>
                <a:gd name="connsiteX2" fmla="*/ 3893765 w 3943982"/>
                <a:gd name="connsiteY2" fmla="*/ 728854 h 5072833"/>
                <a:gd name="connsiteX3" fmla="*/ 3579440 w 3943982"/>
                <a:gd name="connsiteY3" fmla="*/ 2252854 h 5072833"/>
                <a:gd name="connsiteX4" fmla="*/ 3694575 w 3943982"/>
                <a:gd name="connsiteY4" fmla="*/ 3745805 h 5072833"/>
                <a:gd name="connsiteX5" fmla="*/ 3197158 w 3943982"/>
                <a:gd name="connsiteY5" fmla="*/ 4589641 h 5072833"/>
                <a:gd name="connsiteX6" fmla="*/ 2096554 w 3943982"/>
                <a:gd name="connsiteY6" fmla="*/ 5066617 h 5072833"/>
                <a:gd name="connsiteX7" fmla="*/ 295979 w 3943982"/>
                <a:gd name="connsiteY7" fmla="*/ 4264948 h 5072833"/>
                <a:gd name="connsiteX8" fmla="*/ 896225 w 3943982"/>
                <a:gd name="connsiteY8" fmla="*/ 3144892 h 5072833"/>
                <a:gd name="connsiteX9" fmla="*/ 43833 w 3943982"/>
                <a:gd name="connsiteY9" fmla="*/ 1137274 h 5072833"/>
                <a:gd name="connsiteX10" fmla="*/ 359792 w 3943982"/>
                <a:gd name="connsiteY10" fmla="*/ 671506 h 5072833"/>
                <a:gd name="connsiteX0" fmla="*/ 359792 w 3945909"/>
                <a:gd name="connsiteY0" fmla="*/ 671506 h 5073161"/>
                <a:gd name="connsiteX1" fmla="*/ 2350226 w 3945909"/>
                <a:gd name="connsiteY1" fmla="*/ 137 h 5073161"/>
                <a:gd name="connsiteX2" fmla="*/ 3893765 w 3945909"/>
                <a:gd name="connsiteY2" fmla="*/ 728854 h 5073161"/>
                <a:gd name="connsiteX3" fmla="*/ 3579440 w 3945909"/>
                <a:gd name="connsiteY3" fmla="*/ 2252854 h 5073161"/>
                <a:gd name="connsiteX4" fmla="*/ 3544218 w 3945909"/>
                <a:gd name="connsiteY4" fmla="*/ 3634075 h 5073161"/>
                <a:gd name="connsiteX5" fmla="*/ 3197158 w 3945909"/>
                <a:gd name="connsiteY5" fmla="*/ 4589641 h 5073161"/>
                <a:gd name="connsiteX6" fmla="*/ 2096554 w 3945909"/>
                <a:gd name="connsiteY6" fmla="*/ 5066617 h 5073161"/>
                <a:gd name="connsiteX7" fmla="*/ 295979 w 3945909"/>
                <a:gd name="connsiteY7" fmla="*/ 4264948 h 5073161"/>
                <a:gd name="connsiteX8" fmla="*/ 896225 w 3945909"/>
                <a:gd name="connsiteY8" fmla="*/ 3144892 h 5073161"/>
                <a:gd name="connsiteX9" fmla="*/ 43833 w 3945909"/>
                <a:gd name="connsiteY9" fmla="*/ 1137274 h 5073161"/>
                <a:gd name="connsiteX10" fmla="*/ 359792 w 3945909"/>
                <a:gd name="connsiteY10" fmla="*/ 671506 h 5073161"/>
                <a:gd name="connsiteX0" fmla="*/ 359792 w 3945909"/>
                <a:gd name="connsiteY0" fmla="*/ 671506 h 5079062"/>
                <a:gd name="connsiteX1" fmla="*/ 2350226 w 3945909"/>
                <a:gd name="connsiteY1" fmla="*/ 137 h 5079062"/>
                <a:gd name="connsiteX2" fmla="*/ 3893765 w 3945909"/>
                <a:gd name="connsiteY2" fmla="*/ 728854 h 5079062"/>
                <a:gd name="connsiteX3" fmla="*/ 3579440 w 3945909"/>
                <a:gd name="connsiteY3" fmla="*/ 2252854 h 5079062"/>
                <a:gd name="connsiteX4" fmla="*/ 3544218 w 3945909"/>
                <a:gd name="connsiteY4" fmla="*/ 3634075 h 5079062"/>
                <a:gd name="connsiteX5" fmla="*/ 2096554 w 3945909"/>
                <a:gd name="connsiteY5" fmla="*/ 5066617 h 5079062"/>
                <a:gd name="connsiteX6" fmla="*/ 295979 w 3945909"/>
                <a:gd name="connsiteY6" fmla="*/ 4264948 h 5079062"/>
                <a:gd name="connsiteX7" fmla="*/ 896225 w 3945909"/>
                <a:gd name="connsiteY7" fmla="*/ 3144892 h 5079062"/>
                <a:gd name="connsiteX8" fmla="*/ 43833 w 3945909"/>
                <a:gd name="connsiteY8" fmla="*/ 1137274 h 5079062"/>
                <a:gd name="connsiteX9" fmla="*/ 359792 w 3945909"/>
                <a:gd name="connsiteY9" fmla="*/ 671506 h 5079062"/>
                <a:gd name="connsiteX0" fmla="*/ 359792 w 3945909"/>
                <a:gd name="connsiteY0" fmla="*/ 671506 h 5112217"/>
                <a:gd name="connsiteX1" fmla="*/ 2350226 w 3945909"/>
                <a:gd name="connsiteY1" fmla="*/ 137 h 5112217"/>
                <a:gd name="connsiteX2" fmla="*/ 3893765 w 3945909"/>
                <a:gd name="connsiteY2" fmla="*/ 728854 h 5112217"/>
                <a:gd name="connsiteX3" fmla="*/ 3579440 w 3945909"/>
                <a:gd name="connsiteY3" fmla="*/ 2252854 h 5112217"/>
                <a:gd name="connsiteX4" fmla="*/ 3544218 w 3945909"/>
                <a:gd name="connsiteY4" fmla="*/ 3634075 h 5112217"/>
                <a:gd name="connsiteX5" fmla="*/ 2096554 w 3945909"/>
                <a:gd name="connsiteY5" fmla="*/ 5066617 h 5112217"/>
                <a:gd name="connsiteX6" fmla="*/ 295979 w 3945909"/>
                <a:gd name="connsiteY6" fmla="*/ 4264948 h 5112217"/>
                <a:gd name="connsiteX7" fmla="*/ 896225 w 3945909"/>
                <a:gd name="connsiteY7" fmla="*/ 3144892 h 5112217"/>
                <a:gd name="connsiteX8" fmla="*/ 43833 w 3945909"/>
                <a:gd name="connsiteY8" fmla="*/ 1137274 h 5112217"/>
                <a:gd name="connsiteX9" fmla="*/ 359792 w 3945909"/>
                <a:gd name="connsiteY9" fmla="*/ 671506 h 5112217"/>
                <a:gd name="connsiteX0" fmla="*/ 359792 w 3973649"/>
                <a:gd name="connsiteY0" fmla="*/ 671506 h 5145924"/>
                <a:gd name="connsiteX1" fmla="*/ 2350226 w 3973649"/>
                <a:gd name="connsiteY1" fmla="*/ 137 h 5145924"/>
                <a:gd name="connsiteX2" fmla="*/ 3893765 w 3973649"/>
                <a:gd name="connsiteY2" fmla="*/ 728854 h 5145924"/>
                <a:gd name="connsiteX3" fmla="*/ 3579440 w 3973649"/>
                <a:gd name="connsiteY3" fmla="*/ 2252854 h 5145924"/>
                <a:gd name="connsiteX4" fmla="*/ 2096554 w 3973649"/>
                <a:gd name="connsiteY4" fmla="*/ 5066617 h 5145924"/>
                <a:gd name="connsiteX5" fmla="*/ 295979 w 3973649"/>
                <a:gd name="connsiteY5" fmla="*/ 4264948 h 5145924"/>
                <a:gd name="connsiteX6" fmla="*/ 896225 w 3973649"/>
                <a:gd name="connsiteY6" fmla="*/ 3144892 h 5145924"/>
                <a:gd name="connsiteX7" fmla="*/ 43833 w 3973649"/>
                <a:gd name="connsiteY7" fmla="*/ 1137274 h 5145924"/>
                <a:gd name="connsiteX8" fmla="*/ 359792 w 3973649"/>
                <a:gd name="connsiteY8" fmla="*/ 671506 h 5145924"/>
                <a:gd name="connsiteX0" fmla="*/ 359792 w 3973649"/>
                <a:gd name="connsiteY0" fmla="*/ 671506 h 5206759"/>
                <a:gd name="connsiteX1" fmla="*/ 2350226 w 3973649"/>
                <a:gd name="connsiteY1" fmla="*/ 137 h 5206759"/>
                <a:gd name="connsiteX2" fmla="*/ 3893765 w 3973649"/>
                <a:gd name="connsiteY2" fmla="*/ 728854 h 5206759"/>
                <a:gd name="connsiteX3" fmla="*/ 3579440 w 3973649"/>
                <a:gd name="connsiteY3" fmla="*/ 2252854 h 5206759"/>
                <a:gd name="connsiteX4" fmla="*/ 2096554 w 3973649"/>
                <a:gd name="connsiteY4" fmla="*/ 5066617 h 5206759"/>
                <a:gd name="connsiteX5" fmla="*/ 295979 w 3973649"/>
                <a:gd name="connsiteY5" fmla="*/ 4264948 h 5206759"/>
                <a:gd name="connsiteX6" fmla="*/ 896225 w 3973649"/>
                <a:gd name="connsiteY6" fmla="*/ 3144892 h 5206759"/>
                <a:gd name="connsiteX7" fmla="*/ 43833 w 3973649"/>
                <a:gd name="connsiteY7" fmla="*/ 1137274 h 5206759"/>
                <a:gd name="connsiteX8" fmla="*/ 359792 w 3973649"/>
                <a:gd name="connsiteY8" fmla="*/ 671506 h 5206759"/>
                <a:gd name="connsiteX0" fmla="*/ 359792 w 3939782"/>
                <a:gd name="connsiteY0" fmla="*/ 671506 h 5129857"/>
                <a:gd name="connsiteX1" fmla="*/ 2350226 w 3939782"/>
                <a:gd name="connsiteY1" fmla="*/ 137 h 5129857"/>
                <a:gd name="connsiteX2" fmla="*/ 3893765 w 3939782"/>
                <a:gd name="connsiteY2" fmla="*/ 728854 h 5129857"/>
                <a:gd name="connsiteX3" fmla="*/ 3405804 w 3939782"/>
                <a:gd name="connsiteY3" fmla="*/ 2538589 h 5129857"/>
                <a:gd name="connsiteX4" fmla="*/ 2096554 w 3939782"/>
                <a:gd name="connsiteY4" fmla="*/ 5066617 h 5129857"/>
                <a:gd name="connsiteX5" fmla="*/ 295979 w 3939782"/>
                <a:gd name="connsiteY5" fmla="*/ 4264948 h 5129857"/>
                <a:gd name="connsiteX6" fmla="*/ 896225 w 3939782"/>
                <a:gd name="connsiteY6" fmla="*/ 3144892 h 5129857"/>
                <a:gd name="connsiteX7" fmla="*/ 43833 w 3939782"/>
                <a:gd name="connsiteY7" fmla="*/ 1137274 h 5129857"/>
                <a:gd name="connsiteX8" fmla="*/ 359792 w 3939782"/>
                <a:gd name="connsiteY8" fmla="*/ 671506 h 5129857"/>
                <a:gd name="connsiteX0" fmla="*/ 359792 w 3915871"/>
                <a:gd name="connsiteY0" fmla="*/ 671506 h 5129857"/>
                <a:gd name="connsiteX1" fmla="*/ 2350226 w 3915871"/>
                <a:gd name="connsiteY1" fmla="*/ 137 h 5129857"/>
                <a:gd name="connsiteX2" fmla="*/ 3893765 w 3915871"/>
                <a:gd name="connsiteY2" fmla="*/ 728854 h 5129857"/>
                <a:gd name="connsiteX3" fmla="*/ 3405804 w 3915871"/>
                <a:gd name="connsiteY3" fmla="*/ 2538589 h 5129857"/>
                <a:gd name="connsiteX4" fmla="*/ 2096554 w 3915871"/>
                <a:gd name="connsiteY4" fmla="*/ 5066617 h 5129857"/>
                <a:gd name="connsiteX5" fmla="*/ 295979 w 3915871"/>
                <a:gd name="connsiteY5" fmla="*/ 4264948 h 5129857"/>
                <a:gd name="connsiteX6" fmla="*/ 896225 w 3915871"/>
                <a:gd name="connsiteY6" fmla="*/ 3144892 h 5129857"/>
                <a:gd name="connsiteX7" fmla="*/ 43833 w 3915871"/>
                <a:gd name="connsiteY7" fmla="*/ 1137274 h 5129857"/>
                <a:gd name="connsiteX8" fmla="*/ 359792 w 3915871"/>
                <a:gd name="connsiteY8" fmla="*/ 671506 h 5129857"/>
                <a:gd name="connsiteX0" fmla="*/ 359792 w 3915871"/>
                <a:gd name="connsiteY0" fmla="*/ 671506 h 5136285"/>
                <a:gd name="connsiteX1" fmla="*/ 2350226 w 3915871"/>
                <a:gd name="connsiteY1" fmla="*/ 137 h 5136285"/>
                <a:gd name="connsiteX2" fmla="*/ 3893765 w 3915871"/>
                <a:gd name="connsiteY2" fmla="*/ 728854 h 5136285"/>
                <a:gd name="connsiteX3" fmla="*/ 3405804 w 3915871"/>
                <a:gd name="connsiteY3" fmla="*/ 2538589 h 5136285"/>
                <a:gd name="connsiteX4" fmla="*/ 2096554 w 3915871"/>
                <a:gd name="connsiteY4" fmla="*/ 5066617 h 5136285"/>
                <a:gd name="connsiteX5" fmla="*/ 295979 w 3915871"/>
                <a:gd name="connsiteY5" fmla="*/ 4264948 h 5136285"/>
                <a:gd name="connsiteX6" fmla="*/ 896225 w 3915871"/>
                <a:gd name="connsiteY6" fmla="*/ 3144892 h 5136285"/>
                <a:gd name="connsiteX7" fmla="*/ 43833 w 3915871"/>
                <a:gd name="connsiteY7" fmla="*/ 1137274 h 5136285"/>
                <a:gd name="connsiteX8" fmla="*/ 359792 w 3915871"/>
                <a:gd name="connsiteY8" fmla="*/ 671506 h 5136285"/>
                <a:gd name="connsiteX0" fmla="*/ 36528 w 3908566"/>
                <a:gd name="connsiteY0" fmla="*/ 1145192 h 5144203"/>
                <a:gd name="connsiteX1" fmla="*/ 2342921 w 3908566"/>
                <a:gd name="connsiteY1" fmla="*/ 8055 h 5144203"/>
                <a:gd name="connsiteX2" fmla="*/ 3886460 w 3908566"/>
                <a:gd name="connsiteY2" fmla="*/ 736772 h 5144203"/>
                <a:gd name="connsiteX3" fmla="*/ 3398499 w 3908566"/>
                <a:gd name="connsiteY3" fmla="*/ 2546507 h 5144203"/>
                <a:gd name="connsiteX4" fmla="*/ 2089249 w 3908566"/>
                <a:gd name="connsiteY4" fmla="*/ 5074535 h 5144203"/>
                <a:gd name="connsiteX5" fmla="*/ 288674 w 3908566"/>
                <a:gd name="connsiteY5" fmla="*/ 4272866 h 5144203"/>
                <a:gd name="connsiteX6" fmla="*/ 888920 w 3908566"/>
                <a:gd name="connsiteY6" fmla="*/ 3152810 h 5144203"/>
                <a:gd name="connsiteX7" fmla="*/ 36528 w 3908566"/>
                <a:gd name="connsiteY7" fmla="*/ 1145192 h 5144203"/>
                <a:gd name="connsiteX0" fmla="*/ 31329 w 3903367"/>
                <a:gd name="connsiteY0" fmla="*/ 1145192 h 5149174"/>
                <a:gd name="connsiteX1" fmla="*/ 2337722 w 3903367"/>
                <a:gd name="connsiteY1" fmla="*/ 8055 h 5149174"/>
                <a:gd name="connsiteX2" fmla="*/ 3881261 w 3903367"/>
                <a:gd name="connsiteY2" fmla="*/ 736772 h 5149174"/>
                <a:gd name="connsiteX3" fmla="*/ 3393300 w 3903367"/>
                <a:gd name="connsiteY3" fmla="*/ 2546507 h 5149174"/>
                <a:gd name="connsiteX4" fmla="*/ 2084050 w 3903367"/>
                <a:gd name="connsiteY4" fmla="*/ 5074535 h 5149174"/>
                <a:gd name="connsiteX5" fmla="*/ 283475 w 3903367"/>
                <a:gd name="connsiteY5" fmla="*/ 4272866 h 5149174"/>
                <a:gd name="connsiteX6" fmla="*/ 960707 w 3903367"/>
                <a:gd name="connsiteY6" fmla="*/ 2707926 h 5149174"/>
                <a:gd name="connsiteX7" fmla="*/ 31329 w 3903367"/>
                <a:gd name="connsiteY7" fmla="*/ 1145192 h 5149174"/>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903367"/>
                <a:gd name="connsiteY0" fmla="*/ 1145192 h 5155799"/>
                <a:gd name="connsiteX1" fmla="*/ 2337722 w 3903367"/>
                <a:gd name="connsiteY1" fmla="*/ 8055 h 5155799"/>
                <a:gd name="connsiteX2" fmla="*/ 3881261 w 3903367"/>
                <a:gd name="connsiteY2" fmla="*/ 736772 h 5155799"/>
                <a:gd name="connsiteX3" fmla="*/ 3393300 w 3903367"/>
                <a:gd name="connsiteY3" fmla="*/ 2546507 h 5155799"/>
                <a:gd name="connsiteX4" fmla="*/ 2084050 w 3903367"/>
                <a:gd name="connsiteY4" fmla="*/ 5074535 h 5155799"/>
                <a:gd name="connsiteX5" fmla="*/ 283475 w 3903367"/>
                <a:gd name="connsiteY5" fmla="*/ 4272866 h 5155799"/>
                <a:gd name="connsiteX6" fmla="*/ 960707 w 3903367"/>
                <a:gd name="connsiteY6" fmla="*/ 2707926 h 5155799"/>
                <a:gd name="connsiteX7" fmla="*/ 31329 w 3903367"/>
                <a:gd name="connsiteY7" fmla="*/ 1145192 h 5155799"/>
                <a:gd name="connsiteX0" fmla="*/ 31329 w 3395639"/>
                <a:gd name="connsiteY0" fmla="*/ 1174472 h 5185079"/>
                <a:gd name="connsiteX1" fmla="*/ 2337722 w 3395639"/>
                <a:gd name="connsiteY1" fmla="*/ 37335 h 5185079"/>
                <a:gd name="connsiteX2" fmla="*/ 3393300 w 3395639"/>
                <a:gd name="connsiteY2" fmla="*/ 2575787 h 5185079"/>
                <a:gd name="connsiteX3" fmla="*/ 2084050 w 3395639"/>
                <a:gd name="connsiteY3" fmla="*/ 5103815 h 5185079"/>
                <a:gd name="connsiteX4" fmla="*/ 283475 w 3395639"/>
                <a:gd name="connsiteY4" fmla="*/ 4302146 h 5185079"/>
                <a:gd name="connsiteX5" fmla="*/ 960707 w 3395639"/>
                <a:gd name="connsiteY5" fmla="*/ 2737206 h 5185079"/>
                <a:gd name="connsiteX6" fmla="*/ 31329 w 3395639"/>
                <a:gd name="connsiteY6" fmla="*/ 1174472 h 5185079"/>
                <a:gd name="connsiteX0" fmla="*/ 31329 w 3516668"/>
                <a:gd name="connsiteY0" fmla="*/ 1177479 h 5176940"/>
                <a:gd name="connsiteX1" fmla="*/ 2337722 w 3516668"/>
                <a:gd name="connsiteY1" fmla="*/ 40342 h 5176940"/>
                <a:gd name="connsiteX2" fmla="*/ 3514677 w 3516668"/>
                <a:gd name="connsiteY2" fmla="*/ 2647164 h 5176940"/>
                <a:gd name="connsiteX3" fmla="*/ 2084050 w 3516668"/>
                <a:gd name="connsiteY3" fmla="*/ 5106822 h 5176940"/>
                <a:gd name="connsiteX4" fmla="*/ 283475 w 3516668"/>
                <a:gd name="connsiteY4" fmla="*/ 4305153 h 5176940"/>
                <a:gd name="connsiteX5" fmla="*/ 960707 w 3516668"/>
                <a:gd name="connsiteY5" fmla="*/ 2740213 h 5176940"/>
                <a:gd name="connsiteX6" fmla="*/ 31329 w 3516668"/>
                <a:gd name="connsiteY6" fmla="*/ 1177479 h 5176940"/>
                <a:gd name="connsiteX0" fmla="*/ 72088 w 3557427"/>
                <a:gd name="connsiteY0" fmla="*/ 1177841 h 5170538"/>
                <a:gd name="connsiteX1" fmla="*/ 2378481 w 3557427"/>
                <a:gd name="connsiteY1" fmla="*/ 40704 h 5170538"/>
                <a:gd name="connsiteX2" fmla="*/ 3555436 w 3557427"/>
                <a:gd name="connsiteY2" fmla="*/ 2647526 h 5170538"/>
                <a:gd name="connsiteX3" fmla="*/ 2124809 w 3557427"/>
                <a:gd name="connsiteY3" fmla="*/ 5107184 h 5170538"/>
                <a:gd name="connsiteX4" fmla="*/ 324234 w 3557427"/>
                <a:gd name="connsiteY4" fmla="*/ 4305515 h 5170538"/>
                <a:gd name="connsiteX5" fmla="*/ 565756 w 3557427"/>
                <a:gd name="connsiteY5" fmla="*/ 2804006 h 5170538"/>
                <a:gd name="connsiteX6" fmla="*/ 72088 w 3557427"/>
                <a:gd name="connsiteY6" fmla="*/ 1177841 h 5170538"/>
                <a:gd name="connsiteX0" fmla="*/ 162829 w 3648168"/>
                <a:gd name="connsiteY0" fmla="*/ 1188576 h 5181273"/>
                <a:gd name="connsiteX1" fmla="*/ 2469222 w 3648168"/>
                <a:gd name="connsiteY1" fmla="*/ 51439 h 5181273"/>
                <a:gd name="connsiteX2" fmla="*/ 3646177 w 3648168"/>
                <a:gd name="connsiteY2" fmla="*/ 2658261 h 5181273"/>
                <a:gd name="connsiteX3" fmla="*/ 2215550 w 3648168"/>
                <a:gd name="connsiteY3" fmla="*/ 5117919 h 5181273"/>
                <a:gd name="connsiteX4" fmla="*/ 414975 w 3648168"/>
                <a:gd name="connsiteY4" fmla="*/ 4316250 h 5181273"/>
                <a:gd name="connsiteX5" fmla="*/ 162829 w 3648168"/>
                <a:gd name="connsiteY5" fmla="*/ 1188576 h 5181273"/>
                <a:gd name="connsiteX0" fmla="*/ 189181 w 3681001"/>
                <a:gd name="connsiteY0" fmla="*/ 1188576 h 4892657"/>
                <a:gd name="connsiteX1" fmla="*/ 2495574 w 3681001"/>
                <a:gd name="connsiteY1" fmla="*/ 51439 h 4892657"/>
                <a:gd name="connsiteX2" fmla="*/ 3672529 w 3681001"/>
                <a:gd name="connsiteY2" fmla="*/ 2658261 h 4892657"/>
                <a:gd name="connsiteX3" fmla="*/ 2885563 w 3681001"/>
                <a:gd name="connsiteY3" fmla="*/ 4750450 h 4892657"/>
                <a:gd name="connsiteX4" fmla="*/ 441327 w 3681001"/>
                <a:gd name="connsiteY4" fmla="*/ 4316250 h 4892657"/>
                <a:gd name="connsiteX5" fmla="*/ 189181 w 3681001"/>
                <a:gd name="connsiteY5" fmla="*/ 1188576 h 489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a:gsLst>
                <a:gs pos="100000">
                  <a:schemeClr val="accent1"/>
                </a:gs>
                <a:gs pos="50000">
                  <a:schemeClr val="accent2"/>
                </a:gs>
              </a:gsLst>
              <a:lin ang="2700000" scaled="1"/>
            </a:gradFill>
            <a:ln w="12700" cap="flat" cmpd="sng" algn="ctr">
              <a:noFill/>
              <a:prstDash val="solid"/>
              <a:miter lim="800000"/>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42" name="文本框 41">
              <a:extLst>
                <a:ext uri="{FF2B5EF4-FFF2-40B4-BE49-F238E27FC236}">
                  <a16:creationId xmlns:a16="http://schemas.microsoft.com/office/drawing/2014/main" id="{932FE764-670E-42BA-9E9C-3E96322B3319}"/>
                </a:ext>
              </a:extLst>
            </p:cNvPr>
            <p:cNvSpPr txBox="1"/>
            <p:nvPr/>
          </p:nvSpPr>
          <p:spPr>
            <a:xfrm>
              <a:off x="8154771" y="2482927"/>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grpSp>
      <p:grpSp>
        <p:nvGrpSpPr>
          <p:cNvPr id="9" name="组合 8">
            <a:extLst>
              <a:ext uri="{FF2B5EF4-FFF2-40B4-BE49-F238E27FC236}">
                <a16:creationId xmlns:a16="http://schemas.microsoft.com/office/drawing/2014/main" id="{96C2C0FF-C956-4991-975C-E0377BF38AB2}"/>
              </a:ext>
            </a:extLst>
          </p:cNvPr>
          <p:cNvGrpSpPr/>
          <p:nvPr/>
        </p:nvGrpSpPr>
        <p:grpSpPr>
          <a:xfrm>
            <a:off x="1343987" y="1921956"/>
            <a:ext cx="2579803" cy="3708123"/>
            <a:chOff x="1343987" y="1921956"/>
            <a:chExt cx="2579803" cy="3708123"/>
          </a:xfrm>
        </p:grpSpPr>
        <p:sp>
          <p:nvSpPr>
            <p:cNvPr id="10" name="形状">
              <a:extLst>
                <a:ext uri="{FF2B5EF4-FFF2-40B4-BE49-F238E27FC236}">
                  <a16:creationId xmlns:a16="http://schemas.microsoft.com/office/drawing/2014/main" id="{140C3E94-9857-484A-B0E3-0F80C1522090}"/>
                </a:ext>
              </a:extLst>
            </p:cNvPr>
            <p:cNvSpPr>
              <a:spLocks/>
            </p:cNvSpPr>
            <p:nvPr/>
          </p:nvSpPr>
          <p:spPr bwMode="auto">
            <a:xfrm>
              <a:off x="3776130" y="2667532"/>
              <a:ext cx="147660" cy="234304"/>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5" y="0"/>
                    <a:pt x="10" y="0"/>
                    <a:pt x="13" y="3"/>
                  </a:cubicBezTo>
                  <a:cubicBezTo>
                    <a:pt x="51" y="41"/>
                    <a:pt x="51" y="41"/>
                    <a:pt x="51" y="41"/>
                  </a:cubicBezTo>
                  <a:cubicBezTo>
                    <a:pt x="13" y="78"/>
                    <a:pt x="13" y="78"/>
                    <a:pt x="13" y="78"/>
                  </a:cubicBezTo>
                  <a:cubicBezTo>
                    <a:pt x="12" y="80"/>
                    <a:pt x="10" y="81"/>
                    <a:pt x="8" y="81"/>
                  </a:cubicBezTo>
                  <a:close/>
                </a:path>
              </a:pathLst>
            </a:custGeom>
            <a:solidFill>
              <a:schemeClr val="tx1">
                <a:lumMod val="50000"/>
                <a:lumOff val="50000"/>
              </a:schemeClr>
            </a:solidFill>
            <a:ln>
              <a:noFill/>
            </a:ln>
            <a:effectLst>
              <a:outerShdw blurRad="596900" sx="102000" sy="102000" algn="ctr"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11" name="形状">
              <a:extLst>
                <a:ext uri="{FF2B5EF4-FFF2-40B4-BE49-F238E27FC236}">
                  <a16:creationId xmlns:a16="http://schemas.microsoft.com/office/drawing/2014/main" id="{16DA3C0F-BA42-4A2A-8954-5F761D25900F}"/>
                </a:ext>
              </a:extLst>
            </p:cNvPr>
            <p:cNvSpPr>
              <a:spLocks/>
            </p:cNvSpPr>
            <p:nvPr/>
          </p:nvSpPr>
          <p:spPr bwMode="auto">
            <a:xfrm>
              <a:off x="3611385" y="2667532"/>
              <a:ext cx="147660" cy="234304"/>
            </a:xfrm>
            <a:custGeom>
              <a:avLst/>
              <a:gdLst>
                <a:gd name="T0" fmla="*/ 8 w 51"/>
                <a:gd name="T1" fmla="*/ 81 h 81"/>
                <a:gd name="T2" fmla="*/ 2 w 51"/>
                <a:gd name="T3" fmla="*/ 78 h 81"/>
                <a:gd name="T4" fmla="*/ 2 w 51"/>
                <a:gd name="T5" fmla="*/ 68 h 81"/>
                <a:gd name="T6" fmla="*/ 30 w 51"/>
                <a:gd name="T7" fmla="*/ 41 h 81"/>
                <a:gd name="T8" fmla="*/ 2 w 51"/>
                <a:gd name="T9" fmla="*/ 14 h 81"/>
                <a:gd name="T10" fmla="*/ 2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2" y="78"/>
                  </a:cubicBezTo>
                  <a:cubicBezTo>
                    <a:pt x="0" y="76"/>
                    <a:pt x="0" y="71"/>
                    <a:pt x="2" y="68"/>
                  </a:cubicBezTo>
                  <a:cubicBezTo>
                    <a:pt x="30" y="41"/>
                    <a:pt x="30" y="41"/>
                    <a:pt x="30" y="41"/>
                  </a:cubicBezTo>
                  <a:cubicBezTo>
                    <a:pt x="2" y="14"/>
                    <a:pt x="2" y="14"/>
                    <a:pt x="2" y="14"/>
                  </a:cubicBezTo>
                  <a:cubicBezTo>
                    <a:pt x="0" y="11"/>
                    <a:pt x="0" y="6"/>
                    <a:pt x="2" y="3"/>
                  </a:cubicBezTo>
                  <a:cubicBezTo>
                    <a:pt x="5" y="0"/>
                    <a:pt x="10" y="0"/>
                    <a:pt x="13" y="3"/>
                  </a:cubicBezTo>
                  <a:cubicBezTo>
                    <a:pt x="51" y="41"/>
                    <a:pt x="51" y="41"/>
                    <a:pt x="51" y="41"/>
                  </a:cubicBezTo>
                  <a:cubicBezTo>
                    <a:pt x="13" y="78"/>
                    <a:pt x="13" y="78"/>
                    <a:pt x="13" y="78"/>
                  </a:cubicBezTo>
                  <a:cubicBezTo>
                    <a:pt x="12" y="80"/>
                    <a:pt x="10" y="81"/>
                    <a:pt x="8" y="81"/>
                  </a:cubicBezTo>
                  <a:close/>
                </a:path>
              </a:pathLst>
            </a:custGeom>
            <a:solidFill>
              <a:schemeClr val="tx1">
                <a:lumMod val="50000"/>
                <a:lumOff val="50000"/>
              </a:schemeClr>
            </a:solidFill>
            <a:ln>
              <a:noFill/>
            </a:ln>
            <a:effectLst>
              <a:outerShdw blurRad="596900" sx="102000" sy="102000" algn="ctr"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12" name="形状">
              <a:extLst>
                <a:ext uri="{FF2B5EF4-FFF2-40B4-BE49-F238E27FC236}">
                  <a16:creationId xmlns:a16="http://schemas.microsoft.com/office/drawing/2014/main" id="{117E4E25-9478-4205-9F4A-BF701D73AB27}"/>
                </a:ext>
              </a:extLst>
            </p:cNvPr>
            <p:cNvSpPr>
              <a:spLocks/>
            </p:cNvSpPr>
            <p:nvPr/>
          </p:nvSpPr>
          <p:spPr bwMode="auto">
            <a:xfrm>
              <a:off x="2516639" y="3590382"/>
              <a:ext cx="160244" cy="262046"/>
            </a:xfrm>
            <a:custGeom>
              <a:avLst/>
              <a:gdLst>
                <a:gd name="T0" fmla="*/ 52 w 72"/>
                <a:gd name="T1" fmla="*/ 0 h 117"/>
                <a:gd name="T2" fmla="*/ 52 w 72"/>
                <a:gd name="T3" fmla="*/ 71 h 117"/>
                <a:gd name="T4" fmla="*/ 69 w 72"/>
                <a:gd name="T5" fmla="*/ 71 h 117"/>
                <a:gd name="T6" fmla="*/ 72 w 72"/>
                <a:gd name="T7" fmla="*/ 73 h 117"/>
                <a:gd name="T8" fmla="*/ 71 w 72"/>
                <a:gd name="T9" fmla="*/ 77 h 117"/>
                <a:gd name="T10" fmla="*/ 36 w 72"/>
                <a:gd name="T11" fmla="*/ 117 h 117"/>
                <a:gd name="T12" fmla="*/ 1 w 72"/>
                <a:gd name="T13" fmla="*/ 77 h 117"/>
                <a:gd name="T14" fmla="*/ 0 w 72"/>
                <a:gd name="T15" fmla="*/ 73 h 117"/>
                <a:gd name="T16" fmla="*/ 3 w 72"/>
                <a:gd name="T17" fmla="*/ 71 h 117"/>
                <a:gd name="T18" fmla="*/ 20 w 72"/>
                <a:gd name="T19" fmla="*/ 71 h 117"/>
                <a:gd name="T20" fmla="*/ 20 w 72"/>
                <a:gd name="T21" fmla="*/ 0 h 117"/>
                <a:gd name="T22" fmla="*/ 52 w 72"/>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17">
                  <a:moveTo>
                    <a:pt x="52" y="0"/>
                  </a:moveTo>
                  <a:cubicBezTo>
                    <a:pt x="52" y="71"/>
                    <a:pt x="52" y="71"/>
                    <a:pt x="52" y="71"/>
                  </a:cubicBezTo>
                  <a:cubicBezTo>
                    <a:pt x="69" y="71"/>
                    <a:pt x="69" y="71"/>
                    <a:pt x="69" y="71"/>
                  </a:cubicBezTo>
                  <a:cubicBezTo>
                    <a:pt x="70" y="71"/>
                    <a:pt x="71" y="72"/>
                    <a:pt x="72" y="73"/>
                  </a:cubicBezTo>
                  <a:cubicBezTo>
                    <a:pt x="72" y="75"/>
                    <a:pt x="72" y="76"/>
                    <a:pt x="71" y="77"/>
                  </a:cubicBezTo>
                  <a:cubicBezTo>
                    <a:pt x="36" y="117"/>
                    <a:pt x="36" y="117"/>
                    <a:pt x="36" y="117"/>
                  </a:cubicBezTo>
                  <a:cubicBezTo>
                    <a:pt x="1" y="77"/>
                    <a:pt x="1" y="77"/>
                    <a:pt x="1" y="77"/>
                  </a:cubicBezTo>
                  <a:cubicBezTo>
                    <a:pt x="0" y="76"/>
                    <a:pt x="0" y="75"/>
                    <a:pt x="0" y="73"/>
                  </a:cubicBezTo>
                  <a:cubicBezTo>
                    <a:pt x="1" y="72"/>
                    <a:pt x="2" y="71"/>
                    <a:pt x="3" y="71"/>
                  </a:cubicBezTo>
                  <a:cubicBezTo>
                    <a:pt x="20" y="71"/>
                    <a:pt x="20" y="71"/>
                    <a:pt x="20" y="71"/>
                  </a:cubicBezTo>
                  <a:cubicBezTo>
                    <a:pt x="20" y="0"/>
                    <a:pt x="20" y="0"/>
                    <a:pt x="20" y="0"/>
                  </a:cubicBezTo>
                  <a:cubicBezTo>
                    <a:pt x="52" y="0"/>
                    <a:pt x="52" y="0"/>
                    <a:pt x="52" y="0"/>
                  </a:cubicBezTo>
                </a:path>
              </a:pathLst>
            </a:custGeom>
            <a:solidFill>
              <a:schemeClr val="tx1">
                <a:lumMod val="50000"/>
                <a:lumOff val="50000"/>
              </a:schemeClr>
            </a:solidFill>
            <a:ln>
              <a:noFill/>
            </a:ln>
            <a:effectLst>
              <a:outerShdw blurRad="596900" sx="102000" sy="102000" algn="ctr"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13" name="形状">
              <a:extLst>
                <a:ext uri="{FF2B5EF4-FFF2-40B4-BE49-F238E27FC236}">
                  <a16:creationId xmlns:a16="http://schemas.microsoft.com/office/drawing/2014/main" id="{8AB98645-C14C-4C7B-9B2C-C471C5B090A2}"/>
                </a:ext>
              </a:extLst>
            </p:cNvPr>
            <p:cNvSpPr>
              <a:spLocks/>
            </p:cNvSpPr>
            <p:nvPr/>
          </p:nvSpPr>
          <p:spPr bwMode="auto">
            <a:xfrm>
              <a:off x="2097175" y="1921956"/>
              <a:ext cx="998230" cy="176928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2" y="778"/>
                    <a:pt x="252" y="792"/>
                  </a:cubicBezTo>
                  <a:cubicBezTo>
                    <a:pt x="252" y="777"/>
                    <a:pt x="252" y="777"/>
                    <a:pt x="252" y="777"/>
                  </a:cubicBezTo>
                  <a:cubicBezTo>
                    <a:pt x="252" y="761"/>
                    <a:pt x="239" y="749"/>
                    <a:pt x="224" y="749"/>
                  </a:cubicBezTo>
                  <a:cubicBezTo>
                    <a:pt x="209" y="749"/>
                    <a:pt x="196" y="761"/>
                    <a:pt x="196" y="777"/>
                  </a:cubicBezTo>
                  <a:cubicBezTo>
                    <a:pt x="196" y="792"/>
                    <a:pt x="196" y="792"/>
                    <a:pt x="196" y="792"/>
                  </a:cubicBezTo>
                  <a:cubicBezTo>
                    <a:pt x="86" y="778"/>
                    <a:pt x="0" y="684"/>
                    <a:pt x="0" y="570"/>
                  </a:cubicBezTo>
                  <a:cubicBezTo>
                    <a:pt x="0" y="224"/>
                    <a:pt x="0" y="224"/>
                    <a:pt x="0" y="224"/>
                  </a:cubicBezTo>
                  <a:cubicBezTo>
                    <a:pt x="0" y="100"/>
                    <a:pt x="100" y="0"/>
                    <a:pt x="224" y="0"/>
                  </a:cubicBezTo>
                  <a:cubicBezTo>
                    <a:pt x="348" y="0"/>
                    <a:pt x="448" y="100"/>
                    <a:pt x="448" y="224"/>
                  </a:cubicBezTo>
                  <a:close/>
                </a:path>
              </a:pathLst>
            </a:custGeom>
            <a:gradFill>
              <a:gsLst>
                <a:gs pos="100000">
                  <a:schemeClr val="accent1"/>
                </a:gs>
                <a:gs pos="5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14" name="形状">
              <a:extLst>
                <a:ext uri="{FF2B5EF4-FFF2-40B4-BE49-F238E27FC236}">
                  <a16:creationId xmlns:a16="http://schemas.microsoft.com/office/drawing/2014/main" id="{78728675-EACA-4A5E-A67B-0B31605E80E7}"/>
                </a:ext>
              </a:extLst>
            </p:cNvPr>
            <p:cNvSpPr>
              <a:spLocks/>
            </p:cNvSpPr>
            <p:nvPr/>
          </p:nvSpPr>
          <p:spPr bwMode="auto">
            <a:xfrm>
              <a:off x="2172584" y="1997365"/>
              <a:ext cx="847412" cy="849294"/>
            </a:xfrm>
            <a:prstGeom prst="ellipse">
              <a:avLst/>
            </a:prstGeom>
            <a:solidFill>
              <a:schemeClr val="bg1">
                <a:lumMod val="75000"/>
              </a:schemeClr>
            </a:solidFill>
            <a:ln>
              <a:noFill/>
            </a:ln>
          </p:spPr>
          <p:txBody>
            <a:bodyPr vert="horz" wrap="square" lIns="91440" tIns="45720" rIns="91440" bIns="45720" anchor="t" anchorCtr="0" compatLnSpc="1">
              <a:prstTxWarp prst="textNoShape">
                <a:avLst/>
              </a:prstTxWarp>
              <a:normAutofit fontScale="62500" lnSpcReduction="20000"/>
            </a:bodyPr>
            <a:lstStyle/>
            <a:p>
              <a:pPr algn="ctr"/>
              <a:r>
                <a:rPr lang="en-US" sz="60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A</a:t>
              </a:r>
            </a:p>
          </p:txBody>
        </p:sp>
        <p:sp>
          <p:nvSpPr>
            <p:cNvPr id="15" name="矩形 14">
              <a:extLst>
                <a:ext uri="{FF2B5EF4-FFF2-40B4-BE49-F238E27FC236}">
                  <a16:creationId xmlns:a16="http://schemas.microsoft.com/office/drawing/2014/main" id="{29921587-4BC1-495C-87DF-14A4996CAF57}"/>
                </a:ext>
              </a:extLst>
            </p:cNvPr>
            <p:cNvSpPr/>
            <p:nvPr/>
          </p:nvSpPr>
          <p:spPr>
            <a:xfrm>
              <a:off x="1343987" y="4735475"/>
              <a:ext cx="2499154" cy="894604"/>
            </a:xfrm>
            <a:prstGeom prst="rect">
              <a:avLst/>
            </a:prstGeom>
          </p:spPr>
          <p:txBody>
            <a:bodyPr wrap="square">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a:t>
              </a:r>
            </a:p>
          </p:txBody>
        </p:sp>
        <p:sp>
          <p:nvSpPr>
            <p:cNvPr id="16" name="矩形 15">
              <a:extLst>
                <a:ext uri="{FF2B5EF4-FFF2-40B4-BE49-F238E27FC236}">
                  <a16:creationId xmlns:a16="http://schemas.microsoft.com/office/drawing/2014/main" id="{8F275F49-867B-493F-8796-8E7850F87B96}"/>
                </a:ext>
              </a:extLst>
            </p:cNvPr>
            <p:cNvSpPr/>
            <p:nvPr/>
          </p:nvSpPr>
          <p:spPr>
            <a:xfrm>
              <a:off x="1577901" y="4175363"/>
              <a:ext cx="2031326" cy="461665"/>
            </a:xfrm>
            <a:prstGeom prst="rect">
              <a:avLst/>
            </a:prstGeom>
          </p:spPr>
          <p:txBody>
            <a:bodyPr wrap="none">
              <a:spAutoFit/>
            </a:bodyPr>
            <a:lstStyle/>
            <a:p>
              <a:pPr algn="ctr"/>
              <a:r>
                <a:rPr lang="zh-CN" altLang="en-US" sz="2400" dirty="0">
                  <a:solidFill>
                    <a:srgbClr val="30B593"/>
                  </a:solidFill>
                  <a:latin typeface="思源宋体 CN Heavy" panose="02020900000000000000" pitchFamily="18" charset="-122"/>
                  <a:ea typeface="思源宋体 CN Heavy" panose="02020900000000000000" pitchFamily="18" charset="-122"/>
                </a:rPr>
                <a:t>标题文字添加</a:t>
              </a:r>
            </a:p>
          </p:txBody>
        </p:sp>
        <p:sp>
          <p:nvSpPr>
            <p:cNvPr id="17" name="椭圆 100">
              <a:extLst>
                <a:ext uri="{FF2B5EF4-FFF2-40B4-BE49-F238E27FC236}">
                  <a16:creationId xmlns:a16="http://schemas.microsoft.com/office/drawing/2014/main" id="{7EEB400B-815A-4572-9A07-AE65B187C734}"/>
                </a:ext>
              </a:extLst>
            </p:cNvPr>
            <p:cNvSpPr/>
            <p:nvPr/>
          </p:nvSpPr>
          <p:spPr>
            <a:xfrm>
              <a:off x="2480025" y="3084876"/>
              <a:ext cx="259063" cy="267288"/>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18" name="组合 17">
            <a:extLst>
              <a:ext uri="{FF2B5EF4-FFF2-40B4-BE49-F238E27FC236}">
                <a16:creationId xmlns:a16="http://schemas.microsoft.com/office/drawing/2014/main" id="{8AE91D0A-8DEE-4438-AFBD-2640A4FFCF7F}"/>
              </a:ext>
            </a:extLst>
          </p:cNvPr>
          <p:cNvGrpSpPr/>
          <p:nvPr/>
        </p:nvGrpSpPr>
        <p:grpSpPr>
          <a:xfrm>
            <a:off x="3794270" y="1921956"/>
            <a:ext cx="2473057" cy="3708123"/>
            <a:chOff x="3794270" y="1921956"/>
            <a:chExt cx="2473057" cy="3708123"/>
          </a:xfrm>
        </p:grpSpPr>
        <p:sp>
          <p:nvSpPr>
            <p:cNvPr id="19" name="形状">
              <a:extLst>
                <a:ext uri="{FF2B5EF4-FFF2-40B4-BE49-F238E27FC236}">
                  <a16:creationId xmlns:a16="http://schemas.microsoft.com/office/drawing/2014/main" id="{739EB0D1-436F-4755-9D3A-BA9C54DD85F8}"/>
                </a:ext>
              </a:extLst>
            </p:cNvPr>
            <p:cNvSpPr>
              <a:spLocks/>
            </p:cNvSpPr>
            <p:nvPr/>
          </p:nvSpPr>
          <p:spPr bwMode="auto">
            <a:xfrm>
              <a:off x="6119667" y="2667532"/>
              <a:ext cx="147660" cy="234304"/>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4 w 51"/>
                <a:gd name="T13" fmla="*/ 3 h 81"/>
                <a:gd name="T14" fmla="*/ 51 w 51"/>
                <a:gd name="T15" fmla="*/ 41 h 81"/>
                <a:gd name="T16" fmla="*/ 14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7" y="81"/>
                    <a:pt x="5"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1" y="0"/>
                    <a:pt x="14" y="3"/>
                  </a:cubicBezTo>
                  <a:cubicBezTo>
                    <a:pt x="51" y="41"/>
                    <a:pt x="51" y="41"/>
                    <a:pt x="51" y="41"/>
                  </a:cubicBezTo>
                  <a:cubicBezTo>
                    <a:pt x="14" y="78"/>
                    <a:pt x="14" y="78"/>
                    <a:pt x="14" y="78"/>
                  </a:cubicBezTo>
                  <a:cubicBezTo>
                    <a:pt x="12" y="80"/>
                    <a:pt x="10" y="81"/>
                    <a:pt x="8" y="81"/>
                  </a:cubicBezTo>
                  <a:close/>
                </a:path>
              </a:pathLst>
            </a:custGeom>
            <a:solidFill>
              <a:schemeClr val="tx1">
                <a:lumMod val="50000"/>
                <a:lumOff val="50000"/>
              </a:schemeClr>
            </a:solidFill>
            <a:ln>
              <a:noFill/>
            </a:ln>
            <a:effectLst>
              <a:outerShdw blurRad="596900" sx="102000" sy="102000" algn="ctr"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20" name="形状">
              <a:extLst>
                <a:ext uri="{FF2B5EF4-FFF2-40B4-BE49-F238E27FC236}">
                  <a16:creationId xmlns:a16="http://schemas.microsoft.com/office/drawing/2014/main" id="{ADC0BD43-0029-4081-BD91-1FB9CB3B10C2}"/>
                </a:ext>
              </a:extLst>
            </p:cNvPr>
            <p:cNvSpPr>
              <a:spLocks/>
            </p:cNvSpPr>
            <p:nvPr/>
          </p:nvSpPr>
          <p:spPr bwMode="auto">
            <a:xfrm>
              <a:off x="5954922" y="2667532"/>
              <a:ext cx="147660" cy="234304"/>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4 w 51"/>
                <a:gd name="T13" fmla="*/ 3 h 81"/>
                <a:gd name="T14" fmla="*/ 51 w 51"/>
                <a:gd name="T15" fmla="*/ 41 h 81"/>
                <a:gd name="T16" fmla="*/ 14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5"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1" y="0"/>
                    <a:pt x="14" y="3"/>
                  </a:cubicBezTo>
                  <a:cubicBezTo>
                    <a:pt x="51" y="41"/>
                    <a:pt x="51" y="41"/>
                    <a:pt x="51" y="41"/>
                  </a:cubicBezTo>
                  <a:cubicBezTo>
                    <a:pt x="14" y="78"/>
                    <a:pt x="14" y="78"/>
                    <a:pt x="14" y="78"/>
                  </a:cubicBezTo>
                  <a:cubicBezTo>
                    <a:pt x="12" y="80"/>
                    <a:pt x="10" y="81"/>
                    <a:pt x="8" y="81"/>
                  </a:cubicBezTo>
                  <a:close/>
                </a:path>
              </a:pathLst>
            </a:custGeom>
            <a:solidFill>
              <a:schemeClr val="tx1">
                <a:lumMod val="50000"/>
                <a:lumOff val="50000"/>
              </a:schemeClr>
            </a:solidFill>
            <a:ln>
              <a:noFill/>
            </a:ln>
            <a:effectLst>
              <a:outerShdw blurRad="596900" sx="102000" sy="102000" algn="ctr"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21" name="形状">
              <a:extLst>
                <a:ext uri="{FF2B5EF4-FFF2-40B4-BE49-F238E27FC236}">
                  <a16:creationId xmlns:a16="http://schemas.microsoft.com/office/drawing/2014/main" id="{B62DF461-58F8-408F-9AD3-C63F76C7D05F}"/>
                </a:ext>
              </a:extLst>
            </p:cNvPr>
            <p:cNvSpPr>
              <a:spLocks/>
            </p:cNvSpPr>
            <p:nvPr/>
          </p:nvSpPr>
          <p:spPr bwMode="auto">
            <a:xfrm>
              <a:off x="4857349" y="3590382"/>
              <a:ext cx="162130" cy="262046"/>
            </a:xfrm>
            <a:custGeom>
              <a:avLst/>
              <a:gdLst>
                <a:gd name="T0" fmla="*/ 53 w 73"/>
                <a:gd name="T1" fmla="*/ 0 h 117"/>
                <a:gd name="T2" fmla="*/ 53 w 73"/>
                <a:gd name="T3" fmla="*/ 71 h 117"/>
                <a:gd name="T4" fmla="*/ 69 w 73"/>
                <a:gd name="T5" fmla="*/ 71 h 117"/>
                <a:gd name="T6" fmla="*/ 73 w 73"/>
                <a:gd name="T7" fmla="*/ 73 h 117"/>
                <a:gd name="T8" fmla="*/ 72 w 73"/>
                <a:gd name="T9" fmla="*/ 77 h 117"/>
                <a:gd name="T10" fmla="*/ 37 w 73"/>
                <a:gd name="T11" fmla="*/ 117 h 117"/>
                <a:gd name="T12" fmla="*/ 1 w 73"/>
                <a:gd name="T13" fmla="*/ 77 h 117"/>
                <a:gd name="T14" fmla="*/ 1 w 73"/>
                <a:gd name="T15" fmla="*/ 73 h 117"/>
                <a:gd name="T16" fmla="*/ 4 w 73"/>
                <a:gd name="T17" fmla="*/ 71 h 117"/>
                <a:gd name="T18" fmla="*/ 20 w 73"/>
                <a:gd name="T19" fmla="*/ 71 h 117"/>
                <a:gd name="T20" fmla="*/ 20 w 73"/>
                <a:gd name="T21" fmla="*/ 0 h 117"/>
                <a:gd name="T22" fmla="*/ 53 w 73"/>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17">
                  <a:moveTo>
                    <a:pt x="53" y="0"/>
                  </a:moveTo>
                  <a:cubicBezTo>
                    <a:pt x="53" y="71"/>
                    <a:pt x="53" y="71"/>
                    <a:pt x="53" y="71"/>
                  </a:cubicBezTo>
                  <a:cubicBezTo>
                    <a:pt x="69" y="71"/>
                    <a:pt x="69" y="71"/>
                    <a:pt x="69" y="71"/>
                  </a:cubicBezTo>
                  <a:cubicBezTo>
                    <a:pt x="71" y="71"/>
                    <a:pt x="72" y="72"/>
                    <a:pt x="73" y="73"/>
                  </a:cubicBezTo>
                  <a:cubicBezTo>
                    <a:pt x="73" y="75"/>
                    <a:pt x="73" y="76"/>
                    <a:pt x="72" y="77"/>
                  </a:cubicBezTo>
                  <a:cubicBezTo>
                    <a:pt x="37" y="117"/>
                    <a:pt x="37" y="117"/>
                    <a:pt x="37" y="117"/>
                  </a:cubicBezTo>
                  <a:cubicBezTo>
                    <a:pt x="1" y="77"/>
                    <a:pt x="1" y="77"/>
                    <a:pt x="1" y="77"/>
                  </a:cubicBezTo>
                  <a:cubicBezTo>
                    <a:pt x="0" y="76"/>
                    <a:pt x="0" y="75"/>
                    <a:pt x="1" y="73"/>
                  </a:cubicBezTo>
                  <a:cubicBezTo>
                    <a:pt x="1" y="72"/>
                    <a:pt x="3" y="71"/>
                    <a:pt x="4" y="71"/>
                  </a:cubicBezTo>
                  <a:cubicBezTo>
                    <a:pt x="20" y="71"/>
                    <a:pt x="20" y="71"/>
                    <a:pt x="20" y="71"/>
                  </a:cubicBezTo>
                  <a:cubicBezTo>
                    <a:pt x="20" y="0"/>
                    <a:pt x="20" y="0"/>
                    <a:pt x="20" y="0"/>
                  </a:cubicBezTo>
                  <a:cubicBezTo>
                    <a:pt x="53" y="0"/>
                    <a:pt x="53" y="0"/>
                    <a:pt x="53" y="0"/>
                  </a:cubicBezTo>
                </a:path>
              </a:pathLst>
            </a:custGeom>
            <a:solidFill>
              <a:schemeClr val="tx1">
                <a:lumMod val="50000"/>
                <a:lumOff val="50000"/>
              </a:schemeClr>
            </a:solidFill>
            <a:ln>
              <a:noFill/>
            </a:ln>
            <a:effectLst>
              <a:outerShdw blurRad="596900" sx="102000" sy="102000" algn="ctr"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22" name="形状">
              <a:extLst>
                <a:ext uri="{FF2B5EF4-FFF2-40B4-BE49-F238E27FC236}">
                  <a16:creationId xmlns:a16="http://schemas.microsoft.com/office/drawing/2014/main" id="{A9B0AC76-919A-4F8E-9D49-58EBFFE17D9A}"/>
                </a:ext>
              </a:extLst>
            </p:cNvPr>
            <p:cNvSpPr>
              <a:spLocks/>
            </p:cNvSpPr>
            <p:nvPr/>
          </p:nvSpPr>
          <p:spPr bwMode="auto">
            <a:xfrm>
              <a:off x="4901651" y="3590382"/>
              <a:ext cx="73524" cy="56557"/>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close/>
                </a:path>
              </a:pathLst>
            </a:custGeom>
            <a:solidFill>
              <a:schemeClr val="tx1">
                <a:lumMod val="50000"/>
                <a:lumOff val="50000"/>
              </a:schemeClr>
            </a:solidFill>
            <a:ln>
              <a:noFill/>
            </a:ln>
          </p:spPr>
          <p:txBody>
            <a:bodyPr anchor="ctr"/>
            <a:lstStyle/>
            <a:p>
              <a:pPr algn="ctr"/>
              <a:endParaRPr i="1" dirty="0">
                <a:solidFill>
                  <a:schemeClr val="bg1"/>
                </a:solidFill>
                <a:latin typeface="思源黑体 CN Light" panose="020B0300000000000000" pitchFamily="34" charset="-122"/>
              </a:endParaRPr>
            </a:p>
          </p:txBody>
        </p:sp>
        <p:sp>
          <p:nvSpPr>
            <p:cNvPr id="23" name="形状">
              <a:extLst>
                <a:ext uri="{FF2B5EF4-FFF2-40B4-BE49-F238E27FC236}">
                  <a16:creationId xmlns:a16="http://schemas.microsoft.com/office/drawing/2014/main" id="{559CC50C-0A25-4182-9F9A-1D6B347C5B67}"/>
                </a:ext>
              </a:extLst>
            </p:cNvPr>
            <p:cNvSpPr>
              <a:spLocks/>
            </p:cNvSpPr>
            <p:nvPr/>
          </p:nvSpPr>
          <p:spPr bwMode="auto">
            <a:xfrm>
              <a:off x="4901651" y="3590382"/>
              <a:ext cx="73524" cy="56557"/>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path>
              </a:pathLst>
            </a:custGeom>
            <a:solidFill>
              <a:schemeClr val="tx1">
                <a:lumMod val="50000"/>
                <a:lumOff val="50000"/>
              </a:schemeClr>
            </a:solidFill>
            <a:ln>
              <a:noFill/>
            </a:ln>
          </p:spPr>
          <p:txBody>
            <a:bodyPr anchor="ctr"/>
            <a:lstStyle/>
            <a:p>
              <a:pPr algn="ctr"/>
              <a:endParaRPr i="1" dirty="0">
                <a:solidFill>
                  <a:schemeClr val="bg1"/>
                </a:solidFill>
                <a:latin typeface="思源黑体 CN Light" panose="020B0300000000000000" pitchFamily="34" charset="-122"/>
              </a:endParaRPr>
            </a:p>
          </p:txBody>
        </p:sp>
        <p:sp>
          <p:nvSpPr>
            <p:cNvPr id="24" name="形状">
              <a:extLst>
                <a:ext uri="{FF2B5EF4-FFF2-40B4-BE49-F238E27FC236}">
                  <a16:creationId xmlns:a16="http://schemas.microsoft.com/office/drawing/2014/main" id="{66521037-F7DC-4E5E-9718-FFFE15EF2825}"/>
                </a:ext>
              </a:extLst>
            </p:cNvPr>
            <p:cNvSpPr>
              <a:spLocks/>
            </p:cNvSpPr>
            <p:nvPr/>
          </p:nvSpPr>
          <p:spPr bwMode="auto">
            <a:xfrm>
              <a:off x="4439770" y="1921956"/>
              <a:ext cx="999172" cy="176928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2" y="778"/>
                    <a:pt x="252" y="792"/>
                  </a:cubicBezTo>
                  <a:cubicBezTo>
                    <a:pt x="252" y="777"/>
                    <a:pt x="252" y="777"/>
                    <a:pt x="252" y="777"/>
                  </a:cubicBezTo>
                  <a:cubicBezTo>
                    <a:pt x="252" y="761"/>
                    <a:pt x="239" y="749"/>
                    <a:pt x="224" y="749"/>
                  </a:cubicBezTo>
                  <a:cubicBezTo>
                    <a:pt x="208" y="749"/>
                    <a:pt x="196" y="761"/>
                    <a:pt x="196" y="777"/>
                  </a:cubicBezTo>
                  <a:cubicBezTo>
                    <a:pt x="196" y="792"/>
                    <a:pt x="196" y="792"/>
                    <a:pt x="196" y="792"/>
                  </a:cubicBezTo>
                  <a:cubicBezTo>
                    <a:pt x="85" y="778"/>
                    <a:pt x="0" y="684"/>
                    <a:pt x="0" y="570"/>
                  </a:cubicBezTo>
                  <a:cubicBezTo>
                    <a:pt x="0" y="224"/>
                    <a:pt x="0" y="224"/>
                    <a:pt x="0" y="224"/>
                  </a:cubicBezTo>
                  <a:cubicBezTo>
                    <a:pt x="0" y="100"/>
                    <a:pt x="100" y="0"/>
                    <a:pt x="224" y="0"/>
                  </a:cubicBezTo>
                  <a:cubicBezTo>
                    <a:pt x="347" y="0"/>
                    <a:pt x="448" y="100"/>
                    <a:pt x="448" y="224"/>
                  </a:cubicBez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25" name="形状">
              <a:extLst>
                <a:ext uri="{FF2B5EF4-FFF2-40B4-BE49-F238E27FC236}">
                  <a16:creationId xmlns:a16="http://schemas.microsoft.com/office/drawing/2014/main" id="{4B4D2367-80CE-477E-91F8-636AC6EAAE70}"/>
                </a:ext>
              </a:extLst>
            </p:cNvPr>
            <p:cNvSpPr>
              <a:spLocks/>
            </p:cNvSpPr>
            <p:nvPr/>
          </p:nvSpPr>
          <p:spPr bwMode="auto">
            <a:xfrm>
              <a:off x="4516122" y="1997365"/>
              <a:ext cx="846468" cy="849294"/>
            </a:xfrm>
            <a:prstGeom prst="ellipse">
              <a:avLst/>
            </a:prstGeom>
            <a:solidFill>
              <a:schemeClr val="bg1">
                <a:lumMod val="75000"/>
              </a:schemeClr>
            </a:solidFill>
            <a:ln>
              <a:noFill/>
            </a:ln>
          </p:spPr>
          <p:txBody>
            <a:bodyPr vert="horz" wrap="square" lIns="91440" tIns="45720" rIns="91440" bIns="45720" anchor="t" anchorCtr="0" compatLnSpc="1">
              <a:prstTxWarp prst="textNoShape">
                <a:avLst/>
              </a:prstTxWarp>
              <a:normAutofit fontScale="62500" lnSpcReduction="20000"/>
            </a:bodyPr>
            <a:lstStyle/>
            <a:p>
              <a:pPr algn="ctr"/>
              <a:r>
                <a:rPr lang="en-US" sz="60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B</a:t>
              </a:r>
            </a:p>
          </p:txBody>
        </p:sp>
        <p:sp>
          <p:nvSpPr>
            <p:cNvPr id="26" name="椭圆 101">
              <a:extLst>
                <a:ext uri="{FF2B5EF4-FFF2-40B4-BE49-F238E27FC236}">
                  <a16:creationId xmlns:a16="http://schemas.microsoft.com/office/drawing/2014/main" id="{337DD37D-7BF1-4C9A-9787-2C9DA087858F}"/>
                </a:ext>
              </a:extLst>
            </p:cNvPr>
            <p:cNvSpPr/>
            <p:nvPr/>
          </p:nvSpPr>
          <p:spPr>
            <a:xfrm>
              <a:off x="4815275" y="3086767"/>
              <a:ext cx="267288" cy="263506"/>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7" name="矩形 26">
              <a:extLst>
                <a:ext uri="{FF2B5EF4-FFF2-40B4-BE49-F238E27FC236}">
                  <a16:creationId xmlns:a16="http://schemas.microsoft.com/office/drawing/2014/main" id="{0ECE4904-2B82-40A9-8A69-6641B4E3EA57}"/>
                </a:ext>
              </a:extLst>
            </p:cNvPr>
            <p:cNvSpPr/>
            <p:nvPr/>
          </p:nvSpPr>
          <p:spPr>
            <a:xfrm>
              <a:off x="3794270" y="4735475"/>
              <a:ext cx="2290248" cy="894604"/>
            </a:xfrm>
            <a:prstGeom prst="rect">
              <a:avLst/>
            </a:prstGeom>
          </p:spPr>
          <p:txBody>
            <a:bodyPr wrap="square">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a:t>
              </a:r>
            </a:p>
          </p:txBody>
        </p:sp>
        <p:sp>
          <p:nvSpPr>
            <p:cNvPr id="31" name="矩形 30">
              <a:extLst>
                <a:ext uri="{FF2B5EF4-FFF2-40B4-BE49-F238E27FC236}">
                  <a16:creationId xmlns:a16="http://schemas.microsoft.com/office/drawing/2014/main" id="{5C8A137C-1B20-4C22-8CA9-1B3A56450359}"/>
                </a:ext>
              </a:extLst>
            </p:cNvPr>
            <p:cNvSpPr/>
            <p:nvPr/>
          </p:nvSpPr>
          <p:spPr>
            <a:xfrm>
              <a:off x="3923731" y="4175363"/>
              <a:ext cx="2031326" cy="461665"/>
            </a:xfrm>
            <a:prstGeom prst="rect">
              <a:avLst/>
            </a:prstGeom>
          </p:spPr>
          <p:txBody>
            <a:bodyPr wrap="none">
              <a:spAutoFit/>
            </a:bodyPr>
            <a:lstStyle/>
            <a:p>
              <a:pPr algn="ct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标题文字添加</a:t>
              </a:r>
            </a:p>
          </p:txBody>
        </p:sp>
      </p:grpSp>
      <p:grpSp>
        <p:nvGrpSpPr>
          <p:cNvPr id="33" name="组合 32">
            <a:extLst>
              <a:ext uri="{FF2B5EF4-FFF2-40B4-BE49-F238E27FC236}">
                <a16:creationId xmlns:a16="http://schemas.microsoft.com/office/drawing/2014/main" id="{080F352E-F960-4041-A1C0-AF2434A9DC2E}"/>
              </a:ext>
            </a:extLst>
          </p:cNvPr>
          <p:cNvGrpSpPr/>
          <p:nvPr/>
        </p:nvGrpSpPr>
        <p:grpSpPr>
          <a:xfrm>
            <a:off x="6128244" y="1921956"/>
            <a:ext cx="2481399" cy="3708123"/>
            <a:chOff x="6128244" y="1921956"/>
            <a:chExt cx="2481399" cy="3708123"/>
          </a:xfrm>
        </p:grpSpPr>
        <p:sp>
          <p:nvSpPr>
            <p:cNvPr id="34" name="形状">
              <a:extLst>
                <a:ext uri="{FF2B5EF4-FFF2-40B4-BE49-F238E27FC236}">
                  <a16:creationId xmlns:a16="http://schemas.microsoft.com/office/drawing/2014/main" id="{236C186C-5B84-40AC-8104-D5019EC0C7AE}"/>
                </a:ext>
              </a:extLst>
            </p:cNvPr>
            <p:cNvSpPr>
              <a:spLocks/>
            </p:cNvSpPr>
            <p:nvPr/>
          </p:nvSpPr>
          <p:spPr bwMode="auto">
            <a:xfrm>
              <a:off x="8461983" y="2667532"/>
              <a:ext cx="147660" cy="234304"/>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0" y="0"/>
                    <a:pt x="13" y="3"/>
                  </a:cubicBezTo>
                  <a:cubicBezTo>
                    <a:pt x="51" y="41"/>
                    <a:pt x="51" y="41"/>
                    <a:pt x="51" y="41"/>
                  </a:cubicBezTo>
                  <a:cubicBezTo>
                    <a:pt x="13" y="78"/>
                    <a:pt x="13" y="78"/>
                    <a:pt x="13" y="78"/>
                  </a:cubicBezTo>
                  <a:cubicBezTo>
                    <a:pt x="12" y="80"/>
                    <a:pt x="10" y="81"/>
                    <a:pt x="8" y="81"/>
                  </a:cubicBezTo>
                  <a:close/>
                </a:path>
              </a:pathLst>
            </a:custGeom>
            <a:solidFill>
              <a:schemeClr val="tx1">
                <a:lumMod val="50000"/>
                <a:lumOff val="50000"/>
              </a:schemeClr>
            </a:solidFill>
            <a:ln>
              <a:noFill/>
            </a:ln>
            <a:effectLst>
              <a:outerShdw blurRad="596900" sx="102000" sy="102000" algn="ctr"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35" name="形状">
              <a:extLst>
                <a:ext uri="{FF2B5EF4-FFF2-40B4-BE49-F238E27FC236}">
                  <a16:creationId xmlns:a16="http://schemas.microsoft.com/office/drawing/2014/main" id="{38288938-125D-4295-842E-67DCB30A7FC5}"/>
                </a:ext>
              </a:extLst>
            </p:cNvPr>
            <p:cNvSpPr>
              <a:spLocks/>
            </p:cNvSpPr>
            <p:nvPr/>
          </p:nvSpPr>
          <p:spPr bwMode="auto">
            <a:xfrm>
              <a:off x="8298459" y="2667532"/>
              <a:ext cx="146440" cy="234304"/>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0" y="0"/>
                    <a:pt x="13" y="3"/>
                  </a:cubicBezTo>
                  <a:cubicBezTo>
                    <a:pt x="51" y="41"/>
                    <a:pt x="51" y="41"/>
                    <a:pt x="51" y="41"/>
                  </a:cubicBezTo>
                  <a:cubicBezTo>
                    <a:pt x="13" y="78"/>
                    <a:pt x="13" y="78"/>
                    <a:pt x="13" y="78"/>
                  </a:cubicBezTo>
                  <a:cubicBezTo>
                    <a:pt x="12" y="80"/>
                    <a:pt x="10" y="81"/>
                    <a:pt x="8" y="81"/>
                  </a:cubicBezTo>
                  <a:close/>
                </a:path>
              </a:pathLst>
            </a:custGeom>
            <a:solidFill>
              <a:schemeClr val="tx1">
                <a:lumMod val="50000"/>
                <a:lumOff val="50000"/>
              </a:schemeClr>
            </a:solidFill>
            <a:ln>
              <a:noFill/>
            </a:ln>
            <a:effectLst>
              <a:outerShdw blurRad="596900" sx="102000" sy="102000" algn="ctr"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36" name="形状">
              <a:extLst>
                <a:ext uri="{FF2B5EF4-FFF2-40B4-BE49-F238E27FC236}">
                  <a16:creationId xmlns:a16="http://schemas.microsoft.com/office/drawing/2014/main" id="{4F232E9B-B424-47F4-B81E-2352C725B77B}"/>
                </a:ext>
              </a:extLst>
            </p:cNvPr>
            <p:cNvSpPr>
              <a:spLocks/>
            </p:cNvSpPr>
            <p:nvPr/>
          </p:nvSpPr>
          <p:spPr bwMode="auto">
            <a:xfrm>
              <a:off x="7202771" y="3590382"/>
              <a:ext cx="162130" cy="262046"/>
            </a:xfrm>
            <a:custGeom>
              <a:avLst/>
              <a:gdLst>
                <a:gd name="T0" fmla="*/ 53 w 73"/>
                <a:gd name="T1" fmla="*/ 0 h 117"/>
                <a:gd name="T2" fmla="*/ 53 w 73"/>
                <a:gd name="T3" fmla="*/ 71 h 117"/>
                <a:gd name="T4" fmla="*/ 69 w 73"/>
                <a:gd name="T5" fmla="*/ 71 h 117"/>
                <a:gd name="T6" fmla="*/ 72 w 73"/>
                <a:gd name="T7" fmla="*/ 73 h 117"/>
                <a:gd name="T8" fmla="*/ 72 w 73"/>
                <a:gd name="T9" fmla="*/ 77 h 117"/>
                <a:gd name="T10" fmla="*/ 36 w 73"/>
                <a:gd name="T11" fmla="*/ 117 h 117"/>
                <a:gd name="T12" fmla="*/ 1 w 73"/>
                <a:gd name="T13" fmla="*/ 77 h 117"/>
                <a:gd name="T14" fmla="*/ 0 w 73"/>
                <a:gd name="T15" fmla="*/ 73 h 117"/>
                <a:gd name="T16" fmla="*/ 4 w 73"/>
                <a:gd name="T17" fmla="*/ 71 h 117"/>
                <a:gd name="T18" fmla="*/ 20 w 73"/>
                <a:gd name="T19" fmla="*/ 71 h 117"/>
                <a:gd name="T20" fmla="*/ 20 w 73"/>
                <a:gd name="T21" fmla="*/ 0 h 117"/>
                <a:gd name="T22" fmla="*/ 53 w 73"/>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17">
                  <a:moveTo>
                    <a:pt x="53" y="0"/>
                  </a:moveTo>
                  <a:cubicBezTo>
                    <a:pt x="53" y="71"/>
                    <a:pt x="53" y="71"/>
                    <a:pt x="53" y="71"/>
                  </a:cubicBezTo>
                  <a:cubicBezTo>
                    <a:pt x="69" y="71"/>
                    <a:pt x="69" y="71"/>
                    <a:pt x="69" y="71"/>
                  </a:cubicBezTo>
                  <a:cubicBezTo>
                    <a:pt x="70" y="71"/>
                    <a:pt x="72" y="72"/>
                    <a:pt x="72" y="73"/>
                  </a:cubicBezTo>
                  <a:cubicBezTo>
                    <a:pt x="73" y="75"/>
                    <a:pt x="73" y="76"/>
                    <a:pt x="72" y="77"/>
                  </a:cubicBezTo>
                  <a:cubicBezTo>
                    <a:pt x="36" y="117"/>
                    <a:pt x="36" y="117"/>
                    <a:pt x="36" y="117"/>
                  </a:cubicBezTo>
                  <a:cubicBezTo>
                    <a:pt x="1" y="77"/>
                    <a:pt x="1" y="77"/>
                    <a:pt x="1" y="77"/>
                  </a:cubicBezTo>
                  <a:cubicBezTo>
                    <a:pt x="0" y="76"/>
                    <a:pt x="0" y="75"/>
                    <a:pt x="0" y="73"/>
                  </a:cubicBezTo>
                  <a:cubicBezTo>
                    <a:pt x="1" y="72"/>
                    <a:pt x="2" y="71"/>
                    <a:pt x="4" y="71"/>
                  </a:cubicBezTo>
                  <a:cubicBezTo>
                    <a:pt x="20" y="71"/>
                    <a:pt x="20" y="71"/>
                    <a:pt x="20" y="71"/>
                  </a:cubicBezTo>
                  <a:cubicBezTo>
                    <a:pt x="20" y="0"/>
                    <a:pt x="20" y="0"/>
                    <a:pt x="20" y="0"/>
                  </a:cubicBezTo>
                  <a:cubicBezTo>
                    <a:pt x="53" y="0"/>
                    <a:pt x="53" y="0"/>
                    <a:pt x="53" y="0"/>
                  </a:cubicBezTo>
                </a:path>
              </a:pathLst>
            </a:custGeom>
            <a:solidFill>
              <a:schemeClr val="tx1">
                <a:lumMod val="50000"/>
                <a:lumOff val="50000"/>
              </a:schemeClr>
            </a:solidFill>
            <a:ln>
              <a:noFill/>
            </a:ln>
            <a:effectLst>
              <a:outerShdw blurRad="596900" sx="102000" sy="102000" algn="ctr"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37" name="形状">
              <a:extLst>
                <a:ext uri="{FF2B5EF4-FFF2-40B4-BE49-F238E27FC236}">
                  <a16:creationId xmlns:a16="http://schemas.microsoft.com/office/drawing/2014/main" id="{EE8F797E-DBAD-4F08-AB89-0A1596FAF28F}"/>
                </a:ext>
              </a:extLst>
            </p:cNvPr>
            <p:cNvSpPr>
              <a:spLocks/>
            </p:cNvSpPr>
            <p:nvPr/>
          </p:nvSpPr>
          <p:spPr bwMode="auto">
            <a:xfrm>
              <a:off x="7247074" y="3590382"/>
              <a:ext cx="73524" cy="56557"/>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close/>
                </a:path>
              </a:pathLst>
            </a:custGeom>
            <a:solidFill>
              <a:schemeClr val="tx1">
                <a:lumMod val="50000"/>
                <a:lumOff val="50000"/>
              </a:schemeClr>
            </a:solidFill>
            <a:ln>
              <a:noFill/>
            </a:ln>
          </p:spPr>
          <p:txBody>
            <a:bodyPr anchor="ctr"/>
            <a:lstStyle/>
            <a:p>
              <a:pPr algn="ctr"/>
              <a:endParaRPr i="1" dirty="0">
                <a:solidFill>
                  <a:schemeClr val="bg1"/>
                </a:solidFill>
                <a:latin typeface="思源黑体 CN Light" panose="020B0300000000000000" pitchFamily="34" charset="-122"/>
              </a:endParaRPr>
            </a:p>
          </p:txBody>
        </p:sp>
        <p:sp>
          <p:nvSpPr>
            <p:cNvPr id="38" name="形状">
              <a:extLst>
                <a:ext uri="{FF2B5EF4-FFF2-40B4-BE49-F238E27FC236}">
                  <a16:creationId xmlns:a16="http://schemas.microsoft.com/office/drawing/2014/main" id="{784FD377-0EEE-4763-A23A-7045C3BA52AB}"/>
                </a:ext>
              </a:extLst>
            </p:cNvPr>
            <p:cNvSpPr>
              <a:spLocks/>
            </p:cNvSpPr>
            <p:nvPr/>
          </p:nvSpPr>
          <p:spPr bwMode="auto">
            <a:xfrm>
              <a:off x="7247074" y="3590382"/>
              <a:ext cx="73524" cy="56557"/>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path>
              </a:pathLst>
            </a:custGeom>
            <a:solidFill>
              <a:schemeClr val="tx1">
                <a:lumMod val="50000"/>
                <a:lumOff val="50000"/>
              </a:schemeClr>
            </a:solidFill>
            <a:ln>
              <a:noFill/>
            </a:ln>
          </p:spPr>
          <p:txBody>
            <a:bodyPr anchor="ctr"/>
            <a:lstStyle/>
            <a:p>
              <a:pPr algn="ctr"/>
              <a:endParaRPr i="1" dirty="0">
                <a:solidFill>
                  <a:schemeClr val="bg1"/>
                </a:solidFill>
                <a:latin typeface="思源黑体 CN Light" panose="020B0300000000000000" pitchFamily="34" charset="-122"/>
              </a:endParaRPr>
            </a:p>
          </p:txBody>
        </p:sp>
        <p:sp>
          <p:nvSpPr>
            <p:cNvPr id="39" name="形状">
              <a:extLst>
                <a:ext uri="{FF2B5EF4-FFF2-40B4-BE49-F238E27FC236}">
                  <a16:creationId xmlns:a16="http://schemas.microsoft.com/office/drawing/2014/main" id="{C21F0FAE-86A8-406F-8F7D-E733A9FC38CD}"/>
                </a:ext>
              </a:extLst>
            </p:cNvPr>
            <p:cNvSpPr>
              <a:spLocks/>
            </p:cNvSpPr>
            <p:nvPr/>
          </p:nvSpPr>
          <p:spPr bwMode="auto">
            <a:xfrm>
              <a:off x="6783307" y="1921956"/>
              <a:ext cx="999172" cy="176928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3" y="778"/>
                    <a:pt x="252" y="792"/>
                  </a:cubicBezTo>
                  <a:cubicBezTo>
                    <a:pt x="252" y="777"/>
                    <a:pt x="252" y="777"/>
                    <a:pt x="252" y="777"/>
                  </a:cubicBezTo>
                  <a:cubicBezTo>
                    <a:pt x="252" y="761"/>
                    <a:pt x="240" y="749"/>
                    <a:pt x="224" y="749"/>
                  </a:cubicBezTo>
                  <a:cubicBezTo>
                    <a:pt x="209" y="749"/>
                    <a:pt x="196" y="761"/>
                    <a:pt x="196" y="777"/>
                  </a:cubicBezTo>
                  <a:cubicBezTo>
                    <a:pt x="196" y="792"/>
                    <a:pt x="196" y="792"/>
                    <a:pt x="196" y="792"/>
                  </a:cubicBezTo>
                  <a:cubicBezTo>
                    <a:pt x="86" y="778"/>
                    <a:pt x="0" y="684"/>
                    <a:pt x="0" y="570"/>
                  </a:cubicBezTo>
                  <a:cubicBezTo>
                    <a:pt x="0" y="224"/>
                    <a:pt x="0" y="224"/>
                    <a:pt x="0" y="224"/>
                  </a:cubicBezTo>
                  <a:cubicBezTo>
                    <a:pt x="0" y="100"/>
                    <a:pt x="101" y="0"/>
                    <a:pt x="224" y="0"/>
                  </a:cubicBezTo>
                  <a:cubicBezTo>
                    <a:pt x="348" y="0"/>
                    <a:pt x="448" y="100"/>
                    <a:pt x="448" y="224"/>
                  </a:cubicBezTo>
                  <a:close/>
                </a:path>
              </a:pathLst>
            </a:custGeom>
            <a:gradFill>
              <a:gsLst>
                <a:gs pos="100000">
                  <a:schemeClr val="accent1"/>
                </a:gs>
                <a:gs pos="5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40" name="形状">
              <a:extLst>
                <a:ext uri="{FF2B5EF4-FFF2-40B4-BE49-F238E27FC236}">
                  <a16:creationId xmlns:a16="http://schemas.microsoft.com/office/drawing/2014/main" id="{FA822847-C254-43A6-9D24-7F75BDD1CC8F}"/>
                </a:ext>
              </a:extLst>
            </p:cNvPr>
            <p:cNvSpPr>
              <a:spLocks/>
            </p:cNvSpPr>
            <p:nvPr/>
          </p:nvSpPr>
          <p:spPr bwMode="auto">
            <a:xfrm>
              <a:off x="6859659" y="1997365"/>
              <a:ext cx="846468" cy="849294"/>
            </a:xfrm>
            <a:prstGeom prst="ellipse">
              <a:avLst/>
            </a:prstGeom>
            <a:solidFill>
              <a:schemeClr val="bg1">
                <a:lumMod val="75000"/>
              </a:schemeClr>
            </a:solidFill>
            <a:ln>
              <a:noFill/>
            </a:ln>
          </p:spPr>
          <p:txBody>
            <a:bodyPr vert="horz" wrap="square" lIns="91440" tIns="45720" rIns="91440" bIns="45720" anchor="t" anchorCtr="0" compatLnSpc="1">
              <a:prstTxWarp prst="textNoShape">
                <a:avLst/>
              </a:prstTxWarp>
              <a:normAutofit fontScale="62500" lnSpcReduction="20000"/>
            </a:bodyPr>
            <a:lstStyle/>
            <a:p>
              <a:pPr algn="ctr"/>
              <a:r>
                <a:rPr lang="en-US" sz="60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C</a:t>
              </a:r>
            </a:p>
          </p:txBody>
        </p:sp>
        <p:sp>
          <p:nvSpPr>
            <p:cNvPr id="41" name="椭圆 102">
              <a:extLst>
                <a:ext uri="{FF2B5EF4-FFF2-40B4-BE49-F238E27FC236}">
                  <a16:creationId xmlns:a16="http://schemas.microsoft.com/office/drawing/2014/main" id="{B8785189-04CA-4C05-AEA0-6C6E14382960}"/>
                </a:ext>
              </a:extLst>
            </p:cNvPr>
            <p:cNvSpPr/>
            <p:nvPr/>
          </p:nvSpPr>
          <p:spPr>
            <a:xfrm>
              <a:off x="7155824" y="3085053"/>
              <a:ext cx="267288" cy="266936"/>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43" name="矩形 42">
              <a:extLst>
                <a:ext uri="{FF2B5EF4-FFF2-40B4-BE49-F238E27FC236}">
                  <a16:creationId xmlns:a16="http://schemas.microsoft.com/office/drawing/2014/main" id="{D16FB190-A27F-4B8B-AA78-0A71879E2620}"/>
                </a:ext>
              </a:extLst>
            </p:cNvPr>
            <p:cNvSpPr/>
            <p:nvPr/>
          </p:nvSpPr>
          <p:spPr>
            <a:xfrm>
              <a:off x="6128244" y="4735475"/>
              <a:ext cx="2290248" cy="894604"/>
            </a:xfrm>
            <a:prstGeom prst="rect">
              <a:avLst/>
            </a:prstGeom>
          </p:spPr>
          <p:txBody>
            <a:bodyPr wrap="square">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a:t>
              </a:r>
            </a:p>
          </p:txBody>
        </p:sp>
        <p:sp>
          <p:nvSpPr>
            <p:cNvPr id="44" name="矩形 43">
              <a:extLst>
                <a:ext uri="{FF2B5EF4-FFF2-40B4-BE49-F238E27FC236}">
                  <a16:creationId xmlns:a16="http://schemas.microsoft.com/office/drawing/2014/main" id="{C368BC96-71F0-4E1E-BC95-C0EA6FEA9708}"/>
                </a:ext>
              </a:extLst>
            </p:cNvPr>
            <p:cNvSpPr/>
            <p:nvPr/>
          </p:nvSpPr>
          <p:spPr>
            <a:xfrm>
              <a:off x="6257705" y="4175363"/>
              <a:ext cx="2031326" cy="461665"/>
            </a:xfrm>
            <a:prstGeom prst="rect">
              <a:avLst/>
            </a:prstGeom>
          </p:spPr>
          <p:txBody>
            <a:bodyPr wrap="none">
              <a:spAutoFit/>
            </a:bodyPr>
            <a:lstStyle/>
            <a:p>
              <a:pPr algn="ctr"/>
              <a:r>
                <a:rPr lang="zh-CN" altLang="en-US" sz="2400" dirty="0">
                  <a:solidFill>
                    <a:srgbClr val="30B593"/>
                  </a:solidFill>
                  <a:latin typeface="思源宋体 CN Heavy" panose="02020900000000000000" pitchFamily="18" charset="-122"/>
                  <a:ea typeface="思源宋体 CN Heavy" panose="02020900000000000000" pitchFamily="18" charset="-122"/>
                </a:rPr>
                <a:t>标题文字添加</a:t>
              </a:r>
            </a:p>
          </p:txBody>
        </p:sp>
      </p:grpSp>
      <p:grpSp>
        <p:nvGrpSpPr>
          <p:cNvPr id="45" name="组合 44">
            <a:extLst>
              <a:ext uri="{FF2B5EF4-FFF2-40B4-BE49-F238E27FC236}">
                <a16:creationId xmlns:a16="http://schemas.microsoft.com/office/drawing/2014/main" id="{140F6874-9384-4647-B0FB-DAFBB175DB95}"/>
              </a:ext>
            </a:extLst>
          </p:cNvPr>
          <p:cNvGrpSpPr/>
          <p:nvPr/>
        </p:nvGrpSpPr>
        <p:grpSpPr>
          <a:xfrm>
            <a:off x="8479613" y="1921956"/>
            <a:ext cx="2290248" cy="3708123"/>
            <a:chOff x="8479613" y="1921956"/>
            <a:chExt cx="2290248" cy="3708123"/>
          </a:xfrm>
        </p:grpSpPr>
        <p:sp>
          <p:nvSpPr>
            <p:cNvPr id="46" name="形状">
              <a:extLst>
                <a:ext uri="{FF2B5EF4-FFF2-40B4-BE49-F238E27FC236}">
                  <a16:creationId xmlns:a16="http://schemas.microsoft.com/office/drawing/2014/main" id="{1C3240B6-3398-446C-BC1A-E3C71974DF1A}"/>
                </a:ext>
              </a:extLst>
            </p:cNvPr>
            <p:cNvSpPr>
              <a:spLocks/>
            </p:cNvSpPr>
            <p:nvPr/>
          </p:nvSpPr>
          <p:spPr bwMode="auto">
            <a:xfrm>
              <a:off x="9544143" y="3590382"/>
              <a:ext cx="160244" cy="262046"/>
            </a:xfrm>
            <a:custGeom>
              <a:avLst/>
              <a:gdLst>
                <a:gd name="T0" fmla="*/ 52 w 72"/>
                <a:gd name="T1" fmla="*/ 0 h 117"/>
                <a:gd name="T2" fmla="*/ 52 w 72"/>
                <a:gd name="T3" fmla="*/ 71 h 117"/>
                <a:gd name="T4" fmla="*/ 69 w 72"/>
                <a:gd name="T5" fmla="*/ 71 h 117"/>
                <a:gd name="T6" fmla="*/ 72 w 72"/>
                <a:gd name="T7" fmla="*/ 73 h 117"/>
                <a:gd name="T8" fmla="*/ 71 w 72"/>
                <a:gd name="T9" fmla="*/ 77 h 117"/>
                <a:gd name="T10" fmla="*/ 36 w 72"/>
                <a:gd name="T11" fmla="*/ 117 h 117"/>
                <a:gd name="T12" fmla="*/ 1 w 72"/>
                <a:gd name="T13" fmla="*/ 77 h 117"/>
                <a:gd name="T14" fmla="*/ 0 w 72"/>
                <a:gd name="T15" fmla="*/ 73 h 117"/>
                <a:gd name="T16" fmla="*/ 3 w 72"/>
                <a:gd name="T17" fmla="*/ 71 h 117"/>
                <a:gd name="T18" fmla="*/ 20 w 72"/>
                <a:gd name="T19" fmla="*/ 71 h 117"/>
                <a:gd name="T20" fmla="*/ 20 w 72"/>
                <a:gd name="T21" fmla="*/ 0 h 117"/>
                <a:gd name="T22" fmla="*/ 52 w 72"/>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17">
                  <a:moveTo>
                    <a:pt x="52" y="0"/>
                  </a:moveTo>
                  <a:cubicBezTo>
                    <a:pt x="52" y="71"/>
                    <a:pt x="52" y="71"/>
                    <a:pt x="52" y="71"/>
                  </a:cubicBezTo>
                  <a:cubicBezTo>
                    <a:pt x="69" y="71"/>
                    <a:pt x="69" y="71"/>
                    <a:pt x="69" y="71"/>
                  </a:cubicBezTo>
                  <a:cubicBezTo>
                    <a:pt x="70" y="71"/>
                    <a:pt x="71" y="72"/>
                    <a:pt x="72" y="73"/>
                  </a:cubicBezTo>
                  <a:cubicBezTo>
                    <a:pt x="72" y="75"/>
                    <a:pt x="72" y="76"/>
                    <a:pt x="71" y="77"/>
                  </a:cubicBezTo>
                  <a:cubicBezTo>
                    <a:pt x="36" y="117"/>
                    <a:pt x="36" y="117"/>
                    <a:pt x="36" y="117"/>
                  </a:cubicBezTo>
                  <a:cubicBezTo>
                    <a:pt x="1" y="77"/>
                    <a:pt x="1" y="77"/>
                    <a:pt x="1" y="77"/>
                  </a:cubicBezTo>
                  <a:cubicBezTo>
                    <a:pt x="0" y="76"/>
                    <a:pt x="0" y="75"/>
                    <a:pt x="0" y="73"/>
                  </a:cubicBezTo>
                  <a:cubicBezTo>
                    <a:pt x="1" y="72"/>
                    <a:pt x="2" y="71"/>
                    <a:pt x="3" y="71"/>
                  </a:cubicBezTo>
                  <a:cubicBezTo>
                    <a:pt x="20" y="71"/>
                    <a:pt x="20" y="71"/>
                    <a:pt x="20" y="71"/>
                  </a:cubicBezTo>
                  <a:cubicBezTo>
                    <a:pt x="20" y="0"/>
                    <a:pt x="20" y="0"/>
                    <a:pt x="20" y="0"/>
                  </a:cubicBezTo>
                  <a:cubicBezTo>
                    <a:pt x="52" y="0"/>
                    <a:pt x="52" y="0"/>
                    <a:pt x="52" y="0"/>
                  </a:cubicBezTo>
                </a:path>
              </a:pathLst>
            </a:custGeom>
            <a:solidFill>
              <a:schemeClr val="tx1">
                <a:lumMod val="50000"/>
                <a:lumOff val="50000"/>
              </a:schemeClr>
            </a:solidFill>
            <a:ln>
              <a:noFill/>
            </a:ln>
            <a:effectLst>
              <a:outerShdw blurRad="596900" sx="102000" sy="102000" algn="ctr"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47" name="形状">
              <a:extLst>
                <a:ext uri="{FF2B5EF4-FFF2-40B4-BE49-F238E27FC236}">
                  <a16:creationId xmlns:a16="http://schemas.microsoft.com/office/drawing/2014/main" id="{D7BD3848-2157-4D76-9025-55F61FCF246D}"/>
                </a:ext>
              </a:extLst>
            </p:cNvPr>
            <p:cNvSpPr>
              <a:spLocks/>
            </p:cNvSpPr>
            <p:nvPr/>
          </p:nvSpPr>
          <p:spPr bwMode="auto">
            <a:xfrm>
              <a:off x="9588446" y="3590382"/>
              <a:ext cx="71639" cy="56557"/>
            </a:xfrm>
            <a:custGeom>
              <a:avLst/>
              <a:gdLst>
                <a:gd name="T0" fmla="*/ 76 w 76"/>
                <a:gd name="T1" fmla="*/ 0 h 60"/>
                <a:gd name="T2" fmla="*/ 0 w 76"/>
                <a:gd name="T3" fmla="*/ 0 h 60"/>
                <a:gd name="T4" fmla="*/ 0 w 76"/>
                <a:gd name="T5" fmla="*/ 0 h 60"/>
                <a:gd name="T6" fmla="*/ 76 w 76"/>
                <a:gd name="T7" fmla="*/ 0 h 60"/>
                <a:gd name="T8" fmla="*/ 76 w 76"/>
                <a:gd name="T9" fmla="*/ 60 h 60"/>
                <a:gd name="T10" fmla="*/ 76 w 76"/>
                <a:gd name="T11" fmla="*/ 60 h 60"/>
                <a:gd name="T12" fmla="*/ 76 w 76"/>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6" h="60">
                  <a:moveTo>
                    <a:pt x="76" y="0"/>
                  </a:moveTo>
                  <a:lnTo>
                    <a:pt x="0" y="0"/>
                  </a:lnTo>
                  <a:lnTo>
                    <a:pt x="0" y="0"/>
                  </a:lnTo>
                  <a:lnTo>
                    <a:pt x="76" y="0"/>
                  </a:lnTo>
                  <a:lnTo>
                    <a:pt x="76" y="60"/>
                  </a:lnTo>
                  <a:lnTo>
                    <a:pt x="76" y="60"/>
                  </a:lnTo>
                  <a:lnTo>
                    <a:pt x="76" y="0"/>
                  </a:lnTo>
                  <a:close/>
                </a:path>
              </a:pathLst>
            </a:custGeom>
            <a:solidFill>
              <a:schemeClr val="tx1">
                <a:lumMod val="50000"/>
                <a:lumOff val="50000"/>
              </a:schemeClr>
            </a:solidFill>
            <a:ln>
              <a:noFill/>
            </a:ln>
          </p:spPr>
          <p:txBody>
            <a:bodyPr anchor="ctr"/>
            <a:lstStyle/>
            <a:p>
              <a:pPr algn="ctr"/>
              <a:endParaRPr i="1" dirty="0">
                <a:solidFill>
                  <a:schemeClr val="bg1"/>
                </a:solidFill>
                <a:latin typeface="思源黑体 CN Light" panose="020B0300000000000000" pitchFamily="34" charset="-122"/>
              </a:endParaRPr>
            </a:p>
          </p:txBody>
        </p:sp>
        <p:sp>
          <p:nvSpPr>
            <p:cNvPr id="48" name="形状">
              <a:extLst>
                <a:ext uri="{FF2B5EF4-FFF2-40B4-BE49-F238E27FC236}">
                  <a16:creationId xmlns:a16="http://schemas.microsoft.com/office/drawing/2014/main" id="{51D3BDE3-B73E-4EB1-9B9C-E0A5A612165C}"/>
                </a:ext>
              </a:extLst>
            </p:cNvPr>
            <p:cNvSpPr>
              <a:spLocks/>
            </p:cNvSpPr>
            <p:nvPr/>
          </p:nvSpPr>
          <p:spPr bwMode="auto">
            <a:xfrm>
              <a:off x="9588446" y="3590382"/>
              <a:ext cx="71639" cy="56557"/>
            </a:xfrm>
            <a:custGeom>
              <a:avLst/>
              <a:gdLst>
                <a:gd name="T0" fmla="*/ 76 w 76"/>
                <a:gd name="T1" fmla="*/ 0 h 60"/>
                <a:gd name="T2" fmla="*/ 0 w 76"/>
                <a:gd name="T3" fmla="*/ 0 h 60"/>
                <a:gd name="T4" fmla="*/ 0 w 76"/>
                <a:gd name="T5" fmla="*/ 0 h 60"/>
                <a:gd name="T6" fmla="*/ 76 w 76"/>
                <a:gd name="T7" fmla="*/ 0 h 60"/>
                <a:gd name="T8" fmla="*/ 76 w 76"/>
                <a:gd name="T9" fmla="*/ 60 h 60"/>
                <a:gd name="T10" fmla="*/ 76 w 76"/>
                <a:gd name="T11" fmla="*/ 60 h 60"/>
                <a:gd name="T12" fmla="*/ 76 w 76"/>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6" h="60">
                  <a:moveTo>
                    <a:pt x="76" y="0"/>
                  </a:moveTo>
                  <a:lnTo>
                    <a:pt x="0" y="0"/>
                  </a:lnTo>
                  <a:lnTo>
                    <a:pt x="0" y="0"/>
                  </a:lnTo>
                  <a:lnTo>
                    <a:pt x="76" y="0"/>
                  </a:lnTo>
                  <a:lnTo>
                    <a:pt x="76" y="60"/>
                  </a:lnTo>
                  <a:lnTo>
                    <a:pt x="76" y="60"/>
                  </a:lnTo>
                  <a:lnTo>
                    <a:pt x="76" y="0"/>
                  </a:lnTo>
                </a:path>
              </a:pathLst>
            </a:custGeom>
            <a:solidFill>
              <a:schemeClr val="tx1">
                <a:lumMod val="50000"/>
                <a:lumOff val="50000"/>
              </a:schemeClr>
            </a:solidFill>
            <a:ln>
              <a:noFill/>
            </a:ln>
          </p:spPr>
          <p:txBody>
            <a:bodyPr anchor="ctr"/>
            <a:lstStyle/>
            <a:p>
              <a:pPr algn="ctr"/>
              <a:endParaRPr i="1" dirty="0">
                <a:solidFill>
                  <a:schemeClr val="bg1"/>
                </a:solidFill>
                <a:latin typeface="思源黑体 CN Light" panose="020B0300000000000000" pitchFamily="34" charset="-122"/>
              </a:endParaRPr>
            </a:p>
          </p:txBody>
        </p:sp>
        <p:sp>
          <p:nvSpPr>
            <p:cNvPr id="49" name="形状">
              <a:extLst>
                <a:ext uri="{FF2B5EF4-FFF2-40B4-BE49-F238E27FC236}">
                  <a16:creationId xmlns:a16="http://schemas.microsoft.com/office/drawing/2014/main" id="{436FE750-3AC1-4139-8242-ADBBC7F2B57E}"/>
                </a:ext>
              </a:extLst>
            </p:cNvPr>
            <p:cNvSpPr>
              <a:spLocks/>
            </p:cNvSpPr>
            <p:nvPr/>
          </p:nvSpPr>
          <p:spPr bwMode="auto">
            <a:xfrm>
              <a:off x="9125622" y="1921956"/>
              <a:ext cx="998230" cy="176928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2" y="778"/>
                    <a:pt x="252" y="792"/>
                  </a:cubicBezTo>
                  <a:cubicBezTo>
                    <a:pt x="252" y="777"/>
                    <a:pt x="252" y="777"/>
                    <a:pt x="252" y="777"/>
                  </a:cubicBezTo>
                  <a:cubicBezTo>
                    <a:pt x="252" y="761"/>
                    <a:pt x="239" y="749"/>
                    <a:pt x="224" y="749"/>
                  </a:cubicBezTo>
                  <a:cubicBezTo>
                    <a:pt x="209" y="749"/>
                    <a:pt x="196" y="761"/>
                    <a:pt x="196" y="777"/>
                  </a:cubicBezTo>
                  <a:cubicBezTo>
                    <a:pt x="196" y="792"/>
                    <a:pt x="196" y="792"/>
                    <a:pt x="196" y="792"/>
                  </a:cubicBezTo>
                  <a:cubicBezTo>
                    <a:pt x="86" y="778"/>
                    <a:pt x="0" y="684"/>
                    <a:pt x="0" y="570"/>
                  </a:cubicBezTo>
                  <a:cubicBezTo>
                    <a:pt x="0" y="224"/>
                    <a:pt x="0" y="224"/>
                    <a:pt x="0" y="224"/>
                  </a:cubicBezTo>
                  <a:cubicBezTo>
                    <a:pt x="0" y="100"/>
                    <a:pt x="100" y="0"/>
                    <a:pt x="224" y="0"/>
                  </a:cubicBezTo>
                  <a:cubicBezTo>
                    <a:pt x="348" y="0"/>
                    <a:pt x="448" y="100"/>
                    <a:pt x="448" y="224"/>
                  </a:cubicBez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bg1"/>
                </a:solidFill>
                <a:latin typeface="思源黑体 CN Light" panose="020B0300000000000000" pitchFamily="34" charset="-122"/>
              </a:endParaRPr>
            </a:p>
          </p:txBody>
        </p:sp>
        <p:sp>
          <p:nvSpPr>
            <p:cNvPr id="50" name="形状">
              <a:extLst>
                <a:ext uri="{FF2B5EF4-FFF2-40B4-BE49-F238E27FC236}">
                  <a16:creationId xmlns:a16="http://schemas.microsoft.com/office/drawing/2014/main" id="{1E131F69-0E3A-4228-B783-6B838407A9E9}"/>
                </a:ext>
              </a:extLst>
            </p:cNvPr>
            <p:cNvSpPr>
              <a:spLocks/>
            </p:cNvSpPr>
            <p:nvPr/>
          </p:nvSpPr>
          <p:spPr bwMode="auto">
            <a:xfrm>
              <a:off x="9201032" y="1997365"/>
              <a:ext cx="847412" cy="849294"/>
            </a:xfrm>
            <a:prstGeom prst="ellipse">
              <a:avLst/>
            </a:prstGeom>
            <a:solidFill>
              <a:schemeClr val="bg1">
                <a:lumMod val="75000"/>
              </a:schemeClr>
            </a:solidFill>
            <a:ln>
              <a:noFill/>
            </a:ln>
          </p:spPr>
          <p:txBody>
            <a:bodyPr vert="horz" wrap="square" lIns="91440" tIns="45720" rIns="91440" bIns="45720" anchor="t" anchorCtr="0" compatLnSpc="1">
              <a:prstTxWarp prst="textNoShape">
                <a:avLst/>
              </a:prstTxWarp>
              <a:normAutofit fontScale="62500" lnSpcReduction="20000"/>
            </a:bodyPr>
            <a:lstStyle/>
            <a:p>
              <a:pPr algn="ctr"/>
              <a:r>
                <a:rPr lang="en-US" sz="60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D</a:t>
              </a:r>
            </a:p>
          </p:txBody>
        </p:sp>
        <p:sp>
          <p:nvSpPr>
            <p:cNvPr id="51" name="椭圆 103">
              <a:extLst>
                <a:ext uri="{FF2B5EF4-FFF2-40B4-BE49-F238E27FC236}">
                  <a16:creationId xmlns:a16="http://schemas.microsoft.com/office/drawing/2014/main" id="{09F94371-8976-40AC-B254-70D560136B38}"/>
                </a:ext>
              </a:extLst>
            </p:cNvPr>
            <p:cNvSpPr/>
            <p:nvPr/>
          </p:nvSpPr>
          <p:spPr>
            <a:xfrm>
              <a:off x="9484415" y="3095259"/>
              <a:ext cx="267288" cy="246522"/>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52" name="矩形 51">
              <a:extLst>
                <a:ext uri="{FF2B5EF4-FFF2-40B4-BE49-F238E27FC236}">
                  <a16:creationId xmlns:a16="http://schemas.microsoft.com/office/drawing/2014/main" id="{97F090A2-500B-4C63-8D10-DAAC5A73A50B}"/>
                </a:ext>
              </a:extLst>
            </p:cNvPr>
            <p:cNvSpPr/>
            <p:nvPr/>
          </p:nvSpPr>
          <p:spPr>
            <a:xfrm>
              <a:off x="8479613" y="4735475"/>
              <a:ext cx="2290248" cy="894604"/>
            </a:xfrm>
            <a:prstGeom prst="rect">
              <a:avLst/>
            </a:prstGeom>
          </p:spPr>
          <p:txBody>
            <a:bodyPr wrap="square">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a:t>
              </a:r>
            </a:p>
          </p:txBody>
        </p:sp>
        <p:sp>
          <p:nvSpPr>
            <p:cNvPr id="53" name="矩形 52">
              <a:extLst>
                <a:ext uri="{FF2B5EF4-FFF2-40B4-BE49-F238E27FC236}">
                  <a16:creationId xmlns:a16="http://schemas.microsoft.com/office/drawing/2014/main" id="{A68C8382-F5DD-4402-9C48-291078ABC52D}"/>
                </a:ext>
              </a:extLst>
            </p:cNvPr>
            <p:cNvSpPr/>
            <p:nvPr/>
          </p:nvSpPr>
          <p:spPr>
            <a:xfrm>
              <a:off x="8609074" y="4175363"/>
              <a:ext cx="2031326" cy="461665"/>
            </a:xfrm>
            <a:prstGeom prst="rect">
              <a:avLst/>
            </a:prstGeom>
          </p:spPr>
          <p:txBody>
            <a:bodyPr wrap="none">
              <a:spAutoFit/>
            </a:bodyPr>
            <a:lstStyle/>
            <a:p>
              <a:pPr algn="ct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标题文字添加</a:t>
              </a:r>
            </a:p>
          </p:txBody>
        </p:sp>
      </p:grpSp>
    </p:spTree>
    <p:extLst>
      <p:ext uri="{BB962C8B-B14F-4D97-AF65-F5344CB8AC3E}">
        <p14:creationId xmlns:p14="http://schemas.microsoft.com/office/powerpoint/2010/main" val="268567175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anim calcmode="lin" valueType="num">
                                      <p:cBhvr>
                                        <p:cTn id="20" dur="500" fill="hold"/>
                                        <p:tgtEl>
                                          <p:spTgt spid="33"/>
                                        </p:tgtEl>
                                        <p:attrNameLst>
                                          <p:attrName>ppt_x</p:attrName>
                                        </p:attrNameLst>
                                      </p:cBhvr>
                                      <p:tavLst>
                                        <p:tav tm="0">
                                          <p:val>
                                            <p:strVal val="#ppt_x"/>
                                          </p:val>
                                        </p:tav>
                                        <p:tav tm="100000">
                                          <p:val>
                                            <p:strVal val="#ppt_x"/>
                                          </p:val>
                                        </p:tav>
                                      </p:tavLst>
                                    </p:anim>
                                    <p:anim calcmode="lin" valueType="num">
                                      <p:cBhvr>
                                        <p:cTn id="21" dur="5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anim calcmode="lin" valueType="num">
                                      <p:cBhvr>
                                        <p:cTn id="26" dur="500" fill="hold"/>
                                        <p:tgtEl>
                                          <p:spTgt spid="45"/>
                                        </p:tgtEl>
                                        <p:attrNameLst>
                                          <p:attrName>ppt_x</p:attrName>
                                        </p:attrNameLst>
                                      </p:cBhvr>
                                      <p:tavLst>
                                        <p:tav tm="0">
                                          <p:val>
                                            <p:strVal val="#ppt_x"/>
                                          </p:val>
                                        </p:tav>
                                        <p:tav tm="100000">
                                          <p:val>
                                            <p:strVal val="#ppt_x"/>
                                          </p:val>
                                        </p:tav>
                                      </p:tavLst>
                                    </p:anim>
                                    <p:anim calcmode="lin" valueType="num">
                                      <p:cBhvr>
                                        <p:cTn id="27"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160114_3*i*0"/>
  <p:tag name="KSO_WM_TEMPLATE_CATEGORY" val="diagram"/>
  <p:tag name="KSO_WM_TEMPLATE_INDEX" val="160114"/>
  <p:tag name="KSO_WM_UNIT_INDEX" val="0"/>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8"/>
  <p:tag name="KSO_WM_UNIT_ID" val="diagram160114_3*q_i*1_8"/>
  <p:tag name="KSO_WM_UNIT_CLEAR" val="1"/>
  <p:tag name="KSO_WM_UNIT_LAYERLEVEL" val="1_1"/>
  <p:tag name="KSO_WM_DIAGRAM_GROUP_CODE" val="q1-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5"/>
  <p:tag name="KSO_WM_UNIT_ID" val="diagram160114_3*q_i*1_5"/>
  <p:tag name="KSO_WM_UNIT_CLEAR" val="1"/>
  <p:tag name="KSO_WM_UNIT_LAYERLEVEL" val="1_1"/>
  <p:tag name="KSO_WM_DIAGRAM_GROUP_CODE" val="q1-1"/>
  <p:tag name="KSO_WM_UNIT_FILL_FORE_SCHEMECOLOR_INDEX" val="6"/>
  <p:tag name="KSO_WM_UNI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6"/>
  <p:tag name="KSO_WM_UNIT_ID" val="diagram160114_3*q_i*1_6"/>
  <p:tag name="KSO_WM_UNIT_CLEAR" val="1"/>
  <p:tag name="KSO_WM_UNIT_LAYERLEVEL" val="1_1"/>
  <p:tag name="KSO_WM_DIAGRAM_GROUP_CODE" val="q1-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3"/>
  <p:tag name="KSO_WM_UNIT_ID" val="diagram160114_3*q_i*1_3"/>
  <p:tag name="KSO_WM_UNIT_CLEAR" val="1"/>
  <p:tag name="KSO_WM_UNIT_LAYERLEVEL" val="1_1"/>
  <p:tag name="KSO_WM_DIAGRAM_GROUP_CODE" val="q1-1"/>
  <p:tag name="KSO_WM_UNIT_FILL_FORE_SCHEMECOLOR_INDEX" val="5"/>
  <p:tag name="KSO_WM_UNI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4"/>
  <p:tag name="KSO_WM_UNIT_ID" val="diagram160114_3*q_i*1_4"/>
  <p:tag name="KSO_WM_UNIT_CLEAR" val="1"/>
  <p:tag name="KSO_WM_UNIT_LAYERLEVEL" val="1_1"/>
  <p:tag name="KSO_WM_DIAGRAM_GROUP_CODE" val="q1-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
  <p:tag name="KSO_WM_UNIT_ID" val="diagram160114_3*q_i*1_1"/>
  <p:tag name="KSO_WM_UNIT_CLEAR" val="1"/>
  <p:tag name="KSO_WM_UNIT_LAYERLEVEL" val="1_1"/>
  <p:tag name="KSO_WM_DIAGRAM_GROUP_CODE" val="q1-1"/>
  <p:tag name="KSO_WM_UNIT_FILL_FORE_SCHEMECOLOR_INDEX" val="6"/>
  <p:tag name="KSO_WM_UNI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2"/>
  <p:tag name="KSO_WM_UNIT_ID" val="diagram160114_3*q_i*1_2"/>
  <p:tag name="KSO_WM_UNIT_CLEAR" val="1"/>
  <p:tag name="KSO_WM_UNIT_LAYERLEVEL" val="1_1"/>
  <p:tag name="KSO_WM_DIAGRAM_GROUP_CODE" val="q1-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58*i*0"/>
  <p:tag name="KSO_WM_TEMPLATE_CATEGORY" val="diagram"/>
  <p:tag name="KSO_WM_TEMPLATE_INDEX" val="160114"/>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58*i*5"/>
  <p:tag name="KSO_WM_TEMPLATE_CATEGORY" val="diagram"/>
  <p:tag name="KSO_WM_TEMPLATE_INDEX" val="114"/>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58*i*10"/>
  <p:tag name="KSO_WM_TEMPLATE_CATEGORY" val="diagram"/>
  <p:tag name="KSO_WM_TEMPLATE_INDEX" val="114"/>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58*i*15"/>
  <p:tag name="KSO_WM_TEMPLATE_CATEGORY" val="diagram"/>
  <p:tag name="KSO_WM_TEMPLATE_INDEX" val="114"/>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58*i*20"/>
  <p:tag name="KSO_WM_TEMPLATE_CATEGORY" val="diagram"/>
  <p:tag name="KSO_WM_TEMPLATE_INDEX" val="114"/>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9"/>
  <p:tag name="KSO_WM_UNIT_ID" val="diagram160114_3*q_i*1_9"/>
  <p:tag name="KSO_WM_UNIT_CLEAR" val="1"/>
  <p:tag name="KSO_WM_UNIT_LAYERLEVEL" val="1_1"/>
  <p:tag name="KSO_WM_DIAGRAM_GROUP_CODE" val="q1-1"/>
  <p:tag name="KSO_WM_UNIT_FILL_FORE_SCHEMECOLOR_INDEX" val="5"/>
  <p:tag name="KSO_WM_UNI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0"/>
  <p:tag name="KSO_WM_UNIT_ID" val="diagram160114_3*q_i*1_10"/>
  <p:tag name="KSO_WM_UNIT_CLEAR" val="1"/>
  <p:tag name="KSO_WM_UNIT_LAYERLEVEL" val="1_1"/>
  <p:tag name="KSO_WM_DIAGRAM_GROUP_CODE" val="q1-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114"/>
  <p:tag name="KSO_WM_TAG_VERSION" val="1.0"/>
  <p:tag name="KSO_WM_BEAUTIFY_FLAG" val="#wm#"/>
  <p:tag name="KSO_WM_UNIT_TYPE" val="q_i"/>
  <p:tag name="KSO_WM_UNIT_INDEX" val="1_7"/>
  <p:tag name="KSO_WM_UNIT_ID" val="diagram160114_3*q_i*1_7"/>
  <p:tag name="KSO_WM_UNIT_CLEAR" val="1"/>
  <p:tag name="KSO_WM_UNIT_LAYERLEVEL" val="1_1"/>
  <p:tag name="KSO_WM_DIAGRAM_GROUP_CODE" val="q1-1"/>
  <p:tag name="KSO_WM_UNIT_FILL_FORE_SCHEMECOLOR_INDEX" val="7"/>
  <p:tag name="KSO_WM_UNIT_FILL_TYPE" val="1"/>
</p:tagLst>
</file>

<file path=ppt/theme/theme1.xml><?xml version="1.0" encoding="utf-8"?>
<a:theme xmlns:a="http://schemas.openxmlformats.org/drawingml/2006/main" name="Office 主题​​">
  <a:themeElements>
    <a:clrScheme name="绿色">
      <a:dk1>
        <a:sysClr val="windowText" lastClr="000000"/>
      </a:dk1>
      <a:lt1>
        <a:sysClr val="window" lastClr="FFFFFF"/>
      </a:lt1>
      <a:dk2>
        <a:srgbClr val="44546A"/>
      </a:dk2>
      <a:lt2>
        <a:srgbClr val="E7E6E6"/>
      </a:lt2>
      <a:accent1>
        <a:srgbClr val="10A4BF"/>
      </a:accent1>
      <a:accent2>
        <a:srgbClr val="09BC78"/>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415</TotalTime>
  <Words>1510</Words>
  <Application>Microsoft Office PowerPoint</Application>
  <PresentationFormat>宽屏</PresentationFormat>
  <Paragraphs>237</Paragraphs>
  <Slides>22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★懐風体</vt:lpstr>
      <vt:lpstr>等线</vt:lpstr>
      <vt:lpstr>思源黑体 CN Light</vt:lpstr>
      <vt:lpstr>思源宋体 CN Heavy</vt:lpstr>
      <vt:lpstr>优设标题黑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渐变绿清新几何风学士论文答辩ppt模板</dc:title>
  <dc:creator>刘 宇</dc:creator>
  <cp:keywords>PPT世界</cp:keywords>
  <dc:description>www.51pptmoban.com</dc:description>
  <cp:lastModifiedBy>Win user</cp:lastModifiedBy>
  <cp:revision>79</cp:revision>
  <dcterms:created xsi:type="dcterms:W3CDTF">2020-04-03T01:50:25Z</dcterms:created>
  <dcterms:modified xsi:type="dcterms:W3CDTF">2022-01-13T14:23:34Z</dcterms:modified>
</cp:coreProperties>
</file>