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6" r:id="rId2"/>
    <p:sldId id="328" r:id="rId3"/>
    <p:sldId id="329" r:id="rId4"/>
    <p:sldId id="309" r:id="rId5"/>
    <p:sldId id="316" r:id="rId6"/>
    <p:sldId id="312" r:id="rId7"/>
    <p:sldId id="319" r:id="rId8"/>
    <p:sldId id="313" r:id="rId9"/>
    <p:sldId id="315" r:id="rId10"/>
    <p:sldId id="330" r:id="rId11"/>
    <p:sldId id="311" r:id="rId12"/>
    <p:sldId id="320" r:id="rId13"/>
    <p:sldId id="318" r:id="rId14"/>
    <p:sldId id="314" r:id="rId15"/>
    <p:sldId id="331" r:id="rId16"/>
    <p:sldId id="332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1A1A"/>
    <a:srgbClr val="EEDBB8"/>
    <a:srgbClr val="FBEA8B"/>
    <a:srgbClr val="E5C46A"/>
    <a:srgbClr val="C20A0A"/>
    <a:srgbClr val="A40000"/>
    <a:srgbClr val="AF171D"/>
    <a:srgbClr val="E5C569"/>
    <a:srgbClr val="EBCE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7382" autoAdjust="0"/>
  </p:normalViewPr>
  <p:slideViewPr>
    <p:cSldViewPr snapToGrid="0">
      <p:cViewPr>
        <p:scale>
          <a:sx n="75" d="100"/>
          <a:sy n="75" d="100"/>
        </p:scale>
        <p:origin x="3534" y="1932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7BB8183D-633D-893E-0728-7E04F5C501E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1DE1B99-5F06-F217-DEA6-74ECF3A6E8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4BBE95-8530-4378-B87D-31B51DF19DED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C08F139-1B92-109E-0189-A2819D3EC01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075B3DD-4F4E-A9E0-BFBD-B5A493BDD66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79C6EE-087D-4396-803E-485C744A9A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81808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8A633D-03B6-4AF7-BAD1-497C6B10BC2D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EF608-6C34-4BF5-811C-F13ADAD0E6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F608-6C34-4BF5-811C-F13ADAD0E6B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EF608-6C34-4BF5-811C-F13ADAD0E6B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1812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F608-6C34-4BF5-811C-F13ADAD0E6B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F608-6C34-4BF5-811C-F13ADAD0E6B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F608-6C34-4BF5-811C-F13ADAD0E6B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F608-6C34-4BF5-811C-F13ADAD0E6B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F608-6C34-4BF5-811C-F13ADAD0E6B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3676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EF608-6C34-4BF5-811C-F13ADAD0E6B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351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F608-6C34-4BF5-811C-F13ADAD0E6B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859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5-=1-PPT</a:t>
            </a:r>
            <a:r>
              <a:rPr lang="zh-CN" altLang="en-US" dirty="0"/>
              <a:t>模板网    </a:t>
            </a:r>
            <a:r>
              <a:rPr lang="en-US" altLang="zh-CN" dirty="0"/>
              <a:t>ww-w.5--1p-p-tmo-ban.c-om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F608-6C34-4BF5-811C-F13ADAD0E6B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52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F608-6C34-4BF5-811C-F13ADAD0E6B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F608-6C34-4BF5-811C-F13ADAD0E6B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F608-6C34-4BF5-811C-F13ADAD0E6B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F608-6C34-4BF5-811C-F13ADAD0E6B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F608-6C34-4BF5-811C-F13ADAD0E6B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EF608-6C34-4BF5-811C-F13ADAD0E6B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B10AB-F13D-4F0B-B141-9168B5E6947B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51AD8-0E3F-4976-8086-5ED13C6ED0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3059E50-B6B1-404E-BAA4-C3EC41ED66F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A456FA1-A849-4C06-92D1-42CC7DBE93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7" t="77013" r="10061"/>
          <a:stretch/>
        </p:blipFill>
        <p:spPr>
          <a:xfrm>
            <a:off x="0" y="5605900"/>
            <a:ext cx="12192000" cy="1252100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5832A2A-4899-49FB-8F78-220843788EEA}"/>
              </a:ext>
            </a:extLst>
          </p:cNvPr>
          <p:cNvSpPr/>
          <p:nvPr userDrawn="1"/>
        </p:nvSpPr>
        <p:spPr>
          <a:xfrm flipH="1">
            <a:off x="279399" y="371351"/>
            <a:ext cx="11633202" cy="6216898"/>
          </a:xfrm>
          <a:custGeom>
            <a:avLst/>
            <a:gdLst>
              <a:gd name="connsiteX0" fmla="*/ 11531618 w 11633202"/>
              <a:gd name="connsiteY0" fmla="*/ 0 h 6216898"/>
              <a:gd name="connsiteX1" fmla="*/ 8347673 w 11633202"/>
              <a:gd name="connsiteY1" fmla="*/ 0 h 6216898"/>
              <a:gd name="connsiteX2" fmla="*/ 8310926 w 11633202"/>
              <a:gd name="connsiteY2" fmla="*/ 51374 h 6216898"/>
              <a:gd name="connsiteX3" fmla="*/ 8094145 w 11633202"/>
              <a:gd name="connsiteY3" fmla="*/ 464617 h 6216898"/>
              <a:gd name="connsiteX4" fmla="*/ 7938173 w 11633202"/>
              <a:gd name="connsiteY4" fmla="*/ 505140 h 6216898"/>
              <a:gd name="connsiteX5" fmla="*/ 7865545 w 11633202"/>
              <a:gd name="connsiteY5" fmla="*/ 510204 h 6216898"/>
              <a:gd name="connsiteX6" fmla="*/ 6672104 w 11633202"/>
              <a:gd name="connsiteY6" fmla="*/ 510204 h 6216898"/>
              <a:gd name="connsiteX7" fmla="*/ 6492719 w 11633202"/>
              <a:gd name="connsiteY7" fmla="*/ 510204 h 6216898"/>
              <a:gd name="connsiteX8" fmla="*/ 6333925 w 11633202"/>
              <a:gd name="connsiteY8" fmla="*/ 510204 h 6216898"/>
              <a:gd name="connsiteX9" fmla="*/ 5299278 w 11633202"/>
              <a:gd name="connsiteY9" fmla="*/ 510204 h 6216898"/>
              <a:gd name="connsiteX10" fmla="*/ 5140484 w 11633202"/>
              <a:gd name="connsiteY10" fmla="*/ 510204 h 6216898"/>
              <a:gd name="connsiteX11" fmla="*/ 4961099 w 11633202"/>
              <a:gd name="connsiteY11" fmla="*/ 510204 h 6216898"/>
              <a:gd name="connsiteX12" fmla="*/ 3767658 w 11633202"/>
              <a:gd name="connsiteY12" fmla="*/ 510204 h 6216898"/>
              <a:gd name="connsiteX13" fmla="*/ 3695030 w 11633202"/>
              <a:gd name="connsiteY13" fmla="*/ 505140 h 6216898"/>
              <a:gd name="connsiteX14" fmla="*/ 3539058 w 11633202"/>
              <a:gd name="connsiteY14" fmla="*/ 464617 h 6216898"/>
              <a:gd name="connsiteX15" fmla="*/ 3322276 w 11633202"/>
              <a:gd name="connsiteY15" fmla="*/ 51374 h 6216898"/>
              <a:gd name="connsiteX16" fmla="*/ 3285529 w 11633202"/>
              <a:gd name="connsiteY16" fmla="*/ 0 h 6216898"/>
              <a:gd name="connsiteX17" fmla="*/ 101584 w 11633202"/>
              <a:gd name="connsiteY17" fmla="*/ 0 h 6216898"/>
              <a:gd name="connsiteX18" fmla="*/ 0 w 11633202"/>
              <a:gd name="connsiteY18" fmla="*/ 101584 h 6216898"/>
              <a:gd name="connsiteX19" fmla="*/ 0 w 11633202"/>
              <a:gd name="connsiteY19" fmla="*/ 6115314 h 6216898"/>
              <a:gd name="connsiteX20" fmla="*/ 101584 w 11633202"/>
              <a:gd name="connsiteY20" fmla="*/ 6216898 h 6216898"/>
              <a:gd name="connsiteX21" fmla="*/ 11531618 w 11633202"/>
              <a:gd name="connsiteY21" fmla="*/ 6216898 h 6216898"/>
              <a:gd name="connsiteX22" fmla="*/ 11633202 w 11633202"/>
              <a:gd name="connsiteY22" fmla="*/ 6115314 h 6216898"/>
              <a:gd name="connsiteX23" fmla="*/ 11633202 w 11633202"/>
              <a:gd name="connsiteY23" fmla="*/ 101584 h 6216898"/>
              <a:gd name="connsiteX24" fmla="*/ 11531618 w 11633202"/>
              <a:gd name="connsiteY24" fmla="*/ 0 h 6216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33202" h="6216898">
                <a:moveTo>
                  <a:pt x="11531618" y="0"/>
                </a:moveTo>
                <a:lnTo>
                  <a:pt x="8347673" y="0"/>
                </a:lnTo>
                <a:lnTo>
                  <a:pt x="8310926" y="51374"/>
                </a:lnTo>
                <a:cubicBezTo>
                  <a:pt x="8234209" y="184724"/>
                  <a:pt x="8220087" y="391738"/>
                  <a:pt x="8094145" y="464617"/>
                </a:cubicBezTo>
                <a:cubicBezTo>
                  <a:pt x="8058162" y="485439"/>
                  <a:pt x="8002070" y="498004"/>
                  <a:pt x="7938173" y="505140"/>
                </a:cubicBezTo>
                <a:lnTo>
                  <a:pt x="7865545" y="510204"/>
                </a:lnTo>
                <a:lnTo>
                  <a:pt x="6672104" y="510204"/>
                </a:lnTo>
                <a:lnTo>
                  <a:pt x="6492719" y="510204"/>
                </a:lnTo>
                <a:lnTo>
                  <a:pt x="6333925" y="510204"/>
                </a:lnTo>
                <a:lnTo>
                  <a:pt x="5299278" y="510204"/>
                </a:lnTo>
                <a:lnTo>
                  <a:pt x="5140484" y="510204"/>
                </a:lnTo>
                <a:lnTo>
                  <a:pt x="4961099" y="510204"/>
                </a:lnTo>
                <a:lnTo>
                  <a:pt x="3767658" y="510204"/>
                </a:lnTo>
                <a:lnTo>
                  <a:pt x="3695030" y="505140"/>
                </a:lnTo>
                <a:cubicBezTo>
                  <a:pt x="3631133" y="498004"/>
                  <a:pt x="3575041" y="485439"/>
                  <a:pt x="3539058" y="464617"/>
                </a:cubicBezTo>
                <a:cubicBezTo>
                  <a:pt x="3413116" y="391738"/>
                  <a:pt x="3398993" y="184724"/>
                  <a:pt x="3322276" y="51374"/>
                </a:cubicBezTo>
                <a:lnTo>
                  <a:pt x="3285529" y="0"/>
                </a:lnTo>
                <a:lnTo>
                  <a:pt x="101584" y="0"/>
                </a:lnTo>
                <a:cubicBezTo>
                  <a:pt x="45481" y="0"/>
                  <a:pt x="0" y="45481"/>
                  <a:pt x="0" y="101584"/>
                </a:cubicBezTo>
                <a:lnTo>
                  <a:pt x="0" y="6115314"/>
                </a:lnTo>
                <a:cubicBezTo>
                  <a:pt x="0" y="6171417"/>
                  <a:pt x="45481" y="6216898"/>
                  <a:pt x="101584" y="6216898"/>
                </a:cubicBezTo>
                <a:lnTo>
                  <a:pt x="11531618" y="6216898"/>
                </a:lnTo>
                <a:cubicBezTo>
                  <a:pt x="11587721" y="6216898"/>
                  <a:pt x="11633202" y="6171417"/>
                  <a:pt x="11633202" y="6115314"/>
                </a:cubicBezTo>
                <a:lnTo>
                  <a:pt x="11633202" y="101584"/>
                </a:lnTo>
                <a:cubicBezTo>
                  <a:pt x="11633202" y="45481"/>
                  <a:pt x="11587721" y="0"/>
                  <a:pt x="115316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11EA88A9-34FD-4F6F-975A-5785C936A70A}"/>
              </a:ext>
            </a:extLst>
          </p:cNvPr>
          <p:cNvSpPr/>
          <p:nvPr userDrawn="1"/>
        </p:nvSpPr>
        <p:spPr>
          <a:xfrm flipH="1">
            <a:off x="8223085" y="3200964"/>
            <a:ext cx="3364040" cy="3384234"/>
          </a:xfrm>
          <a:custGeom>
            <a:avLst/>
            <a:gdLst>
              <a:gd name="connsiteX0" fmla="*/ 2161460 w 2324078"/>
              <a:gd name="connsiteY0" fmla="*/ 310824 h 2338029"/>
              <a:gd name="connsiteX1" fmla="*/ 2026871 w 2324078"/>
              <a:gd name="connsiteY1" fmla="*/ 300728 h 2338029"/>
              <a:gd name="connsiteX2" fmla="*/ 2021728 w 2324078"/>
              <a:gd name="connsiteY2" fmla="*/ 303966 h 2338029"/>
              <a:gd name="connsiteX3" fmla="*/ 1953243 w 2324078"/>
              <a:gd name="connsiteY3" fmla="*/ 350353 h 2338029"/>
              <a:gd name="connsiteX4" fmla="*/ 2022109 w 2324078"/>
              <a:gd name="connsiteY4" fmla="*/ 271391 h 2338029"/>
              <a:gd name="connsiteX5" fmla="*/ 2016203 w 2324078"/>
              <a:gd name="connsiteY5" fmla="*/ 239958 h 2338029"/>
              <a:gd name="connsiteX6" fmla="*/ 1907714 w 2324078"/>
              <a:gd name="connsiteY6" fmla="*/ 138422 h 2338029"/>
              <a:gd name="connsiteX7" fmla="*/ 1827418 w 2324078"/>
              <a:gd name="connsiteY7" fmla="*/ 179570 h 2338029"/>
              <a:gd name="connsiteX8" fmla="*/ 1660540 w 2324078"/>
              <a:gd name="connsiteY8" fmla="*/ 272343 h 2338029"/>
              <a:gd name="connsiteX9" fmla="*/ 1821512 w 2324078"/>
              <a:gd name="connsiteY9" fmla="*/ 151280 h 2338029"/>
              <a:gd name="connsiteX10" fmla="*/ 1870757 w 2324078"/>
              <a:gd name="connsiteY10" fmla="*/ 107180 h 2338029"/>
              <a:gd name="connsiteX11" fmla="*/ 1794080 w 2324078"/>
              <a:gd name="connsiteY11" fmla="*/ 72223 h 2338029"/>
              <a:gd name="connsiteX12" fmla="*/ 1742169 w 2324078"/>
              <a:gd name="connsiteY12" fmla="*/ 108704 h 2338029"/>
              <a:gd name="connsiteX13" fmla="*/ 1528238 w 2324078"/>
              <a:gd name="connsiteY13" fmla="*/ 232814 h 2338029"/>
              <a:gd name="connsiteX14" fmla="*/ 1718071 w 2324078"/>
              <a:gd name="connsiteY14" fmla="*/ 74699 h 2338029"/>
              <a:gd name="connsiteX15" fmla="*/ 1735121 w 2324078"/>
              <a:gd name="connsiteY15" fmla="*/ 58316 h 2338029"/>
              <a:gd name="connsiteX16" fmla="*/ 1472516 w 2324078"/>
              <a:gd name="connsiteY16" fmla="*/ 55459 h 2338029"/>
              <a:gd name="connsiteX17" fmla="*/ 1328117 w 2324078"/>
              <a:gd name="connsiteY17" fmla="*/ 85558 h 2338029"/>
              <a:gd name="connsiteX18" fmla="*/ 1383553 w 2324078"/>
              <a:gd name="connsiteY18" fmla="*/ 126420 h 2338029"/>
              <a:gd name="connsiteX19" fmla="*/ 1426511 w 2324078"/>
              <a:gd name="connsiteY19" fmla="*/ 197381 h 2338029"/>
              <a:gd name="connsiteX20" fmla="*/ 1356311 w 2324078"/>
              <a:gd name="connsiteY20" fmla="*/ 142136 h 2338029"/>
              <a:gd name="connsiteX21" fmla="*/ 1281731 w 2324078"/>
              <a:gd name="connsiteY21" fmla="*/ 97559 h 2338029"/>
              <a:gd name="connsiteX22" fmla="*/ 1218866 w 2324078"/>
              <a:gd name="connsiteY22" fmla="*/ 50887 h 2338029"/>
              <a:gd name="connsiteX23" fmla="*/ 1088278 w 2324078"/>
              <a:gd name="connsiteY23" fmla="*/ 26122 h 2338029"/>
              <a:gd name="connsiteX24" fmla="*/ 1028175 w 2324078"/>
              <a:gd name="connsiteY24" fmla="*/ 150233 h 2338029"/>
              <a:gd name="connsiteX25" fmla="*/ 1025794 w 2324078"/>
              <a:gd name="connsiteY25" fmla="*/ 249007 h 2338029"/>
              <a:gd name="connsiteX26" fmla="*/ 995790 w 2324078"/>
              <a:gd name="connsiteY26" fmla="*/ 158805 h 2338029"/>
              <a:gd name="connsiteX27" fmla="*/ 888634 w 2324078"/>
              <a:gd name="connsiteY27" fmla="*/ 194810 h 2338029"/>
              <a:gd name="connsiteX28" fmla="*/ 957023 w 2324078"/>
              <a:gd name="connsiteY28" fmla="*/ 405598 h 2338029"/>
              <a:gd name="connsiteX29" fmla="*/ 843104 w 2324078"/>
              <a:gd name="connsiteY29" fmla="*/ 213860 h 2338029"/>
              <a:gd name="connsiteX30" fmla="*/ 606884 w 2324078"/>
              <a:gd name="connsiteY30" fmla="*/ 358068 h 2338029"/>
              <a:gd name="connsiteX31" fmla="*/ 649366 w 2324078"/>
              <a:gd name="connsiteY31" fmla="*/ 354353 h 2338029"/>
              <a:gd name="connsiteX32" fmla="*/ 322849 w 2324078"/>
              <a:gd name="connsiteY32" fmla="*/ 580001 h 2338029"/>
              <a:gd name="connsiteX33" fmla="*/ 429053 w 2324078"/>
              <a:gd name="connsiteY33" fmla="*/ 570857 h 2338029"/>
              <a:gd name="connsiteX34" fmla="*/ 350281 w 2324078"/>
              <a:gd name="connsiteY34" fmla="*/ 627530 h 2338029"/>
              <a:gd name="connsiteX35" fmla="*/ 365997 w 2324078"/>
              <a:gd name="connsiteY35" fmla="*/ 628673 h 2338029"/>
              <a:gd name="connsiteX36" fmla="*/ 527636 w 2324078"/>
              <a:gd name="connsiteY36" fmla="*/ 723257 h 2338029"/>
              <a:gd name="connsiteX37" fmla="*/ 583072 w 2324078"/>
              <a:gd name="connsiteY37" fmla="*/ 775549 h 2338029"/>
              <a:gd name="connsiteX38" fmla="*/ 721661 w 2324078"/>
              <a:gd name="connsiteY38" fmla="*/ 791837 h 2338029"/>
              <a:gd name="connsiteX39" fmla="*/ 642889 w 2324078"/>
              <a:gd name="connsiteY39" fmla="*/ 816411 h 2338029"/>
              <a:gd name="connsiteX40" fmla="*/ 504110 w 2324078"/>
              <a:gd name="connsiteY40" fmla="*/ 767357 h 2338029"/>
              <a:gd name="connsiteX41" fmla="*/ 372855 w 2324078"/>
              <a:gd name="connsiteY41" fmla="*/ 694682 h 2338029"/>
              <a:gd name="connsiteX42" fmla="*/ 292559 w 2324078"/>
              <a:gd name="connsiteY42" fmla="*/ 683537 h 2338029"/>
              <a:gd name="connsiteX43" fmla="*/ 169115 w 2324078"/>
              <a:gd name="connsiteY43" fmla="*/ 862798 h 2338029"/>
              <a:gd name="connsiteX44" fmla="*/ 151494 w 2324078"/>
              <a:gd name="connsiteY44" fmla="*/ 895754 h 2338029"/>
              <a:gd name="connsiteX45" fmla="*/ 173878 w 2324078"/>
              <a:gd name="connsiteY45" fmla="*/ 886706 h 2338029"/>
              <a:gd name="connsiteX46" fmla="*/ 325135 w 2324078"/>
              <a:gd name="connsiteY46" fmla="*/ 879467 h 2338029"/>
              <a:gd name="connsiteX47" fmla="*/ 467343 w 2324078"/>
              <a:gd name="connsiteY47" fmla="*/ 836509 h 2338029"/>
              <a:gd name="connsiteX48" fmla="*/ 375141 w 2324078"/>
              <a:gd name="connsiteY48" fmla="*/ 909089 h 2338029"/>
              <a:gd name="connsiteX49" fmla="*/ 165305 w 2324078"/>
              <a:gd name="connsiteY49" fmla="*/ 935855 h 2338029"/>
              <a:gd name="connsiteX50" fmla="*/ 116252 w 2324078"/>
              <a:gd name="connsiteY50" fmla="*/ 974621 h 2338029"/>
              <a:gd name="connsiteX51" fmla="*/ 13001 w 2324078"/>
              <a:gd name="connsiteY51" fmla="*/ 1383053 h 2338029"/>
              <a:gd name="connsiteX52" fmla="*/ 41957 w 2324078"/>
              <a:gd name="connsiteY52" fmla="*/ 1394102 h 2338029"/>
              <a:gd name="connsiteX53" fmla="*/ 137492 w 2324078"/>
              <a:gd name="connsiteY53" fmla="*/ 1394864 h 2338029"/>
              <a:gd name="connsiteX54" fmla="*/ 335803 w 2324078"/>
              <a:gd name="connsiteY54" fmla="*/ 1284279 h 2338029"/>
              <a:gd name="connsiteX55" fmla="*/ 478106 w 2324078"/>
              <a:gd name="connsiteY55" fmla="*/ 1238178 h 2338029"/>
              <a:gd name="connsiteX56" fmla="*/ 662225 w 2324078"/>
              <a:gd name="connsiteY56" fmla="*/ 1280660 h 2338029"/>
              <a:gd name="connsiteX57" fmla="*/ 395525 w 2324078"/>
              <a:gd name="connsiteY57" fmla="*/ 1337905 h 2338029"/>
              <a:gd name="connsiteX58" fmla="*/ 158257 w 2324078"/>
              <a:gd name="connsiteY58" fmla="*/ 1530119 h 2338029"/>
              <a:gd name="connsiteX59" fmla="*/ 27955 w 2324078"/>
              <a:gd name="connsiteY59" fmla="*/ 1553456 h 2338029"/>
              <a:gd name="connsiteX60" fmla="*/ 713 w 2324078"/>
              <a:gd name="connsiteY60" fmla="*/ 1549074 h 2338029"/>
              <a:gd name="connsiteX61" fmla="*/ 332 w 2324078"/>
              <a:gd name="connsiteY61" fmla="*/ 1632609 h 2338029"/>
              <a:gd name="connsiteX62" fmla="*/ 53577 w 2324078"/>
              <a:gd name="connsiteY62" fmla="*/ 1984557 h 2338029"/>
              <a:gd name="connsiteX63" fmla="*/ 55577 w 2324078"/>
              <a:gd name="connsiteY63" fmla="*/ 1938742 h 2338029"/>
              <a:gd name="connsiteX64" fmla="*/ 185498 w 2324078"/>
              <a:gd name="connsiteY64" fmla="*/ 1683186 h 2338029"/>
              <a:gd name="connsiteX65" fmla="*/ 255602 w 2324078"/>
              <a:gd name="connsiteY65" fmla="*/ 1640610 h 2338029"/>
              <a:gd name="connsiteX66" fmla="*/ 377618 w 2324078"/>
              <a:gd name="connsiteY66" fmla="*/ 1501068 h 2338029"/>
              <a:gd name="connsiteX67" fmla="*/ 465914 w 2324078"/>
              <a:gd name="connsiteY67" fmla="*/ 1398103 h 2338029"/>
              <a:gd name="connsiteX68" fmla="*/ 594597 w 2324078"/>
              <a:gd name="connsiteY68" fmla="*/ 1349049 h 2338029"/>
              <a:gd name="connsiteX69" fmla="*/ 520969 w 2324078"/>
              <a:gd name="connsiteY69" fmla="*/ 1397531 h 2338029"/>
              <a:gd name="connsiteX70" fmla="*/ 454961 w 2324078"/>
              <a:gd name="connsiteY70" fmla="*/ 1462682 h 2338029"/>
              <a:gd name="connsiteX71" fmla="*/ 390286 w 2324078"/>
              <a:gd name="connsiteY71" fmla="*/ 1612797 h 2338029"/>
              <a:gd name="connsiteX72" fmla="*/ 193976 w 2324078"/>
              <a:gd name="connsiteY72" fmla="*/ 1776341 h 2338029"/>
              <a:gd name="connsiteX73" fmla="*/ 90915 w 2324078"/>
              <a:gd name="connsiteY73" fmla="*/ 1991320 h 2338029"/>
              <a:gd name="connsiteX74" fmla="*/ 83105 w 2324078"/>
              <a:gd name="connsiteY74" fmla="*/ 2071425 h 2338029"/>
              <a:gd name="connsiteX75" fmla="*/ 202358 w 2324078"/>
              <a:gd name="connsiteY75" fmla="*/ 2295930 h 2338029"/>
              <a:gd name="connsiteX76" fmla="*/ 196928 w 2324078"/>
              <a:gd name="connsiteY76" fmla="*/ 2161246 h 2338029"/>
              <a:gd name="connsiteX77" fmla="*/ 288083 w 2324078"/>
              <a:gd name="connsiteY77" fmla="*/ 1944362 h 2338029"/>
              <a:gd name="connsiteX78" fmla="*/ 346661 w 2324078"/>
              <a:gd name="connsiteY78" fmla="*/ 1886735 h 2338029"/>
              <a:gd name="connsiteX79" fmla="*/ 428862 w 2324078"/>
              <a:gd name="connsiteY79" fmla="*/ 1700045 h 2338029"/>
              <a:gd name="connsiteX80" fmla="*/ 550020 w 2324078"/>
              <a:gd name="connsiteY80" fmla="*/ 1562409 h 2338029"/>
              <a:gd name="connsiteX81" fmla="*/ 723661 w 2324078"/>
              <a:gd name="connsiteY81" fmla="*/ 1511069 h 2338029"/>
              <a:gd name="connsiteX82" fmla="*/ 548401 w 2324078"/>
              <a:gd name="connsiteY82" fmla="*/ 1630037 h 2338029"/>
              <a:gd name="connsiteX83" fmla="*/ 445436 w 2324078"/>
              <a:gd name="connsiteY83" fmla="*/ 1819013 h 2338029"/>
              <a:gd name="connsiteX84" fmla="*/ 432863 w 2324078"/>
              <a:gd name="connsiteY84" fmla="*/ 1905500 h 2338029"/>
              <a:gd name="connsiteX85" fmla="*/ 347995 w 2324078"/>
              <a:gd name="connsiteY85" fmla="*/ 2064567 h 2338029"/>
              <a:gd name="connsiteX86" fmla="*/ 303513 w 2324078"/>
              <a:gd name="connsiteY86" fmla="*/ 2236970 h 2338029"/>
              <a:gd name="connsiteX87" fmla="*/ 336089 w 2324078"/>
              <a:gd name="connsiteY87" fmla="*/ 2306121 h 2338029"/>
              <a:gd name="connsiteX88" fmla="*/ 358472 w 2324078"/>
              <a:gd name="connsiteY88" fmla="*/ 2338030 h 2338029"/>
              <a:gd name="connsiteX89" fmla="*/ 508967 w 2324078"/>
              <a:gd name="connsiteY89" fmla="*/ 2324981 h 2338029"/>
              <a:gd name="connsiteX90" fmla="*/ 550877 w 2324078"/>
              <a:gd name="connsiteY90" fmla="*/ 1871591 h 2338029"/>
              <a:gd name="connsiteX91" fmla="*/ 898349 w 2324078"/>
              <a:gd name="connsiteY91" fmla="*/ 1569934 h 2338029"/>
              <a:gd name="connsiteX92" fmla="*/ 583358 w 2324078"/>
              <a:gd name="connsiteY92" fmla="*/ 1953315 h 2338029"/>
              <a:gd name="connsiteX93" fmla="*/ 581167 w 2324078"/>
              <a:gd name="connsiteY93" fmla="*/ 2318790 h 2338029"/>
              <a:gd name="connsiteX94" fmla="*/ 898921 w 2324078"/>
              <a:gd name="connsiteY94" fmla="*/ 2291262 h 2338029"/>
              <a:gd name="connsiteX95" fmla="*/ 975216 w 2324078"/>
              <a:gd name="connsiteY95" fmla="*/ 2204680 h 2338029"/>
              <a:gd name="connsiteX96" fmla="*/ 1605771 w 2324078"/>
              <a:gd name="connsiteY96" fmla="*/ 2002369 h 2338029"/>
              <a:gd name="connsiteX97" fmla="*/ 1824560 w 2324078"/>
              <a:gd name="connsiteY97" fmla="*/ 2026181 h 2338029"/>
              <a:gd name="connsiteX98" fmla="*/ 1758266 w 2324078"/>
              <a:gd name="connsiteY98" fmla="*/ 2070759 h 2338029"/>
              <a:gd name="connsiteX99" fmla="*/ 1616820 w 2324078"/>
              <a:gd name="connsiteY99" fmla="*/ 2089904 h 2338029"/>
              <a:gd name="connsiteX100" fmla="*/ 1461848 w 2324078"/>
              <a:gd name="connsiteY100" fmla="*/ 2080474 h 2338029"/>
              <a:gd name="connsiteX101" fmla="*/ 1183433 w 2324078"/>
              <a:gd name="connsiteY101" fmla="*/ 2137243 h 2338029"/>
              <a:gd name="connsiteX102" fmla="*/ 1024270 w 2324078"/>
              <a:gd name="connsiteY102" fmla="*/ 2247733 h 2338029"/>
              <a:gd name="connsiteX103" fmla="*/ 993504 w 2324078"/>
              <a:gd name="connsiteY103" fmla="*/ 2283166 h 2338029"/>
              <a:gd name="connsiteX104" fmla="*/ 2141743 w 2324078"/>
              <a:gd name="connsiteY104" fmla="*/ 2183820 h 2338029"/>
              <a:gd name="connsiteX105" fmla="*/ 1920382 w 2324078"/>
              <a:gd name="connsiteY105" fmla="*/ 1920644 h 2338029"/>
              <a:gd name="connsiteX106" fmla="*/ 1908761 w 2324078"/>
              <a:gd name="connsiteY106" fmla="*/ 1926169 h 2338029"/>
              <a:gd name="connsiteX107" fmla="*/ 1821893 w 2324078"/>
              <a:gd name="connsiteY107" fmla="*/ 1956935 h 2338029"/>
              <a:gd name="connsiteX108" fmla="*/ 1765982 w 2324078"/>
              <a:gd name="connsiteY108" fmla="*/ 1964364 h 2338029"/>
              <a:gd name="connsiteX109" fmla="*/ 1660254 w 2324078"/>
              <a:gd name="connsiteY109" fmla="*/ 1947410 h 2338029"/>
              <a:gd name="connsiteX110" fmla="*/ 1578053 w 2324078"/>
              <a:gd name="connsiteY110" fmla="*/ 1906547 h 2338029"/>
              <a:gd name="connsiteX111" fmla="*/ 1800081 w 2324078"/>
              <a:gd name="connsiteY111" fmla="*/ 1912548 h 2338029"/>
              <a:gd name="connsiteX112" fmla="*/ 1887997 w 2324078"/>
              <a:gd name="connsiteY112" fmla="*/ 1894070 h 2338029"/>
              <a:gd name="connsiteX113" fmla="*/ 1717499 w 2324078"/>
              <a:gd name="connsiteY113" fmla="*/ 1775674 h 2338029"/>
              <a:gd name="connsiteX114" fmla="*/ 1474898 w 2324078"/>
              <a:gd name="connsiteY114" fmla="*/ 1893593 h 2338029"/>
              <a:gd name="connsiteX115" fmla="*/ 1412414 w 2324078"/>
              <a:gd name="connsiteY115" fmla="*/ 1896832 h 2338029"/>
              <a:gd name="connsiteX116" fmla="*/ 1232105 w 2324078"/>
              <a:gd name="connsiteY116" fmla="*/ 1928550 h 2338029"/>
              <a:gd name="connsiteX117" fmla="*/ 889682 w 2324078"/>
              <a:gd name="connsiteY117" fmla="*/ 2061900 h 2338029"/>
              <a:gd name="connsiteX118" fmla="*/ 748902 w 2324078"/>
              <a:gd name="connsiteY118" fmla="*/ 2235732 h 2338029"/>
              <a:gd name="connsiteX119" fmla="*/ 880633 w 2324078"/>
              <a:gd name="connsiteY119" fmla="*/ 1968651 h 2338029"/>
              <a:gd name="connsiteX120" fmla="*/ 983884 w 2324078"/>
              <a:gd name="connsiteY120" fmla="*/ 1917882 h 2338029"/>
              <a:gd name="connsiteX121" fmla="*/ 1600913 w 2324078"/>
              <a:gd name="connsiteY121" fmla="*/ 1726049 h 2338029"/>
              <a:gd name="connsiteX122" fmla="*/ 1615391 w 2324078"/>
              <a:gd name="connsiteY122" fmla="*/ 1715857 h 2338029"/>
              <a:gd name="connsiteX123" fmla="*/ 1520999 w 2324078"/>
              <a:gd name="connsiteY123" fmla="*/ 1664136 h 2338029"/>
              <a:gd name="connsiteX124" fmla="*/ 1372123 w 2324078"/>
              <a:gd name="connsiteY124" fmla="*/ 1739669 h 2338029"/>
              <a:gd name="connsiteX125" fmla="*/ 1246012 w 2324078"/>
              <a:gd name="connsiteY125" fmla="*/ 1720143 h 2338029"/>
              <a:gd name="connsiteX126" fmla="*/ 994552 w 2324078"/>
              <a:gd name="connsiteY126" fmla="*/ 1720239 h 2338029"/>
              <a:gd name="connsiteX127" fmla="*/ 770333 w 2324078"/>
              <a:gd name="connsiteY127" fmla="*/ 1893498 h 2338029"/>
              <a:gd name="connsiteX128" fmla="*/ 1041320 w 2324078"/>
              <a:gd name="connsiteY128" fmla="*/ 1624512 h 2338029"/>
              <a:gd name="connsiteX129" fmla="*/ 1264205 w 2324078"/>
              <a:gd name="connsiteY129" fmla="*/ 1649849 h 2338029"/>
              <a:gd name="connsiteX130" fmla="*/ 1319545 w 2324078"/>
              <a:gd name="connsiteY130" fmla="*/ 1648896 h 2338029"/>
              <a:gd name="connsiteX131" fmla="*/ 1385172 w 2324078"/>
              <a:gd name="connsiteY131" fmla="*/ 1615844 h 2338029"/>
              <a:gd name="connsiteX132" fmla="*/ 1408413 w 2324078"/>
              <a:gd name="connsiteY132" fmla="*/ 1603462 h 2338029"/>
              <a:gd name="connsiteX133" fmla="*/ 1326022 w 2324078"/>
              <a:gd name="connsiteY133" fmla="*/ 1556409 h 2338029"/>
              <a:gd name="connsiteX134" fmla="*/ 1250584 w 2324078"/>
              <a:gd name="connsiteY134" fmla="*/ 1582126 h 2338029"/>
              <a:gd name="connsiteX135" fmla="*/ 1243821 w 2324078"/>
              <a:gd name="connsiteY135" fmla="*/ 1583174 h 2338029"/>
              <a:gd name="connsiteX136" fmla="*/ 1131998 w 2324078"/>
              <a:gd name="connsiteY136" fmla="*/ 1572887 h 2338029"/>
              <a:gd name="connsiteX137" fmla="*/ 1264109 w 2324078"/>
              <a:gd name="connsiteY137" fmla="*/ 1516785 h 2338029"/>
              <a:gd name="connsiteX138" fmla="*/ 1214008 w 2324078"/>
              <a:gd name="connsiteY138" fmla="*/ 1478780 h 2338029"/>
              <a:gd name="connsiteX139" fmla="*/ 1192386 w 2324078"/>
              <a:gd name="connsiteY139" fmla="*/ 1458968 h 2338029"/>
              <a:gd name="connsiteX140" fmla="*/ 1108947 w 2324078"/>
              <a:gd name="connsiteY140" fmla="*/ 1506974 h 2338029"/>
              <a:gd name="connsiteX141" fmla="*/ 1035700 w 2324078"/>
              <a:gd name="connsiteY141" fmla="*/ 1530977 h 2338029"/>
              <a:gd name="connsiteX142" fmla="*/ 644794 w 2324078"/>
              <a:gd name="connsiteY142" fmla="*/ 1446490 h 2338029"/>
              <a:gd name="connsiteX143" fmla="*/ 520683 w 2324078"/>
              <a:gd name="connsiteY143" fmla="*/ 1444585 h 2338029"/>
              <a:gd name="connsiteX144" fmla="*/ 754046 w 2324078"/>
              <a:gd name="connsiteY144" fmla="*/ 1408295 h 2338029"/>
              <a:gd name="connsiteX145" fmla="*/ 849677 w 2324078"/>
              <a:gd name="connsiteY145" fmla="*/ 1431726 h 2338029"/>
              <a:gd name="connsiteX146" fmla="*/ 1133903 w 2324078"/>
              <a:gd name="connsiteY146" fmla="*/ 1393055 h 2338029"/>
              <a:gd name="connsiteX147" fmla="*/ 1138856 w 2324078"/>
              <a:gd name="connsiteY147" fmla="*/ 1390673 h 2338029"/>
              <a:gd name="connsiteX148" fmla="*/ 1112090 w 2324078"/>
              <a:gd name="connsiteY148" fmla="*/ 1328475 h 2338029"/>
              <a:gd name="connsiteX149" fmla="*/ 935402 w 2324078"/>
              <a:gd name="connsiteY149" fmla="*/ 1227701 h 2338029"/>
              <a:gd name="connsiteX150" fmla="*/ 696515 w 2324078"/>
              <a:gd name="connsiteY150" fmla="*/ 1235226 h 2338029"/>
              <a:gd name="connsiteX151" fmla="*/ 927591 w 2324078"/>
              <a:gd name="connsiteY151" fmla="*/ 1168646 h 2338029"/>
              <a:gd name="connsiteX152" fmla="*/ 1055226 w 2324078"/>
              <a:gd name="connsiteY152" fmla="*/ 1223700 h 2338029"/>
              <a:gd name="connsiteX153" fmla="*/ 1100375 w 2324078"/>
              <a:gd name="connsiteY153" fmla="*/ 1257133 h 2338029"/>
              <a:gd name="connsiteX154" fmla="*/ 1122854 w 2324078"/>
              <a:gd name="connsiteY154" fmla="*/ 1119211 h 2338029"/>
              <a:gd name="connsiteX155" fmla="*/ 979502 w 2324078"/>
              <a:gd name="connsiteY155" fmla="*/ 850606 h 2338029"/>
              <a:gd name="connsiteX156" fmla="*/ 954261 w 2324078"/>
              <a:gd name="connsiteY156" fmla="*/ 888134 h 2338029"/>
              <a:gd name="connsiteX157" fmla="*/ 935497 w 2324078"/>
              <a:gd name="connsiteY157" fmla="*/ 608957 h 2338029"/>
              <a:gd name="connsiteX158" fmla="*/ 899969 w 2324078"/>
              <a:gd name="connsiteY158" fmla="*/ 631055 h 2338029"/>
              <a:gd name="connsiteX159" fmla="*/ 1116567 w 2324078"/>
              <a:gd name="connsiteY159" fmla="*/ 331493 h 2338029"/>
              <a:gd name="connsiteX160" fmla="*/ 946736 w 2324078"/>
              <a:gd name="connsiteY160" fmla="*/ 568190 h 2338029"/>
              <a:gd name="connsiteX161" fmla="*/ 996838 w 2324078"/>
              <a:gd name="connsiteY161" fmla="*/ 535424 h 2338029"/>
              <a:gd name="connsiteX162" fmla="*/ 970549 w 2324078"/>
              <a:gd name="connsiteY162" fmla="*/ 809077 h 2338029"/>
              <a:gd name="connsiteX163" fmla="*/ 999695 w 2324078"/>
              <a:gd name="connsiteY163" fmla="*/ 733829 h 2338029"/>
              <a:gd name="connsiteX164" fmla="*/ 1146190 w 2324078"/>
              <a:gd name="connsiteY164" fmla="*/ 1067109 h 2338029"/>
              <a:gd name="connsiteX165" fmla="*/ 1465563 w 2324078"/>
              <a:gd name="connsiteY165" fmla="*/ 1195030 h 2338029"/>
              <a:gd name="connsiteX166" fmla="*/ 1404698 w 2324078"/>
              <a:gd name="connsiteY166" fmla="*/ 1128164 h 2338029"/>
              <a:gd name="connsiteX167" fmla="*/ 1692163 w 2324078"/>
              <a:gd name="connsiteY167" fmla="*/ 1152644 h 2338029"/>
              <a:gd name="connsiteX168" fmla="*/ 1619011 w 2324078"/>
              <a:gd name="connsiteY168" fmla="*/ 1090636 h 2338029"/>
              <a:gd name="connsiteX169" fmla="*/ 1737788 w 2324078"/>
              <a:gd name="connsiteY169" fmla="*/ 1061394 h 2338029"/>
              <a:gd name="connsiteX170" fmla="*/ 1873233 w 2324078"/>
              <a:gd name="connsiteY170" fmla="*/ 1019294 h 2338029"/>
              <a:gd name="connsiteX171" fmla="*/ 1908476 w 2324078"/>
              <a:gd name="connsiteY171" fmla="*/ 1137689 h 2338029"/>
              <a:gd name="connsiteX172" fmla="*/ 1855707 w 2324078"/>
              <a:gd name="connsiteY172" fmla="*/ 1146071 h 2338029"/>
              <a:gd name="connsiteX173" fmla="*/ 2029538 w 2324078"/>
              <a:gd name="connsiteY173" fmla="*/ 1176551 h 2338029"/>
              <a:gd name="connsiteX174" fmla="*/ 2010584 w 2324078"/>
              <a:gd name="connsiteY174" fmla="*/ 1204745 h 2338029"/>
              <a:gd name="connsiteX175" fmla="*/ 2201369 w 2324078"/>
              <a:gd name="connsiteY175" fmla="*/ 954524 h 2338029"/>
              <a:gd name="connsiteX176" fmla="*/ 2162507 w 2324078"/>
              <a:gd name="connsiteY176" fmla="*/ 865084 h 2338029"/>
              <a:gd name="connsiteX177" fmla="*/ 2158031 w 2324078"/>
              <a:gd name="connsiteY177" fmla="*/ 869084 h 2338029"/>
              <a:gd name="connsiteX178" fmla="*/ 2160221 w 2324078"/>
              <a:gd name="connsiteY178" fmla="*/ 938617 h 2338029"/>
              <a:gd name="connsiteX179" fmla="*/ 2047445 w 2324078"/>
              <a:gd name="connsiteY179" fmla="*/ 995862 h 2338029"/>
              <a:gd name="connsiteX180" fmla="*/ 2001725 w 2324078"/>
              <a:gd name="connsiteY180" fmla="*/ 897183 h 2338029"/>
              <a:gd name="connsiteX181" fmla="*/ 1996487 w 2324078"/>
              <a:gd name="connsiteY181" fmla="*/ 901946 h 2338029"/>
              <a:gd name="connsiteX182" fmla="*/ 1990867 w 2324078"/>
              <a:gd name="connsiteY182" fmla="*/ 1003958 h 2338029"/>
              <a:gd name="connsiteX183" fmla="*/ 1848278 w 2324078"/>
              <a:gd name="connsiteY183" fmla="*/ 812792 h 2338029"/>
              <a:gd name="connsiteX184" fmla="*/ 1706736 w 2324078"/>
              <a:gd name="connsiteY184" fmla="*/ 866798 h 2338029"/>
              <a:gd name="connsiteX185" fmla="*/ 1667398 w 2324078"/>
              <a:gd name="connsiteY185" fmla="*/ 862798 h 2338029"/>
              <a:gd name="connsiteX186" fmla="*/ 1769601 w 2324078"/>
              <a:gd name="connsiteY186" fmla="*/ 795647 h 2338029"/>
              <a:gd name="connsiteX187" fmla="*/ 1921811 w 2324078"/>
              <a:gd name="connsiteY187" fmla="*/ 864703 h 2338029"/>
              <a:gd name="connsiteX188" fmla="*/ 1975055 w 2324078"/>
              <a:gd name="connsiteY188" fmla="*/ 971383 h 2338029"/>
              <a:gd name="connsiteX189" fmla="*/ 1974198 w 2324078"/>
              <a:gd name="connsiteY189" fmla="*/ 892992 h 2338029"/>
              <a:gd name="connsiteX190" fmla="*/ 1984485 w 2324078"/>
              <a:gd name="connsiteY190" fmla="*/ 874418 h 2338029"/>
              <a:gd name="connsiteX191" fmla="*/ 2058590 w 2324078"/>
              <a:gd name="connsiteY191" fmla="*/ 947666 h 2338029"/>
              <a:gd name="connsiteX192" fmla="*/ 2059542 w 2324078"/>
              <a:gd name="connsiteY192" fmla="*/ 946904 h 2338029"/>
              <a:gd name="connsiteX193" fmla="*/ 2043445 w 2324078"/>
              <a:gd name="connsiteY193" fmla="*/ 807648 h 2338029"/>
              <a:gd name="connsiteX194" fmla="*/ 1941146 w 2324078"/>
              <a:gd name="connsiteY194" fmla="*/ 799742 h 2338029"/>
              <a:gd name="connsiteX195" fmla="*/ 1927526 w 2324078"/>
              <a:gd name="connsiteY195" fmla="*/ 697158 h 2338029"/>
              <a:gd name="connsiteX196" fmla="*/ 1816178 w 2324078"/>
              <a:gd name="connsiteY196" fmla="*/ 605623 h 2338029"/>
              <a:gd name="connsiteX197" fmla="*/ 1721119 w 2324078"/>
              <a:gd name="connsiteY197" fmla="*/ 590954 h 2338029"/>
              <a:gd name="connsiteX198" fmla="*/ 1794747 w 2324078"/>
              <a:gd name="connsiteY198" fmla="*/ 728972 h 2338029"/>
              <a:gd name="connsiteX199" fmla="*/ 1695116 w 2324078"/>
              <a:gd name="connsiteY199" fmla="*/ 616291 h 2338029"/>
              <a:gd name="connsiteX200" fmla="*/ 1633013 w 2324078"/>
              <a:gd name="connsiteY200" fmla="*/ 805838 h 2338029"/>
              <a:gd name="connsiteX201" fmla="*/ 1644728 w 2324078"/>
              <a:gd name="connsiteY201" fmla="*/ 644580 h 2338029"/>
              <a:gd name="connsiteX202" fmla="*/ 1828085 w 2324078"/>
              <a:gd name="connsiteY202" fmla="*/ 579334 h 2338029"/>
              <a:gd name="connsiteX203" fmla="*/ 2088974 w 2324078"/>
              <a:gd name="connsiteY203" fmla="*/ 699063 h 2338029"/>
              <a:gd name="connsiteX204" fmla="*/ 2108596 w 2324078"/>
              <a:gd name="connsiteY204" fmla="*/ 806886 h 2338029"/>
              <a:gd name="connsiteX205" fmla="*/ 2112215 w 2324078"/>
              <a:gd name="connsiteY205" fmla="*/ 809744 h 2338029"/>
              <a:gd name="connsiteX206" fmla="*/ 2150982 w 2324078"/>
              <a:gd name="connsiteY206" fmla="*/ 682966 h 2338029"/>
              <a:gd name="connsiteX207" fmla="*/ 2225182 w 2324078"/>
              <a:gd name="connsiteY207" fmla="*/ 489799 h 2338029"/>
              <a:gd name="connsiteX208" fmla="*/ 2153744 w 2324078"/>
              <a:gd name="connsiteY208" fmla="*/ 467701 h 2338029"/>
              <a:gd name="connsiteX209" fmla="*/ 2138981 w 2324078"/>
              <a:gd name="connsiteY209" fmla="*/ 523994 h 2338029"/>
              <a:gd name="connsiteX210" fmla="*/ 2083450 w 2324078"/>
              <a:gd name="connsiteY210" fmla="*/ 479512 h 2338029"/>
              <a:gd name="connsiteX211" fmla="*/ 2256614 w 2324078"/>
              <a:gd name="connsiteY211" fmla="*/ 391787 h 2338029"/>
              <a:gd name="connsiteX212" fmla="*/ 2242041 w 2324078"/>
              <a:gd name="connsiteY212" fmla="*/ 488275 h 2338029"/>
              <a:gd name="connsiteX213" fmla="*/ 2249756 w 2324078"/>
              <a:gd name="connsiteY213" fmla="*/ 587144 h 2338029"/>
              <a:gd name="connsiteX214" fmla="*/ 2268616 w 2324078"/>
              <a:gd name="connsiteY214" fmla="*/ 586763 h 2338029"/>
              <a:gd name="connsiteX215" fmla="*/ 2272045 w 2324078"/>
              <a:gd name="connsiteY215" fmla="*/ 676679 h 2338029"/>
              <a:gd name="connsiteX216" fmla="*/ 2275283 w 2324078"/>
              <a:gd name="connsiteY216" fmla="*/ 679251 h 2338029"/>
              <a:gd name="connsiteX217" fmla="*/ 2311859 w 2324078"/>
              <a:gd name="connsiteY217" fmla="*/ 566094 h 2338029"/>
              <a:gd name="connsiteX218" fmla="*/ 2313955 w 2324078"/>
              <a:gd name="connsiteY218" fmla="*/ 564189 h 2338029"/>
              <a:gd name="connsiteX219" fmla="*/ 2323480 w 2324078"/>
              <a:gd name="connsiteY219" fmla="*/ 532757 h 2338029"/>
              <a:gd name="connsiteX220" fmla="*/ 2161460 w 2324078"/>
              <a:gd name="connsiteY220" fmla="*/ 310824 h 2338029"/>
              <a:gd name="connsiteX221" fmla="*/ 1950100 w 2324078"/>
              <a:gd name="connsiteY221" fmla="*/ 2043993 h 2338029"/>
              <a:gd name="connsiteX222" fmla="*/ 1837419 w 2324078"/>
              <a:gd name="connsiteY222" fmla="*/ 2158293 h 2338029"/>
              <a:gd name="connsiteX223" fmla="*/ 1682924 w 2324078"/>
              <a:gd name="connsiteY223" fmla="*/ 2200584 h 2338029"/>
              <a:gd name="connsiteX224" fmla="*/ 1488518 w 2324078"/>
              <a:gd name="connsiteY224" fmla="*/ 2212300 h 2338029"/>
              <a:gd name="connsiteX225" fmla="*/ 1404984 w 2324078"/>
              <a:gd name="connsiteY225" fmla="*/ 2176486 h 2338029"/>
              <a:gd name="connsiteX226" fmla="*/ 1352025 w 2324078"/>
              <a:gd name="connsiteY226" fmla="*/ 2125527 h 2338029"/>
              <a:gd name="connsiteX227" fmla="*/ 1511759 w 2324078"/>
              <a:gd name="connsiteY227" fmla="*/ 2164294 h 2338029"/>
              <a:gd name="connsiteX228" fmla="*/ 1706831 w 2324078"/>
              <a:gd name="connsiteY228" fmla="*/ 2157912 h 2338029"/>
              <a:gd name="connsiteX229" fmla="*/ 1950100 w 2324078"/>
              <a:gd name="connsiteY229" fmla="*/ 2043993 h 2338029"/>
              <a:gd name="connsiteX230" fmla="*/ 667368 w 2324078"/>
              <a:gd name="connsiteY230" fmla="*/ 368641 h 2338029"/>
              <a:gd name="connsiteX231" fmla="*/ 726614 w 2324078"/>
              <a:gd name="connsiteY231" fmla="*/ 296251 h 2338029"/>
              <a:gd name="connsiteX232" fmla="*/ 746807 w 2324078"/>
              <a:gd name="connsiteY232" fmla="*/ 499991 h 2338029"/>
              <a:gd name="connsiteX233" fmla="*/ 804909 w 2324078"/>
              <a:gd name="connsiteY233" fmla="*/ 565523 h 2338029"/>
              <a:gd name="connsiteX234" fmla="*/ 837294 w 2324078"/>
              <a:gd name="connsiteY234" fmla="*/ 646295 h 2338029"/>
              <a:gd name="connsiteX235" fmla="*/ 663844 w 2324078"/>
              <a:gd name="connsiteY235" fmla="*/ 464272 h 2338029"/>
              <a:gd name="connsiteX236" fmla="*/ 667368 w 2324078"/>
              <a:gd name="connsiteY236" fmla="*/ 368641 h 2338029"/>
              <a:gd name="connsiteX237" fmla="*/ 712993 w 2324078"/>
              <a:gd name="connsiteY237" fmla="*/ 703635 h 2338029"/>
              <a:gd name="connsiteX238" fmla="*/ 627458 w 2324078"/>
              <a:gd name="connsiteY238" fmla="*/ 686490 h 2338029"/>
              <a:gd name="connsiteX239" fmla="*/ 522017 w 2324078"/>
              <a:gd name="connsiteY239" fmla="*/ 599622 h 2338029"/>
              <a:gd name="connsiteX240" fmla="*/ 503538 w 2324078"/>
              <a:gd name="connsiteY240" fmla="*/ 537043 h 2338029"/>
              <a:gd name="connsiteX241" fmla="*/ 523731 w 2324078"/>
              <a:gd name="connsiteY241" fmla="*/ 456461 h 2338029"/>
              <a:gd name="connsiteX242" fmla="*/ 550115 w 2324078"/>
              <a:gd name="connsiteY242" fmla="*/ 422838 h 2338029"/>
              <a:gd name="connsiteX243" fmla="*/ 582596 w 2324078"/>
              <a:gd name="connsiteY243" fmla="*/ 567523 h 2338029"/>
              <a:gd name="connsiteX244" fmla="*/ 750617 w 2324078"/>
              <a:gd name="connsiteY244" fmla="*/ 652486 h 2338029"/>
              <a:gd name="connsiteX245" fmla="*/ 899492 w 2324078"/>
              <a:gd name="connsiteY245" fmla="*/ 865370 h 2338029"/>
              <a:gd name="connsiteX246" fmla="*/ 712993 w 2324078"/>
              <a:gd name="connsiteY246" fmla="*/ 703635 h 2338029"/>
              <a:gd name="connsiteX247" fmla="*/ 961214 w 2324078"/>
              <a:gd name="connsiteY247" fmla="*/ 1015769 h 2338029"/>
              <a:gd name="connsiteX248" fmla="*/ 1074943 w 2324078"/>
              <a:gd name="connsiteY248" fmla="*/ 1181504 h 2338029"/>
              <a:gd name="connsiteX249" fmla="*/ 1046082 w 2324078"/>
              <a:gd name="connsiteY249" fmla="*/ 1141214 h 2338029"/>
              <a:gd name="connsiteX250" fmla="*/ 991694 w 2324078"/>
              <a:gd name="connsiteY250" fmla="*/ 1100542 h 2338029"/>
              <a:gd name="connsiteX251" fmla="*/ 858059 w 2324078"/>
              <a:gd name="connsiteY251" fmla="*/ 1071205 h 2338029"/>
              <a:gd name="connsiteX252" fmla="*/ 650604 w 2324078"/>
              <a:gd name="connsiteY252" fmla="*/ 1125402 h 2338029"/>
              <a:gd name="connsiteX253" fmla="*/ 531827 w 2324078"/>
              <a:gd name="connsiteY253" fmla="*/ 1171122 h 2338029"/>
              <a:gd name="connsiteX254" fmla="*/ 318658 w 2324078"/>
              <a:gd name="connsiteY254" fmla="*/ 1175694 h 2338029"/>
              <a:gd name="connsiteX255" fmla="*/ 140445 w 2324078"/>
              <a:gd name="connsiteY255" fmla="*/ 1052345 h 2338029"/>
              <a:gd name="connsiteX256" fmla="*/ 214740 w 2324078"/>
              <a:gd name="connsiteY256" fmla="*/ 1087207 h 2338029"/>
              <a:gd name="connsiteX257" fmla="*/ 272462 w 2324078"/>
              <a:gd name="connsiteY257" fmla="*/ 1108924 h 2338029"/>
              <a:gd name="connsiteX258" fmla="*/ 430005 w 2324078"/>
              <a:gd name="connsiteY258" fmla="*/ 1096922 h 2338029"/>
              <a:gd name="connsiteX259" fmla="*/ 577262 w 2324078"/>
              <a:gd name="connsiteY259" fmla="*/ 1032248 h 2338029"/>
              <a:gd name="connsiteX260" fmla="*/ 768143 w 2324078"/>
              <a:gd name="connsiteY260" fmla="*/ 976145 h 2338029"/>
              <a:gd name="connsiteX261" fmla="*/ 961214 w 2324078"/>
              <a:gd name="connsiteY261" fmla="*/ 1015769 h 2338029"/>
              <a:gd name="connsiteX262" fmla="*/ 931401 w 2324078"/>
              <a:gd name="connsiteY262" fmla="*/ 943760 h 2338029"/>
              <a:gd name="connsiteX263" fmla="*/ 842057 w 2324078"/>
              <a:gd name="connsiteY263" fmla="*/ 932807 h 2338029"/>
              <a:gd name="connsiteX264" fmla="*/ 739187 w 2324078"/>
              <a:gd name="connsiteY264" fmla="*/ 923377 h 2338029"/>
              <a:gd name="connsiteX265" fmla="*/ 362949 w 2324078"/>
              <a:gd name="connsiteY265" fmla="*/ 1045011 h 2338029"/>
              <a:gd name="connsiteX266" fmla="*/ 544591 w 2324078"/>
              <a:gd name="connsiteY266" fmla="*/ 904994 h 2338029"/>
              <a:gd name="connsiteX267" fmla="*/ 667273 w 2324078"/>
              <a:gd name="connsiteY267" fmla="*/ 872132 h 2338029"/>
              <a:gd name="connsiteX268" fmla="*/ 931401 w 2324078"/>
              <a:gd name="connsiteY268" fmla="*/ 943760 h 2338029"/>
              <a:gd name="connsiteX269" fmla="*/ 960929 w 2324078"/>
              <a:gd name="connsiteY269" fmla="*/ 183856 h 2338029"/>
              <a:gd name="connsiteX270" fmla="*/ 1010935 w 2324078"/>
              <a:gd name="connsiteY270" fmla="*/ 340161 h 2338029"/>
              <a:gd name="connsiteX271" fmla="*/ 960929 w 2324078"/>
              <a:gd name="connsiteY271" fmla="*/ 183856 h 2338029"/>
              <a:gd name="connsiteX272" fmla="*/ 1601866 w 2324078"/>
              <a:gd name="connsiteY272" fmla="*/ 68318 h 2338029"/>
              <a:gd name="connsiteX273" fmla="*/ 1464706 w 2324078"/>
              <a:gd name="connsiteY273" fmla="*/ 194048 h 2338029"/>
              <a:gd name="connsiteX274" fmla="*/ 1601866 w 2324078"/>
              <a:gd name="connsiteY274" fmla="*/ 68318 h 2338029"/>
              <a:gd name="connsiteX275" fmla="*/ 1521380 w 2324078"/>
              <a:gd name="connsiteY275" fmla="*/ 363783 h 2338029"/>
              <a:gd name="connsiteX276" fmla="*/ 1488709 w 2324078"/>
              <a:gd name="connsiteY276" fmla="*/ 348162 h 2338029"/>
              <a:gd name="connsiteX277" fmla="*/ 1579101 w 2324078"/>
              <a:gd name="connsiteY277" fmla="*/ 382738 h 2338029"/>
              <a:gd name="connsiteX278" fmla="*/ 1484899 w 2324078"/>
              <a:gd name="connsiteY278" fmla="*/ 621720 h 2338029"/>
              <a:gd name="connsiteX279" fmla="*/ 1434416 w 2324078"/>
              <a:gd name="connsiteY279" fmla="*/ 483417 h 2338029"/>
              <a:gd name="connsiteX280" fmla="*/ 1521380 w 2324078"/>
              <a:gd name="connsiteY280" fmla="*/ 363783 h 2338029"/>
              <a:gd name="connsiteX281" fmla="*/ 1077324 w 2324078"/>
              <a:gd name="connsiteY281" fmla="*/ 192714 h 2338029"/>
              <a:gd name="connsiteX282" fmla="*/ 1102661 w 2324078"/>
              <a:gd name="connsiteY282" fmla="*/ 42695 h 2338029"/>
              <a:gd name="connsiteX283" fmla="*/ 1274301 w 2324078"/>
              <a:gd name="connsiteY283" fmla="*/ 229004 h 2338029"/>
              <a:gd name="connsiteX284" fmla="*/ 1379267 w 2324078"/>
              <a:gd name="connsiteY284" fmla="*/ 316063 h 2338029"/>
              <a:gd name="connsiteX285" fmla="*/ 1225343 w 2324078"/>
              <a:gd name="connsiteY285" fmla="*/ 307205 h 2338029"/>
              <a:gd name="connsiteX286" fmla="*/ 1119044 w 2324078"/>
              <a:gd name="connsiteY286" fmla="*/ 172807 h 2338029"/>
              <a:gd name="connsiteX287" fmla="*/ 1187052 w 2324078"/>
              <a:gd name="connsiteY287" fmla="*/ 317492 h 2338029"/>
              <a:gd name="connsiteX288" fmla="*/ 1077324 w 2324078"/>
              <a:gd name="connsiteY288" fmla="*/ 192714 h 2338029"/>
              <a:gd name="connsiteX289" fmla="*/ 1067704 w 2324078"/>
              <a:gd name="connsiteY289" fmla="*/ 608480 h 2338029"/>
              <a:gd name="connsiteX290" fmla="*/ 1223057 w 2324078"/>
              <a:gd name="connsiteY290" fmla="*/ 493037 h 2338029"/>
              <a:gd name="connsiteX291" fmla="*/ 1067704 w 2324078"/>
              <a:gd name="connsiteY291" fmla="*/ 608480 h 2338029"/>
              <a:gd name="connsiteX292" fmla="*/ 1155715 w 2324078"/>
              <a:gd name="connsiteY292" fmla="*/ 807267 h 2338029"/>
              <a:gd name="connsiteX293" fmla="*/ 1297542 w 2324078"/>
              <a:gd name="connsiteY293" fmla="*/ 537233 h 2338029"/>
              <a:gd name="connsiteX294" fmla="*/ 1438798 w 2324078"/>
              <a:gd name="connsiteY294" fmla="*/ 341114 h 2338029"/>
              <a:gd name="connsiteX295" fmla="*/ 1366408 w 2324078"/>
              <a:gd name="connsiteY295" fmla="*/ 582668 h 2338029"/>
              <a:gd name="connsiteX296" fmla="*/ 1462991 w 2324078"/>
              <a:gd name="connsiteY296" fmla="*/ 874133 h 2338029"/>
              <a:gd name="connsiteX297" fmla="*/ 1309925 w 2324078"/>
              <a:gd name="connsiteY297" fmla="*/ 589430 h 2338029"/>
              <a:gd name="connsiteX298" fmla="*/ 1309448 w 2324078"/>
              <a:gd name="connsiteY298" fmla="*/ 588097 h 2338029"/>
              <a:gd name="connsiteX299" fmla="*/ 1201816 w 2324078"/>
              <a:gd name="connsiteY299" fmla="*/ 803171 h 2338029"/>
              <a:gd name="connsiteX300" fmla="*/ 1545859 w 2324078"/>
              <a:gd name="connsiteY300" fmla="*/ 1007864 h 2338029"/>
              <a:gd name="connsiteX301" fmla="*/ 1155715 w 2324078"/>
              <a:gd name="connsiteY301" fmla="*/ 807267 h 2338029"/>
              <a:gd name="connsiteX302" fmla="*/ 1673875 w 2324078"/>
              <a:gd name="connsiteY302" fmla="*/ 943760 h 2338029"/>
              <a:gd name="connsiteX303" fmla="*/ 1533000 w 2324078"/>
              <a:gd name="connsiteY303" fmla="*/ 671345 h 2338029"/>
              <a:gd name="connsiteX304" fmla="*/ 1673875 w 2324078"/>
              <a:gd name="connsiteY304" fmla="*/ 943760 h 2338029"/>
              <a:gd name="connsiteX305" fmla="*/ 1879043 w 2324078"/>
              <a:gd name="connsiteY305" fmla="*/ 381500 h 2338029"/>
              <a:gd name="connsiteX306" fmla="*/ 1857707 w 2324078"/>
              <a:gd name="connsiteY306" fmla="*/ 387691 h 2338029"/>
              <a:gd name="connsiteX307" fmla="*/ 1763505 w 2324078"/>
              <a:gd name="connsiteY307" fmla="*/ 452747 h 2338029"/>
              <a:gd name="connsiteX308" fmla="*/ 1692925 w 2324078"/>
              <a:gd name="connsiteY308" fmla="*/ 365212 h 2338029"/>
              <a:gd name="connsiteX309" fmla="*/ 1605200 w 2324078"/>
              <a:gd name="connsiteY309" fmla="*/ 326636 h 2338029"/>
              <a:gd name="connsiteX310" fmla="*/ 1697211 w 2324078"/>
              <a:gd name="connsiteY310" fmla="*/ 331970 h 2338029"/>
              <a:gd name="connsiteX311" fmla="*/ 1737407 w 2324078"/>
              <a:gd name="connsiteY311" fmla="*/ 346162 h 2338029"/>
              <a:gd name="connsiteX312" fmla="*/ 1734073 w 2324078"/>
              <a:gd name="connsiteY312" fmla="*/ 365498 h 2338029"/>
              <a:gd name="connsiteX313" fmla="*/ 1772744 w 2324078"/>
              <a:gd name="connsiteY313" fmla="*/ 400073 h 2338029"/>
              <a:gd name="connsiteX314" fmla="*/ 1804844 w 2324078"/>
              <a:gd name="connsiteY314" fmla="*/ 359306 h 2338029"/>
              <a:gd name="connsiteX315" fmla="*/ 1804748 w 2324078"/>
              <a:gd name="connsiteY315" fmla="*/ 358830 h 2338029"/>
              <a:gd name="connsiteX316" fmla="*/ 1828085 w 2324078"/>
              <a:gd name="connsiteY316" fmla="*/ 361116 h 2338029"/>
              <a:gd name="connsiteX317" fmla="*/ 1879043 w 2324078"/>
              <a:gd name="connsiteY317" fmla="*/ 381500 h 2338029"/>
              <a:gd name="connsiteX318" fmla="*/ 1884854 w 2324078"/>
              <a:gd name="connsiteY318" fmla="*/ 385310 h 2338029"/>
              <a:gd name="connsiteX319" fmla="*/ 1879043 w 2324078"/>
              <a:gd name="connsiteY319" fmla="*/ 381500 h 2338029"/>
              <a:gd name="connsiteX320" fmla="*/ 2116883 w 2324078"/>
              <a:gd name="connsiteY320" fmla="*/ 537614 h 2338029"/>
              <a:gd name="connsiteX321" fmla="*/ 1936289 w 2324078"/>
              <a:gd name="connsiteY321" fmla="*/ 456461 h 2338029"/>
              <a:gd name="connsiteX322" fmla="*/ 1984961 w 2324078"/>
              <a:gd name="connsiteY322" fmla="*/ 475988 h 2338029"/>
              <a:gd name="connsiteX323" fmla="*/ 2116883 w 2324078"/>
              <a:gd name="connsiteY323" fmla="*/ 537614 h 233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</a:cxnLst>
            <a:rect l="l" t="t" r="r" b="b"/>
            <a:pathLst>
              <a:path w="2324078" h="2338029">
                <a:moveTo>
                  <a:pt x="2161460" y="310824"/>
                </a:moveTo>
                <a:cubicBezTo>
                  <a:pt x="2088593" y="273867"/>
                  <a:pt x="2041826" y="292536"/>
                  <a:pt x="2026871" y="300728"/>
                </a:cubicBezTo>
                <a:cubicBezTo>
                  <a:pt x="2025157" y="301775"/>
                  <a:pt x="2023442" y="302918"/>
                  <a:pt x="2021728" y="303966"/>
                </a:cubicBezTo>
                <a:cubicBezTo>
                  <a:pt x="1974198" y="332065"/>
                  <a:pt x="1953243" y="350353"/>
                  <a:pt x="1953243" y="350353"/>
                </a:cubicBezTo>
                <a:cubicBezTo>
                  <a:pt x="1970102" y="315682"/>
                  <a:pt x="1996201" y="289964"/>
                  <a:pt x="2022109" y="271391"/>
                </a:cubicBezTo>
                <a:cubicBezTo>
                  <a:pt x="2021347" y="261485"/>
                  <a:pt x="2019632" y="250436"/>
                  <a:pt x="2016203" y="239958"/>
                </a:cubicBezTo>
                <a:cubicBezTo>
                  <a:pt x="2007917" y="214526"/>
                  <a:pt x="1962101" y="183951"/>
                  <a:pt x="1907714" y="138422"/>
                </a:cubicBezTo>
                <a:cubicBezTo>
                  <a:pt x="1842753" y="142898"/>
                  <a:pt x="1827418" y="179570"/>
                  <a:pt x="1827418" y="179570"/>
                </a:cubicBezTo>
                <a:cubicBezTo>
                  <a:pt x="1707879" y="158329"/>
                  <a:pt x="1660540" y="272343"/>
                  <a:pt x="1660540" y="272343"/>
                </a:cubicBezTo>
                <a:cubicBezTo>
                  <a:pt x="1703212" y="105465"/>
                  <a:pt x="1821512" y="151280"/>
                  <a:pt x="1821512" y="151280"/>
                </a:cubicBezTo>
                <a:cubicBezTo>
                  <a:pt x="1835514" y="129849"/>
                  <a:pt x="1852945" y="116038"/>
                  <a:pt x="1870757" y="107180"/>
                </a:cubicBezTo>
                <a:cubicBezTo>
                  <a:pt x="1851611" y="93273"/>
                  <a:pt x="1825227" y="81557"/>
                  <a:pt x="1794080" y="72223"/>
                </a:cubicBezTo>
                <a:cubicBezTo>
                  <a:pt x="1756552" y="86606"/>
                  <a:pt x="1742169" y="108704"/>
                  <a:pt x="1742169" y="108704"/>
                </a:cubicBezTo>
                <a:cubicBezTo>
                  <a:pt x="1596722" y="76319"/>
                  <a:pt x="1527095" y="236624"/>
                  <a:pt x="1528238" y="232814"/>
                </a:cubicBezTo>
                <a:cubicBezTo>
                  <a:pt x="1586531" y="40505"/>
                  <a:pt x="1718071" y="74699"/>
                  <a:pt x="1718071" y="74699"/>
                </a:cubicBezTo>
                <a:cubicBezTo>
                  <a:pt x="1722643" y="68889"/>
                  <a:pt x="1728548" y="63460"/>
                  <a:pt x="1735121" y="58316"/>
                </a:cubicBezTo>
                <a:cubicBezTo>
                  <a:pt x="1654444" y="43648"/>
                  <a:pt x="1557194" y="41838"/>
                  <a:pt x="1472516" y="55459"/>
                </a:cubicBezTo>
                <a:cubicBezTo>
                  <a:pt x="1415271" y="64698"/>
                  <a:pt x="1369551" y="75176"/>
                  <a:pt x="1328117" y="85558"/>
                </a:cubicBezTo>
                <a:cubicBezTo>
                  <a:pt x="1340786" y="103370"/>
                  <a:pt x="1359645" y="118610"/>
                  <a:pt x="1383553" y="126420"/>
                </a:cubicBezTo>
                <a:cubicBezTo>
                  <a:pt x="1420224" y="138422"/>
                  <a:pt x="1426511" y="197381"/>
                  <a:pt x="1426511" y="197381"/>
                </a:cubicBezTo>
                <a:cubicBezTo>
                  <a:pt x="1426511" y="197381"/>
                  <a:pt x="1410032" y="158329"/>
                  <a:pt x="1356311" y="142136"/>
                </a:cubicBezTo>
                <a:cubicBezTo>
                  <a:pt x="1302590" y="125944"/>
                  <a:pt x="1281731" y="97559"/>
                  <a:pt x="1281731" y="97559"/>
                </a:cubicBezTo>
                <a:cubicBezTo>
                  <a:pt x="1260014" y="84701"/>
                  <a:pt x="1238297" y="69175"/>
                  <a:pt x="1218866" y="50887"/>
                </a:cubicBezTo>
                <a:cubicBezTo>
                  <a:pt x="1141237" y="-22075"/>
                  <a:pt x="1101803" y="-3501"/>
                  <a:pt x="1088278" y="26122"/>
                </a:cubicBezTo>
                <a:cubicBezTo>
                  <a:pt x="1080086" y="44029"/>
                  <a:pt x="1037033" y="88701"/>
                  <a:pt x="1028175" y="150233"/>
                </a:cubicBezTo>
                <a:cubicBezTo>
                  <a:pt x="1028175" y="150233"/>
                  <a:pt x="1019222" y="212145"/>
                  <a:pt x="1025794" y="249007"/>
                </a:cubicBezTo>
                <a:cubicBezTo>
                  <a:pt x="1025794" y="249007"/>
                  <a:pt x="997695" y="221861"/>
                  <a:pt x="995790" y="158805"/>
                </a:cubicBezTo>
                <a:cubicBezTo>
                  <a:pt x="957690" y="169473"/>
                  <a:pt x="921876" y="181665"/>
                  <a:pt x="888634" y="194810"/>
                </a:cubicBezTo>
                <a:cubicBezTo>
                  <a:pt x="873680" y="309014"/>
                  <a:pt x="957023" y="405598"/>
                  <a:pt x="957023" y="405598"/>
                </a:cubicBezTo>
                <a:cubicBezTo>
                  <a:pt x="866726" y="353877"/>
                  <a:pt x="844533" y="275201"/>
                  <a:pt x="843104" y="213860"/>
                </a:cubicBezTo>
                <a:cubicBezTo>
                  <a:pt x="693848" y="280439"/>
                  <a:pt x="606884" y="358068"/>
                  <a:pt x="606884" y="358068"/>
                </a:cubicBezTo>
                <a:lnTo>
                  <a:pt x="649366" y="354353"/>
                </a:lnTo>
                <a:cubicBezTo>
                  <a:pt x="472963" y="418933"/>
                  <a:pt x="322849" y="580001"/>
                  <a:pt x="322849" y="580001"/>
                </a:cubicBezTo>
                <a:lnTo>
                  <a:pt x="429053" y="570857"/>
                </a:lnTo>
                <a:cubicBezTo>
                  <a:pt x="400382" y="587811"/>
                  <a:pt x="374189" y="607147"/>
                  <a:pt x="350281" y="627530"/>
                </a:cubicBezTo>
                <a:cubicBezTo>
                  <a:pt x="355805" y="627721"/>
                  <a:pt x="361139" y="628007"/>
                  <a:pt x="365997" y="628673"/>
                </a:cubicBezTo>
                <a:cubicBezTo>
                  <a:pt x="427910" y="637341"/>
                  <a:pt x="483250" y="676203"/>
                  <a:pt x="527636" y="723257"/>
                </a:cubicBezTo>
                <a:cubicBezTo>
                  <a:pt x="545162" y="741830"/>
                  <a:pt x="561736" y="762214"/>
                  <a:pt x="583072" y="775549"/>
                </a:cubicBezTo>
                <a:cubicBezTo>
                  <a:pt x="624029" y="801171"/>
                  <a:pt x="674702" y="796885"/>
                  <a:pt x="721661" y="791837"/>
                </a:cubicBezTo>
                <a:cubicBezTo>
                  <a:pt x="698134" y="807267"/>
                  <a:pt x="670607" y="815840"/>
                  <a:pt x="642889" y="816411"/>
                </a:cubicBezTo>
                <a:cubicBezTo>
                  <a:pt x="593645" y="817364"/>
                  <a:pt x="546782" y="793932"/>
                  <a:pt x="504110" y="767357"/>
                </a:cubicBezTo>
                <a:cubicBezTo>
                  <a:pt x="461438" y="740783"/>
                  <a:pt x="420004" y="710303"/>
                  <a:pt x="372855" y="694682"/>
                </a:cubicBezTo>
                <a:cubicBezTo>
                  <a:pt x="346852" y="686109"/>
                  <a:pt x="319610" y="682394"/>
                  <a:pt x="292559" y="683537"/>
                </a:cubicBezTo>
                <a:cubicBezTo>
                  <a:pt x="210359" y="772882"/>
                  <a:pt x="169115" y="862798"/>
                  <a:pt x="169115" y="862798"/>
                </a:cubicBezTo>
                <a:cubicBezTo>
                  <a:pt x="169115" y="862798"/>
                  <a:pt x="162353" y="874133"/>
                  <a:pt x="151494" y="895754"/>
                </a:cubicBezTo>
                <a:cubicBezTo>
                  <a:pt x="159019" y="892230"/>
                  <a:pt x="166544" y="889087"/>
                  <a:pt x="173878" y="886706"/>
                </a:cubicBezTo>
                <a:cubicBezTo>
                  <a:pt x="222265" y="870894"/>
                  <a:pt x="274367" y="878228"/>
                  <a:pt x="325135" y="879467"/>
                </a:cubicBezTo>
                <a:cubicBezTo>
                  <a:pt x="375903" y="880705"/>
                  <a:pt x="430958" y="873752"/>
                  <a:pt x="467343" y="836509"/>
                </a:cubicBezTo>
                <a:cubicBezTo>
                  <a:pt x="446102" y="871275"/>
                  <a:pt x="412765" y="897564"/>
                  <a:pt x="375141" y="909089"/>
                </a:cubicBezTo>
                <a:cubicBezTo>
                  <a:pt x="307133" y="929949"/>
                  <a:pt x="229313" y="903946"/>
                  <a:pt x="165305" y="935855"/>
                </a:cubicBezTo>
                <a:cubicBezTo>
                  <a:pt x="146351" y="945284"/>
                  <a:pt x="130444" y="958905"/>
                  <a:pt x="116252" y="974621"/>
                </a:cubicBezTo>
                <a:cubicBezTo>
                  <a:pt x="80057" y="1063775"/>
                  <a:pt x="34813" y="1203412"/>
                  <a:pt x="13001" y="1383053"/>
                </a:cubicBezTo>
                <a:cubicBezTo>
                  <a:pt x="23002" y="1387435"/>
                  <a:pt x="32813" y="1391816"/>
                  <a:pt x="41957" y="1394102"/>
                </a:cubicBezTo>
                <a:cubicBezTo>
                  <a:pt x="73294" y="1401913"/>
                  <a:pt x="106250" y="1402294"/>
                  <a:pt x="137492" y="1394864"/>
                </a:cubicBezTo>
                <a:cubicBezTo>
                  <a:pt x="210835" y="1377529"/>
                  <a:pt x="269223" y="1320951"/>
                  <a:pt x="335803" y="1284279"/>
                </a:cubicBezTo>
                <a:cubicBezTo>
                  <a:pt x="379999" y="1259990"/>
                  <a:pt x="428481" y="1244274"/>
                  <a:pt x="478106" y="1238178"/>
                </a:cubicBezTo>
                <a:cubicBezTo>
                  <a:pt x="541829" y="1230463"/>
                  <a:pt x="610313" y="1239893"/>
                  <a:pt x="662225" y="1280660"/>
                </a:cubicBezTo>
                <a:cubicBezTo>
                  <a:pt x="570404" y="1263991"/>
                  <a:pt x="473439" y="1284851"/>
                  <a:pt x="395525" y="1337905"/>
                </a:cubicBezTo>
                <a:cubicBezTo>
                  <a:pt x="311514" y="1395150"/>
                  <a:pt x="249792" y="1487447"/>
                  <a:pt x="158257" y="1530119"/>
                </a:cubicBezTo>
                <a:cubicBezTo>
                  <a:pt x="117585" y="1549074"/>
                  <a:pt x="72437" y="1557170"/>
                  <a:pt x="27955" y="1553456"/>
                </a:cubicBezTo>
                <a:cubicBezTo>
                  <a:pt x="18906" y="1552694"/>
                  <a:pt x="9762" y="1551265"/>
                  <a:pt x="713" y="1549074"/>
                </a:cubicBezTo>
                <a:cubicBezTo>
                  <a:pt x="-49" y="1576316"/>
                  <a:pt x="-239" y="1604129"/>
                  <a:pt x="332" y="1632609"/>
                </a:cubicBezTo>
                <a:cubicBezTo>
                  <a:pt x="2904" y="1769387"/>
                  <a:pt x="24335" y="1886735"/>
                  <a:pt x="53577" y="1984557"/>
                </a:cubicBezTo>
                <a:cubicBezTo>
                  <a:pt x="53672" y="1969317"/>
                  <a:pt x="54244" y="1953982"/>
                  <a:pt x="55577" y="1938742"/>
                </a:cubicBezTo>
                <a:cubicBezTo>
                  <a:pt x="64436" y="1838730"/>
                  <a:pt x="106631" y="1737764"/>
                  <a:pt x="185498" y="1683186"/>
                </a:cubicBezTo>
                <a:cubicBezTo>
                  <a:pt x="208073" y="1667565"/>
                  <a:pt x="232933" y="1656135"/>
                  <a:pt x="255602" y="1640610"/>
                </a:cubicBezTo>
                <a:cubicBezTo>
                  <a:pt x="307799" y="1604795"/>
                  <a:pt x="341994" y="1552218"/>
                  <a:pt x="377618" y="1501068"/>
                </a:cubicBezTo>
                <a:cubicBezTo>
                  <a:pt x="403716" y="1463540"/>
                  <a:pt x="430577" y="1426868"/>
                  <a:pt x="465914" y="1398103"/>
                </a:cubicBezTo>
                <a:cubicBezTo>
                  <a:pt x="502681" y="1368099"/>
                  <a:pt x="548020" y="1348287"/>
                  <a:pt x="594597" y="1349049"/>
                </a:cubicBezTo>
                <a:cubicBezTo>
                  <a:pt x="578405" y="1348287"/>
                  <a:pt x="535352" y="1387530"/>
                  <a:pt x="520969" y="1397531"/>
                </a:cubicBezTo>
                <a:cubicBezTo>
                  <a:pt x="495823" y="1414962"/>
                  <a:pt x="472010" y="1436108"/>
                  <a:pt x="454961" y="1462682"/>
                </a:cubicBezTo>
                <a:cubicBezTo>
                  <a:pt x="425719" y="1508212"/>
                  <a:pt x="418289" y="1566410"/>
                  <a:pt x="390286" y="1612797"/>
                </a:cubicBezTo>
                <a:cubicBezTo>
                  <a:pt x="344947" y="1687663"/>
                  <a:pt x="256174" y="1716810"/>
                  <a:pt x="193976" y="1776341"/>
                </a:cubicBezTo>
                <a:cubicBezTo>
                  <a:pt x="136730" y="1831110"/>
                  <a:pt x="104155" y="1910453"/>
                  <a:pt x="90915" y="1991320"/>
                </a:cubicBezTo>
                <a:cubicBezTo>
                  <a:pt x="86534" y="2017799"/>
                  <a:pt x="84152" y="2044565"/>
                  <a:pt x="83105" y="2071425"/>
                </a:cubicBezTo>
                <a:cubicBezTo>
                  <a:pt x="123300" y="2175629"/>
                  <a:pt x="169687" y="2250591"/>
                  <a:pt x="202358" y="2295930"/>
                </a:cubicBezTo>
                <a:cubicBezTo>
                  <a:pt x="195500" y="2251257"/>
                  <a:pt x="192928" y="2206109"/>
                  <a:pt x="196928" y="2161246"/>
                </a:cubicBezTo>
                <a:cubicBezTo>
                  <a:pt x="204072" y="2080474"/>
                  <a:pt x="233504" y="2000559"/>
                  <a:pt x="288083" y="1944362"/>
                </a:cubicBezTo>
                <a:cubicBezTo>
                  <a:pt x="307228" y="1924645"/>
                  <a:pt x="329135" y="1908072"/>
                  <a:pt x="346661" y="1886735"/>
                </a:cubicBezTo>
                <a:cubicBezTo>
                  <a:pt x="389238" y="1834729"/>
                  <a:pt x="400192" y="1762053"/>
                  <a:pt x="428862" y="1700045"/>
                </a:cubicBezTo>
                <a:cubicBezTo>
                  <a:pt x="455342" y="1642800"/>
                  <a:pt x="498395" y="1594699"/>
                  <a:pt x="550020" y="1562409"/>
                </a:cubicBezTo>
                <a:cubicBezTo>
                  <a:pt x="606503" y="1527072"/>
                  <a:pt x="663749" y="1532691"/>
                  <a:pt x="723661" y="1511069"/>
                </a:cubicBezTo>
                <a:cubicBezTo>
                  <a:pt x="660415" y="1542121"/>
                  <a:pt x="599074" y="1579268"/>
                  <a:pt x="548401" y="1630037"/>
                </a:cubicBezTo>
                <a:cubicBezTo>
                  <a:pt x="497728" y="1680710"/>
                  <a:pt x="458199" y="1746051"/>
                  <a:pt x="445436" y="1819013"/>
                </a:cubicBezTo>
                <a:cubicBezTo>
                  <a:pt x="440387" y="1847683"/>
                  <a:pt x="439625" y="1877306"/>
                  <a:pt x="432863" y="1905500"/>
                </a:cubicBezTo>
                <a:cubicBezTo>
                  <a:pt x="418670" y="1965031"/>
                  <a:pt x="379904" y="2013513"/>
                  <a:pt x="347995" y="2064567"/>
                </a:cubicBezTo>
                <a:cubicBezTo>
                  <a:pt x="316086" y="2115621"/>
                  <a:pt x="289321" y="2177153"/>
                  <a:pt x="303513" y="2236970"/>
                </a:cubicBezTo>
                <a:cubicBezTo>
                  <a:pt x="309419" y="2262020"/>
                  <a:pt x="322182" y="2284785"/>
                  <a:pt x="336089" y="2306121"/>
                </a:cubicBezTo>
                <a:cubicBezTo>
                  <a:pt x="343137" y="2317075"/>
                  <a:pt x="350662" y="2327648"/>
                  <a:pt x="358472" y="2338030"/>
                </a:cubicBezTo>
                <a:lnTo>
                  <a:pt x="508967" y="2324981"/>
                </a:lnTo>
                <a:cubicBezTo>
                  <a:pt x="488965" y="2171724"/>
                  <a:pt x="494299" y="2012656"/>
                  <a:pt x="550877" y="1871591"/>
                </a:cubicBezTo>
                <a:cubicBezTo>
                  <a:pt x="609361" y="1726144"/>
                  <a:pt x="741854" y="1582221"/>
                  <a:pt x="898349" y="1569934"/>
                </a:cubicBezTo>
                <a:cubicBezTo>
                  <a:pt x="755665" y="1670994"/>
                  <a:pt x="637174" y="1770626"/>
                  <a:pt x="583358" y="1953315"/>
                </a:cubicBezTo>
                <a:cubicBezTo>
                  <a:pt x="548687" y="2070949"/>
                  <a:pt x="548591" y="2199822"/>
                  <a:pt x="581167" y="2318790"/>
                </a:cubicBezTo>
                <a:lnTo>
                  <a:pt x="898921" y="2291262"/>
                </a:lnTo>
                <a:cubicBezTo>
                  <a:pt x="918542" y="2258115"/>
                  <a:pt x="946451" y="2230398"/>
                  <a:pt x="975216" y="2204680"/>
                </a:cubicBezTo>
                <a:cubicBezTo>
                  <a:pt x="1148000" y="2049803"/>
                  <a:pt x="1381267" y="1962745"/>
                  <a:pt x="1605771" y="2002369"/>
                </a:cubicBezTo>
                <a:cubicBezTo>
                  <a:pt x="1678637" y="2015228"/>
                  <a:pt x="1752266" y="2040850"/>
                  <a:pt x="1824560" y="2026181"/>
                </a:cubicBezTo>
                <a:cubicBezTo>
                  <a:pt x="1812559" y="2051899"/>
                  <a:pt x="1784460" y="2063424"/>
                  <a:pt x="1758266" y="2070759"/>
                </a:cubicBezTo>
                <a:cubicBezTo>
                  <a:pt x="1712165" y="2083617"/>
                  <a:pt x="1664540" y="2089999"/>
                  <a:pt x="1616820" y="2089904"/>
                </a:cubicBezTo>
                <a:cubicBezTo>
                  <a:pt x="1565099" y="2089713"/>
                  <a:pt x="1513569" y="2081903"/>
                  <a:pt x="1461848" y="2080474"/>
                </a:cubicBezTo>
                <a:cubicBezTo>
                  <a:pt x="1366408" y="2077807"/>
                  <a:pt x="1270777" y="2097333"/>
                  <a:pt x="1183433" y="2137243"/>
                </a:cubicBezTo>
                <a:cubicBezTo>
                  <a:pt x="1125044" y="2163913"/>
                  <a:pt x="1069895" y="2200489"/>
                  <a:pt x="1024270" y="2247733"/>
                </a:cubicBezTo>
                <a:cubicBezTo>
                  <a:pt x="1013411" y="2258973"/>
                  <a:pt x="1003220" y="2270784"/>
                  <a:pt x="993504" y="2283166"/>
                </a:cubicBezTo>
                <a:lnTo>
                  <a:pt x="2141743" y="2183820"/>
                </a:lnTo>
                <a:cubicBezTo>
                  <a:pt x="2083926" y="2079902"/>
                  <a:pt x="2006678" y="1994082"/>
                  <a:pt x="1920382" y="1920644"/>
                </a:cubicBezTo>
                <a:cubicBezTo>
                  <a:pt x="1916477" y="1922454"/>
                  <a:pt x="1912571" y="1924359"/>
                  <a:pt x="1908761" y="1926169"/>
                </a:cubicBezTo>
                <a:cubicBezTo>
                  <a:pt x="1880853" y="1939504"/>
                  <a:pt x="1851802" y="1950267"/>
                  <a:pt x="1821893" y="1956935"/>
                </a:cubicBezTo>
                <a:cubicBezTo>
                  <a:pt x="1803510" y="1961030"/>
                  <a:pt x="1784841" y="1963602"/>
                  <a:pt x="1765982" y="1964364"/>
                </a:cubicBezTo>
                <a:cubicBezTo>
                  <a:pt x="1730263" y="1965698"/>
                  <a:pt x="1694068" y="1960364"/>
                  <a:pt x="1660254" y="1947410"/>
                </a:cubicBezTo>
                <a:cubicBezTo>
                  <a:pt x="1632060" y="1936647"/>
                  <a:pt x="1607486" y="1912358"/>
                  <a:pt x="1578053" y="1906547"/>
                </a:cubicBezTo>
                <a:cubicBezTo>
                  <a:pt x="1651396" y="1921026"/>
                  <a:pt x="1726453" y="1923407"/>
                  <a:pt x="1800081" y="1912548"/>
                </a:cubicBezTo>
                <a:cubicBezTo>
                  <a:pt x="1829704" y="1908167"/>
                  <a:pt x="1858946" y="1901690"/>
                  <a:pt x="1887997" y="1894070"/>
                </a:cubicBezTo>
                <a:cubicBezTo>
                  <a:pt x="1833323" y="1850540"/>
                  <a:pt x="1775697" y="1811488"/>
                  <a:pt x="1717499" y="1775674"/>
                </a:cubicBezTo>
                <a:cubicBezTo>
                  <a:pt x="1652729" y="1842825"/>
                  <a:pt x="1565576" y="1885593"/>
                  <a:pt x="1474898" y="1893593"/>
                </a:cubicBezTo>
                <a:cubicBezTo>
                  <a:pt x="1454133" y="1895403"/>
                  <a:pt x="1433178" y="1895498"/>
                  <a:pt x="1412414" y="1896832"/>
                </a:cubicBezTo>
                <a:cubicBezTo>
                  <a:pt x="1351454" y="1900547"/>
                  <a:pt x="1291637" y="1914548"/>
                  <a:pt x="1232105" y="1928550"/>
                </a:cubicBezTo>
                <a:cubicBezTo>
                  <a:pt x="1112376" y="1956649"/>
                  <a:pt x="989123" y="1986367"/>
                  <a:pt x="889682" y="2061900"/>
                </a:cubicBezTo>
                <a:cubicBezTo>
                  <a:pt x="830627" y="2106763"/>
                  <a:pt x="781954" y="2166866"/>
                  <a:pt x="748902" y="2235732"/>
                </a:cubicBezTo>
                <a:cubicBezTo>
                  <a:pt x="746997" y="2130480"/>
                  <a:pt x="798337" y="2026372"/>
                  <a:pt x="880633" y="1968651"/>
                </a:cubicBezTo>
                <a:cubicBezTo>
                  <a:pt x="912351" y="1946362"/>
                  <a:pt x="947784" y="1930931"/>
                  <a:pt x="983884" y="1917882"/>
                </a:cubicBezTo>
                <a:cubicBezTo>
                  <a:pt x="1187719" y="1844540"/>
                  <a:pt x="1418700" y="1847016"/>
                  <a:pt x="1600913" y="1726049"/>
                </a:cubicBezTo>
                <a:cubicBezTo>
                  <a:pt x="1605866" y="1722715"/>
                  <a:pt x="1610724" y="1719381"/>
                  <a:pt x="1615391" y="1715857"/>
                </a:cubicBezTo>
                <a:cubicBezTo>
                  <a:pt x="1583483" y="1697950"/>
                  <a:pt x="1551860" y="1680805"/>
                  <a:pt x="1520999" y="1664136"/>
                </a:cubicBezTo>
                <a:cubicBezTo>
                  <a:pt x="1469945" y="1686330"/>
                  <a:pt x="1428320" y="1730526"/>
                  <a:pt x="1372123" y="1739669"/>
                </a:cubicBezTo>
                <a:cubicBezTo>
                  <a:pt x="1329927" y="1746432"/>
                  <a:pt x="1287731" y="1730621"/>
                  <a:pt x="1246012" y="1720143"/>
                </a:cubicBezTo>
                <a:cubicBezTo>
                  <a:pt x="1163525" y="1699379"/>
                  <a:pt x="1076657" y="1699379"/>
                  <a:pt x="994552" y="1720239"/>
                </a:cubicBezTo>
                <a:cubicBezTo>
                  <a:pt x="906731" y="1742527"/>
                  <a:pt x="823959" y="1818060"/>
                  <a:pt x="770333" y="1893498"/>
                </a:cubicBezTo>
                <a:cubicBezTo>
                  <a:pt x="780620" y="1741479"/>
                  <a:pt x="901302" y="1627846"/>
                  <a:pt x="1041320" y="1624512"/>
                </a:cubicBezTo>
                <a:cubicBezTo>
                  <a:pt x="1115996" y="1622702"/>
                  <a:pt x="1189814" y="1641657"/>
                  <a:pt x="1264205" y="1649849"/>
                </a:cubicBezTo>
                <a:cubicBezTo>
                  <a:pt x="1282683" y="1651849"/>
                  <a:pt x="1301447" y="1653182"/>
                  <a:pt x="1319545" y="1648896"/>
                </a:cubicBezTo>
                <a:cubicBezTo>
                  <a:pt x="1343357" y="1643276"/>
                  <a:pt x="1363931" y="1628322"/>
                  <a:pt x="1385172" y="1615844"/>
                </a:cubicBezTo>
                <a:cubicBezTo>
                  <a:pt x="1392697" y="1611368"/>
                  <a:pt x="1400507" y="1607272"/>
                  <a:pt x="1408413" y="1603462"/>
                </a:cubicBezTo>
                <a:cubicBezTo>
                  <a:pt x="1379552" y="1587555"/>
                  <a:pt x="1351930" y="1571934"/>
                  <a:pt x="1326022" y="1556409"/>
                </a:cubicBezTo>
                <a:cubicBezTo>
                  <a:pt x="1302305" y="1568886"/>
                  <a:pt x="1276778" y="1577649"/>
                  <a:pt x="1250584" y="1582126"/>
                </a:cubicBezTo>
                <a:cubicBezTo>
                  <a:pt x="1248298" y="1582507"/>
                  <a:pt x="1246107" y="1582888"/>
                  <a:pt x="1243821" y="1583174"/>
                </a:cubicBezTo>
                <a:cubicBezTo>
                  <a:pt x="1204578" y="1588317"/>
                  <a:pt x="1171145" y="1578792"/>
                  <a:pt x="1131998" y="1572887"/>
                </a:cubicBezTo>
                <a:cubicBezTo>
                  <a:pt x="1179527" y="1566600"/>
                  <a:pt x="1221437" y="1540406"/>
                  <a:pt x="1264109" y="1516785"/>
                </a:cubicBezTo>
                <a:cubicBezTo>
                  <a:pt x="1246012" y="1504307"/>
                  <a:pt x="1229248" y="1491639"/>
                  <a:pt x="1214008" y="1478780"/>
                </a:cubicBezTo>
                <a:cubicBezTo>
                  <a:pt x="1206293" y="1472303"/>
                  <a:pt x="1199149" y="1465635"/>
                  <a:pt x="1192386" y="1458968"/>
                </a:cubicBezTo>
                <a:cubicBezTo>
                  <a:pt x="1166097" y="1477637"/>
                  <a:pt x="1138094" y="1493734"/>
                  <a:pt x="1108947" y="1506974"/>
                </a:cubicBezTo>
                <a:cubicBezTo>
                  <a:pt x="1085420" y="1517642"/>
                  <a:pt x="1061036" y="1526595"/>
                  <a:pt x="1035700" y="1530977"/>
                </a:cubicBezTo>
                <a:cubicBezTo>
                  <a:pt x="903874" y="1553932"/>
                  <a:pt x="778525" y="1452300"/>
                  <a:pt x="644794" y="1446490"/>
                </a:cubicBezTo>
                <a:cubicBezTo>
                  <a:pt x="603360" y="1444680"/>
                  <a:pt x="561545" y="1452205"/>
                  <a:pt x="520683" y="1444585"/>
                </a:cubicBezTo>
                <a:cubicBezTo>
                  <a:pt x="591644" y="1405818"/>
                  <a:pt x="675083" y="1392864"/>
                  <a:pt x="754046" y="1408295"/>
                </a:cubicBezTo>
                <a:cubicBezTo>
                  <a:pt x="786240" y="1414581"/>
                  <a:pt x="817577" y="1425344"/>
                  <a:pt x="849677" y="1431726"/>
                </a:cubicBezTo>
                <a:cubicBezTo>
                  <a:pt x="945212" y="1450681"/>
                  <a:pt x="1044939" y="1430297"/>
                  <a:pt x="1133903" y="1393055"/>
                </a:cubicBezTo>
                <a:cubicBezTo>
                  <a:pt x="1135522" y="1392388"/>
                  <a:pt x="1137141" y="1391531"/>
                  <a:pt x="1138856" y="1390673"/>
                </a:cubicBezTo>
                <a:cubicBezTo>
                  <a:pt x="1126854" y="1370004"/>
                  <a:pt x="1118186" y="1349144"/>
                  <a:pt x="1112090" y="1328475"/>
                </a:cubicBezTo>
                <a:cubicBezTo>
                  <a:pt x="1064370" y="1330380"/>
                  <a:pt x="956738" y="1238178"/>
                  <a:pt x="935402" y="1227701"/>
                </a:cubicBezTo>
                <a:cubicBezTo>
                  <a:pt x="861202" y="1191220"/>
                  <a:pt x="774810" y="1212175"/>
                  <a:pt x="696515" y="1235226"/>
                </a:cubicBezTo>
                <a:cubicBezTo>
                  <a:pt x="756522" y="1174932"/>
                  <a:pt x="845771" y="1152929"/>
                  <a:pt x="927591" y="1168646"/>
                </a:cubicBezTo>
                <a:cubicBezTo>
                  <a:pt x="973121" y="1177409"/>
                  <a:pt x="1016459" y="1196935"/>
                  <a:pt x="1055226" y="1223700"/>
                </a:cubicBezTo>
                <a:cubicBezTo>
                  <a:pt x="1063799" y="1229606"/>
                  <a:pt x="1083134" y="1242179"/>
                  <a:pt x="1100375" y="1257133"/>
                </a:cubicBezTo>
                <a:cubicBezTo>
                  <a:pt x="1098184" y="1202650"/>
                  <a:pt x="1110471" y="1153787"/>
                  <a:pt x="1122854" y="1119211"/>
                </a:cubicBezTo>
                <a:cubicBezTo>
                  <a:pt x="998648" y="1013388"/>
                  <a:pt x="979502" y="850606"/>
                  <a:pt x="979502" y="850606"/>
                </a:cubicBezTo>
                <a:lnTo>
                  <a:pt x="954261" y="888134"/>
                </a:lnTo>
                <a:cubicBezTo>
                  <a:pt x="896635" y="758404"/>
                  <a:pt x="935497" y="608957"/>
                  <a:pt x="935497" y="608957"/>
                </a:cubicBezTo>
                <a:lnTo>
                  <a:pt x="899969" y="631055"/>
                </a:lnTo>
                <a:cubicBezTo>
                  <a:pt x="911303" y="391025"/>
                  <a:pt x="1116567" y="331493"/>
                  <a:pt x="1116567" y="331493"/>
                </a:cubicBezTo>
                <a:cubicBezTo>
                  <a:pt x="983027" y="396168"/>
                  <a:pt x="946736" y="568190"/>
                  <a:pt x="946736" y="568190"/>
                </a:cubicBezTo>
                <a:lnTo>
                  <a:pt x="996838" y="535424"/>
                </a:lnTo>
                <a:cubicBezTo>
                  <a:pt x="938926" y="690300"/>
                  <a:pt x="970549" y="809077"/>
                  <a:pt x="970549" y="809077"/>
                </a:cubicBezTo>
                <a:lnTo>
                  <a:pt x="999695" y="733829"/>
                </a:lnTo>
                <a:cubicBezTo>
                  <a:pt x="1012459" y="984527"/>
                  <a:pt x="1146190" y="1067109"/>
                  <a:pt x="1146190" y="1067109"/>
                </a:cubicBezTo>
                <a:cubicBezTo>
                  <a:pt x="1244774" y="1176266"/>
                  <a:pt x="1465563" y="1195030"/>
                  <a:pt x="1465563" y="1195030"/>
                </a:cubicBezTo>
                <a:lnTo>
                  <a:pt x="1404698" y="1128164"/>
                </a:lnTo>
                <a:cubicBezTo>
                  <a:pt x="1541573" y="1184648"/>
                  <a:pt x="1692163" y="1152644"/>
                  <a:pt x="1692163" y="1152644"/>
                </a:cubicBezTo>
                <a:lnTo>
                  <a:pt x="1619011" y="1090636"/>
                </a:lnTo>
                <a:cubicBezTo>
                  <a:pt x="1696925" y="1083873"/>
                  <a:pt x="1737788" y="1061394"/>
                  <a:pt x="1737788" y="1061394"/>
                </a:cubicBezTo>
                <a:cubicBezTo>
                  <a:pt x="1694544" y="974050"/>
                  <a:pt x="1803701" y="957000"/>
                  <a:pt x="1873233" y="1019294"/>
                </a:cubicBezTo>
                <a:cubicBezTo>
                  <a:pt x="1942861" y="1081587"/>
                  <a:pt x="1908476" y="1137689"/>
                  <a:pt x="1908476" y="1137689"/>
                </a:cubicBezTo>
                <a:lnTo>
                  <a:pt x="1855707" y="1146071"/>
                </a:lnTo>
                <a:cubicBezTo>
                  <a:pt x="1939813" y="1210937"/>
                  <a:pt x="2029538" y="1176551"/>
                  <a:pt x="2029538" y="1176551"/>
                </a:cubicBezTo>
                <a:lnTo>
                  <a:pt x="2010584" y="1204745"/>
                </a:lnTo>
                <a:cubicBezTo>
                  <a:pt x="2195464" y="1188743"/>
                  <a:pt x="2255757" y="1006149"/>
                  <a:pt x="2201369" y="954524"/>
                </a:cubicBezTo>
                <a:cubicBezTo>
                  <a:pt x="2202417" y="900231"/>
                  <a:pt x="2176414" y="874704"/>
                  <a:pt x="2162507" y="865084"/>
                </a:cubicBezTo>
                <a:cubicBezTo>
                  <a:pt x="2159936" y="863274"/>
                  <a:pt x="2156792" y="866132"/>
                  <a:pt x="2158031" y="869084"/>
                </a:cubicBezTo>
                <a:cubicBezTo>
                  <a:pt x="2168699" y="896421"/>
                  <a:pt x="2165651" y="921091"/>
                  <a:pt x="2160221" y="938617"/>
                </a:cubicBezTo>
                <a:cubicBezTo>
                  <a:pt x="2122121" y="939284"/>
                  <a:pt x="2085260" y="976241"/>
                  <a:pt x="2047445" y="995862"/>
                </a:cubicBezTo>
                <a:cubicBezTo>
                  <a:pt x="2046588" y="936331"/>
                  <a:pt x="2017537" y="908137"/>
                  <a:pt x="2001725" y="897183"/>
                </a:cubicBezTo>
                <a:cubicBezTo>
                  <a:pt x="1998677" y="895088"/>
                  <a:pt x="1995058" y="898326"/>
                  <a:pt x="1996487" y="901946"/>
                </a:cubicBezTo>
                <a:cubicBezTo>
                  <a:pt x="2014108" y="946904"/>
                  <a:pt x="2000011" y="985956"/>
                  <a:pt x="1990867" y="1003958"/>
                </a:cubicBezTo>
                <a:cubicBezTo>
                  <a:pt x="1936384" y="978717"/>
                  <a:pt x="1898665" y="832508"/>
                  <a:pt x="1848278" y="812792"/>
                </a:cubicBezTo>
                <a:cubicBezTo>
                  <a:pt x="1792937" y="790979"/>
                  <a:pt x="1764934" y="838985"/>
                  <a:pt x="1706736" y="866798"/>
                </a:cubicBezTo>
                <a:cubicBezTo>
                  <a:pt x="1692925" y="873371"/>
                  <a:pt x="1679304" y="871370"/>
                  <a:pt x="1667398" y="862798"/>
                </a:cubicBezTo>
                <a:cubicBezTo>
                  <a:pt x="1696640" y="864703"/>
                  <a:pt x="1728929" y="832508"/>
                  <a:pt x="1769601" y="795647"/>
                </a:cubicBezTo>
                <a:cubicBezTo>
                  <a:pt x="1831323" y="739735"/>
                  <a:pt x="1900189" y="807077"/>
                  <a:pt x="1921811" y="864703"/>
                </a:cubicBezTo>
                <a:cubicBezTo>
                  <a:pt x="1943432" y="922329"/>
                  <a:pt x="1975055" y="971383"/>
                  <a:pt x="1975055" y="971383"/>
                </a:cubicBezTo>
                <a:cubicBezTo>
                  <a:pt x="1991153" y="937093"/>
                  <a:pt x="1976770" y="909280"/>
                  <a:pt x="1974198" y="892992"/>
                </a:cubicBezTo>
                <a:cubicBezTo>
                  <a:pt x="1971626" y="876800"/>
                  <a:pt x="1984485" y="874418"/>
                  <a:pt x="1984485" y="874418"/>
                </a:cubicBezTo>
                <a:cubicBezTo>
                  <a:pt x="2019442" y="866322"/>
                  <a:pt x="2058590" y="947666"/>
                  <a:pt x="2058590" y="947666"/>
                </a:cubicBezTo>
                <a:cubicBezTo>
                  <a:pt x="2058875" y="947380"/>
                  <a:pt x="2059256" y="947189"/>
                  <a:pt x="2059542" y="946904"/>
                </a:cubicBezTo>
                <a:cubicBezTo>
                  <a:pt x="2106024" y="909375"/>
                  <a:pt x="2097737" y="832032"/>
                  <a:pt x="2043445" y="807648"/>
                </a:cubicBezTo>
                <a:cubicBezTo>
                  <a:pt x="1992867" y="784883"/>
                  <a:pt x="1941146" y="799742"/>
                  <a:pt x="1941146" y="799742"/>
                </a:cubicBezTo>
                <a:cubicBezTo>
                  <a:pt x="1957910" y="746402"/>
                  <a:pt x="1927526" y="697158"/>
                  <a:pt x="1927526" y="697158"/>
                </a:cubicBezTo>
                <a:cubicBezTo>
                  <a:pt x="1927526" y="697158"/>
                  <a:pt x="1878758" y="683633"/>
                  <a:pt x="1816178" y="605623"/>
                </a:cubicBezTo>
                <a:cubicBezTo>
                  <a:pt x="1788461" y="571142"/>
                  <a:pt x="1758076" y="578286"/>
                  <a:pt x="1721119" y="590954"/>
                </a:cubicBezTo>
                <a:cubicBezTo>
                  <a:pt x="1796462" y="624197"/>
                  <a:pt x="1794747" y="728972"/>
                  <a:pt x="1794747" y="728972"/>
                </a:cubicBezTo>
                <a:cubicBezTo>
                  <a:pt x="1770649" y="658201"/>
                  <a:pt x="1730168" y="628388"/>
                  <a:pt x="1695116" y="616291"/>
                </a:cubicBezTo>
                <a:cubicBezTo>
                  <a:pt x="1670446" y="648390"/>
                  <a:pt x="1615106" y="699920"/>
                  <a:pt x="1633013" y="805838"/>
                </a:cubicBezTo>
                <a:cubicBezTo>
                  <a:pt x="1620821" y="762976"/>
                  <a:pt x="1621297" y="703921"/>
                  <a:pt x="1644728" y="644580"/>
                </a:cubicBezTo>
                <a:cubicBezTo>
                  <a:pt x="1694449" y="518850"/>
                  <a:pt x="1828085" y="579334"/>
                  <a:pt x="1828085" y="579334"/>
                </a:cubicBezTo>
                <a:cubicBezTo>
                  <a:pt x="1905809" y="680394"/>
                  <a:pt x="2002011" y="708398"/>
                  <a:pt x="2088974" y="699063"/>
                </a:cubicBezTo>
                <a:cubicBezTo>
                  <a:pt x="2100404" y="720494"/>
                  <a:pt x="2116025" y="760023"/>
                  <a:pt x="2108596" y="806886"/>
                </a:cubicBezTo>
                <a:cubicBezTo>
                  <a:pt x="2108215" y="809077"/>
                  <a:pt x="2110406" y="810791"/>
                  <a:pt x="2112215" y="809744"/>
                </a:cubicBezTo>
                <a:cubicBezTo>
                  <a:pt x="2125360" y="802314"/>
                  <a:pt x="2162126" y="773168"/>
                  <a:pt x="2150982" y="682966"/>
                </a:cubicBezTo>
                <a:cubicBezTo>
                  <a:pt x="2258710" y="631340"/>
                  <a:pt x="2241374" y="535805"/>
                  <a:pt x="2225182" y="489799"/>
                </a:cubicBezTo>
                <a:cubicBezTo>
                  <a:pt x="2202798" y="486084"/>
                  <a:pt x="2188225" y="459986"/>
                  <a:pt x="2153744" y="467701"/>
                </a:cubicBezTo>
                <a:cubicBezTo>
                  <a:pt x="2111739" y="477035"/>
                  <a:pt x="2106119" y="515421"/>
                  <a:pt x="2138981" y="523994"/>
                </a:cubicBezTo>
                <a:cubicBezTo>
                  <a:pt x="2138981" y="523994"/>
                  <a:pt x="2065162" y="536090"/>
                  <a:pt x="2083450" y="479512"/>
                </a:cubicBezTo>
                <a:cubicBezTo>
                  <a:pt x="2083450" y="479512"/>
                  <a:pt x="2122217" y="347686"/>
                  <a:pt x="2256614" y="391787"/>
                </a:cubicBezTo>
                <a:cubicBezTo>
                  <a:pt x="2256614" y="391787"/>
                  <a:pt x="2273855" y="476654"/>
                  <a:pt x="2242041" y="488275"/>
                </a:cubicBezTo>
                <a:cubicBezTo>
                  <a:pt x="2260710" y="541139"/>
                  <a:pt x="2249756" y="587144"/>
                  <a:pt x="2249756" y="587144"/>
                </a:cubicBezTo>
                <a:cubicBezTo>
                  <a:pt x="2256519" y="587716"/>
                  <a:pt x="2262806" y="587525"/>
                  <a:pt x="2268616" y="586763"/>
                </a:cubicBezTo>
                <a:cubicBezTo>
                  <a:pt x="2274712" y="605528"/>
                  <a:pt x="2283189" y="642294"/>
                  <a:pt x="2272045" y="676679"/>
                </a:cubicBezTo>
                <a:cubicBezTo>
                  <a:pt x="2271378" y="678680"/>
                  <a:pt x="2273569" y="680489"/>
                  <a:pt x="2275283" y="679251"/>
                </a:cubicBezTo>
                <a:cubicBezTo>
                  <a:pt x="2287761" y="669917"/>
                  <a:pt x="2316908" y="639818"/>
                  <a:pt x="2311859" y="566094"/>
                </a:cubicBezTo>
                <a:cubicBezTo>
                  <a:pt x="2312526" y="565427"/>
                  <a:pt x="2313288" y="564856"/>
                  <a:pt x="2313955" y="564189"/>
                </a:cubicBezTo>
                <a:cubicBezTo>
                  <a:pt x="2319384" y="553331"/>
                  <a:pt x="2322718" y="542663"/>
                  <a:pt x="2323480" y="532757"/>
                </a:cubicBezTo>
                <a:cubicBezTo>
                  <a:pt x="2331862" y="425124"/>
                  <a:pt x="2250995" y="356163"/>
                  <a:pt x="2161460" y="310824"/>
                </a:cubicBezTo>
                <a:close/>
                <a:moveTo>
                  <a:pt x="1950100" y="2043993"/>
                </a:moveTo>
                <a:cubicBezTo>
                  <a:pt x="1930193" y="2096476"/>
                  <a:pt x="1885997" y="2135052"/>
                  <a:pt x="1837419" y="2158293"/>
                </a:cubicBezTo>
                <a:cubicBezTo>
                  <a:pt x="1788842" y="2181534"/>
                  <a:pt x="1735597" y="2191155"/>
                  <a:pt x="1682924" y="2200584"/>
                </a:cubicBezTo>
                <a:cubicBezTo>
                  <a:pt x="1618725" y="2212014"/>
                  <a:pt x="1553098" y="2223349"/>
                  <a:pt x="1488518" y="2212300"/>
                </a:cubicBezTo>
                <a:cubicBezTo>
                  <a:pt x="1455657" y="2206680"/>
                  <a:pt x="1433654" y="2192678"/>
                  <a:pt x="1404984" y="2176486"/>
                </a:cubicBezTo>
                <a:cubicBezTo>
                  <a:pt x="1383839" y="2164580"/>
                  <a:pt x="1367646" y="2144863"/>
                  <a:pt x="1352025" y="2125527"/>
                </a:cubicBezTo>
                <a:cubicBezTo>
                  <a:pt x="1401269" y="2152293"/>
                  <a:pt x="1457562" y="2159341"/>
                  <a:pt x="1511759" y="2164294"/>
                </a:cubicBezTo>
                <a:cubicBezTo>
                  <a:pt x="1576815" y="2170295"/>
                  <a:pt x="1642538" y="2169437"/>
                  <a:pt x="1706831" y="2157912"/>
                </a:cubicBezTo>
                <a:cubicBezTo>
                  <a:pt x="1795319" y="2142101"/>
                  <a:pt x="1881520" y="2105239"/>
                  <a:pt x="1950100" y="2043993"/>
                </a:cubicBezTo>
                <a:close/>
                <a:moveTo>
                  <a:pt x="667368" y="368641"/>
                </a:moveTo>
                <a:cubicBezTo>
                  <a:pt x="679655" y="338732"/>
                  <a:pt x="701372" y="314253"/>
                  <a:pt x="726614" y="296251"/>
                </a:cubicBezTo>
                <a:cubicBezTo>
                  <a:pt x="680989" y="344638"/>
                  <a:pt x="712802" y="453890"/>
                  <a:pt x="746807" y="499991"/>
                </a:cubicBezTo>
                <a:cubicBezTo>
                  <a:pt x="764237" y="523613"/>
                  <a:pt x="786431" y="542853"/>
                  <a:pt x="804909" y="565523"/>
                </a:cubicBezTo>
                <a:cubicBezTo>
                  <a:pt x="823388" y="588287"/>
                  <a:pt x="838532" y="616481"/>
                  <a:pt x="837294" y="646295"/>
                </a:cubicBezTo>
                <a:cubicBezTo>
                  <a:pt x="799289" y="568666"/>
                  <a:pt x="693276" y="545901"/>
                  <a:pt x="663844" y="464272"/>
                </a:cubicBezTo>
                <a:cubicBezTo>
                  <a:pt x="652795" y="433601"/>
                  <a:pt x="655081" y="398549"/>
                  <a:pt x="667368" y="368641"/>
                </a:cubicBezTo>
                <a:close/>
                <a:moveTo>
                  <a:pt x="712993" y="703635"/>
                </a:moveTo>
                <a:cubicBezTo>
                  <a:pt x="684608" y="696968"/>
                  <a:pt x="655367" y="695158"/>
                  <a:pt x="627458" y="686490"/>
                </a:cubicBezTo>
                <a:cubicBezTo>
                  <a:pt x="582596" y="672488"/>
                  <a:pt x="543924" y="641437"/>
                  <a:pt x="522017" y="599622"/>
                </a:cubicBezTo>
                <a:cubicBezTo>
                  <a:pt x="512111" y="580763"/>
                  <a:pt x="505634" y="559712"/>
                  <a:pt x="503538" y="537043"/>
                </a:cubicBezTo>
                <a:cubicBezTo>
                  <a:pt x="500681" y="505991"/>
                  <a:pt x="508015" y="482274"/>
                  <a:pt x="523731" y="456461"/>
                </a:cubicBezTo>
                <a:cubicBezTo>
                  <a:pt x="528970" y="447889"/>
                  <a:pt x="548782" y="430649"/>
                  <a:pt x="550115" y="422838"/>
                </a:cubicBezTo>
                <a:cubicBezTo>
                  <a:pt x="541257" y="473130"/>
                  <a:pt x="549925" y="529423"/>
                  <a:pt x="582596" y="567523"/>
                </a:cubicBezTo>
                <a:cubicBezTo>
                  <a:pt x="624887" y="616862"/>
                  <a:pt x="693752" y="624673"/>
                  <a:pt x="750617" y="652486"/>
                </a:cubicBezTo>
                <a:cubicBezTo>
                  <a:pt x="829388" y="691062"/>
                  <a:pt x="887586" y="774311"/>
                  <a:pt x="899492" y="865370"/>
                </a:cubicBezTo>
                <a:cubicBezTo>
                  <a:pt x="865393" y="784693"/>
                  <a:pt x="793955" y="722780"/>
                  <a:pt x="712993" y="703635"/>
                </a:cubicBezTo>
                <a:close/>
                <a:moveTo>
                  <a:pt x="961214" y="1015769"/>
                </a:moveTo>
                <a:cubicBezTo>
                  <a:pt x="1018079" y="1050250"/>
                  <a:pt x="1065418" y="1111496"/>
                  <a:pt x="1074943" y="1181504"/>
                </a:cubicBezTo>
                <a:cubicBezTo>
                  <a:pt x="1063227" y="1169789"/>
                  <a:pt x="1056750" y="1153882"/>
                  <a:pt x="1046082" y="1141214"/>
                </a:cubicBezTo>
                <a:cubicBezTo>
                  <a:pt x="1031509" y="1123878"/>
                  <a:pt x="1011030" y="1110734"/>
                  <a:pt x="991694" y="1100542"/>
                </a:cubicBezTo>
                <a:cubicBezTo>
                  <a:pt x="950451" y="1078920"/>
                  <a:pt x="903683" y="1069967"/>
                  <a:pt x="858059" y="1071205"/>
                </a:cubicBezTo>
                <a:cubicBezTo>
                  <a:pt x="786335" y="1073110"/>
                  <a:pt x="717184" y="1097780"/>
                  <a:pt x="650604" y="1125402"/>
                </a:cubicBezTo>
                <a:cubicBezTo>
                  <a:pt x="611361" y="1141690"/>
                  <a:pt x="572499" y="1159216"/>
                  <a:pt x="531827" y="1171122"/>
                </a:cubicBezTo>
                <a:cubicBezTo>
                  <a:pt x="462676" y="1191410"/>
                  <a:pt x="388381" y="1194839"/>
                  <a:pt x="318658" y="1175694"/>
                </a:cubicBezTo>
                <a:cubicBezTo>
                  <a:pt x="248840" y="1156454"/>
                  <a:pt x="183879" y="1113782"/>
                  <a:pt x="140445" y="1052345"/>
                </a:cubicBezTo>
                <a:cubicBezTo>
                  <a:pt x="165020" y="1064442"/>
                  <a:pt x="189785" y="1076063"/>
                  <a:pt x="214740" y="1087207"/>
                </a:cubicBezTo>
                <a:cubicBezTo>
                  <a:pt x="233600" y="1095589"/>
                  <a:pt x="252650" y="1103780"/>
                  <a:pt x="272462" y="1108924"/>
                </a:cubicBezTo>
                <a:cubicBezTo>
                  <a:pt x="324468" y="1122354"/>
                  <a:pt x="379237" y="1113972"/>
                  <a:pt x="430005" y="1096922"/>
                </a:cubicBezTo>
                <a:cubicBezTo>
                  <a:pt x="480678" y="1079873"/>
                  <a:pt x="528398" y="1054346"/>
                  <a:pt x="577262" y="1032248"/>
                </a:cubicBezTo>
                <a:cubicBezTo>
                  <a:pt x="638222" y="1004720"/>
                  <a:pt x="701944" y="982432"/>
                  <a:pt x="768143" y="976145"/>
                </a:cubicBezTo>
                <a:cubicBezTo>
                  <a:pt x="834246" y="969859"/>
                  <a:pt x="903207" y="980622"/>
                  <a:pt x="961214" y="1015769"/>
                </a:cubicBezTo>
                <a:close/>
                <a:moveTo>
                  <a:pt x="931401" y="943760"/>
                </a:moveTo>
                <a:cubicBezTo>
                  <a:pt x="901588" y="940141"/>
                  <a:pt x="871870" y="936426"/>
                  <a:pt x="842057" y="932807"/>
                </a:cubicBezTo>
                <a:cubicBezTo>
                  <a:pt x="807862" y="928616"/>
                  <a:pt x="773572" y="924425"/>
                  <a:pt x="739187" y="923377"/>
                </a:cubicBezTo>
                <a:cubicBezTo>
                  <a:pt x="601741" y="919186"/>
                  <a:pt x="476963" y="968240"/>
                  <a:pt x="362949" y="1045011"/>
                </a:cubicBezTo>
                <a:cubicBezTo>
                  <a:pt x="407907" y="969097"/>
                  <a:pt x="465248" y="933759"/>
                  <a:pt x="544591" y="904994"/>
                </a:cubicBezTo>
                <a:cubicBezTo>
                  <a:pt x="584596" y="890516"/>
                  <a:pt x="625268" y="877562"/>
                  <a:pt x="667273" y="872132"/>
                </a:cubicBezTo>
                <a:cubicBezTo>
                  <a:pt x="759284" y="860131"/>
                  <a:pt x="855487" y="886229"/>
                  <a:pt x="931401" y="943760"/>
                </a:cubicBezTo>
                <a:close/>
                <a:moveTo>
                  <a:pt x="960929" y="183856"/>
                </a:moveTo>
                <a:cubicBezTo>
                  <a:pt x="960929" y="183856"/>
                  <a:pt x="906922" y="261866"/>
                  <a:pt x="1010935" y="340161"/>
                </a:cubicBezTo>
                <a:cubicBezTo>
                  <a:pt x="1010935" y="340161"/>
                  <a:pt x="848438" y="285392"/>
                  <a:pt x="960929" y="183856"/>
                </a:cubicBezTo>
                <a:close/>
                <a:moveTo>
                  <a:pt x="1601866" y="68318"/>
                </a:moveTo>
                <a:cubicBezTo>
                  <a:pt x="1471564" y="108037"/>
                  <a:pt x="1464706" y="194048"/>
                  <a:pt x="1464706" y="194048"/>
                </a:cubicBezTo>
                <a:cubicBezTo>
                  <a:pt x="1434416" y="50506"/>
                  <a:pt x="1601866" y="68318"/>
                  <a:pt x="1601866" y="68318"/>
                </a:cubicBezTo>
                <a:close/>
                <a:moveTo>
                  <a:pt x="1521380" y="363783"/>
                </a:moveTo>
                <a:cubicBezTo>
                  <a:pt x="1514331" y="357973"/>
                  <a:pt x="1504044" y="352258"/>
                  <a:pt x="1488709" y="348162"/>
                </a:cubicBezTo>
                <a:cubicBezTo>
                  <a:pt x="1488709" y="348162"/>
                  <a:pt x="1546335" y="323588"/>
                  <a:pt x="1579101" y="382738"/>
                </a:cubicBezTo>
                <a:cubicBezTo>
                  <a:pt x="1386410" y="443698"/>
                  <a:pt x="1484899" y="621720"/>
                  <a:pt x="1484899" y="621720"/>
                </a:cubicBezTo>
                <a:cubicBezTo>
                  <a:pt x="1484899" y="621720"/>
                  <a:pt x="1421843" y="585430"/>
                  <a:pt x="1434416" y="483417"/>
                </a:cubicBezTo>
                <a:cubicBezTo>
                  <a:pt x="1443179" y="412837"/>
                  <a:pt x="1492043" y="378356"/>
                  <a:pt x="1521380" y="363783"/>
                </a:cubicBezTo>
                <a:close/>
                <a:moveTo>
                  <a:pt x="1077324" y="192714"/>
                </a:moveTo>
                <a:cubicBezTo>
                  <a:pt x="1074752" y="151090"/>
                  <a:pt x="1080182" y="100322"/>
                  <a:pt x="1102661" y="42695"/>
                </a:cubicBezTo>
                <a:cubicBezTo>
                  <a:pt x="1102661" y="42695"/>
                  <a:pt x="1174384" y="198239"/>
                  <a:pt x="1274301" y="229004"/>
                </a:cubicBezTo>
                <a:cubicBezTo>
                  <a:pt x="1374123" y="259770"/>
                  <a:pt x="1379267" y="316063"/>
                  <a:pt x="1379267" y="316063"/>
                </a:cubicBezTo>
                <a:cubicBezTo>
                  <a:pt x="1379267" y="316063"/>
                  <a:pt x="1284302" y="342638"/>
                  <a:pt x="1225343" y="307205"/>
                </a:cubicBezTo>
                <a:cubicBezTo>
                  <a:pt x="1166383" y="271772"/>
                  <a:pt x="1119044" y="172807"/>
                  <a:pt x="1119044" y="172807"/>
                </a:cubicBezTo>
                <a:cubicBezTo>
                  <a:pt x="1119044" y="172807"/>
                  <a:pt x="1134569" y="287488"/>
                  <a:pt x="1187052" y="317492"/>
                </a:cubicBezTo>
                <a:cubicBezTo>
                  <a:pt x="1128473" y="315015"/>
                  <a:pt x="1081610" y="262247"/>
                  <a:pt x="1077324" y="192714"/>
                </a:cubicBezTo>
                <a:close/>
                <a:moveTo>
                  <a:pt x="1067704" y="608480"/>
                </a:moveTo>
                <a:cubicBezTo>
                  <a:pt x="1069799" y="441317"/>
                  <a:pt x="1223057" y="493037"/>
                  <a:pt x="1223057" y="493037"/>
                </a:cubicBezTo>
                <a:cubicBezTo>
                  <a:pt x="1106756" y="499991"/>
                  <a:pt x="1067704" y="608480"/>
                  <a:pt x="1067704" y="608480"/>
                </a:cubicBezTo>
                <a:close/>
                <a:moveTo>
                  <a:pt x="1155715" y="807267"/>
                </a:moveTo>
                <a:cubicBezTo>
                  <a:pt x="1116281" y="613052"/>
                  <a:pt x="1243345" y="553521"/>
                  <a:pt x="1297542" y="537233"/>
                </a:cubicBezTo>
                <a:cubicBezTo>
                  <a:pt x="1288303" y="471320"/>
                  <a:pt x="1296209" y="363878"/>
                  <a:pt x="1438798" y="341114"/>
                </a:cubicBezTo>
                <a:cubicBezTo>
                  <a:pt x="1451752" y="339018"/>
                  <a:pt x="1272682" y="427601"/>
                  <a:pt x="1366408" y="582668"/>
                </a:cubicBezTo>
                <a:cubicBezTo>
                  <a:pt x="1366408" y="582668"/>
                  <a:pt x="1247822" y="737163"/>
                  <a:pt x="1462991" y="874133"/>
                </a:cubicBezTo>
                <a:cubicBezTo>
                  <a:pt x="1462991" y="874133"/>
                  <a:pt x="1215913" y="842414"/>
                  <a:pt x="1309925" y="589430"/>
                </a:cubicBezTo>
                <a:cubicBezTo>
                  <a:pt x="1309925" y="589430"/>
                  <a:pt x="1309734" y="588859"/>
                  <a:pt x="1309448" y="588097"/>
                </a:cubicBezTo>
                <a:cubicBezTo>
                  <a:pt x="1232772" y="616386"/>
                  <a:pt x="1171717" y="676870"/>
                  <a:pt x="1201816" y="803171"/>
                </a:cubicBezTo>
                <a:cubicBezTo>
                  <a:pt x="1269062" y="1085302"/>
                  <a:pt x="1545859" y="1007864"/>
                  <a:pt x="1545859" y="1007864"/>
                </a:cubicBezTo>
                <a:cubicBezTo>
                  <a:pt x="1210769" y="1134356"/>
                  <a:pt x="1155715" y="807267"/>
                  <a:pt x="1155715" y="807267"/>
                </a:cubicBezTo>
                <a:close/>
                <a:moveTo>
                  <a:pt x="1673875" y="943760"/>
                </a:moveTo>
                <a:cubicBezTo>
                  <a:pt x="1673875" y="943760"/>
                  <a:pt x="1396412" y="982908"/>
                  <a:pt x="1533000" y="671345"/>
                </a:cubicBezTo>
                <a:cubicBezTo>
                  <a:pt x="1533000" y="671250"/>
                  <a:pt x="1478612" y="934045"/>
                  <a:pt x="1673875" y="943760"/>
                </a:cubicBezTo>
                <a:close/>
                <a:moveTo>
                  <a:pt x="1879043" y="381500"/>
                </a:moveTo>
                <a:cubicBezTo>
                  <a:pt x="1874471" y="379976"/>
                  <a:pt x="1867328" y="379976"/>
                  <a:pt x="1857707" y="387691"/>
                </a:cubicBezTo>
                <a:cubicBezTo>
                  <a:pt x="1839896" y="401883"/>
                  <a:pt x="1825989" y="461319"/>
                  <a:pt x="1763505" y="452747"/>
                </a:cubicBezTo>
                <a:cubicBezTo>
                  <a:pt x="1700926" y="444269"/>
                  <a:pt x="1703879" y="381976"/>
                  <a:pt x="1692925" y="365212"/>
                </a:cubicBezTo>
                <a:cubicBezTo>
                  <a:pt x="1681971" y="348448"/>
                  <a:pt x="1658540" y="325207"/>
                  <a:pt x="1605200" y="326636"/>
                </a:cubicBezTo>
                <a:cubicBezTo>
                  <a:pt x="1605200" y="326636"/>
                  <a:pt x="1640442" y="307776"/>
                  <a:pt x="1697211" y="331970"/>
                </a:cubicBezTo>
                <a:cubicBezTo>
                  <a:pt x="1711213" y="337970"/>
                  <a:pt x="1724643" y="342542"/>
                  <a:pt x="1737407" y="346162"/>
                </a:cubicBezTo>
                <a:cubicBezTo>
                  <a:pt x="1734835" y="351972"/>
                  <a:pt x="1733501" y="358544"/>
                  <a:pt x="1734073" y="365498"/>
                </a:cubicBezTo>
                <a:cubicBezTo>
                  <a:pt x="1735883" y="386262"/>
                  <a:pt x="1753218" y="401788"/>
                  <a:pt x="1772744" y="400073"/>
                </a:cubicBezTo>
                <a:cubicBezTo>
                  <a:pt x="1792271" y="398359"/>
                  <a:pt x="1806653" y="380166"/>
                  <a:pt x="1804844" y="359306"/>
                </a:cubicBezTo>
                <a:cubicBezTo>
                  <a:pt x="1804844" y="359116"/>
                  <a:pt x="1804748" y="358925"/>
                  <a:pt x="1804748" y="358830"/>
                </a:cubicBezTo>
                <a:cubicBezTo>
                  <a:pt x="1813702" y="359783"/>
                  <a:pt x="1821608" y="360449"/>
                  <a:pt x="1828085" y="361116"/>
                </a:cubicBezTo>
                <a:cubicBezTo>
                  <a:pt x="1847516" y="363212"/>
                  <a:pt x="1869042" y="375308"/>
                  <a:pt x="1879043" y="381500"/>
                </a:cubicBezTo>
                <a:cubicBezTo>
                  <a:pt x="1882853" y="382833"/>
                  <a:pt x="1884854" y="385310"/>
                  <a:pt x="1884854" y="385310"/>
                </a:cubicBezTo>
                <a:cubicBezTo>
                  <a:pt x="1884854" y="385310"/>
                  <a:pt x="1882758" y="383786"/>
                  <a:pt x="1879043" y="381500"/>
                </a:cubicBezTo>
                <a:close/>
                <a:moveTo>
                  <a:pt x="2116883" y="537614"/>
                </a:moveTo>
                <a:cubicBezTo>
                  <a:pt x="1986866" y="570571"/>
                  <a:pt x="1936289" y="456461"/>
                  <a:pt x="1936289" y="456461"/>
                </a:cubicBezTo>
                <a:cubicBezTo>
                  <a:pt x="1918858" y="428744"/>
                  <a:pt x="1948004" y="409884"/>
                  <a:pt x="1984961" y="475988"/>
                </a:cubicBezTo>
                <a:cubicBezTo>
                  <a:pt x="2021823" y="542091"/>
                  <a:pt x="2116883" y="537614"/>
                  <a:pt x="2116883" y="537614"/>
                </a:cubicBezTo>
                <a:close/>
              </a:path>
            </a:pathLst>
          </a:custGeom>
          <a:gradFill>
            <a:gsLst>
              <a:gs pos="33000">
                <a:srgbClr val="D11A1A">
                  <a:alpha val="10000"/>
                </a:srgbClr>
              </a:gs>
              <a:gs pos="93000">
                <a:srgbClr val="D11A1A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49FC17C-CCCD-47C5-ADA7-29DB88275593}"/>
              </a:ext>
            </a:extLst>
          </p:cNvPr>
          <p:cNvSpPr/>
          <p:nvPr userDrawn="1"/>
        </p:nvSpPr>
        <p:spPr>
          <a:xfrm rot="10800000" flipH="1">
            <a:off x="225253" y="6231950"/>
            <a:ext cx="1156210" cy="395698"/>
          </a:xfrm>
          <a:custGeom>
            <a:avLst/>
            <a:gdLst>
              <a:gd name="connsiteX0" fmla="*/ 555240 w 1156210"/>
              <a:gd name="connsiteY0" fmla="*/ 302481 h 395698"/>
              <a:gd name="connsiteX1" fmla="*/ 555359 w 1156210"/>
              <a:gd name="connsiteY1" fmla="*/ 302601 h 395698"/>
              <a:gd name="connsiteX2" fmla="*/ 555361 w 1156210"/>
              <a:gd name="connsiteY2" fmla="*/ 302603 h 395698"/>
              <a:gd name="connsiteX3" fmla="*/ 555240 w 1156210"/>
              <a:gd name="connsiteY3" fmla="*/ 302481 h 395698"/>
              <a:gd name="connsiteX4" fmla="*/ 64886 w 1156210"/>
              <a:gd name="connsiteY4" fmla="*/ 86462 h 395698"/>
              <a:gd name="connsiteX5" fmla="*/ 71443 w 1156210"/>
              <a:gd name="connsiteY5" fmla="*/ 93970 h 395698"/>
              <a:gd name="connsiteX6" fmla="*/ 75446 w 1156210"/>
              <a:gd name="connsiteY6" fmla="*/ 98943 h 395698"/>
              <a:gd name="connsiteX7" fmla="*/ 78963 w 1156210"/>
              <a:gd name="connsiteY7" fmla="*/ 104341 h 395698"/>
              <a:gd name="connsiteX8" fmla="*/ 99341 w 1156210"/>
              <a:gd name="connsiteY8" fmla="*/ 152011 h 395698"/>
              <a:gd name="connsiteX9" fmla="*/ 101343 w 1156210"/>
              <a:gd name="connsiteY9" fmla="*/ 204775 h 395698"/>
              <a:gd name="connsiteX10" fmla="*/ 98735 w 1156210"/>
              <a:gd name="connsiteY10" fmla="*/ 217875 h 395698"/>
              <a:gd name="connsiteX11" fmla="*/ 94914 w 1156210"/>
              <a:gd name="connsiteY11" fmla="*/ 230733 h 395698"/>
              <a:gd name="connsiteX12" fmla="*/ 89941 w 1156210"/>
              <a:gd name="connsiteY12" fmla="*/ 243045 h 395698"/>
              <a:gd name="connsiteX13" fmla="*/ 84180 w 1156210"/>
              <a:gd name="connsiteY13" fmla="*/ 254386 h 395698"/>
              <a:gd name="connsiteX14" fmla="*/ 76416 w 1156210"/>
              <a:gd name="connsiteY14" fmla="*/ 266577 h 395698"/>
              <a:gd name="connsiteX15" fmla="*/ 67743 w 1156210"/>
              <a:gd name="connsiteY15" fmla="*/ 277494 h 395698"/>
              <a:gd name="connsiteX16" fmla="*/ 58343 w 1156210"/>
              <a:gd name="connsiteY16" fmla="*/ 287804 h 395698"/>
              <a:gd name="connsiteX17" fmla="*/ 53491 w 1156210"/>
              <a:gd name="connsiteY17" fmla="*/ 292838 h 395698"/>
              <a:gd name="connsiteX18" fmla="*/ 48275 w 1156210"/>
              <a:gd name="connsiteY18" fmla="*/ 297447 h 395698"/>
              <a:gd name="connsiteX19" fmla="*/ 19770 w 1156210"/>
              <a:gd name="connsiteY19" fmla="*/ 318068 h 395698"/>
              <a:gd name="connsiteX20" fmla="*/ 13576 w 1156210"/>
              <a:gd name="connsiteY20" fmla="*/ 318444 h 395698"/>
              <a:gd name="connsiteX21" fmla="*/ 0 w 1156210"/>
              <a:gd name="connsiteY21" fmla="*/ 251200 h 395698"/>
              <a:gd name="connsiteX22" fmla="*/ 19741 w 1156210"/>
              <a:gd name="connsiteY22" fmla="*/ 153422 h 395698"/>
              <a:gd name="connsiteX23" fmla="*/ 690395 w 1156210"/>
              <a:gd name="connsiteY23" fmla="*/ 0 h 395698"/>
              <a:gd name="connsiteX24" fmla="*/ 821305 w 1156210"/>
              <a:gd name="connsiteY24" fmla="*/ 0 h 395698"/>
              <a:gd name="connsiteX25" fmla="*/ 826705 w 1156210"/>
              <a:gd name="connsiteY25" fmla="*/ 6029 h 395698"/>
              <a:gd name="connsiteX26" fmla="*/ 829797 w 1156210"/>
              <a:gd name="connsiteY26" fmla="*/ 15308 h 395698"/>
              <a:gd name="connsiteX27" fmla="*/ 830646 w 1156210"/>
              <a:gd name="connsiteY27" fmla="*/ 20039 h 395698"/>
              <a:gd name="connsiteX28" fmla="*/ 830949 w 1156210"/>
              <a:gd name="connsiteY28" fmla="*/ 23011 h 395698"/>
              <a:gd name="connsiteX29" fmla="*/ 831071 w 1156210"/>
              <a:gd name="connsiteY29" fmla="*/ 24466 h 395698"/>
              <a:gd name="connsiteX30" fmla="*/ 831132 w 1156210"/>
              <a:gd name="connsiteY30" fmla="*/ 25194 h 395698"/>
              <a:gd name="connsiteX31" fmla="*/ 831071 w 1156210"/>
              <a:gd name="connsiteY31" fmla="*/ 25012 h 395698"/>
              <a:gd name="connsiteX32" fmla="*/ 831071 w 1156210"/>
              <a:gd name="connsiteY32" fmla="*/ 25194 h 395698"/>
              <a:gd name="connsiteX33" fmla="*/ 831071 w 1156210"/>
              <a:gd name="connsiteY33" fmla="*/ 25558 h 395698"/>
              <a:gd name="connsiteX34" fmla="*/ 828038 w 1156210"/>
              <a:gd name="connsiteY34" fmla="*/ 47513 h 395698"/>
              <a:gd name="connsiteX35" fmla="*/ 798199 w 1156210"/>
              <a:gd name="connsiteY35" fmla="*/ 84024 h 395698"/>
              <a:gd name="connsiteX36" fmla="*/ 786554 w 1156210"/>
              <a:gd name="connsiteY36" fmla="*/ 88936 h 395698"/>
              <a:gd name="connsiteX37" fmla="*/ 780914 w 1156210"/>
              <a:gd name="connsiteY37" fmla="*/ 90392 h 395698"/>
              <a:gd name="connsiteX38" fmla="*/ 773394 w 1156210"/>
              <a:gd name="connsiteY38" fmla="*/ 91483 h 395698"/>
              <a:gd name="connsiteX39" fmla="*/ 767147 w 1156210"/>
              <a:gd name="connsiteY39" fmla="*/ 91605 h 395698"/>
              <a:gd name="connsiteX40" fmla="*/ 760294 w 1156210"/>
              <a:gd name="connsiteY40" fmla="*/ 91302 h 395698"/>
              <a:gd name="connsiteX41" fmla="*/ 753501 w 1156210"/>
              <a:gd name="connsiteY41" fmla="*/ 90392 h 395698"/>
              <a:gd name="connsiteX42" fmla="*/ 750105 w 1156210"/>
              <a:gd name="connsiteY42" fmla="*/ 89785 h 395698"/>
              <a:gd name="connsiteX43" fmla="*/ 746769 w 1156210"/>
              <a:gd name="connsiteY43" fmla="*/ 88876 h 395698"/>
              <a:gd name="connsiteX44" fmla="*/ 721599 w 1156210"/>
              <a:gd name="connsiteY44" fmla="*/ 76867 h 395698"/>
              <a:gd name="connsiteX45" fmla="*/ 702071 w 1156210"/>
              <a:gd name="connsiteY45" fmla="*/ 56428 h 395698"/>
              <a:gd name="connsiteX46" fmla="*/ 691336 w 1156210"/>
              <a:gd name="connsiteY46" fmla="*/ 30713 h 395698"/>
              <a:gd name="connsiteX47" fmla="*/ 690062 w 1156210"/>
              <a:gd name="connsiteY47" fmla="*/ 22890 h 395698"/>
              <a:gd name="connsiteX48" fmla="*/ 689638 w 1156210"/>
              <a:gd name="connsiteY48" fmla="*/ 15369 h 395698"/>
              <a:gd name="connsiteX49" fmla="*/ 689698 w 1156210"/>
              <a:gd name="connsiteY49" fmla="*/ 7849 h 395698"/>
              <a:gd name="connsiteX50" fmla="*/ 690304 w 1156210"/>
              <a:gd name="connsiteY50" fmla="*/ 328 h 395698"/>
              <a:gd name="connsiteX51" fmla="*/ 591350 w 1156210"/>
              <a:gd name="connsiteY51" fmla="*/ 0 h 395698"/>
              <a:gd name="connsiteX52" fmla="*/ 657604 w 1156210"/>
              <a:gd name="connsiteY52" fmla="*/ 0 h 395698"/>
              <a:gd name="connsiteX53" fmla="*/ 657130 w 1156210"/>
              <a:gd name="connsiteY53" fmla="*/ 6514 h 395698"/>
              <a:gd name="connsiteX54" fmla="*/ 657130 w 1156210"/>
              <a:gd name="connsiteY54" fmla="*/ 16521 h 395698"/>
              <a:gd name="connsiteX55" fmla="*/ 657858 w 1156210"/>
              <a:gd name="connsiteY55" fmla="*/ 26528 h 395698"/>
              <a:gd name="connsiteX56" fmla="*/ 657979 w 1156210"/>
              <a:gd name="connsiteY56" fmla="*/ 27620 h 395698"/>
              <a:gd name="connsiteX57" fmla="*/ 658039 w 1156210"/>
              <a:gd name="connsiteY57" fmla="*/ 27862 h 395698"/>
              <a:gd name="connsiteX58" fmla="*/ 658161 w 1156210"/>
              <a:gd name="connsiteY58" fmla="*/ 28408 h 395698"/>
              <a:gd name="connsiteX59" fmla="*/ 658343 w 1156210"/>
              <a:gd name="connsiteY59" fmla="*/ 29500 h 395698"/>
              <a:gd name="connsiteX60" fmla="*/ 658707 w 1156210"/>
              <a:gd name="connsiteY60" fmla="*/ 31683 h 395698"/>
              <a:gd name="connsiteX61" fmla="*/ 659434 w 1156210"/>
              <a:gd name="connsiteY61" fmla="*/ 35990 h 395698"/>
              <a:gd name="connsiteX62" fmla="*/ 675810 w 1156210"/>
              <a:gd name="connsiteY62" fmla="*/ 74016 h 395698"/>
              <a:gd name="connsiteX63" fmla="*/ 740037 w 1156210"/>
              <a:gd name="connsiteY63" fmla="*/ 116895 h 395698"/>
              <a:gd name="connsiteX64" fmla="*/ 744707 w 1156210"/>
              <a:gd name="connsiteY64" fmla="*/ 117866 h 395698"/>
              <a:gd name="connsiteX65" fmla="*/ 749437 w 1156210"/>
              <a:gd name="connsiteY65" fmla="*/ 118411 h 395698"/>
              <a:gd name="connsiteX66" fmla="*/ 758838 w 1156210"/>
              <a:gd name="connsiteY66" fmla="*/ 119079 h 395698"/>
              <a:gd name="connsiteX67" fmla="*/ 768117 w 1156210"/>
              <a:gd name="connsiteY67" fmla="*/ 118958 h 395698"/>
              <a:gd name="connsiteX68" fmla="*/ 772666 w 1156210"/>
              <a:gd name="connsiteY68" fmla="*/ 118533 h 395698"/>
              <a:gd name="connsiteX69" fmla="*/ 774910 w 1156210"/>
              <a:gd name="connsiteY69" fmla="*/ 118290 h 395698"/>
              <a:gd name="connsiteX70" fmla="*/ 776062 w 1156210"/>
              <a:gd name="connsiteY70" fmla="*/ 118169 h 395698"/>
              <a:gd name="connsiteX71" fmla="*/ 776365 w 1156210"/>
              <a:gd name="connsiteY71" fmla="*/ 118169 h 395698"/>
              <a:gd name="connsiteX72" fmla="*/ 777275 w 1156210"/>
              <a:gd name="connsiteY72" fmla="*/ 118048 h 395698"/>
              <a:gd name="connsiteX73" fmla="*/ 777761 w 1156210"/>
              <a:gd name="connsiteY73" fmla="*/ 117926 h 395698"/>
              <a:gd name="connsiteX74" fmla="*/ 785766 w 1156210"/>
              <a:gd name="connsiteY74" fmla="*/ 116167 h 395698"/>
              <a:gd name="connsiteX75" fmla="*/ 795045 w 1156210"/>
              <a:gd name="connsiteY75" fmla="*/ 113196 h 395698"/>
              <a:gd name="connsiteX76" fmla="*/ 810936 w 1156210"/>
              <a:gd name="connsiteY76" fmla="*/ 104887 h 395698"/>
              <a:gd name="connsiteX77" fmla="*/ 846233 w 1156210"/>
              <a:gd name="connsiteY77" fmla="*/ 51940 h 395698"/>
              <a:gd name="connsiteX78" fmla="*/ 846597 w 1156210"/>
              <a:gd name="connsiteY78" fmla="*/ 23799 h 395698"/>
              <a:gd name="connsiteX79" fmla="*/ 846415 w 1156210"/>
              <a:gd name="connsiteY79" fmla="*/ 22586 h 395698"/>
              <a:gd name="connsiteX80" fmla="*/ 846233 w 1156210"/>
              <a:gd name="connsiteY80" fmla="*/ 21858 h 395698"/>
              <a:gd name="connsiteX81" fmla="*/ 845869 w 1156210"/>
              <a:gd name="connsiteY81" fmla="*/ 20402 h 395698"/>
              <a:gd name="connsiteX82" fmla="*/ 845202 w 1156210"/>
              <a:gd name="connsiteY82" fmla="*/ 17552 h 395698"/>
              <a:gd name="connsiteX83" fmla="*/ 843140 w 1156210"/>
              <a:gd name="connsiteY83" fmla="*/ 11123 h 395698"/>
              <a:gd name="connsiteX84" fmla="*/ 837560 w 1156210"/>
              <a:gd name="connsiteY84" fmla="*/ 85 h 395698"/>
              <a:gd name="connsiteX85" fmla="*/ 837483 w 1156210"/>
              <a:gd name="connsiteY85" fmla="*/ 0 h 395698"/>
              <a:gd name="connsiteX86" fmla="*/ 874489 w 1156210"/>
              <a:gd name="connsiteY86" fmla="*/ 0 h 395698"/>
              <a:gd name="connsiteX87" fmla="*/ 893666 w 1156210"/>
              <a:gd name="connsiteY87" fmla="*/ 28285 h 395698"/>
              <a:gd name="connsiteX88" fmla="*/ 906639 w 1156210"/>
              <a:gd name="connsiteY88" fmla="*/ 91362 h 395698"/>
              <a:gd name="connsiteX89" fmla="*/ 981238 w 1156210"/>
              <a:gd name="connsiteY89" fmla="*/ 121929 h 395698"/>
              <a:gd name="connsiteX90" fmla="*/ 1156210 w 1156210"/>
              <a:gd name="connsiteY90" fmla="*/ 135515 h 395698"/>
              <a:gd name="connsiteX91" fmla="*/ 1028726 w 1156210"/>
              <a:gd name="connsiteY91" fmla="*/ 158561 h 395698"/>
              <a:gd name="connsiteX92" fmla="*/ 866065 w 1156210"/>
              <a:gd name="connsiteY92" fmla="*/ 199620 h 395698"/>
              <a:gd name="connsiteX93" fmla="*/ 751075 w 1156210"/>
              <a:gd name="connsiteY93" fmla="*/ 254690 h 395698"/>
              <a:gd name="connsiteX94" fmla="*/ 747679 w 1156210"/>
              <a:gd name="connsiteY94" fmla="*/ 239346 h 395698"/>
              <a:gd name="connsiteX95" fmla="*/ 728756 w 1156210"/>
              <a:gd name="connsiteY95" fmla="*/ 197801 h 395698"/>
              <a:gd name="connsiteX96" fmla="*/ 721964 w 1156210"/>
              <a:gd name="connsiteY96" fmla="*/ 188521 h 395698"/>
              <a:gd name="connsiteX97" fmla="*/ 714504 w 1156210"/>
              <a:gd name="connsiteY97" fmla="*/ 179788 h 395698"/>
              <a:gd name="connsiteX98" fmla="*/ 706498 w 1156210"/>
              <a:gd name="connsiteY98" fmla="*/ 171601 h 395698"/>
              <a:gd name="connsiteX99" fmla="*/ 705649 w 1156210"/>
              <a:gd name="connsiteY99" fmla="*/ 170812 h 395698"/>
              <a:gd name="connsiteX100" fmla="*/ 705407 w 1156210"/>
              <a:gd name="connsiteY100" fmla="*/ 170630 h 395698"/>
              <a:gd name="connsiteX101" fmla="*/ 704921 w 1156210"/>
              <a:gd name="connsiteY101" fmla="*/ 170206 h 395698"/>
              <a:gd name="connsiteX102" fmla="*/ 703951 w 1156210"/>
              <a:gd name="connsiteY102" fmla="*/ 169417 h 395698"/>
              <a:gd name="connsiteX103" fmla="*/ 702010 w 1156210"/>
              <a:gd name="connsiteY103" fmla="*/ 167780 h 395698"/>
              <a:gd name="connsiteX104" fmla="*/ 698068 w 1156210"/>
              <a:gd name="connsiteY104" fmla="*/ 164504 h 395698"/>
              <a:gd name="connsiteX105" fmla="*/ 655856 w 1156210"/>
              <a:gd name="connsiteY105" fmla="*/ 143702 h 395698"/>
              <a:gd name="connsiteX106" fmla="*/ 568461 w 1156210"/>
              <a:gd name="connsiteY106" fmla="*/ 154012 h 395698"/>
              <a:gd name="connsiteX107" fmla="*/ 563670 w 1156210"/>
              <a:gd name="connsiteY107" fmla="*/ 156560 h 395698"/>
              <a:gd name="connsiteX108" fmla="*/ 559182 w 1156210"/>
              <a:gd name="connsiteY108" fmla="*/ 159532 h 395698"/>
              <a:gd name="connsiteX109" fmla="*/ 550509 w 1156210"/>
              <a:gd name="connsiteY109" fmla="*/ 165839 h 395698"/>
              <a:gd name="connsiteX110" fmla="*/ 542503 w 1156210"/>
              <a:gd name="connsiteY110" fmla="*/ 172814 h 395698"/>
              <a:gd name="connsiteX111" fmla="*/ 538864 w 1156210"/>
              <a:gd name="connsiteY111" fmla="*/ 176574 h 395698"/>
              <a:gd name="connsiteX112" fmla="*/ 537045 w 1156210"/>
              <a:gd name="connsiteY112" fmla="*/ 178454 h 395698"/>
              <a:gd name="connsiteX113" fmla="*/ 536135 w 1156210"/>
              <a:gd name="connsiteY113" fmla="*/ 179364 h 395698"/>
              <a:gd name="connsiteX114" fmla="*/ 535710 w 1156210"/>
              <a:gd name="connsiteY114" fmla="*/ 179424 h 395698"/>
              <a:gd name="connsiteX115" fmla="*/ 535043 w 1156210"/>
              <a:gd name="connsiteY115" fmla="*/ 180152 h 395698"/>
              <a:gd name="connsiteX116" fmla="*/ 534680 w 1156210"/>
              <a:gd name="connsiteY116" fmla="*/ 180637 h 395698"/>
              <a:gd name="connsiteX117" fmla="*/ 528918 w 1156210"/>
              <a:gd name="connsiteY117" fmla="*/ 188218 h 395698"/>
              <a:gd name="connsiteX118" fmla="*/ 523156 w 1156210"/>
              <a:gd name="connsiteY118" fmla="*/ 197619 h 395698"/>
              <a:gd name="connsiteX119" fmla="*/ 515454 w 1156210"/>
              <a:gd name="connsiteY119" fmla="*/ 216542 h 395698"/>
              <a:gd name="connsiteX120" fmla="*/ 512421 w 1156210"/>
              <a:gd name="connsiteY120" fmla="*/ 254932 h 395698"/>
              <a:gd name="connsiteX121" fmla="*/ 523641 w 1156210"/>
              <a:gd name="connsiteY121" fmla="*/ 288653 h 395698"/>
              <a:gd name="connsiteX122" fmla="*/ 544019 w 1156210"/>
              <a:gd name="connsiteY122" fmla="*/ 313580 h 395698"/>
              <a:gd name="connsiteX123" fmla="*/ 544383 w 1156210"/>
              <a:gd name="connsiteY123" fmla="*/ 313883 h 395698"/>
              <a:gd name="connsiteX124" fmla="*/ 544566 w 1156210"/>
              <a:gd name="connsiteY124" fmla="*/ 314065 h 395698"/>
              <a:gd name="connsiteX125" fmla="*/ 545051 w 1156210"/>
              <a:gd name="connsiteY125" fmla="*/ 314490 h 395698"/>
              <a:gd name="connsiteX126" fmla="*/ 545779 w 1156210"/>
              <a:gd name="connsiteY126" fmla="*/ 315035 h 395698"/>
              <a:gd name="connsiteX127" fmla="*/ 547173 w 1156210"/>
              <a:gd name="connsiteY127" fmla="*/ 316066 h 395698"/>
              <a:gd name="connsiteX128" fmla="*/ 549963 w 1156210"/>
              <a:gd name="connsiteY128" fmla="*/ 318129 h 395698"/>
              <a:gd name="connsiteX129" fmla="*/ 556513 w 1156210"/>
              <a:gd name="connsiteY129" fmla="*/ 322192 h 395698"/>
              <a:gd name="connsiteX130" fmla="*/ 569553 w 1156210"/>
              <a:gd name="connsiteY130" fmla="*/ 327771 h 395698"/>
              <a:gd name="connsiteX131" fmla="*/ 614918 w 1156210"/>
              <a:gd name="connsiteY131" fmla="*/ 327105 h 395698"/>
              <a:gd name="connsiteX132" fmla="*/ 639117 w 1156210"/>
              <a:gd name="connsiteY132" fmla="*/ 312185 h 395698"/>
              <a:gd name="connsiteX133" fmla="*/ 644151 w 1156210"/>
              <a:gd name="connsiteY133" fmla="*/ 306727 h 395698"/>
              <a:gd name="connsiteX134" fmla="*/ 645788 w 1156210"/>
              <a:gd name="connsiteY134" fmla="*/ 304786 h 395698"/>
              <a:gd name="connsiteX135" fmla="*/ 643848 w 1156210"/>
              <a:gd name="connsiteY135" fmla="*/ 306362 h 395698"/>
              <a:gd name="connsiteX136" fmla="*/ 638025 w 1156210"/>
              <a:gd name="connsiteY136" fmla="*/ 310669 h 395698"/>
              <a:gd name="connsiteX137" fmla="*/ 613281 w 1156210"/>
              <a:gd name="connsiteY137" fmla="*/ 320797 h 395698"/>
              <a:gd name="connsiteX138" fmla="*/ 574101 w 1156210"/>
              <a:gd name="connsiteY138" fmla="*/ 316066 h 395698"/>
              <a:gd name="connsiteX139" fmla="*/ 564094 w 1156210"/>
              <a:gd name="connsiteY139" fmla="*/ 310244 h 395698"/>
              <a:gd name="connsiteX140" fmla="*/ 559607 w 1156210"/>
              <a:gd name="connsiteY140" fmla="*/ 306666 h 395698"/>
              <a:gd name="connsiteX141" fmla="*/ 557120 w 1156210"/>
              <a:gd name="connsiteY141" fmla="*/ 304301 h 395698"/>
              <a:gd name="connsiteX142" fmla="*/ 555846 w 1156210"/>
              <a:gd name="connsiteY142" fmla="*/ 303088 h 395698"/>
              <a:gd name="connsiteX143" fmla="*/ 555359 w 1156210"/>
              <a:gd name="connsiteY143" fmla="*/ 302601 h 395698"/>
              <a:gd name="connsiteX144" fmla="*/ 555240 w 1156210"/>
              <a:gd name="connsiteY144" fmla="*/ 302420 h 395698"/>
              <a:gd name="connsiteX145" fmla="*/ 554997 w 1156210"/>
              <a:gd name="connsiteY145" fmla="*/ 302117 h 395698"/>
              <a:gd name="connsiteX146" fmla="*/ 540502 w 1156210"/>
              <a:gd name="connsiteY146" fmla="*/ 280223 h 395698"/>
              <a:gd name="connsiteX147" fmla="*/ 538682 w 1156210"/>
              <a:gd name="connsiteY147" fmla="*/ 224001 h 395698"/>
              <a:gd name="connsiteX148" fmla="*/ 545354 w 1156210"/>
              <a:gd name="connsiteY148" fmla="*/ 210416 h 395698"/>
              <a:gd name="connsiteX149" fmla="*/ 549478 w 1156210"/>
              <a:gd name="connsiteY149" fmla="*/ 204594 h 395698"/>
              <a:gd name="connsiteX150" fmla="*/ 552268 w 1156210"/>
              <a:gd name="connsiteY150" fmla="*/ 201318 h 395698"/>
              <a:gd name="connsiteX151" fmla="*/ 555361 w 1156210"/>
              <a:gd name="connsiteY151" fmla="*/ 197862 h 395698"/>
              <a:gd name="connsiteX152" fmla="*/ 560940 w 1156210"/>
              <a:gd name="connsiteY152" fmla="*/ 192828 h 395698"/>
              <a:gd name="connsiteX153" fmla="*/ 567308 w 1156210"/>
              <a:gd name="connsiteY153" fmla="*/ 187733 h 395698"/>
              <a:gd name="connsiteX154" fmla="*/ 574162 w 1156210"/>
              <a:gd name="connsiteY154" fmla="*/ 183184 h 395698"/>
              <a:gd name="connsiteX155" fmla="*/ 577680 w 1156210"/>
              <a:gd name="connsiteY155" fmla="*/ 181062 h 395698"/>
              <a:gd name="connsiteX156" fmla="*/ 581440 w 1156210"/>
              <a:gd name="connsiteY156" fmla="*/ 179303 h 395698"/>
              <a:gd name="connsiteX157" fmla="*/ 647305 w 1156210"/>
              <a:gd name="connsiteY157" fmla="*/ 173905 h 395698"/>
              <a:gd name="connsiteX158" fmla="*/ 677204 w 1156210"/>
              <a:gd name="connsiteY158" fmla="*/ 189007 h 395698"/>
              <a:gd name="connsiteX159" fmla="*/ 684361 w 1156210"/>
              <a:gd name="connsiteY159" fmla="*/ 195071 h 395698"/>
              <a:gd name="connsiteX160" fmla="*/ 690608 w 1156210"/>
              <a:gd name="connsiteY160" fmla="*/ 201561 h 395698"/>
              <a:gd name="connsiteX161" fmla="*/ 696369 w 1156210"/>
              <a:gd name="connsiteY161" fmla="*/ 208414 h 395698"/>
              <a:gd name="connsiteX162" fmla="*/ 701646 w 1156210"/>
              <a:gd name="connsiteY162" fmla="*/ 215632 h 395698"/>
              <a:gd name="connsiteX163" fmla="*/ 716930 w 1156210"/>
              <a:gd name="connsiteY163" fmla="*/ 247897 h 395698"/>
              <a:gd name="connsiteX164" fmla="*/ 721721 w 1156210"/>
              <a:gd name="connsiteY164" fmla="*/ 283134 h 395698"/>
              <a:gd name="connsiteX165" fmla="*/ 721236 w 1156210"/>
              <a:gd name="connsiteY165" fmla="*/ 291989 h 395698"/>
              <a:gd name="connsiteX166" fmla="*/ 720205 w 1156210"/>
              <a:gd name="connsiteY166" fmla="*/ 300237 h 395698"/>
              <a:gd name="connsiteX167" fmla="*/ 564882 w 1156210"/>
              <a:gd name="connsiteY167" fmla="*/ 390301 h 395698"/>
              <a:gd name="connsiteX168" fmla="*/ 435822 w 1156210"/>
              <a:gd name="connsiteY168" fmla="*/ 335171 h 395698"/>
              <a:gd name="connsiteX169" fmla="*/ 441644 w 1156210"/>
              <a:gd name="connsiteY169" fmla="*/ 299267 h 395698"/>
              <a:gd name="connsiteX170" fmla="*/ 436186 w 1156210"/>
              <a:gd name="connsiteY170" fmla="*/ 254386 h 395698"/>
              <a:gd name="connsiteX171" fmla="*/ 417263 w 1156210"/>
              <a:gd name="connsiteY171" fmla="*/ 212841 h 395698"/>
              <a:gd name="connsiteX172" fmla="*/ 410471 w 1156210"/>
              <a:gd name="connsiteY172" fmla="*/ 203562 h 395698"/>
              <a:gd name="connsiteX173" fmla="*/ 403011 w 1156210"/>
              <a:gd name="connsiteY173" fmla="*/ 194829 h 395698"/>
              <a:gd name="connsiteX174" fmla="*/ 395005 w 1156210"/>
              <a:gd name="connsiteY174" fmla="*/ 186641 h 395698"/>
              <a:gd name="connsiteX175" fmla="*/ 394156 w 1156210"/>
              <a:gd name="connsiteY175" fmla="*/ 185853 h 395698"/>
              <a:gd name="connsiteX176" fmla="*/ 393914 w 1156210"/>
              <a:gd name="connsiteY176" fmla="*/ 185671 h 395698"/>
              <a:gd name="connsiteX177" fmla="*/ 393428 w 1156210"/>
              <a:gd name="connsiteY177" fmla="*/ 185247 h 395698"/>
              <a:gd name="connsiteX178" fmla="*/ 392458 w 1156210"/>
              <a:gd name="connsiteY178" fmla="*/ 184458 h 395698"/>
              <a:gd name="connsiteX179" fmla="*/ 390517 w 1156210"/>
              <a:gd name="connsiteY179" fmla="*/ 182821 h 395698"/>
              <a:gd name="connsiteX180" fmla="*/ 386575 w 1156210"/>
              <a:gd name="connsiteY180" fmla="*/ 179545 h 395698"/>
              <a:gd name="connsiteX181" fmla="*/ 344363 w 1156210"/>
              <a:gd name="connsiteY181" fmla="*/ 158743 h 395698"/>
              <a:gd name="connsiteX182" fmla="*/ 256968 w 1156210"/>
              <a:gd name="connsiteY182" fmla="*/ 169053 h 395698"/>
              <a:gd name="connsiteX183" fmla="*/ 252177 w 1156210"/>
              <a:gd name="connsiteY183" fmla="*/ 171601 h 395698"/>
              <a:gd name="connsiteX184" fmla="*/ 247689 w 1156210"/>
              <a:gd name="connsiteY184" fmla="*/ 174572 h 395698"/>
              <a:gd name="connsiteX185" fmla="*/ 239016 w 1156210"/>
              <a:gd name="connsiteY185" fmla="*/ 180880 h 395698"/>
              <a:gd name="connsiteX186" fmla="*/ 231010 w 1156210"/>
              <a:gd name="connsiteY186" fmla="*/ 187855 h 395698"/>
              <a:gd name="connsiteX187" fmla="*/ 227371 w 1156210"/>
              <a:gd name="connsiteY187" fmla="*/ 191615 h 395698"/>
              <a:gd name="connsiteX188" fmla="*/ 225552 w 1156210"/>
              <a:gd name="connsiteY188" fmla="*/ 193495 h 395698"/>
              <a:gd name="connsiteX189" fmla="*/ 224642 w 1156210"/>
              <a:gd name="connsiteY189" fmla="*/ 194405 h 395698"/>
              <a:gd name="connsiteX190" fmla="*/ 224400 w 1156210"/>
              <a:gd name="connsiteY190" fmla="*/ 194647 h 395698"/>
              <a:gd name="connsiteX191" fmla="*/ 223732 w 1156210"/>
              <a:gd name="connsiteY191" fmla="*/ 195375 h 395698"/>
              <a:gd name="connsiteX192" fmla="*/ 223369 w 1156210"/>
              <a:gd name="connsiteY192" fmla="*/ 195860 h 395698"/>
              <a:gd name="connsiteX193" fmla="*/ 217607 w 1156210"/>
              <a:gd name="connsiteY193" fmla="*/ 203441 h 395698"/>
              <a:gd name="connsiteX194" fmla="*/ 211845 w 1156210"/>
              <a:gd name="connsiteY194" fmla="*/ 212841 h 395698"/>
              <a:gd name="connsiteX195" fmla="*/ 204143 w 1156210"/>
              <a:gd name="connsiteY195" fmla="*/ 231765 h 395698"/>
              <a:gd name="connsiteX196" fmla="*/ 201111 w 1156210"/>
              <a:gd name="connsiteY196" fmla="*/ 270155 h 395698"/>
              <a:gd name="connsiteX197" fmla="*/ 212331 w 1156210"/>
              <a:gd name="connsiteY197" fmla="*/ 303876 h 395698"/>
              <a:gd name="connsiteX198" fmla="*/ 232708 w 1156210"/>
              <a:gd name="connsiteY198" fmla="*/ 328803 h 395698"/>
              <a:gd name="connsiteX199" fmla="*/ 233073 w 1156210"/>
              <a:gd name="connsiteY199" fmla="*/ 329106 h 395698"/>
              <a:gd name="connsiteX200" fmla="*/ 233254 w 1156210"/>
              <a:gd name="connsiteY200" fmla="*/ 329288 h 395698"/>
              <a:gd name="connsiteX201" fmla="*/ 233739 w 1156210"/>
              <a:gd name="connsiteY201" fmla="*/ 329712 h 395698"/>
              <a:gd name="connsiteX202" fmla="*/ 234467 w 1156210"/>
              <a:gd name="connsiteY202" fmla="*/ 330258 h 395698"/>
              <a:gd name="connsiteX203" fmla="*/ 235862 w 1156210"/>
              <a:gd name="connsiteY203" fmla="*/ 331289 h 395698"/>
              <a:gd name="connsiteX204" fmla="*/ 238653 w 1156210"/>
              <a:gd name="connsiteY204" fmla="*/ 333351 h 395698"/>
              <a:gd name="connsiteX205" fmla="*/ 245202 w 1156210"/>
              <a:gd name="connsiteY205" fmla="*/ 337415 h 395698"/>
              <a:gd name="connsiteX206" fmla="*/ 258241 w 1156210"/>
              <a:gd name="connsiteY206" fmla="*/ 342994 h 395698"/>
              <a:gd name="connsiteX207" fmla="*/ 303607 w 1156210"/>
              <a:gd name="connsiteY207" fmla="*/ 342327 h 395698"/>
              <a:gd name="connsiteX208" fmla="*/ 327806 w 1156210"/>
              <a:gd name="connsiteY208" fmla="*/ 327408 h 395698"/>
              <a:gd name="connsiteX209" fmla="*/ 332840 w 1156210"/>
              <a:gd name="connsiteY209" fmla="*/ 321949 h 395698"/>
              <a:gd name="connsiteX210" fmla="*/ 334478 w 1156210"/>
              <a:gd name="connsiteY210" fmla="*/ 320008 h 395698"/>
              <a:gd name="connsiteX211" fmla="*/ 332537 w 1156210"/>
              <a:gd name="connsiteY211" fmla="*/ 321585 h 395698"/>
              <a:gd name="connsiteX212" fmla="*/ 326715 w 1156210"/>
              <a:gd name="connsiteY212" fmla="*/ 325892 h 395698"/>
              <a:gd name="connsiteX213" fmla="*/ 301970 w 1156210"/>
              <a:gd name="connsiteY213" fmla="*/ 336020 h 395698"/>
              <a:gd name="connsiteX214" fmla="*/ 262790 w 1156210"/>
              <a:gd name="connsiteY214" fmla="*/ 331289 h 395698"/>
              <a:gd name="connsiteX215" fmla="*/ 252784 w 1156210"/>
              <a:gd name="connsiteY215" fmla="*/ 325467 h 395698"/>
              <a:gd name="connsiteX216" fmla="*/ 248295 w 1156210"/>
              <a:gd name="connsiteY216" fmla="*/ 321889 h 395698"/>
              <a:gd name="connsiteX217" fmla="*/ 245809 w 1156210"/>
              <a:gd name="connsiteY217" fmla="*/ 319523 h 395698"/>
              <a:gd name="connsiteX218" fmla="*/ 244535 w 1156210"/>
              <a:gd name="connsiteY218" fmla="*/ 318310 h 395698"/>
              <a:gd name="connsiteX219" fmla="*/ 243929 w 1156210"/>
              <a:gd name="connsiteY219" fmla="*/ 317704 h 395698"/>
              <a:gd name="connsiteX220" fmla="*/ 244050 w 1156210"/>
              <a:gd name="connsiteY220" fmla="*/ 317825 h 395698"/>
              <a:gd name="connsiteX221" fmla="*/ 243929 w 1156210"/>
              <a:gd name="connsiteY221" fmla="*/ 317643 h 395698"/>
              <a:gd name="connsiteX222" fmla="*/ 243686 w 1156210"/>
              <a:gd name="connsiteY222" fmla="*/ 317340 h 395698"/>
              <a:gd name="connsiteX223" fmla="*/ 229191 w 1156210"/>
              <a:gd name="connsiteY223" fmla="*/ 295446 h 395698"/>
              <a:gd name="connsiteX224" fmla="*/ 227371 w 1156210"/>
              <a:gd name="connsiteY224" fmla="*/ 239224 h 395698"/>
              <a:gd name="connsiteX225" fmla="*/ 234043 w 1156210"/>
              <a:gd name="connsiteY225" fmla="*/ 225639 h 395698"/>
              <a:gd name="connsiteX226" fmla="*/ 238167 w 1156210"/>
              <a:gd name="connsiteY226" fmla="*/ 219816 h 395698"/>
              <a:gd name="connsiteX227" fmla="*/ 240957 w 1156210"/>
              <a:gd name="connsiteY227" fmla="*/ 216542 h 395698"/>
              <a:gd name="connsiteX228" fmla="*/ 244050 w 1156210"/>
              <a:gd name="connsiteY228" fmla="*/ 213145 h 395698"/>
              <a:gd name="connsiteX229" fmla="*/ 249630 w 1156210"/>
              <a:gd name="connsiteY229" fmla="*/ 208111 h 395698"/>
              <a:gd name="connsiteX230" fmla="*/ 255998 w 1156210"/>
              <a:gd name="connsiteY230" fmla="*/ 203017 h 395698"/>
              <a:gd name="connsiteX231" fmla="*/ 262851 w 1156210"/>
              <a:gd name="connsiteY231" fmla="*/ 198468 h 395698"/>
              <a:gd name="connsiteX232" fmla="*/ 266369 w 1156210"/>
              <a:gd name="connsiteY232" fmla="*/ 196346 h 395698"/>
              <a:gd name="connsiteX233" fmla="*/ 270129 w 1156210"/>
              <a:gd name="connsiteY233" fmla="*/ 194586 h 395698"/>
              <a:gd name="connsiteX234" fmla="*/ 335994 w 1156210"/>
              <a:gd name="connsiteY234" fmla="*/ 189189 h 395698"/>
              <a:gd name="connsiteX235" fmla="*/ 365894 w 1156210"/>
              <a:gd name="connsiteY235" fmla="*/ 204290 h 395698"/>
              <a:gd name="connsiteX236" fmla="*/ 373050 w 1156210"/>
              <a:gd name="connsiteY236" fmla="*/ 210355 h 395698"/>
              <a:gd name="connsiteX237" fmla="*/ 379297 w 1156210"/>
              <a:gd name="connsiteY237" fmla="*/ 216845 h 395698"/>
              <a:gd name="connsiteX238" fmla="*/ 385059 w 1156210"/>
              <a:gd name="connsiteY238" fmla="*/ 223698 h 395698"/>
              <a:gd name="connsiteX239" fmla="*/ 390335 w 1156210"/>
              <a:gd name="connsiteY239" fmla="*/ 230915 h 395698"/>
              <a:gd name="connsiteX240" fmla="*/ 405619 w 1156210"/>
              <a:gd name="connsiteY240" fmla="*/ 263180 h 395698"/>
              <a:gd name="connsiteX241" fmla="*/ 410410 w 1156210"/>
              <a:gd name="connsiteY241" fmla="*/ 298417 h 395698"/>
              <a:gd name="connsiteX242" fmla="*/ 409925 w 1156210"/>
              <a:gd name="connsiteY242" fmla="*/ 307272 h 395698"/>
              <a:gd name="connsiteX243" fmla="*/ 408833 w 1156210"/>
              <a:gd name="connsiteY243" fmla="*/ 316006 h 395698"/>
              <a:gd name="connsiteX244" fmla="*/ 407256 w 1156210"/>
              <a:gd name="connsiteY244" fmla="*/ 324679 h 395698"/>
              <a:gd name="connsiteX245" fmla="*/ 404891 w 1156210"/>
              <a:gd name="connsiteY245" fmla="*/ 333108 h 395698"/>
              <a:gd name="connsiteX246" fmla="*/ 404769 w 1156210"/>
              <a:gd name="connsiteY246" fmla="*/ 333533 h 395698"/>
              <a:gd name="connsiteX247" fmla="*/ 266732 w 1156210"/>
              <a:gd name="connsiteY247" fmla="*/ 395698 h 395698"/>
              <a:gd name="connsiteX248" fmla="*/ 105225 w 1156210"/>
              <a:gd name="connsiteY248" fmla="*/ 300177 h 395698"/>
              <a:gd name="connsiteX249" fmla="*/ 111835 w 1156210"/>
              <a:gd name="connsiteY249" fmla="*/ 291625 h 395698"/>
              <a:gd name="connsiteX250" fmla="*/ 112745 w 1156210"/>
              <a:gd name="connsiteY250" fmla="*/ 290291 h 395698"/>
              <a:gd name="connsiteX251" fmla="*/ 112988 w 1156210"/>
              <a:gd name="connsiteY251" fmla="*/ 289866 h 395698"/>
              <a:gd name="connsiteX252" fmla="*/ 113533 w 1156210"/>
              <a:gd name="connsiteY252" fmla="*/ 289017 h 395698"/>
              <a:gd name="connsiteX253" fmla="*/ 114565 w 1156210"/>
              <a:gd name="connsiteY253" fmla="*/ 287379 h 395698"/>
              <a:gd name="connsiteX254" fmla="*/ 116627 w 1156210"/>
              <a:gd name="connsiteY254" fmla="*/ 284104 h 395698"/>
              <a:gd name="connsiteX255" fmla="*/ 120751 w 1156210"/>
              <a:gd name="connsiteY255" fmla="*/ 277494 h 395698"/>
              <a:gd name="connsiteX256" fmla="*/ 129120 w 1156210"/>
              <a:gd name="connsiteY256" fmla="*/ 261179 h 395698"/>
              <a:gd name="connsiteX257" fmla="*/ 135488 w 1156210"/>
              <a:gd name="connsiteY257" fmla="*/ 244683 h 395698"/>
              <a:gd name="connsiteX258" fmla="*/ 140159 w 1156210"/>
              <a:gd name="connsiteY258" fmla="*/ 227822 h 395698"/>
              <a:gd name="connsiteX259" fmla="*/ 143191 w 1156210"/>
              <a:gd name="connsiteY259" fmla="*/ 210659 h 395698"/>
              <a:gd name="connsiteX260" fmla="*/ 110683 w 1156210"/>
              <a:gd name="connsiteY260" fmla="*/ 82446 h 395698"/>
              <a:gd name="connsiteX261" fmla="*/ 105891 w 1156210"/>
              <a:gd name="connsiteY261" fmla="*/ 75836 h 395698"/>
              <a:gd name="connsiteX262" fmla="*/ 100312 w 1156210"/>
              <a:gd name="connsiteY262" fmla="*/ 69771 h 395698"/>
              <a:gd name="connsiteX263" fmla="*/ 90542 w 1156210"/>
              <a:gd name="connsiteY263" fmla="*/ 59576 h 395698"/>
              <a:gd name="connsiteX264" fmla="*/ 110752 w 1156210"/>
              <a:gd name="connsiteY264" fmla="*/ 42901 h 395698"/>
              <a:gd name="connsiteX265" fmla="*/ 200575 w 1156210"/>
              <a:gd name="connsiteY265" fmla="*/ 5104 h 395698"/>
              <a:gd name="connsiteX266" fmla="*/ 206268 w 1156210"/>
              <a:gd name="connsiteY266" fmla="*/ 4530 h 395698"/>
              <a:gd name="connsiteX267" fmla="*/ 210693 w 1156210"/>
              <a:gd name="connsiteY267" fmla="*/ 16582 h 395698"/>
              <a:gd name="connsiteX268" fmla="*/ 245566 w 1156210"/>
              <a:gd name="connsiteY268" fmla="*/ 73653 h 395698"/>
              <a:gd name="connsiteX269" fmla="*/ 296936 w 1156210"/>
              <a:gd name="connsiteY269" fmla="*/ 118351 h 395698"/>
              <a:gd name="connsiteX270" fmla="*/ 360193 w 1156210"/>
              <a:gd name="connsiteY270" fmla="*/ 145400 h 395698"/>
              <a:gd name="connsiteX271" fmla="*/ 377113 w 1156210"/>
              <a:gd name="connsiteY271" fmla="*/ 148857 h 395698"/>
              <a:gd name="connsiteX272" fmla="*/ 394217 w 1156210"/>
              <a:gd name="connsiteY272" fmla="*/ 151101 h 395698"/>
              <a:gd name="connsiteX273" fmla="*/ 411441 w 1156210"/>
              <a:gd name="connsiteY273" fmla="*/ 152132 h 395698"/>
              <a:gd name="connsiteX274" fmla="*/ 413079 w 1156210"/>
              <a:gd name="connsiteY274" fmla="*/ 152132 h 395698"/>
              <a:gd name="connsiteX275" fmla="*/ 413564 w 1156210"/>
              <a:gd name="connsiteY275" fmla="*/ 152132 h 395698"/>
              <a:gd name="connsiteX276" fmla="*/ 414534 w 1156210"/>
              <a:gd name="connsiteY276" fmla="*/ 152072 h 395698"/>
              <a:gd name="connsiteX277" fmla="*/ 416475 w 1156210"/>
              <a:gd name="connsiteY277" fmla="*/ 152011 h 395698"/>
              <a:gd name="connsiteX278" fmla="*/ 420357 w 1156210"/>
              <a:gd name="connsiteY278" fmla="*/ 151829 h 395698"/>
              <a:gd name="connsiteX279" fmla="*/ 428120 w 1156210"/>
              <a:gd name="connsiteY279" fmla="*/ 151526 h 395698"/>
              <a:gd name="connsiteX280" fmla="*/ 446314 w 1156210"/>
              <a:gd name="connsiteY280" fmla="*/ 149160 h 395698"/>
              <a:gd name="connsiteX281" fmla="*/ 463539 w 1156210"/>
              <a:gd name="connsiteY281" fmla="*/ 145097 h 395698"/>
              <a:gd name="connsiteX282" fmla="*/ 480096 w 1156210"/>
              <a:gd name="connsiteY282" fmla="*/ 139396 h 395698"/>
              <a:gd name="connsiteX283" fmla="*/ 495925 w 1156210"/>
              <a:gd name="connsiteY283" fmla="*/ 132179 h 395698"/>
              <a:gd name="connsiteX284" fmla="*/ 583138 w 1156210"/>
              <a:gd name="connsiteY284" fmla="*/ 32775 h 395698"/>
              <a:gd name="connsiteX285" fmla="*/ 585867 w 1156210"/>
              <a:gd name="connsiteY285" fmla="*/ 25073 h 395698"/>
              <a:gd name="connsiteX286" fmla="*/ 587869 w 1156210"/>
              <a:gd name="connsiteY286" fmla="*/ 17188 h 395698"/>
              <a:gd name="connsiteX287" fmla="*/ 591144 w 1156210"/>
              <a:gd name="connsiteY287" fmla="*/ 1420 h 395698"/>
              <a:gd name="connsiteX288" fmla="*/ 251200 w 1156210"/>
              <a:gd name="connsiteY288" fmla="*/ 0 h 395698"/>
              <a:gd name="connsiteX289" fmla="*/ 553052 w 1156210"/>
              <a:gd name="connsiteY289" fmla="*/ 0 h 395698"/>
              <a:gd name="connsiteX290" fmla="*/ 551237 w 1156210"/>
              <a:gd name="connsiteY290" fmla="*/ 7120 h 395698"/>
              <a:gd name="connsiteX291" fmla="*/ 549417 w 1156210"/>
              <a:gd name="connsiteY291" fmla="*/ 13246 h 395698"/>
              <a:gd name="connsiteX292" fmla="*/ 546992 w 1156210"/>
              <a:gd name="connsiteY292" fmla="*/ 19189 h 395698"/>
              <a:gd name="connsiteX293" fmla="*/ 519214 w 1156210"/>
              <a:gd name="connsiteY293" fmla="*/ 62978 h 395698"/>
              <a:gd name="connsiteX294" fmla="*/ 476820 w 1156210"/>
              <a:gd name="connsiteY294" fmla="*/ 94516 h 395698"/>
              <a:gd name="connsiteX295" fmla="*/ 464569 w 1156210"/>
              <a:gd name="connsiteY295" fmla="*/ 99792 h 395698"/>
              <a:gd name="connsiteX296" fmla="*/ 451833 w 1156210"/>
              <a:gd name="connsiteY296" fmla="*/ 103917 h 395698"/>
              <a:gd name="connsiteX297" fmla="*/ 438854 w 1156210"/>
              <a:gd name="connsiteY297" fmla="*/ 106767 h 395698"/>
              <a:gd name="connsiteX298" fmla="*/ 426239 w 1156210"/>
              <a:gd name="connsiteY298" fmla="*/ 108465 h 395698"/>
              <a:gd name="connsiteX299" fmla="*/ 411805 w 1156210"/>
              <a:gd name="connsiteY299" fmla="*/ 108950 h 395698"/>
              <a:gd name="connsiteX300" fmla="*/ 397916 w 1156210"/>
              <a:gd name="connsiteY300" fmla="*/ 108041 h 395698"/>
              <a:gd name="connsiteX301" fmla="*/ 384149 w 1156210"/>
              <a:gd name="connsiteY301" fmla="*/ 106100 h 395698"/>
              <a:gd name="connsiteX302" fmla="*/ 377295 w 1156210"/>
              <a:gd name="connsiteY302" fmla="*/ 104947 h 395698"/>
              <a:gd name="connsiteX303" fmla="*/ 370563 w 1156210"/>
              <a:gd name="connsiteY303" fmla="*/ 103249 h 395698"/>
              <a:gd name="connsiteX304" fmla="*/ 319497 w 1156210"/>
              <a:gd name="connsiteY304" fmla="*/ 81779 h 395698"/>
              <a:gd name="connsiteX305" fmla="*/ 296936 w 1156210"/>
              <a:gd name="connsiteY305" fmla="*/ 65647 h 395698"/>
              <a:gd name="connsiteX306" fmla="*/ 286686 w 1156210"/>
              <a:gd name="connsiteY306" fmla="*/ 56307 h 395698"/>
              <a:gd name="connsiteX307" fmla="*/ 277286 w 1156210"/>
              <a:gd name="connsiteY307" fmla="*/ 46239 h 395698"/>
              <a:gd name="connsiteX308" fmla="*/ 272737 w 1156210"/>
              <a:gd name="connsiteY308" fmla="*/ 41084 h 395698"/>
              <a:gd name="connsiteX309" fmla="*/ 268673 w 1156210"/>
              <a:gd name="connsiteY309" fmla="*/ 35565 h 395698"/>
              <a:gd name="connsiteX310" fmla="*/ 260789 w 1156210"/>
              <a:gd name="connsiteY310" fmla="*/ 24344 h 395698"/>
              <a:gd name="connsiteX311" fmla="*/ 253693 w 1156210"/>
              <a:gd name="connsiteY311" fmla="*/ 12701 h 395698"/>
              <a:gd name="connsiteX312" fmla="*/ 247749 w 1156210"/>
              <a:gd name="connsiteY312" fmla="*/ 510 h 395698"/>
              <a:gd name="connsiteX313" fmla="*/ 247687 w 1156210"/>
              <a:gd name="connsiteY313" fmla="*/ 354 h 39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</a:cxnLst>
            <a:rect l="l" t="t" r="r" b="b"/>
            <a:pathLst>
              <a:path w="1156210" h="395698">
                <a:moveTo>
                  <a:pt x="555240" y="302481"/>
                </a:moveTo>
                <a:lnTo>
                  <a:pt x="555359" y="302601"/>
                </a:lnTo>
                <a:lnTo>
                  <a:pt x="555361" y="302603"/>
                </a:lnTo>
                <a:cubicBezTo>
                  <a:pt x="554815" y="302117"/>
                  <a:pt x="555300" y="302541"/>
                  <a:pt x="555240" y="302481"/>
                </a:cubicBezTo>
                <a:close/>
                <a:moveTo>
                  <a:pt x="64886" y="86462"/>
                </a:moveTo>
                <a:lnTo>
                  <a:pt x="71443" y="93970"/>
                </a:lnTo>
                <a:lnTo>
                  <a:pt x="75446" y="98943"/>
                </a:lnTo>
                <a:lnTo>
                  <a:pt x="78963" y="104341"/>
                </a:lnTo>
                <a:cubicBezTo>
                  <a:pt x="88364" y="118654"/>
                  <a:pt x="95460" y="134847"/>
                  <a:pt x="99341" y="152011"/>
                </a:cubicBezTo>
                <a:cubicBezTo>
                  <a:pt x="103162" y="169175"/>
                  <a:pt x="103951" y="187187"/>
                  <a:pt x="101343" y="204775"/>
                </a:cubicBezTo>
                <a:cubicBezTo>
                  <a:pt x="100434" y="209142"/>
                  <a:pt x="100069" y="213630"/>
                  <a:pt x="98735" y="217875"/>
                </a:cubicBezTo>
                <a:cubicBezTo>
                  <a:pt x="97401" y="222121"/>
                  <a:pt x="96552" y="226548"/>
                  <a:pt x="94914" y="230733"/>
                </a:cubicBezTo>
                <a:cubicBezTo>
                  <a:pt x="93216" y="234797"/>
                  <a:pt x="91760" y="239285"/>
                  <a:pt x="89941" y="243045"/>
                </a:cubicBezTo>
                <a:cubicBezTo>
                  <a:pt x="87940" y="246805"/>
                  <a:pt x="86484" y="250262"/>
                  <a:pt x="84180" y="254386"/>
                </a:cubicBezTo>
                <a:lnTo>
                  <a:pt x="76416" y="266577"/>
                </a:lnTo>
                <a:lnTo>
                  <a:pt x="67743" y="277494"/>
                </a:lnTo>
                <a:cubicBezTo>
                  <a:pt x="65075" y="281315"/>
                  <a:pt x="61496" y="284347"/>
                  <a:pt x="58343" y="287804"/>
                </a:cubicBezTo>
                <a:lnTo>
                  <a:pt x="53491" y="292838"/>
                </a:lnTo>
                <a:cubicBezTo>
                  <a:pt x="51914" y="294536"/>
                  <a:pt x="49973" y="295870"/>
                  <a:pt x="48275" y="297447"/>
                </a:cubicBezTo>
                <a:cubicBezTo>
                  <a:pt x="39663" y="305453"/>
                  <a:pt x="29959" y="312185"/>
                  <a:pt x="19770" y="318068"/>
                </a:cubicBezTo>
                <a:lnTo>
                  <a:pt x="13576" y="318444"/>
                </a:lnTo>
                <a:lnTo>
                  <a:pt x="0" y="251200"/>
                </a:lnTo>
                <a:cubicBezTo>
                  <a:pt x="0" y="216517"/>
                  <a:pt x="7029" y="183475"/>
                  <a:pt x="19741" y="153422"/>
                </a:cubicBezTo>
                <a:close/>
                <a:moveTo>
                  <a:pt x="690395" y="0"/>
                </a:moveTo>
                <a:lnTo>
                  <a:pt x="821305" y="0"/>
                </a:lnTo>
                <a:lnTo>
                  <a:pt x="826705" y="6029"/>
                </a:lnTo>
                <a:cubicBezTo>
                  <a:pt x="827978" y="8940"/>
                  <a:pt x="829009" y="12094"/>
                  <a:pt x="829797" y="15308"/>
                </a:cubicBezTo>
                <a:cubicBezTo>
                  <a:pt x="830040" y="16885"/>
                  <a:pt x="830404" y="18280"/>
                  <a:pt x="830646" y="20039"/>
                </a:cubicBezTo>
                <a:lnTo>
                  <a:pt x="830949" y="23011"/>
                </a:lnTo>
                <a:lnTo>
                  <a:pt x="831071" y="24466"/>
                </a:lnTo>
                <a:lnTo>
                  <a:pt x="831132" y="25194"/>
                </a:lnTo>
                <a:cubicBezTo>
                  <a:pt x="831132" y="25073"/>
                  <a:pt x="831192" y="25740"/>
                  <a:pt x="831071" y="25012"/>
                </a:cubicBezTo>
                <a:lnTo>
                  <a:pt x="831071" y="25194"/>
                </a:lnTo>
                <a:lnTo>
                  <a:pt x="831071" y="25558"/>
                </a:lnTo>
                <a:cubicBezTo>
                  <a:pt x="831253" y="32775"/>
                  <a:pt x="830343" y="40235"/>
                  <a:pt x="828038" y="47513"/>
                </a:cubicBezTo>
                <a:cubicBezTo>
                  <a:pt x="823551" y="62129"/>
                  <a:pt x="812998" y="76018"/>
                  <a:pt x="798199" y="84024"/>
                </a:cubicBezTo>
                <a:cubicBezTo>
                  <a:pt x="794560" y="86085"/>
                  <a:pt x="790618" y="87663"/>
                  <a:pt x="786554" y="88936"/>
                </a:cubicBezTo>
                <a:cubicBezTo>
                  <a:pt x="784493" y="89724"/>
                  <a:pt x="782795" y="89785"/>
                  <a:pt x="780914" y="90392"/>
                </a:cubicBezTo>
                <a:cubicBezTo>
                  <a:pt x="778974" y="90816"/>
                  <a:pt x="775880" y="91119"/>
                  <a:pt x="773394" y="91483"/>
                </a:cubicBezTo>
                <a:cubicBezTo>
                  <a:pt x="771332" y="91544"/>
                  <a:pt x="769270" y="91544"/>
                  <a:pt x="767147" y="91605"/>
                </a:cubicBezTo>
                <a:cubicBezTo>
                  <a:pt x="764903" y="91847"/>
                  <a:pt x="762598" y="91362"/>
                  <a:pt x="760294" y="91302"/>
                </a:cubicBezTo>
                <a:cubicBezTo>
                  <a:pt x="757989" y="91240"/>
                  <a:pt x="755745" y="90816"/>
                  <a:pt x="753501" y="90392"/>
                </a:cubicBezTo>
                <a:lnTo>
                  <a:pt x="750105" y="89785"/>
                </a:lnTo>
                <a:lnTo>
                  <a:pt x="746769" y="88876"/>
                </a:lnTo>
                <a:cubicBezTo>
                  <a:pt x="737853" y="86389"/>
                  <a:pt x="729241" y="82446"/>
                  <a:pt x="721599" y="76867"/>
                </a:cubicBezTo>
                <a:cubicBezTo>
                  <a:pt x="713958" y="71348"/>
                  <a:pt x="707286" y="64373"/>
                  <a:pt x="702071" y="56428"/>
                </a:cubicBezTo>
                <a:cubicBezTo>
                  <a:pt x="696855" y="48604"/>
                  <a:pt x="693155" y="38961"/>
                  <a:pt x="691336" y="30713"/>
                </a:cubicBezTo>
                <a:lnTo>
                  <a:pt x="690062" y="22890"/>
                </a:lnTo>
                <a:lnTo>
                  <a:pt x="689638" y="15369"/>
                </a:lnTo>
                <a:cubicBezTo>
                  <a:pt x="689334" y="12882"/>
                  <a:pt x="689698" y="10335"/>
                  <a:pt x="689698" y="7849"/>
                </a:cubicBezTo>
                <a:cubicBezTo>
                  <a:pt x="689759" y="5362"/>
                  <a:pt x="689819" y="2815"/>
                  <a:pt x="690304" y="328"/>
                </a:cubicBezTo>
                <a:close/>
                <a:moveTo>
                  <a:pt x="591350" y="0"/>
                </a:moveTo>
                <a:lnTo>
                  <a:pt x="657604" y="0"/>
                </a:lnTo>
                <a:lnTo>
                  <a:pt x="657130" y="6514"/>
                </a:lnTo>
                <a:cubicBezTo>
                  <a:pt x="657069" y="9850"/>
                  <a:pt x="656766" y="13246"/>
                  <a:pt x="657130" y="16521"/>
                </a:cubicBezTo>
                <a:lnTo>
                  <a:pt x="657858" y="26528"/>
                </a:lnTo>
                <a:cubicBezTo>
                  <a:pt x="657918" y="27014"/>
                  <a:pt x="657736" y="25922"/>
                  <a:pt x="657979" y="27620"/>
                </a:cubicBezTo>
                <a:lnTo>
                  <a:pt x="658039" y="27862"/>
                </a:lnTo>
                <a:lnTo>
                  <a:pt x="658161" y="28408"/>
                </a:lnTo>
                <a:lnTo>
                  <a:pt x="658343" y="29500"/>
                </a:lnTo>
                <a:lnTo>
                  <a:pt x="658707" y="31683"/>
                </a:lnTo>
                <a:lnTo>
                  <a:pt x="659434" y="35990"/>
                </a:lnTo>
                <a:cubicBezTo>
                  <a:pt x="662467" y="50545"/>
                  <a:pt x="668107" y="62736"/>
                  <a:pt x="675810" y="74016"/>
                </a:cubicBezTo>
                <a:cubicBezTo>
                  <a:pt x="691154" y="96457"/>
                  <a:pt x="715049" y="111740"/>
                  <a:pt x="740037" y="116895"/>
                </a:cubicBezTo>
                <a:lnTo>
                  <a:pt x="744707" y="117866"/>
                </a:lnTo>
                <a:lnTo>
                  <a:pt x="749437" y="118411"/>
                </a:lnTo>
                <a:cubicBezTo>
                  <a:pt x="752591" y="118775"/>
                  <a:pt x="755684" y="119139"/>
                  <a:pt x="758838" y="119079"/>
                </a:cubicBezTo>
                <a:cubicBezTo>
                  <a:pt x="761931" y="119018"/>
                  <a:pt x="765085" y="119321"/>
                  <a:pt x="768117" y="118958"/>
                </a:cubicBezTo>
                <a:lnTo>
                  <a:pt x="772666" y="118533"/>
                </a:lnTo>
                <a:lnTo>
                  <a:pt x="774910" y="118290"/>
                </a:lnTo>
                <a:lnTo>
                  <a:pt x="776062" y="118169"/>
                </a:lnTo>
                <a:lnTo>
                  <a:pt x="776365" y="118169"/>
                </a:lnTo>
                <a:lnTo>
                  <a:pt x="777275" y="118048"/>
                </a:lnTo>
                <a:lnTo>
                  <a:pt x="777761" y="117926"/>
                </a:lnTo>
                <a:cubicBezTo>
                  <a:pt x="780490" y="117320"/>
                  <a:pt x="782673" y="117017"/>
                  <a:pt x="785766" y="116167"/>
                </a:cubicBezTo>
                <a:cubicBezTo>
                  <a:pt x="788859" y="115197"/>
                  <a:pt x="792316" y="114409"/>
                  <a:pt x="795045" y="113196"/>
                </a:cubicBezTo>
                <a:cubicBezTo>
                  <a:pt x="800686" y="110952"/>
                  <a:pt x="806084" y="108222"/>
                  <a:pt x="810936" y="104887"/>
                </a:cubicBezTo>
                <a:cubicBezTo>
                  <a:pt x="830707" y="91787"/>
                  <a:pt x="842655" y="71469"/>
                  <a:pt x="846233" y="51940"/>
                </a:cubicBezTo>
                <a:cubicBezTo>
                  <a:pt x="848053" y="42176"/>
                  <a:pt x="848113" y="32593"/>
                  <a:pt x="846597" y="23799"/>
                </a:cubicBezTo>
                <a:lnTo>
                  <a:pt x="846415" y="22586"/>
                </a:lnTo>
                <a:lnTo>
                  <a:pt x="846233" y="21858"/>
                </a:lnTo>
                <a:lnTo>
                  <a:pt x="845869" y="20402"/>
                </a:lnTo>
                <a:lnTo>
                  <a:pt x="845202" y="17552"/>
                </a:lnTo>
                <a:cubicBezTo>
                  <a:pt x="844656" y="15551"/>
                  <a:pt x="843807" y="13185"/>
                  <a:pt x="843140" y="11123"/>
                </a:cubicBezTo>
                <a:cubicBezTo>
                  <a:pt x="841503" y="7060"/>
                  <a:pt x="839683" y="3421"/>
                  <a:pt x="837560" y="85"/>
                </a:cubicBezTo>
                <a:lnTo>
                  <a:pt x="837483" y="0"/>
                </a:lnTo>
                <a:lnTo>
                  <a:pt x="874489" y="0"/>
                </a:lnTo>
                <a:lnTo>
                  <a:pt x="893666" y="28285"/>
                </a:lnTo>
                <a:cubicBezTo>
                  <a:pt x="901935" y="47668"/>
                  <a:pt x="906548" y="68983"/>
                  <a:pt x="906639" y="91362"/>
                </a:cubicBezTo>
                <a:cubicBezTo>
                  <a:pt x="923258" y="107616"/>
                  <a:pt x="948002" y="123263"/>
                  <a:pt x="981238" y="121929"/>
                </a:cubicBezTo>
                <a:cubicBezTo>
                  <a:pt x="1049043" y="119200"/>
                  <a:pt x="1092468" y="85297"/>
                  <a:pt x="1156210" y="135515"/>
                </a:cubicBezTo>
                <a:cubicBezTo>
                  <a:pt x="1156210" y="135515"/>
                  <a:pt x="1091133" y="105675"/>
                  <a:pt x="1028726" y="158561"/>
                </a:cubicBezTo>
                <a:cubicBezTo>
                  <a:pt x="974020" y="204957"/>
                  <a:pt x="918406" y="235889"/>
                  <a:pt x="866065" y="199620"/>
                </a:cubicBezTo>
                <a:cubicBezTo>
                  <a:pt x="837742" y="231825"/>
                  <a:pt x="796865" y="252688"/>
                  <a:pt x="751075" y="254690"/>
                </a:cubicBezTo>
                <a:cubicBezTo>
                  <a:pt x="750165" y="249535"/>
                  <a:pt x="749134" y="244380"/>
                  <a:pt x="747679" y="239346"/>
                </a:cubicBezTo>
                <a:cubicBezTo>
                  <a:pt x="743555" y="224729"/>
                  <a:pt x="737368" y="210477"/>
                  <a:pt x="728756" y="197801"/>
                </a:cubicBezTo>
                <a:cubicBezTo>
                  <a:pt x="726816" y="194465"/>
                  <a:pt x="724390" y="191494"/>
                  <a:pt x="721964" y="188521"/>
                </a:cubicBezTo>
                <a:cubicBezTo>
                  <a:pt x="719538" y="185550"/>
                  <a:pt x="717294" y="182396"/>
                  <a:pt x="714504" y="179788"/>
                </a:cubicBezTo>
                <a:lnTo>
                  <a:pt x="706498" y="171601"/>
                </a:lnTo>
                <a:cubicBezTo>
                  <a:pt x="706134" y="171297"/>
                  <a:pt x="706923" y="171964"/>
                  <a:pt x="705649" y="170812"/>
                </a:cubicBezTo>
                <a:lnTo>
                  <a:pt x="705407" y="170630"/>
                </a:lnTo>
                <a:lnTo>
                  <a:pt x="704921" y="170206"/>
                </a:lnTo>
                <a:lnTo>
                  <a:pt x="703951" y="169417"/>
                </a:lnTo>
                <a:lnTo>
                  <a:pt x="702010" y="167780"/>
                </a:lnTo>
                <a:lnTo>
                  <a:pt x="698068" y="164504"/>
                </a:lnTo>
                <a:cubicBezTo>
                  <a:pt x="684786" y="154255"/>
                  <a:pt x="670897" y="147765"/>
                  <a:pt x="655856" y="143702"/>
                </a:cubicBezTo>
                <a:cubicBezTo>
                  <a:pt x="625956" y="135515"/>
                  <a:pt x="593994" y="140245"/>
                  <a:pt x="568461" y="154012"/>
                </a:cubicBezTo>
                <a:lnTo>
                  <a:pt x="563670" y="156560"/>
                </a:lnTo>
                <a:lnTo>
                  <a:pt x="559182" y="159532"/>
                </a:lnTo>
                <a:cubicBezTo>
                  <a:pt x="556210" y="161533"/>
                  <a:pt x="553177" y="163474"/>
                  <a:pt x="550509" y="165839"/>
                </a:cubicBezTo>
                <a:cubicBezTo>
                  <a:pt x="547840" y="168204"/>
                  <a:pt x="544869" y="170206"/>
                  <a:pt x="542503" y="172814"/>
                </a:cubicBezTo>
                <a:lnTo>
                  <a:pt x="538864" y="176574"/>
                </a:lnTo>
                <a:lnTo>
                  <a:pt x="537045" y="178454"/>
                </a:lnTo>
                <a:lnTo>
                  <a:pt x="536135" y="179364"/>
                </a:lnTo>
                <a:lnTo>
                  <a:pt x="535710" y="179424"/>
                </a:lnTo>
                <a:lnTo>
                  <a:pt x="535043" y="180152"/>
                </a:lnTo>
                <a:lnTo>
                  <a:pt x="534680" y="180637"/>
                </a:lnTo>
                <a:cubicBezTo>
                  <a:pt x="532739" y="183184"/>
                  <a:pt x="530980" y="185186"/>
                  <a:pt x="528918" y="188218"/>
                </a:cubicBezTo>
                <a:cubicBezTo>
                  <a:pt x="526977" y="191372"/>
                  <a:pt x="524612" y="194526"/>
                  <a:pt x="523156" y="197619"/>
                </a:cubicBezTo>
                <a:cubicBezTo>
                  <a:pt x="519942" y="203744"/>
                  <a:pt x="517273" y="210052"/>
                  <a:pt x="515454" y="216542"/>
                </a:cubicBezTo>
                <a:cubicBezTo>
                  <a:pt x="511754" y="229460"/>
                  <a:pt x="510784" y="242620"/>
                  <a:pt x="512421" y="254932"/>
                </a:cubicBezTo>
                <a:cubicBezTo>
                  <a:pt x="514059" y="267305"/>
                  <a:pt x="518061" y="278707"/>
                  <a:pt x="523641" y="288653"/>
                </a:cubicBezTo>
                <a:cubicBezTo>
                  <a:pt x="529221" y="298539"/>
                  <a:pt x="536196" y="307030"/>
                  <a:pt x="544019" y="313580"/>
                </a:cubicBezTo>
                <a:lnTo>
                  <a:pt x="544383" y="313883"/>
                </a:lnTo>
                <a:lnTo>
                  <a:pt x="544566" y="314065"/>
                </a:lnTo>
                <a:cubicBezTo>
                  <a:pt x="545232" y="314611"/>
                  <a:pt x="544869" y="314308"/>
                  <a:pt x="545051" y="314490"/>
                </a:cubicBezTo>
                <a:lnTo>
                  <a:pt x="545779" y="315035"/>
                </a:lnTo>
                <a:lnTo>
                  <a:pt x="547173" y="316066"/>
                </a:lnTo>
                <a:lnTo>
                  <a:pt x="549963" y="318129"/>
                </a:lnTo>
                <a:cubicBezTo>
                  <a:pt x="551964" y="319523"/>
                  <a:pt x="554390" y="320918"/>
                  <a:pt x="556513" y="322192"/>
                </a:cubicBezTo>
                <a:cubicBezTo>
                  <a:pt x="560880" y="324557"/>
                  <a:pt x="565186" y="326377"/>
                  <a:pt x="569553" y="327771"/>
                </a:cubicBezTo>
                <a:cubicBezTo>
                  <a:pt x="587020" y="333291"/>
                  <a:pt x="603213" y="331410"/>
                  <a:pt x="614918" y="327105"/>
                </a:cubicBezTo>
                <a:cubicBezTo>
                  <a:pt x="626806" y="322919"/>
                  <a:pt x="634507" y="316612"/>
                  <a:pt x="639117" y="312185"/>
                </a:cubicBezTo>
                <a:cubicBezTo>
                  <a:pt x="641543" y="310062"/>
                  <a:pt x="642998" y="308000"/>
                  <a:pt x="644151" y="306727"/>
                </a:cubicBezTo>
                <a:cubicBezTo>
                  <a:pt x="645243" y="305453"/>
                  <a:pt x="645788" y="304786"/>
                  <a:pt x="645788" y="304786"/>
                </a:cubicBezTo>
                <a:cubicBezTo>
                  <a:pt x="645788" y="304786"/>
                  <a:pt x="645121" y="305332"/>
                  <a:pt x="643848" y="306362"/>
                </a:cubicBezTo>
                <a:cubicBezTo>
                  <a:pt x="642513" y="307393"/>
                  <a:pt x="640755" y="309031"/>
                  <a:pt x="638025" y="310669"/>
                </a:cubicBezTo>
                <a:cubicBezTo>
                  <a:pt x="632870" y="314247"/>
                  <a:pt x="624501" y="318614"/>
                  <a:pt x="613281" y="320797"/>
                </a:cubicBezTo>
                <a:cubicBezTo>
                  <a:pt x="602182" y="323162"/>
                  <a:pt x="587929" y="322253"/>
                  <a:pt x="574101" y="316066"/>
                </a:cubicBezTo>
                <a:cubicBezTo>
                  <a:pt x="570705" y="314490"/>
                  <a:pt x="567308" y="312488"/>
                  <a:pt x="564094" y="310244"/>
                </a:cubicBezTo>
                <a:cubicBezTo>
                  <a:pt x="562639" y="309031"/>
                  <a:pt x="561183" y="308061"/>
                  <a:pt x="559607" y="306666"/>
                </a:cubicBezTo>
                <a:lnTo>
                  <a:pt x="557120" y="304301"/>
                </a:lnTo>
                <a:lnTo>
                  <a:pt x="555846" y="303088"/>
                </a:lnTo>
                <a:lnTo>
                  <a:pt x="555359" y="302601"/>
                </a:lnTo>
                <a:lnTo>
                  <a:pt x="555240" y="302420"/>
                </a:lnTo>
                <a:lnTo>
                  <a:pt x="554997" y="302117"/>
                </a:lnTo>
                <a:cubicBezTo>
                  <a:pt x="549235" y="295870"/>
                  <a:pt x="544141" y="288532"/>
                  <a:pt x="540502" y="280223"/>
                </a:cubicBezTo>
                <a:cubicBezTo>
                  <a:pt x="533164" y="263605"/>
                  <a:pt x="531829" y="242863"/>
                  <a:pt x="538682" y="224001"/>
                </a:cubicBezTo>
                <a:cubicBezTo>
                  <a:pt x="540320" y="219271"/>
                  <a:pt x="542685" y="214722"/>
                  <a:pt x="545354" y="210416"/>
                </a:cubicBezTo>
                <a:cubicBezTo>
                  <a:pt x="546627" y="208111"/>
                  <a:pt x="548143" y="206595"/>
                  <a:pt x="549478" y="204594"/>
                </a:cubicBezTo>
                <a:cubicBezTo>
                  <a:pt x="549963" y="203744"/>
                  <a:pt x="551297" y="202410"/>
                  <a:pt x="552268" y="201318"/>
                </a:cubicBezTo>
                <a:lnTo>
                  <a:pt x="555361" y="197862"/>
                </a:lnTo>
                <a:cubicBezTo>
                  <a:pt x="557241" y="196163"/>
                  <a:pt x="559060" y="194526"/>
                  <a:pt x="560940" y="192828"/>
                </a:cubicBezTo>
                <a:cubicBezTo>
                  <a:pt x="562821" y="190826"/>
                  <a:pt x="565186" y="189492"/>
                  <a:pt x="567308" y="187733"/>
                </a:cubicBezTo>
                <a:cubicBezTo>
                  <a:pt x="569431" y="185974"/>
                  <a:pt x="571797" y="184640"/>
                  <a:pt x="574162" y="183184"/>
                </a:cubicBezTo>
                <a:lnTo>
                  <a:pt x="577680" y="181062"/>
                </a:lnTo>
                <a:lnTo>
                  <a:pt x="581440" y="179303"/>
                </a:lnTo>
                <a:cubicBezTo>
                  <a:pt x="601272" y="169538"/>
                  <a:pt x="625350" y="167598"/>
                  <a:pt x="647305" y="173905"/>
                </a:cubicBezTo>
                <a:cubicBezTo>
                  <a:pt x="658161" y="176938"/>
                  <a:pt x="668956" y="182760"/>
                  <a:pt x="677204" y="189007"/>
                </a:cubicBezTo>
                <a:lnTo>
                  <a:pt x="684361" y="195071"/>
                </a:lnTo>
                <a:lnTo>
                  <a:pt x="690608" y="201561"/>
                </a:lnTo>
                <a:cubicBezTo>
                  <a:pt x="692792" y="203623"/>
                  <a:pt x="694429" y="206110"/>
                  <a:pt x="696369" y="208414"/>
                </a:cubicBezTo>
                <a:cubicBezTo>
                  <a:pt x="698250" y="210719"/>
                  <a:pt x="700130" y="213085"/>
                  <a:pt x="701646" y="215632"/>
                </a:cubicBezTo>
                <a:cubicBezTo>
                  <a:pt x="708560" y="225396"/>
                  <a:pt x="713533" y="236495"/>
                  <a:pt x="716930" y="247897"/>
                </a:cubicBezTo>
                <a:cubicBezTo>
                  <a:pt x="720326" y="259299"/>
                  <a:pt x="722085" y="271308"/>
                  <a:pt x="721721" y="283134"/>
                </a:cubicBezTo>
                <a:cubicBezTo>
                  <a:pt x="721842" y="286106"/>
                  <a:pt x="721539" y="289017"/>
                  <a:pt x="721236" y="291989"/>
                </a:cubicBezTo>
                <a:cubicBezTo>
                  <a:pt x="720933" y="294718"/>
                  <a:pt x="720811" y="297508"/>
                  <a:pt x="720205" y="300237"/>
                </a:cubicBezTo>
                <a:cubicBezTo>
                  <a:pt x="689334" y="354033"/>
                  <a:pt x="631354" y="390301"/>
                  <a:pt x="564882" y="390301"/>
                </a:cubicBezTo>
                <a:cubicBezTo>
                  <a:pt x="514119" y="390301"/>
                  <a:pt x="468390" y="369074"/>
                  <a:pt x="435822" y="335171"/>
                </a:cubicBezTo>
                <a:cubicBezTo>
                  <a:pt x="439340" y="323647"/>
                  <a:pt x="441159" y="311517"/>
                  <a:pt x="441644" y="299267"/>
                </a:cubicBezTo>
                <a:cubicBezTo>
                  <a:pt x="442311" y="284286"/>
                  <a:pt x="440370" y="269063"/>
                  <a:pt x="436186" y="254386"/>
                </a:cubicBezTo>
                <a:cubicBezTo>
                  <a:pt x="432062" y="239770"/>
                  <a:pt x="425875" y="225518"/>
                  <a:pt x="417263" y="212841"/>
                </a:cubicBezTo>
                <a:cubicBezTo>
                  <a:pt x="415323" y="209506"/>
                  <a:pt x="412897" y="206535"/>
                  <a:pt x="410471" y="203562"/>
                </a:cubicBezTo>
                <a:cubicBezTo>
                  <a:pt x="408045" y="200591"/>
                  <a:pt x="405801" y="197437"/>
                  <a:pt x="403011" y="194829"/>
                </a:cubicBezTo>
                <a:lnTo>
                  <a:pt x="395005" y="186641"/>
                </a:lnTo>
                <a:cubicBezTo>
                  <a:pt x="394642" y="186338"/>
                  <a:pt x="395430" y="187005"/>
                  <a:pt x="394156" y="185853"/>
                </a:cubicBezTo>
                <a:lnTo>
                  <a:pt x="393914" y="185671"/>
                </a:lnTo>
                <a:lnTo>
                  <a:pt x="393428" y="185247"/>
                </a:lnTo>
                <a:lnTo>
                  <a:pt x="392458" y="184458"/>
                </a:lnTo>
                <a:lnTo>
                  <a:pt x="390517" y="182821"/>
                </a:lnTo>
                <a:lnTo>
                  <a:pt x="386575" y="179545"/>
                </a:lnTo>
                <a:cubicBezTo>
                  <a:pt x="373293" y="169296"/>
                  <a:pt x="359404" y="162806"/>
                  <a:pt x="344363" y="158743"/>
                </a:cubicBezTo>
                <a:cubicBezTo>
                  <a:pt x="314463" y="150555"/>
                  <a:pt x="282501" y="155286"/>
                  <a:pt x="256968" y="169053"/>
                </a:cubicBezTo>
                <a:lnTo>
                  <a:pt x="252177" y="171601"/>
                </a:lnTo>
                <a:lnTo>
                  <a:pt x="247689" y="174572"/>
                </a:lnTo>
                <a:cubicBezTo>
                  <a:pt x="244717" y="176574"/>
                  <a:pt x="241685" y="178514"/>
                  <a:pt x="239016" y="180880"/>
                </a:cubicBezTo>
                <a:cubicBezTo>
                  <a:pt x="236347" y="183245"/>
                  <a:pt x="233376" y="185247"/>
                  <a:pt x="231010" y="187855"/>
                </a:cubicBezTo>
                <a:lnTo>
                  <a:pt x="227371" y="191615"/>
                </a:lnTo>
                <a:lnTo>
                  <a:pt x="225552" y="193495"/>
                </a:lnTo>
                <a:lnTo>
                  <a:pt x="224642" y="194405"/>
                </a:lnTo>
                <a:lnTo>
                  <a:pt x="224400" y="194647"/>
                </a:lnTo>
                <a:lnTo>
                  <a:pt x="223732" y="195375"/>
                </a:lnTo>
                <a:lnTo>
                  <a:pt x="223369" y="195860"/>
                </a:lnTo>
                <a:cubicBezTo>
                  <a:pt x="221427" y="198407"/>
                  <a:pt x="219669" y="200409"/>
                  <a:pt x="217607" y="203441"/>
                </a:cubicBezTo>
                <a:cubicBezTo>
                  <a:pt x="215666" y="206595"/>
                  <a:pt x="213301" y="209749"/>
                  <a:pt x="211845" y="212841"/>
                </a:cubicBezTo>
                <a:cubicBezTo>
                  <a:pt x="208631" y="218967"/>
                  <a:pt x="205962" y="225275"/>
                  <a:pt x="204143" y="231765"/>
                </a:cubicBezTo>
                <a:cubicBezTo>
                  <a:pt x="200443" y="244683"/>
                  <a:pt x="199473" y="257843"/>
                  <a:pt x="201111" y="270155"/>
                </a:cubicBezTo>
                <a:cubicBezTo>
                  <a:pt x="202748" y="282528"/>
                  <a:pt x="206751" y="293930"/>
                  <a:pt x="212331" y="303876"/>
                </a:cubicBezTo>
                <a:cubicBezTo>
                  <a:pt x="217910" y="313762"/>
                  <a:pt x="224885" y="322253"/>
                  <a:pt x="232708" y="328803"/>
                </a:cubicBezTo>
                <a:lnTo>
                  <a:pt x="233073" y="329106"/>
                </a:lnTo>
                <a:lnTo>
                  <a:pt x="233254" y="329288"/>
                </a:lnTo>
                <a:cubicBezTo>
                  <a:pt x="233921" y="329834"/>
                  <a:pt x="233557" y="329531"/>
                  <a:pt x="233739" y="329712"/>
                </a:cubicBezTo>
                <a:lnTo>
                  <a:pt x="234467" y="330258"/>
                </a:lnTo>
                <a:lnTo>
                  <a:pt x="235862" y="331289"/>
                </a:lnTo>
                <a:lnTo>
                  <a:pt x="238653" y="333351"/>
                </a:lnTo>
                <a:cubicBezTo>
                  <a:pt x="240654" y="334746"/>
                  <a:pt x="243080" y="336141"/>
                  <a:pt x="245202" y="337415"/>
                </a:cubicBezTo>
                <a:cubicBezTo>
                  <a:pt x="249569" y="339780"/>
                  <a:pt x="253875" y="341599"/>
                  <a:pt x="258241" y="342994"/>
                </a:cubicBezTo>
                <a:cubicBezTo>
                  <a:pt x="275708" y="348514"/>
                  <a:pt x="291902" y="346633"/>
                  <a:pt x="303607" y="342327"/>
                </a:cubicBezTo>
                <a:cubicBezTo>
                  <a:pt x="315494" y="338142"/>
                  <a:pt x="323197" y="331835"/>
                  <a:pt x="327806" y="327408"/>
                </a:cubicBezTo>
                <a:cubicBezTo>
                  <a:pt x="330232" y="325285"/>
                  <a:pt x="331688" y="323223"/>
                  <a:pt x="332840" y="321949"/>
                </a:cubicBezTo>
                <a:cubicBezTo>
                  <a:pt x="333931" y="320676"/>
                  <a:pt x="334478" y="320008"/>
                  <a:pt x="334478" y="320008"/>
                </a:cubicBezTo>
                <a:cubicBezTo>
                  <a:pt x="334478" y="320008"/>
                  <a:pt x="333810" y="320555"/>
                  <a:pt x="332537" y="321585"/>
                </a:cubicBezTo>
                <a:cubicBezTo>
                  <a:pt x="331203" y="322616"/>
                  <a:pt x="329444" y="324254"/>
                  <a:pt x="326715" y="325892"/>
                </a:cubicBezTo>
                <a:cubicBezTo>
                  <a:pt x="321559" y="329470"/>
                  <a:pt x="313190" y="333836"/>
                  <a:pt x="301970" y="336020"/>
                </a:cubicBezTo>
                <a:cubicBezTo>
                  <a:pt x="290871" y="338385"/>
                  <a:pt x="276618" y="337475"/>
                  <a:pt x="262790" y="331289"/>
                </a:cubicBezTo>
                <a:cubicBezTo>
                  <a:pt x="259394" y="329712"/>
                  <a:pt x="255998" y="327711"/>
                  <a:pt x="252784" y="325467"/>
                </a:cubicBezTo>
                <a:cubicBezTo>
                  <a:pt x="251328" y="324254"/>
                  <a:pt x="249872" y="323284"/>
                  <a:pt x="248295" y="321889"/>
                </a:cubicBezTo>
                <a:lnTo>
                  <a:pt x="245809" y="319523"/>
                </a:lnTo>
                <a:lnTo>
                  <a:pt x="244535" y="318310"/>
                </a:lnTo>
                <a:lnTo>
                  <a:pt x="243929" y="317704"/>
                </a:lnTo>
                <a:cubicBezTo>
                  <a:pt x="243989" y="317764"/>
                  <a:pt x="243504" y="317340"/>
                  <a:pt x="244050" y="317825"/>
                </a:cubicBezTo>
                <a:lnTo>
                  <a:pt x="243929" y="317643"/>
                </a:lnTo>
                <a:lnTo>
                  <a:pt x="243686" y="317340"/>
                </a:lnTo>
                <a:cubicBezTo>
                  <a:pt x="237925" y="311093"/>
                  <a:pt x="232830" y="303754"/>
                  <a:pt x="229191" y="295446"/>
                </a:cubicBezTo>
                <a:cubicBezTo>
                  <a:pt x="221852" y="278828"/>
                  <a:pt x="220518" y="258086"/>
                  <a:pt x="227371" y="239224"/>
                </a:cubicBezTo>
                <a:cubicBezTo>
                  <a:pt x="229009" y="234494"/>
                  <a:pt x="231375" y="229945"/>
                  <a:pt x="234043" y="225639"/>
                </a:cubicBezTo>
                <a:cubicBezTo>
                  <a:pt x="235317" y="223334"/>
                  <a:pt x="236833" y="221818"/>
                  <a:pt x="238167" y="219816"/>
                </a:cubicBezTo>
                <a:cubicBezTo>
                  <a:pt x="238653" y="218967"/>
                  <a:pt x="239986" y="217633"/>
                  <a:pt x="240957" y="216542"/>
                </a:cubicBezTo>
                <a:lnTo>
                  <a:pt x="244050" y="213145"/>
                </a:lnTo>
                <a:cubicBezTo>
                  <a:pt x="245930" y="211447"/>
                  <a:pt x="247749" y="209809"/>
                  <a:pt x="249630" y="208111"/>
                </a:cubicBezTo>
                <a:cubicBezTo>
                  <a:pt x="251510" y="206110"/>
                  <a:pt x="253875" y="204775"/>
                  <a:pt x="255998" y="203017"/>
                </a:cubicBezTo>
                <a:cubicBezTo>
                  <a:pt x="258121" y="201258"/>
                  <a:pt x="260486" y="199923"/>
                  <a:pt x="262851" y="198468"/>
                </a:cubicBezTo>
                <a:lnTo>
                  <a:pt x="266369" y="196346"/>
                </a:lnTo>
                <a:lnTo>
                  <a:pt x="270129" y="194586"/>
                </a:lnTo>
                <a:cubicBezTo>
                  <a:pt x="289961" y="184822"/>
                  <a:pt x="314039" y="182881"/>
                  <a:pt x="335994" y="189189"/>
                </a:cubicBezTo>
                <a:cubicBezTo>
                  <a:pt x="346850" y="192221"/>
                  <a:pt x="357645" y="198044"/>
                  <a:pt x="365894" y="204290"/>
                </a:cubicBezTo>
                <a:lnTo>
                  <a:pt x="373050" y="210355"/>
                </a:lnTo>
                <a:lnTo>
                  <a:pt x="379297" y="216845"/>
                </a:lnTo>
                <a:cubicBezTo>
                  <a:pt x="381480" y="218906"/>
                  <a:pt x="383118" y="221393"/>
                  <a:pt x="385059" y="223698"/>
                </a:cubicBezTo>
                <a:cubicBezTo>
                  <a:pt x="386939" y="226003"/>
                  <a:pt x="388819" y="228368"/>
                  <a:pt x="390335" y="230915"/>
                </a:cubicBezTo>
                <a:cubicBezTo>
                  <a:pt x="397249" y="240679"/>
                  <a:pt x="402222" y="251778"/>
                  <a:pt x="405619" y="263180"/>
                </a:cubicBezTo>
                <a:cubicBezTo>
                  <a:pt x="409015" y="274582"/>
                  <a:pt x="410774" y="286591"/>
                  <a:pt x="410410" y="298417"/>
                </a:cubicBezTo>
                <a:cubicBezTo>
                  <a:pt x="410531" y="301390"/>
                  <a:pt x="410228" y="304301"/>
                  <a:pt x="409925" y="307272"/>
                </a:cubicBezTo>
                <a:cubicBezTo>
                  <a:pt x="409621" y="310183"/>
                  <a:pt x="409500" y="313155"/>
                  <a:pt x="408833" y="316006"/>
                </a:cubicBezTo>
                <a:lnTo>
                  <a:pt x="407256" y="324679"/>
                </a:lnTo>
                <a:lnTo>
                  <a:pt x="404891" y="333108"/>
                </a:lnTo>
                <a:cubicBezTo>
                  <a:pt x="404830" y="333291"/>
                  <a:pt x="404769" y="333412"/>
                  <a:pt x="404769" y="333533"/>
                </a:cubicBezTo>
                <a:cubicBezTo>
                  <a:pt x="370988" y="371681"/>
                  <a:pt x="321681" y="395698"/>
                  <a:pt x="266732" y="395698"/>
                </a:cubicBezTo>
                <a:cubicBezTo>
                  <a:pt x="197169" y="395698"/>
                  <a:pt x="136641" y="357125"/>
                  <a:pt x="105225" y="300177"/>
                </a:cubicBezTo>
                <a:lnTo>
                  <a:pt x="111835" y="291625"/>
                </a:lnTo>
                <a:cubicBezTo>
                  <a:pt x="112199" y="291079"/>
                  <a:pt x="111471" y="292231"/>
                  <a:pt x="112745" y="290291"/>
                </a:cubicBezTo>
                <a:lnTo>
                  <a:pt x="112988" y="289866"/>
                </a:lnTo>
                <a:lnTo>
                  <a:pt x="113533" y="289017"/>
                </a:lnTo>
                <a:lnTo>
                  <a:pt x="114565" y="287379"/>
                </a:lnTo>
                <a:lnTo>
                  <a:pt x="116627" y="284104"/>
                </a:lnTo>
                <a:lnTo>
                  <a:pt x="120751" y="277494"/>
                </a:lnTo>
                <a:cubicBezTo>
                  <a:pt x="123540" y="272581"/>
                  <a:pt x="126391" y="266577"/>
                  <a:pt x="129120" y="261179"/>
                </a:cubicBezTo>
                <a:cubicBezTo>
                  <a:pt x="131728" y="255599"/>
                  <a:pt x="133366" y="250202"/>
                  <a:pt x="135488" y="244683"/>
                </a:cubicBezTo>
                <a:cubicBezTo>
                  <a:pt x="137489" y="239224"/>
                  <a:pt x="138642" y="233402"/>
                  <a:pt x="140159" y="227822"/>
                </a:cubicBezTo>
                <a:cubicBezTo>
                  <a:pt x="141675" y="222182"/>
                  <a:pt x="142220" y="216359"/>
                  <a:pt x="143191" y="210659"/>
                </a:cubicBezTo>
                <a:cubicBezTo>
                  <a:pt x="149316" y="164566"/>
                  <a:pt x="136458" y="117745"/>
                  <a:pt x="110683" y="82446"/>
                </a:cubicBezTo>
                <a:lnTo>
                  <a:pt x="105891" y="75836"/>
                </a:lnTo>
                <a:lnTo>
                  <a:pt x="100312" y="69771"/>
                </a:lnTo>
                <a:lnTo>
                  <a:pt x="90542" y="59576"/>
                </a:lnTo>
                <a:lnTo>
                  <a:pt x="110752" y="42901"/>
                </a:lnTo>
                <a:cubicBezTo>
                  <a:pt x="137480" y="24844"/>
                  <a:pt x="167870" y="11796"/>
                  <a:pt x="200575" y="5104"/>
                </a:cubicBezTo>
                <a:lnTo>
                  <a:pt x="206268" y="4530"/>
                </a:lnTo>
                <a:lnTo>
                  <a:pt x="210693" y="16582"/>
                </a:lnTo>
                <a:cubicBezTo>
                  <a:pt x="218820" y="37203"/>
                  <a:pt x="231132" y="56307"/>
                  <a:pt x="245566" y="73653"/>
                </a:cubicBezTo>
                <a:cubicBezTo>
                  <a:pt x="259940" y="91119"/>
                  <a:pt x="277468" y="106281"/>
                  <a:pt x="296936" y="118351"/>
                </a:cubicBezTo>
                <a:cubicBezTo>
                  <a:pt x="316343" y="130481"/>
                  <a:pt x="337692" y="140063"/>
                  <a:pt x="360193" y="145400"/>
                </a:cubicBezTo>
                <a:cubicBezTo>
                  <a:pt x="365711" y="147099"/>
                  <a:pt x="371413" y="148008"/>
                  <a:pt x="377113" y="148857"/>
                </a:cubicBezTo>
                <a:cubicBezTo>
                  <a:pt x="382815" y="149706"/>
                  <a:pt x="388455" y="150980"/>
                  <a:pt x="394217" y="151101"/>
                </a:cubicBezTo>
                <a:lnTo>
                  <a:pt x="411441" y="152132"/>
                </a:lnTo>
                <a:cubicBezTo>
                  <a:pt x="412108" y="152132"/>
                  <a:pt x="410713" y="152193"/>
                  <a:pt x="413079" y="152132"/>
                </a:cubicBezTo>
                <a:lnTo>
                  <a:pt x="413564" y="152132"/>
                </a:lnTo>
                <a:lnTo>
                  <a:pt x="414534" y="152072"/>
                </a:lnTo>
                <a:lnTo>
                  <a:pt x="416475" y="152011"/>
                </a:lnTo>
                <a:lnTo>
                  <a:pt x="420357" y="151829"/>
                </a:lnTo>
                <a:lnTo>
                  <a:pt x="428120" y="151526"/>
                </a:lnTo>
                <a:cubicBezTo>
                  <a:pt x="433760" y="151041"/>
                  <a:pt x="440310" y="150010"/>
                  <a:pt x="446314" y="149160"/>
                </a:cubicBezTo>
                <a:cubicBezTo>
                  <a:pt x="452379" y="148190"/>
                  <a:pt x="457777" y="146431"/>
                  <a:pt x="463539" y="145097"/>
                </a:cubicBezTo>
                <a:cubicBezTo>
                  <a:pt x="469179" y="143641"/>
                  <a:pt x="474576" y="141337"/>
                  <a:pt x="480096" y="139396"/>
                </a:cubicBezTo>
                <a:cubicBezTo>
                  <a:pt x="485615" y="137455"/>
                  <a:pt x="490709" y="134605"/>
                  <a:pt x="495925" y="132179"/>
                </a:cubicBezTo>
                <a:cubicBezTo>
                  <a:pt x="537348" y="111133"/>
                  <a:pt x="568704" y="74016"/>
                  <a:pt x="583138" y="32775"/>
                </a:cubicBezTo>
                <a:lnTo>
                  <a:pt x="585867" y="25073"/>
                </a:lnTo>
                <a:lnTo>
                  <a:pt x="587869" y="17188"/>
                </a:lnTo>
                <a:cubicBezTo>
                  <a:pt x="589203" y="11912"/>
                  <a:pt x="590598" y="6757"/>
                  <a:pt x="591144" y="1420"/>
                </a:cubicBezTo>
                <a:close/>
                <a:moveTo>
                  <a:pt x="251200" y="0"/>
                </a:moveTo>
                <a:lnTo>
                  <a:pt x="553052" y="0"/>
                </a:lnTo>
                <a:lnTo>
                  <a:pt x="551237" y="7120"/>
                </a:lnTo>
                <a:lnTo>
                  <a:pt x="549417" y="13246"/>
                </a:lnTo>
                <a:lnTo>
                  <a:pt x="546992" y="19189"/>
                </a:lnTo>
                <a:cubicBezTo>
                  <a:pt x="540502" y="35080"/>
                  <a:pt x="531162" y="50121"/>
                  <a:pt x="519214" y="62978"/>
                </a:cubicBezTo>
                <a:cubicBezTo>
                  <a:pt x="507266" y="75836"/>
                  <a:pt x="492832" y="86692"/>
                  <a:pt x="476820" y="94516"/>
                </a:cubicBezTo>
                <a:cubicBezTo>
                  <a:pt x="472696" y="96214"/>
                  <a:pt x="468815" y="98458"/>
                  <a:pt x="464569" y="99792"/>
                </a:cubicBezTo>
                <a:cubicBezTo>
                  <a:pt x="460324" y="101126"/>
                  <a:pt x="456200" y="102885"/>
                  <a:pt x="451833" y="103917"/>
                </a:cubicBezTo>
                <a:cubicBezTo>
                  <a:pt x="447527" y="104826"/>
                  <a:pt x="443039" y="106160"/>
                  <a:pt x="438854" y="106767"/>
                </a:cubicBezTo>
                <a:cubicBezTo>
                  <a:pt x="434609" y="107252"/>
                  <a:pt x="430970" y="108041"/>
                  <a:pt x="426239" y="108465"/>
                </a:cubicBezTo>
                <a:lnTo>
                  <a:pt x="411805" y="108950"/>
                </a:lnTo>
                <a:lnTo>
                  <a:pt x="397916" y="108041"/>
                </a:lnTo>
                <a:cubicBezTo>
                  <a:pt x="393246" y="107980"/>
                  <a:pt x="388697" y="106767"/>
                  <a:pt x="384149" y="106100"/>
                </a:cubicBezTo>
                <a:lnTo>
                  <a:pt x="377295" y="104947"/>
                </a:lnTo>
                <a:cubicBezTo>
                  <a:pt x="374991" y="104644"/>
                  <a:pt x="372808" y="103795"/>
                  <a:pt x="370563" y="103249"/>
                </a:cubicBezTo>
                <a:cubicBezTo>
                  <a:pt x="352430" y="99125"/>
                  <a:pt x="335205" y="91483"/>
                  <a:pt x="319497" y="81779"/>
                </a:cubicBezTo>
                <a:cubicBezTo>
                  <a:pt x="311431" y="77170"/>
                  <a:pt x="304274" y="71287"/>
                  <a:pt x="296936" y="65647"/>
                </a:cubicBezTo>
                <a:lnTo>
                  <a:pt x="286686" y="56307"/>
                </a:lnTo>
                <a:cubicBezTo>
                  <a:pt x="283290" y="53214"/>
                  <a:pt x="280439" y="49514"/>
                  <a:pt x="277286" y="46239"/>
                </a:cubicBezTo>
                <a:cubicBezTo>
                  <a:pt x="275770" y="44481"/>
                  <a:pt x="274071" y="42903"/>
                  <a:pt x="272737" y="41084"/>
                </a:cubicBezTo>
                <a:lnTo>
                  <a:pt x="268673" y="35565"/>
                </a:lnTo>
                <a:cubicBezTo>
                  <a:pt x="266005" y="31866"/>
                  <a:pt x="263033" y="28348"/>
                  <a:pt x="260789" y="24344"/>
                </a:cubicBezTo>
                <a:cubicBezTo>
                  <a:pt x="258424" y="20464"/>
                  <a:pt x="256058" y="16582"/>
                  <a:pt x="253693" y="12701"/>
                </a:cubicBezTo>
                <a:cubicBezTo>
                  <a:pt x="251691" y="8637"/>
                  <a:pt x="249751" y="4573"/>
                  <a:pt x="247749" y="510"/>
                </a:cubicBezTo>
                <a:lnTo>
                  <a:pt x="247687" y="354"/>
                </a:lnTo>
                <a:close/>
              </a:path>
            </a:pathLst>
          </a:custGeom>
          <a:solidFill>
            <a:schemeClr val="bg1">
              <a:lumMod val="50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A40000"/>
              </a:solidFill>
              <a:cs typeface="+mn-ea"/>
              <a:sym typeface="+mn-lt"/>
            </a:endParaRPr>
          </a:p>
        </p:txBody>
      </p:sp>
      <p:sp>
        <p:nvSpPr>
          <p:cNvPr id="2" name="标题占位符 1"/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B10AB-F13D-4F0B-B141-9168B5E6947B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51AD8-0E3F-4976-8086-5ED13C6ED01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86139C7-49DC-498A-8C0B-1B8F35D1591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19" y="-29900"/>
            <a:ext cx="1899219" cy="19426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0FAE93A-A230-4567-9B69-1DCEECC31C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6B00E36-9BAF-4281-AAA5-C997B887F5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19" y="-29901"/>
            <a:ext cx="3975836" cy="40666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7" t="77013" r="10061"/>
          <a:stretch/>
        </p:blipFill>
        <p:spPr>
          <a:xfrm>
            <a:off x="0" y="5605900"/>
            <a:ext cx="12192000" cy="125210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968914" y="2928162"/>
            <a:ext cx="42541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FBEA8B"/>
                </a:solidFill>
                <a:cs typeface="+mn-ea"/>
                <a:sym typeface="+mn-lt"/>
              </a:rPr>
              <a:t>年终总结 </a:t>
            </a:r>
            <a:r>
              <a:rPr lang="en-US" altLang="zh-CN" sz="2000" dirty="0">
                <a:solidFill>
                  <a:srgbClr val="FBEA8B"/>
                </a:solidFill>
                <a:cs typeface="+mn-ea"/>
                <a:sym typeface="+mn-lt"/>
              </a:rPr>
              <a:t>/ </a:t>
            </a:r>
            <a:r>
              <a:rPr lang="zh-CN" altLang="en-US" sz="2000" dirty="0">
                <a:solidFill>
                  <a:srgbClr val="FBEA8B"/>
                </a:solidFill>
                <a:cs typeface="+mn-ea"/>
                <a:sym typeface="+mn-lt"/>
              </a:rPr>
              <a:t>新年计划 </a:t>
            </a:r>
            <a:r>
              <a:rPr lang="en-US" altLang="zh-CN" sz="2000" dirty="0">
                <a:solidFill>
                  <a:srgbClr val="FBEA8B"/>
                </a:solidFill>
                <a:cs typeface="+mn-ea"/>
                <a:sym typeface="+mn-lt"/>
              </a:rPr>
              <a:t>/ </a:t>
            </a:r>
            <a:r>
              <a:rPr lang="zh-CN" altLang="en-US" sz="2000" dirty="0">
                <a:solidFill>
                  <a:srgbClr val="FBEA8B"/>
                </a:solidFill>
                <a:cs typeface="+mn-ea"/>
                <a:sym typeface="+mn-lt"/>
              </a:rPr>
              <a:t>年会盛典</a:t>
            </a:r>
          </a:p>
        </p:txBody>
      </p:sp>
      <p:sp>
        <p:nvSpPr>
          <p:cNvPr id="36" name="矩形: 圆角 35"/>
          <p:cNvSpPr/>
          <p:nvPr/>
        </p:nvSpPr>
        <p:spPr>
          <a:xfrm>
            <a:off x="4796589" y="4443011"/>
            <a:ext cx="2598822" cy="376396"/>
          </a:xfrm>
          <a:prstGeom prst="roundRect">
            <a:avLst>
              <a:gd name="adj" fmla="val 50000"/>
            </a:avLst>
          </a:prstGeom>
          <a:solidFill>
            <a:srgbClr val="FBEA8B"/>
          </a:solidFill>
          <a:ln>
            <a:solidFill>
              <a:srgbClr val="E5C46A"/>
            </a:solidFill>
          </a:ln>
          <a:effectLst>
            <a:innerShdw blurRad="63500" dist="50800" dir="13500000">
              <a:srgbClr val="C20A0A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A40000"/>
                </a:solidFill>
                <a:cs typeface="+mn-ea"/>
                <a:sym typeface="+mn-lt"/>
              </a:rPr>
              <a:t>汇报人：</a:t>
            </a:r>
            <a:r>
              <a:rPr lang="en-US" altLang="zh-CN" sz="1600" dirty="0">
                <a:solidFill>
                  <a:srgbClr val="A40000"/>
                </a:solidFill>
                <a:cs typeface="+mn-ea"/>
                <a:sym typeface="+mn-lt"/>
              </a:rPr>
              <a:t>51PPT</a:t>
            </a:r>
            <a:r>
              <a:rPr lang="zh-CN" altLang="en-US" sz="1600" dirty="0">
                <a:solidFill>
                  <a:srgbClr val="A40000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613315" y="1369440"/>
            <a:ext cx="6965368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600" dirty="0">
                <a:solidFill>
                  <a:srgbClr val="FBEA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年终总结汇报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56F21637-2BCE-4AF9-949A-4EDBCC20DC67}"/>
              </a:ext>
            </a:extLst>
          </p:cNvPr>
          <p:cNvSpPr/>
          <p:nvPr/>
        </p:nvSpPr>
        <p:spPr>
          <a:xfrm flipH="1">
            <a:off x="8223085" y="3200964"/>
            <a:ext cx="3364040" cy="3384234"/>
          </a:xfrm>
          <a:custGeom>
            <a:avLst/>
            <a:gdLst>
              <a:gd name="connsiteX0" fmla="*/ 2161460 w 2324078"/>
              <a:gd name="connsiteY0" fmla="*/ 310824 h 2338029"/>
              <a:gd name="connsiteX1" fmla="*/ 2026871 w 2324078"/>
              <a:gd name="connsiteY1" fmla="*/ 300728 h 2338029"/>
              <a:gd name="connsiteX2" fmla="*/ 2021728 w 2324078"/>
              <a:gd name="connsiteY2" fmla="*/ 303966 h 2338029"/>
              <a:gd name="connsiteX3" fmla="*/ 1953243 w 2324078"/>
              <a:gd name="connsiteY3" fmla="*/ 350353 h 2338029"/>
              <a:gd name="connsiteX4" fmla="*/ 2022109 w 2324078"/>
              <a:gd name="connsiteY4" fmla="*/ 271391 h 2338029"/>
              <a:gd name="connsiteX5" fmla="*/ 2016203 w 2324078"/>
              <a:gd name="connsiteY5" fmla="*/ 239958 h 2338029"/>
              <a:gd name="connsiteX6" fmla="*/ 1907714 w 2324078"/>
              <a:gd name="connsiteY6" fmla="*/ 138422 h 2338029"/>
              <a:gd name="connsiteX7" fmla="*/ 1827418 w 2324078"/>
              <a:gd name="connsiteY7" fmla="*/ 179570 h 2338029"/>
              <a:gd name="connsiteX8" fmla="*/ 1660540 w 2324078"/>
              <a:gd name="connsiteY8" fmla="*/ 272343 h 2338029"/>
              <a:gd name="connsiteX9" fmla="*/ 1821512 w 2324078"/>
              <a:gd name="connsiteY9" fmla="*/ 151280 h 2338029"/>
              <a:gd name="connsiteX10" fmla="*/ 1870757 w 2324078"/>
              <a:gd name="connsiteY10" fmla="*/ 107180 h 2338029"/>
              <a:gd name="connsiteX11" fmla="*/ 1794080 w 2324078"/>
              <a:gd name="connsiteY11" fmla="*/ 72223 h 2338029"/>
              <a:gd name="connsiteX12" fmla="*/ 1742169 w 2324078"/>
              <a:gd name="connsiteY12" fmla="*/ 108704 h 2338029"/>
              <a:gd name="connsiteX13" fmla="*/ 1528238 w 2324078"/>
              <a:gd name="connsiteY13" fmla="*/ 232814 h 2338029"/>
              <a:gd name="connsiteX14" fmla="*/ 1718071 w 2324078"/>
              <a:gd name="connsiteY14" fmla="*/ 74699 h 2338029"/>
              <a:gd name="connsiteX15" fmla="*/ 1735121 w 2324078"/>
              <a:gd name="connsiteY15" fmla="*/ 58316 h 2338029"/>
              <a:gd name="connsiteX16" fmla="*/ 1472516 w 2324078"/>
              <a:gd name="connsiteY16" fmla="*/ 55459 h 2338029"/>
              <a:gd name="connsiteX17" fmla="*/ 1328117 w 2324078"/>
              <a:gd name="connsiteY17" fmla="*/ 85558 h 2338029"/>
              <a:gd name="connsiteX18" fmla="*/ 1383553 w 2324078"/>
              <a:gd name="connsiteY18" fmla="*/ 126420 h 2338029"/>
              <a:gd name="connsiteX19" fmla="*/ 1426511 w 2324078"/>
              <a:gd name="connsiteY19" fmla="*/ 197381 h 2338029"/>
              <a:gd name="connsiteX20" fmla="*/ 1356311 w 2324078"/>
              <a:gd name="connsiteY20" fmla="*/ 142136 h 2338029"/>
              <a:gd name="connsiteX21" fmla="*/ 1281731 w 2324078"/>
              <a:gd name="connsiteY21" fmla="*/ 97559 h 2338029"/>
              <a:gd name="connsiteX22" fmla="*/ 1218866 w 2324078"/>
              <a:gd name="connsiteY22" fmla="*/ 50887 h 2338029"/>
              <a:gd name="connsiteX23" fmla="*/ 1088278 w 2324078"/>
              <a:gd name="connsiteY23" fmla="*/ 26122 h 2338029"/>
              <a:gd name="connsiteX24" fmla="*/ 1028175 w 2324078"/>
              <a:gd name="connsiteY24" fmla="*/ 150233 h 2338029"/>
              <a:gd name="connsiteX25" fmla="*/ 1025794 w 2324078"/>
              <a:gd name="connsiteY25" fmla="*/ 249007 h 2338029"/>
              <a:gd name="connsiteX26" fmla="*/ 995790 w 2324078"/>
              <a:gd name="connsiteY26" fmla="*/ 158805 h 2338029"/>
              <a:gd name="connsiteX27" fmla="*/ 888634 w 2324078"/>
              <a:gd name="connsiteY27" fmla="*/ 194810 h 2338029"/>
              <a:gd name="connsiteX28" fmla="*/ 957023 w 2324078"/>
              <a:gd name="connsiteY28" fmla="*/ 405598 h 2338029"/>
              <a:gd name="connsiteX29" fmla="*/ 843104 w 2324078"/>
              <a:gd name="connsiteY29" fmla="*/ 213860 h 2338029"/>
              <a:gd name="connsiteX30" fmla="*/ 606884 w 2324078"/>
              <a:gd name="connsiteY30" fmla="*/ 358068 h 2338029"/>
              <a:gd name="connsiteX31" fmla="*/ 649366 w 2324078"/>
              <a:gd name="connsiteY31" fmla="*/ 354353 h 2338029"/>
              <a:gd name="connsiteX32" fmla="*/ 322849 w 2324078"/>
              <a:gd name="connsiteY32" fmla="*/ 580001 h 2338029"/>
              <a:gd name="connsiteX33" fmla="*/ 429053 w 2324078"/>
              <a:gd name="connsiteY33" fmla="*/ 570857 h 2338029"/>
              <a:gd name="connsiteX34" fmla="*/ 350281 w 2324078"/>
              <a:gd name="connsiteY34" fmla="*/ 627530 h 2338029"/>
              <a:gd name="connsiteX35" fmla="*/ 365997 w 2324078"/>
              <a:gd name="connsiteY35" fmla="*/ 628673 h 2338029"/>
              <a:gd name="connsiteX36" fmla="*/ 527636 w 2324078"/>
              <a:gd name="connsiteY36" fmla="*/ 723257 h 2338029"/>
              <a:gd name="connsiteX37" fmla="*/ 583072 w 2324078"/>
              <a:gd name="connsiteY37" fmla="*/ 775549 h 2338029"/>
              <a:gd name="connsiteX38" fmla="*/ 721661 w 2324078"/>
              <a:gd name="connsiteY38" fmla="*/ 791837 h 2338029"/>
              <a:gd name="connsiteX39" fmla="*/ 642889 w 2324078"/>
              <a:gd name="connsiteY39" fmla="*/ 816411 h 2338029"/>
              <a:gd name="connsiteX40" fmla="*/ 504110 w 2324078"/>
              <a:gd name="connsiteY40" fmla="*/ 767357 h 2338029"/>
              <a:gd name="connsiteX41" fmla="*/ 372855 w 2324078"/>
              <a:gd name="connsiteY41" fmla="*/ 694682 h 2338029"/>
              <a:gd name="connsiteX42" fmla="*/ 292559 w 2324078"/>
              <a:gd name="connsiteY42" fmla="*/ 683537 h 2338029"/>
              <a:gd name="connsiteX43" fmla="*/ 169115 w 2324078"/>
              <a:gd name="connsiteY43" fmla="*/ 862798 h 2338029"/>
              <a:gd name="connsiteX44" fmla="*/ 151494 w 2324078"/>
              <a:gd name="connsiteY44" fmla="*/ 895754 h 2338029"/>
              <a:gd name="connsiteX45" fmla="*/ 173878 w 2324078"/>
              <a:gd name="connsiteY45" fmla="*/ 886706 h 2338029"/>
              <a:gd name="connsiteX46" fmla="*/ 325135 w 2324078"/>
              <a:gd name="connsiteY46" fmla="*/ 879467 h 2338029"/>
              <a:gd name="connsiteX47" fmla="*/ 467343 w 2324078"/>
              <a:gd name="connsiteY47" fmla="*/ 836509 h 2338029"/>
              <a:gd name="connsiteX48" fmla="*/ 375141 w 2324078"/>
              <a:gd name="connsiteY48" fmla="*/ 909089 h 2338029"/>
              <a:gd name="connsiteX49" fmla="*/ 165305 w 2324078"/>
              <a:gd name="connsiteY49" fmla="*/ 935855 h 2338029"/>
              <a:gd name="connsiteX50" fmla="*/ 116252 w 2324078"/>
              <a:gd name="connsiteY50" fmla="*/ 974621 h 2338029"/>
              <a:gd name="connsiteX51" fmla="*/ 13001 w 2324078"/>
              <a:gd name="connsiteY51" fmla="*/ 1383053 h 2338029"/>
              <a:gd name="connsiteX52" fmla="*/ 41957 w 2324078"/>
              <a:gd name="connsiteY52" fmla="*/ 1394102 h 2338029"/>
              <a:gd name="connsiteX53" fmla="*/ 137492 w 2324078"/>
              <a:gd name="connsiteY53" fmla="*/ 1394864 h 2338029"/>
              <a:gd name="connsiteX54" fmla="*/ 335803 w 2324078"/>
              <a:gd name="connsiteY54" fmla="*/ 1284279 h 2338029"/>
              <a:gd name="connsiteX55" fmla="*/ 478106 w 2324078"/>
              <a:gd name="connsiteY55" fmla="*/ 1238178 h 2338029"/>
              <a:gd name="connsiteX56" fmla="*/ 662225 w 2324078"/>
              <a:gd name="connsiteY56" fmla="*/ 1280660 h 2338029"/>
              <a:gd name="connsiteX57" fmla="*/ 395525 w 2324078"/>
              <a:gd name="connsiteY57" fmla="*/ 1337905 h 2338029"/>
              <a:gd name="connsiteX58" fmla="*/ 158257 w 2324078"/>
              <a:gd name="connsiteY58" fmla="*/ 1530119 h 2338029"/>
              <a:gd name="connsiteX59" fmla="*/ 27955 w 2324078"/>
              <a:gd name="connsiteY59" fmla="*/ 1553456 h 2338029"/>
              <a:gd name="connsiteX60" fmla="*/ 713 w 2324078"/>
              <a:gd name="connsiteY60" fmla="*/ 1549074 h 2338029"/>
              <a:gd name="connsiteX61" fmla="*/ 332 w 2324078"/>
              <a:gd name="connsiteY61" fmla="*/ 1632609 h 2338029"/>
              <a:gd name="connsiteX62" fmla="*/ 53577 w 2324078"/>
              <a:gd name="connsiteY62" fmla="*/ 1984557 h 2338029"/>
              <a:gd name="connsiteX63" fmla="*/ 55577 w 2324078"/>
              <a:gd name="connsiteY63" fmla="*/ 1938742 h 2338029"/>
              <a:gd name="connsiteX64" fmla="*/ 185498 w 2324078"/>
              <a:gd name="connsiteY64" fmla="*/ 1683186 h 2338029"/>
              <a:gd name="connsiteX65" fmla="*/ 255602 w 2324078"/>
              <a:gd name="connsiteY65" fmla="*/ 1640610 h 2338029"/>
              <a:gd name="connsiteX66" fmla="*/ 377618 w 2324078"/>
              <a:gd name="connsiteY66" fmla="*/ 1501068 h 2338029"/>
              <a:gd name="connsiteX67" fmla="*/ 465914 w 2324078"/>
              <a:gd name="connsiteY67" fmla="*/ 1398103 h 2338029"/>
              <a:gd name="connsiteX68" fmla="*/ 594597 w 2324078"/>
              <a:gd name="connsiteY68" fmla="*/ 1349049 h 2338029"/>
              <a:gd name="connsiteX69" fmla="*/ 520969 w 2324078"/>
              <a:gd name="connsiteY69" fmla="*/ 1397531 h 2338029"/>
              <a:gd name="connsiteX70" fmla="*/ 454961 w 2324078"/>
              <a:gd name="connsiteY70" fmla="*/ 1462682 h 2338029"/>
              <a:gd name="connsiteX71" fmla="*/ 390286 w 2324078"/>
              <a:gd name="connsiteY71" fmla="*/ 1612797 h 2338029"/>
              <a:gd name="connsiteX72" fmla="*/ 193976 w 2324078"/>
              <a:gd name="connsiteY72" fmla="*/ 1776341 h 2338029"/>
              <a:gd name="connsiteX73" fmla="*/ 90915 w 2324078"/>
              <a:gd name="connsiteY73" fmla="*/ 1991320 h 2338029"/>
              <a:gd name="connsiteX74" fmla="*/ 83105 w 2324078"/>
              <a:gd name="connsiteY74" fmla="*/ 2071425 h 2338029"/>
              <a:gd name="connsiteX75" fmla="*/ 202358 w 2324078"/>
              <a:gd name="connsiteY75" fmla="*/ 2295930 h 2338029"/>
              <a:gd name="connsiteX76" fmla="*/ 196928 w 2324078"/>
              <a:gd name="connsiteY76" fmla="*/ 2161246 h 2338029"/>
              <a:gd name="connsiteX77" fmla="*/ 288083 w 2324078"/>
              <a:gd name="connsiteY77" fmla="*/ 1944362 h 2338029"/>
              <a:gd name="connsiteX78" fmla="*/ 346661 w 2324078"/>
              <a:gd name="connsiteY78" fmla="*/ 1886735 h 2338029"/>
              <a:gd name="connsiteX79" fmla="*/ 428862 w 2324078"/>
              <a:gd name="connsiteY79" fmla="*/ 1700045 h 2338029"/>
              <a:gd name="connsiteX80" fmla="*/ 550020 w 2324078"/>
              <a:gd name="connsiteY80" fmla="*/ 1562409 h 2338029"/>
              <a:gd name="connsiteX81" fmla="*/ 723661 w 2324078"/>
              <a:gd name="connsiteY81" fmla="*/ 1511069 h 2338029"/>
              <a:gd name="connsiteX82" fmla="*/ 548401 w 2324078"/>
              <a:gd name="connsiteY82" fmla="*/ 1630037 h 2338029"/>
              <a:gd name="connsiteX83" fmla="*/ 445436 w 2324078"/>
              <a:gd name="connsiteY83" fmla="*/ 1819013 h 2338029"/>
              <a:gd name="connsiteX84" fmla="*/ 432863 w 2324078"/>
              <a:gd name="connsiteY84" fmla="*/ 1905500 h 2338029"/>
              <a:gd name="connsiteX85" fmla="*/ 347995 w 2324078"/>
              <a:gd name="connsiteY85" fmla="*/ 2064567 h 2338029"/>
              <a:gd name="connsiteX86" fmla="*/ 303513 w 2324078"/>
              <a:gd name="connsiteY86" fmla="*/ 2236970 h 2338029"/>
              <a:gd name="connsiteX87" fmla="*/ 336089 w 2324078"/>
              <a:gd name="connsiteY87" fmla="*/ 2306121 h 2338029"/>
              <a:gd name="connsiteX88" fmla="*/ 358472 w 2324078"/>
              <a:gd name="connsiteY88" fmla="*/ 2338030 h 2338029"/>
              <a:gd name="connsiteX89" fmla="*/ 508967 w 2324078"/>
              <a:gd name="connsiteY89" fmla="*/ 2324981 h 2338029"/>
              <a:gd name="connsiteX90" fmla="*/ 550877 w 2324078"/>
              <a:gd name="connsiteY90" fmla="*/ 1871591 h 2338029"/>
              <a:gd name="connsiteX91" fmla="*/ 898349 w 2324078"/>
              <a:gd name="connsiteY91" fmla="*/ 1569934 h 2338029"/>
              <a:gd name="connsiteX92" fmla="*/ 583358 w 2324078"/>
              <a:gd name="connsiteY92" fmla="*/ 1953315 h 2338029"/>
              <a:gd name="connsiteX93" fmla="*/ 581167 w 2324078"/>
              <a:gd name="connsiteY93" fmla="*/ 2318790 h 2338029"/>
              <a:gd name="connsiteX94" fmla="*/ 898921 w 2324078"/>
              <a:gd name="connsiteY94" fmla="*/ 2291262 h 2338029"/>
              <a:gd name="connsiteX95" fmla="*/ 975216 w 2324078"/>
              <a:gd name="connsiteY95" fmla="*/ 2204680 h 2338029"/>
              <a:gd name="connsiteX96" fmla="*/ 1605771 w 2324078"/>
              <a:gd name="connsiteY96" fmla="*/ 2002369 h 2338029"/>
              <a:gd name="connsiteX97" fmla="*/ 1824560 w 2324078"/>
              <a:gd name="connsiteY97" fmla="*/ 2026181 h 2338029"/>
              <a:gd name="connsiteX98" fmla="*/ 1758266 w 2324078"/>
              <a:gd name="connsiteY98" fmla="*/ 2070759 h 2338029"/>
              <a:gd name="connsiteX99" fmla="*/ 1616820 w 2324078"/>
              <a:gd name="connsiteY99" fmla="*/ 2089904 h 2338029"/>
              <a:gd name="connsiteX100" fmla="*/ 1461848 w 2324078"/>
              <a:gd name="connsiteY100" fmla="*/ 2080474 h 2338029"/>
              <a:gd name="connsiteX101" fmla="*/ 1183433 w 2324078"/>
              <a:gd name="connsiteY101" fmla="*/ 2137243 h 2338029"/>
              <a:gd name="connsiteX102" fmla="*/ 1024270 w 2324078"/>
              <a:gd name="connsiteY102" fmla="*/ 2247733 h 2338029"/>
              <a:gd name="connsiteX103" fmla="*/ 993504 w 2324078"/>
              <a:gd name="connsiteY103" fmla="*/ 2283166 h 2338029"/>
              <a:gd name="connsiteX104" fmla="*/ 2141743 w 2324078"/>
              <a:gd name="connsiteY104" fmla="*/ 2183820 h 2338029"/>
              <a:gd name="connsiteX105" fmla="*/ 1920382 w 2324078"/>
              <a:gd name="connsiteY105" fmla="*/ 1920644 h 2338029"/>
              <a:gd name="connsiteX106" fmla="*/ 1908761 w 2324078"/>
              <a:gd name="connsiteY106" fmla="*/ 1926169 h 2338029"/>
              <a:gd name="connsiteX107" fmla="*/ 1821893 w 2324078"/>
              <a:gd name="connsiteY107" fmla="*/ 1956935 h 2338029"/>
              <a:gd name="connsiteX108" fmla="*/ 1765982 w 2324078"/>
              <a:gd name="connsiteY108" fmla="*/ 1964364 h 2338029"/>
              <a:gd name="connsiteX109" fmla="*/ 1660254 w 2324078"/>
              <a:gd name="connsiteY109" fmla="*/ 1947410 h 2338029"/>
              <a:gd name="connsiteX110" fmla="*/ 1578053 w 2324078"/>
              <a:gd name="connsiteY110" fmla="*/ 1906547 h 2338029"/>
              <a:gd name="connsiteX111" fmla="*/ 1800081 w 2324078"/>
              <a:gd name="connsiteY111" fmla="*/ 1912548 h 2338029"/>
              <a:gd name="connsiteX112" fmla="*/ 1887997 w 2324078"/>
              <a:gd name="connsiteY112" fmla="*/ 1894070 h 2338029"/>
              <a:gd name="connsiteX113" fmla="*/ 1717499 w 2324078"/>
              <a:gd name="connsiteY113" fmla="*/ 1775674 h 2338029"/>
              <a:gd name="connsiteX114" fmla="*/ 1474898 w 2324078"/>
              <a:gd name="connsiteY114" fmla="*/ 1893593 h 2338029"/>
              <a:gd name="connsiteX115" fmla="*/ 1412414 w 2324078"/>
              <a:gd name="connsiteY115" fmla="*/ 1896832 h 2338029"/>
              <a:gd name="connsiteX116" fmla="*/ 1232105 w 2324078"/>
              <a:gd name="connsiteY116" fmla="*/ 1928550 h 2338029"/>
              <a:gd name="connsiteX117" fmla="*/ 889682 w 2324078"/>
              <a:gd name="connsiteY117" fmla="*/ 2061900 h 2338029"/>
              <a:gd name="connsiteX118" fmla="*/ 748902 w 2324078"/>
              <a:gd name="connsiteY118" fmla="*/ 2235732 h 2338029"/>
              <a:gd name="connsiteX119" fmla="*/ 880633 w 2324078"/>
              <a:gd name="connsiteY119" fmla="*/ 1968651 h 2338029"/>
              <a:gd name="connsiteX120" fmla="*/ 983884 w 2324078"/>
              <a:gd name="connsiteY120" fmla="*/ 1917882 h 2338029"/>
              <a:gd name="connsiteX121" fmla="*/ 1600913 w 2324078"/>
              <a:gd name="connsiteY121" fmla="*/ 1726049 h 2338029"/>
              <a:gd name="connsiteX122" fmla="*/ 1615391 w 2324078"/>
              <a:gd name="connsiteY122" fmla="*/ 1715857 h 2338029"/>
              <a:gd name="connsiteX123" fmla="*/ 1520999 w 2324078"/>
              <a:gd name="connsiteY123" fmla="*/ 1664136 h 2338029"/>
              <a:gd name="connsiteX124" fmla="*/ 1372123 w 2324078"/>
              <a:gd name="connsiteY124" fmla="*/ 1739669 h 2338029"/>
              <a:gd name="connsiteX125" fmla="*/ 1246012 w 2324078"/>
              <a:gd name="connsiteY125" fmla="*/ 1720143 h 2338029"/>
              <a:gd name="connsiteX126" fmla="*/ 994552 w 2324078"/>
              <a:gd name="connsiteY126" fmla="*/ 1720239 h 2338029"/>
              <a:gd name="connsiteX127" fmla="*/ 770333 w 2324078"/>
              <a:gd name="connsiteY127" fmla="*/ 1893498 h 2338029"/>
              <a:gd name="connsiteX128" fmla="*/ 1041320 w 2324078"/>
              <a:gd name="connsiteY128" fmla="*/ 1624512 h 2338029"/>
              <a:gd name="connsiteX129" fmla="*/ 1264205 w 2324078"/>
              <a:gd name="connsiteY129" fmla="*/ 1649849 h 2338029"/>
              <a:gd name="connsiteX130" fmla="*/ 1319545 w 2324078"/>
              <a:gd name="connsiteY130" fmla="*/ 1648896 h 2338029"/>
              <a:gd name="connsiteX131" fmla="*/ 1385172 w 2324078"/>
              <a:gd name="connsiteY131" fmla="*/ 1615844 h 2338029"/>
              <a:gd name="connsiteX132" fmla="*/ 1408413 w 2324078"/>
              <a:gd name="connsiteY132" fmla="*/ 1603462 h 2338029"/>
              <a:gd name="connsiteX133" fmla="*/ 1326022 w 2324078"/>
              <a:gd name="connsiteY133" fmla="*/ 1556409 h 2338029"/>
              <a:gd name="connsiteX134" fmla="*/ 1250584 w 2324078"/>
              <a:gd name="connsiteY134" fmla="*/ 1582126 h 2338029"/>
              <a:gd name="connsiteX135" fmla="*/ 1243821 w 2324078"/>
              <a:gd name="connsiteY135" fmla="*/ 1583174 h 2338029"/>
              <a:gd name="connsiteX136" fmla="*/ 1131998 w 2324078"/>
              <a:gd name="connsiteY136" fmla="*/ 1572887 h 2338029"/>
              <a:gd name="connsiteX137" fmla="*/ 1264109 w 2324078"/>
              <a:gd name="connsiteY137" fmla="*/ 1516785 h 2338029"/>
              <a:gd name="connsiteX138" fmla="*/ 1214008 w 2324078"/>
              <a:gd name="connsiteY138" fmla="*/ 1478780 h 2338029"/>
              <a:gd name="connsiteX139" fmla="*/ 1192386 w 2324078"/>
              <a:gd name="connsiteY139" fmla="*/ 1458968 h 2338029"/>
              <a:gd name="connsiteX140" fmla="*/ 1108947 w 2324078"/>
              <a:gd name="connsiteY140" fmla="*/ 1506974 h 2338029"/>
              <a:gd name="connsiteX141" fmla="*/ 1035700 w 2324078"/>
              <a:gd name="connsiteY141" fmla="*/ 1530977 h 2338029"/>
              <a:gd name="connsiteX142" fmla="*/ 644794 w 2324078"/>
              <a:gd name="connsiteY142" fmla="*/ 1446490 h 2338029"/>
              <a:gd name="connsiteX143" fmla="*/ 520683 w 2324078"/>
              <a:gd name="connsiteY143" fmla="*/ 1444585 h 2338029"/>
              <a:gd name="connsiteX144" fmla="*/ 754046 w 2324078"/>
              <a:gd name="connsiteY144" fmla="*/ 1408295 h 2338029"/>
              <a:gd name="connsiteX145" fmla="*/ 849677 w 2324078"/>
              <a:gd name="connsiteY145" fmla="*/ 1431726 h 2338029"/>
              <a:gd name="connsiteX146" fmla="*/ 1133903 w 2324078"/>
              <a:gd name="connsiteY146" fmla="*/ 1393055 h 2338029"/>
              <a:gd name="connsiteX147" fmla="*/ 1138856 w 2324078"/>
              <a:gd name="connsiteY147" fmla="*/ 1390673 h 2338029"/>
              <a:gd name="connsiteX148" fmla="*/ 1112090 w 2324078"/>
              <a:gd name="connsiteY148" fmla="*/ 1328475 h 2338029"/>
              <a:gd name="connsiteX149" fmla="*/ 935402 w 2324078"/>
              <a:gd name="connsiteY149" fmla="*/ 1227701 h 2338029"/>
              <a:gd name="connsiteX150" fmla="*/ 696515 w 2324078"/>
              <a:gd name="connsiteY150" fmla="*/ 1235226 h 2338029"/>
              <a:gd name="connsiteX151" fmla="*/ 927591 w 2324078"/>
              <a:gd name="connsiteY151" fmla="*/ 1168646 h 2338029"/>
              <a:gd name="connsiteX152" fmla="*/ 1055226 w 2324078"/>
              <a:gd name="connsiteY152" fmla="*/ 1223700 h 2338029"/>
              <a:gd name="connsiteX153" fmla="*/ 1100375 w 2324078"/>
              <a:gd name="connsiteY153" fmla="*/ 1257133 h 2338029"/>
              <a:gd name="connsiteX154" fmla="*/ 1122854 w 2324078"/>
              <a:gd name="connsiteY154" fmla="*/ 1119211 h 2338029"/>
              <a:gd name="connsiteX155" fmla="*/ 979502 w 2324078"/>
              <a:gd name="connsiteY155" fmla="*/ 850606 h 2338029"/>
              <a:gd name="connsiteX156" fmla="*/ 954261 w 2324078"/>
              <a:gd name="connsiteY156" fmla="*/ 888134 h 2338029"/>
              <a:gd name="connsiteX157" fmla="*/ 935497 w 2324078"/>
              <a:gd name="connsiteY157" fmla="*/ 608957 h 2338029"/>
              <a:gd name="connsiteX158" fmla="*/ 899969 w 2324078"/>
              <a:gd name="connsiteY158" fmla="*/ 631055 h 2338029"/>
              <a:gd name="connsiteX159" fmla="*/ 1116567 w 2324078"/>
              <a:gd name="connsiteY159" fmla="*/ 331493 h 2338029"/>
              <a:gd name="connsiteX160" fmla="*/ 946736 w 2324078"/>
              <a:gd name="connsiteY160" fmla="*/ 568190 h 2338029"/>
              <a:gd name="connsiteX161" fmla="*/ 996838 w 2324078"/>
              <a:gd name="connsiteY161" fmla="*/ 535424 h 2338029"/>
              <a:gd name="connsiteX162" fmla="*/ 970549 w 2324078"/>
              <a:gd name="connsiteY162" fmla="*/ 809077 h 2338029"/>
              <a:gd name="connsiteX163" fmla="*/ 999695 w 2324078"/>
              <a:gd name="connsiteY163" fmla="*/ 733829 h 2338029"/>
              <a:gd name="connsiteX164" fmla="*/ 1146190 w 2324078"/>
              <a:gd name="connsiteY164" fmla="*/ 1067109 h 2338029"/>
              <a:gd name="connsiteX165" fmla="*/ 1465563 w 2324078"/>
              <a:gd name="connsiteY165" fmla="*/ 1195030 h 2338029"/>
              <a:gd name="connsiteX166" fmla="*/ 1404698 w 2324078"/>
              <a:gd name="connsiteY166" fmla="*/ 1128164 h 2338029"/>
              <a:gd name="connsiteX167" fmla="*/ 1692163 w 2324078"/>
              <a:gd name="connsiteY167" fmla="*/ 1152644 h 2338029"/>
              <a:gd name="connsiteX168" fmla="*/ 1619011 w 2324078"/>
              <a:gd name="connsiteY168" fmla="*/ 1090636 h 2338029"/>
              <a:gd name="connsiteX169" fmla="*/ 1737788 w 2324078"/>
              <a:gd name="connsiteY169" fmla="*/ 1061394 h 2338029"/>
              <a:gd name="connsiteX170" fmla="*/ 1873233 w 2324078"/>
              <a:gd name="connsiteY170" fmla="*/ 1019294 h 2338029"/>
              <a:gd name="connsiteX171" fmla="*/ 1908476 w 2324078"/>
              <a:gd name="connsiteY171" fmla="*/ 1137689 h 2338029"/>
              <a:gd name="connsiteX172" fmla="*/ 1855707 w 2324078"/>
              <a:gd name="connsiteY172" fmla="*/ 1146071 h 2338029"/>
              <a:gd name="connsiteX173" fmla="*/ 2029538 w 2324078"/>
              <a:gd name="connsiteY173" fmla="*/ 1176551 h 2338029"/>
              <a:gd name="connsiteX174" fmla="*/ 2010584 w 2324078"/>
              <a:gd name="connsiteY174" fmla="*/ 1204745 h 2338029"/>
              <a:gd name="connsiteX175" fmla="*/ 2201369 w 2324078"/>
              <a:gd name="connsiteY175" fmla="*/ 954524 h 2338029"/>
              <a:gd name="connsiteX176" fmla="*/ 2162507 w 2324078"/>
              <a:gd name="connsiteY176" fmla="*/ 865084 h 2338029"/>
              <a:gd name="connsiteX177" fmla="*/ 2158031 w 2324078"/>
              <a:gd name="connsiteY177" fmla="*/ 869084 h 2338029"/>
              <a:gd name="connsiteX178" fmla="*/ 2160221 w 2324078"/>
              <a:gd name="connsiteY178" fmla="*/ 938617 h 2338029"/>
              <a:gd name="connsiteX179" fmla="*/ 2047445 w 2324078"/>
              <a:gd name="connsiteY179" fmla="*/ 995862 h 2338029"/>
              <a:gd name="connsiteX180" fmla="*/ 2001725 w 2324078"/>
              <a:gd name="connsiteY180" fmla="*/ 897183 h 2338029"/>
              <a:gd name="connsiteX181" fmla="*/ 1996487 w 2324078"/>
              <a:gd name="connsiteY181" fmla="*/ 901946 h 2338029"/>
              <a:gd name="connsiteX182" fmla="*/ 1990867 w 2324078"/>
              <a:gd name="connsiteY182" fmla="*/ 1003958 h 2338029"/>
              <a:gd name="connsiteX183" fmla="*/ 1848278 w 2324078"/>
              <a:gd name="connsiteY183" fmla="*/ 812792 h 2338029"/>
              <a:gd name="connsiteX184" fmla="*/ 1706736 w 2324078"/>
              <a:gd name="connsiteY184" fmla="*/ 866798 h 2338029"/>
              <a:gd name="connsiteX185" fmla="*/ 1667398 w 2324078"/>
              <a:gd name="connsiteY185" fmla="*/ 862798 h 2338029"/>
              <a:gd name="connsiteX186" fmla="*/ 1769601 w 2324078"/>
              <a:gd name="connsiteY186" fmla="*/ 795647 h 2338029"/>
              <a:gd name="connsiteX187" fmla="*/ 1921811 w 2324078"/>
              <a:gd name="connsiteY187" fmla="*/ 864703 h 2338029"/>
              <a:gd name="connsiteX188" fmla="*/ 1975055 w 2324078"/>
              <a:gd name="connsiteY188" fmla="*/ 971383 h 2338029"/>
              <a:gd name="connsiteX189" fmla="*/ 1974198 w 2324078"/>
              <a:gd name="connsiteY189" fmla="*/ 892992 h 2338029"/>
              <a:gd name="connsiteX190" fmla="*/ 1984485 w 2324078"/>
              <a:gd name="connsiteY190" fmla="*/ 874418 h 2338029"/>
              <a:gd name="connsiteX191" fmla="*/ 2058590 w 2324078"/>
              <a:gd name="connsiteY191" fmla="*/ 947666 h 2338029"/>
              <a:gd name="connsiteX192" fmla="*/ 2059542 w 2324078"/>
              <a:gd name="connsiteY192" fmla="*/ 946904 h 2338029"/>
              <a:gd name="connsiteX193" fmla="*/ 2043445 w 2324078"/>
              <a:gd name="connsiteY193" fmla="*/ 807648 h 2338029"/>
              <a:gd name="connsiteX194" fmla="*/ 1941146 w 2324078"/>
              <a:gd name="connsiteY194" fmla="*/ 799742 h 2338029"/>
              <a:gd name="connsiteX195" fmla="*/ 1927526 w 2324078"/>
              <a:gd name="connsiteY195" fmla="*/ 697158 h 2338029"/>
              <a:gd name="connsiteX196" fmla="*/ 1816178 w 2324078"/>
              <a:gd name="connsiteY196" fmla="*/ 605623 h 2338029"/>
              <a:gd name="connsiteX197" fmla="*/ 1721119 w 2324078"/>
              <a:gd name="connsiteY197" fmla="*/ 590954 h 2338029"/>
              <a:gd name="connsiteX198" fmla="*/ 1794747 w 2324078"/>
              <a:gd name="connsiteY198" fmla="*/ 728972 h 2338029"/>
              <a:gd name="connsiteX199" fmla="*/ 1695116 w 2324078"/>
              <a:gd name="connsiteY199" fmla="*/ 616291 h 2338029"/>
              <a:gd name="connsiteX200" fmla="*/ 1633013 w 2324078"/>
              <a:gd name="connsiteY200" fmla="*/ 805838 h 2338029"/>
              <a:gd name="connsiteX201" fmla="*/ 1644728 w 2324078"/>
              <a:gd name="connsiteY201" fmla="*/ 644580 h 2338029"/>
              <a:gd name="connsiteX202" fmla="*/ 1828085 w 2324078"/>
              <a:gd name="connsiteY202" fmla="*/ 579334 h 2338029"/>
              <a:gd name="connsiteX203" fmla="*/ 2088974 w 2324078"/>
              <a:gd name="connsiteY203" fmla="*/ 699063 h 2338029"/>
              <a:gd name="connsiteX204" fmla="*/ 2108596 w 2324078"/>
              <a:gd name="connsiteY204" fmla="*/ 806886 h 2338029"/>
              <a:gd name="connsiteX205" fmla="*/ 2112215 w 2324078"/>
              <a:gd name="connsiteY205" fmla="*/ 809744 h 2338029"/>
              <a:gd name="connsiteX206" fmla="*/ 2150982 w 2324078"/>
              <a:gd name="connsiteY206" fmla="*/ 682966 h 2338029"/>
              <a:gd name="connsiteX207" fmla="*/ 2225182 w 2324078"/>
              <a:gd name="connsiteY207" fmla="*/ 489799 h 2338029"/>
              <a:gd name="connsiteX208" fmla="*/ 2153744 w 2324078"/>
              <a:gd name="connsiteY208" fmla="*/ 467701 h 2338029"/>
              <a:gd name="connsiteX209" fmla="*/ 2138981 w 2324078"/>
              <a:gd name="connsiteY209" fmla="*/ 523994 h 2338029"/>
              <a:gd name="connsiteX210" fmla="*/ 2083450 w 2324078"/>
              <a:gd name="connsiteY210" fmla="*/ 479512 h 2338029"/>
              <a:gd name="connsiteX211" fmla="*/ 2256614 w 2324078"/>
              <a:gd name="connsiteY211" fmla="*/ 391787 h 2338029"/>
              <a:gd name="connsiteX212" fmla="*/ 2242041 w 2324078"/>
              <a:gd name="connsiteY212" fmla="*/ 488275 h 2338029"/>
              <a:gd name="connsiteX213" fmla="*/ 2249756 w 2324078"/>
              <a:gd name="connsiteY213" fmla="*/ 587144 h 2338029"/>
              <a:gd name="connsiteX214" fmla="*/ 2268616 w 2324078"/>
              <a:gd name="connsiteY214" fmla="*/ 586763 h 2338029"/>
              <a:gd name="connsiteX215" fmla="*/ 2272045 w 2324078"/>
              <a:gd name="connsiteY215" fmla="*/ 676679 h 2338029"/>
              <a:gd name="connsiteX216" fmla="*/ 2275283 w 2324078"/>
              <a:gd name="connsiteY216" fmla="*/ 679251 h 2338029"/>
              <a:gd name="connsiteX217" fmla="*/ 2311859 w 2324078"/>
              <a:gd name="connsiteY217" fmla="*/ 566094 h 2338029"/>
              <a:gd name="connsiteX218" fmla="*/ 2313955 w 2324078"/>
              <a:gd name="connsiteY218" fmla="*/ 564189 h 2338029"/>
              <a:gd name="connsiteX219" fmla="*/ 2323480 w 2324078"/>
              <a:gd name="connsiteY219" fmla="*/ 532757 h 2338029"/>
              <a:gd name="connsiteX220" fmla="*/ 2161460 w 2324078"/>
              <a:gd name="connsiteY220" fmla="*/ 310824 h 2338029"/>
              <a:gd name="connsiteX221" fmla="*/ 1950100 w 2324078"/>
              <a:gd name="connsiteY221" fmla="*/ 2043993 h 2338029"/>
              <a:gd name="connsiteX222" fmla="*/ 1837419 w 2324078"/>
              <a:gd name="connsiteY222" fmla="*/ 2158293 h 2338029"/>
              <a:gd name="connsiteX223" fmla="*/ 1682924 w 2324078"/>
              <a:gd name="connsiteY223" fmla="*/ 2200584 h 2338029"/>
              <a:gd name="connsiteX224" fmla="*/ 1488518 w 2324078"/>
              <a:gd name="connsiteY224" fmla="*/ 2212300 h 2338029"/>
              <a:gd name="connsiteX225" fmla="*/ 1404984 w 2324078"/>
              <a:gd name="connsiteY225" fmla="*/ 2176486 h 2338029"/>
              <a:gd name="connsiteX226" fmla="*/ 1352025 w 2324078"/>
              <a:gd name="connsiteY226" fmla="*/ 2125527 h 2338029"/>
              <a:gd name="connsiteX227" fmla="*/ 1511759 w 2324078"/>
              <a:gd name="connsiteY227" fmla="*/ 2164294 h 2338029"/>
              <a:gd name="connsiteX228" fmla="*/ 1706831 w 2324078"/>
              <a:gd name="connsiteY228" fmla="*/ 2157912 h 2338029"/>
              <a:gd name="connsiteX229" fmla="*/ 1950100 w 2324078"/>
              <a:gd name="connsiteY229" fmla="*/ 2043993 h 2338029"/>
              <a:gd name="connsiteX230" fmla="*/ 667368 w 2324078"/>
              <a:gd name="connsiteY230" fmla="*/ 368641 h 2338029"/>
              <a:gd name="connsiteX231" fmla="*/ 726614 w 2324078"/>
              <a:gd name="connsiteY231" fmla="*/ 296251 h 2338029"/>
              <a:gd name="connsiteX232" fmla="*/ 746807 w 2324078"/>
              <a:gd name="connsiteY232" fmla="*/ 499991 h 2338029"/>
              <a:gd name="connsiteX233" fmla="*/ 804909 w 2324078"/>
              <a:gd name="connsiteY233" fmla="*/ 565523 h 2338029"/>
              <a:gd name="connsiteX234" fmla="*/ 837294 w 2324078"/>
              <a:gd name="connsiteY234" fmla="*/ 646295 h 2338029"/>
              <a:gd name="connsiteX235" fmla="*/ 663844 w 2324078"/>
              <a:gd name="connsiteY235" fmla="*/ 464272 h 2338029"/>
              <a:gd name="connsiteX236" fmla="*/ 667368 w 2324078"/>
              <a:gd name="connsiteY236" fmla="*/ 368641 h 2338029"/>
              <a:gd name="connsiteX237" fmla="*/ 712993 w 2324078"/>
              <a:gd name="connsiteY237" fmla="*/ 703635 h 2338029"/>
              <a:gd name="connsiteX238" fmla="*/ 627458 w 2324078"/>
              <a:gd name="connsiteY238" fmla="*/ 686490 h 2338029"/>
              <a:gd name="connsiteX239" fmla="*/ 522017 w 2324078"/>
              <a:gd name="connsiteY239" fmla="*/ 599622 h 2338029"/>
              <a:gd name="connsiteX240" fmla="*/ 503538 w 2324078"/>
              <a:gd name="connsiteY240" fmla="*/ 537043 h 2338029"/>
              <a:gd name="connsiteX241" fmla="*/ 523731 w 2324078"/>
              <a:gd name="connsiteY241" fmla="*/ 456461 h 2338029"/>
              <a:gd name="connsiteX242" fmla="*/ 550115 w 2324078"/>
              <a:gd name="connsiteY242" fmla="*/ 422838 h 2338029"/>
              <a:gd name="connsiteX243" fmla="*/ 582596 w 2324078"/>
              <a:gd name="connsiteY243" fmla="*/ 567523 h 2338029"/>
              <a:gd name="connsiteX244" fmla="*/ 750617 w 2324078"/>
              <a:gd name="connsiteY244" fmla="*/ 652486 h 2338029"/>
              <a:gd name="connsiteX245" fmla="*/ 899492 w 2324078"/>
              <a:gd name="connsiteY245" fmla="*/ 865370 h 2338029"/>
              <a:gd name="connsiteX246" fmla="*/ 712993 w 2324078"/>
              <a:gd name="connsiteY246" fmla="*/ 703635 h 2338029"/>
              <a:gd name="connsiteX247" fmla="*/ 961214 w 2324078"/>
              <a:gd name="connsiteY247" fmla="*/ 1015769 h 2338029"/>
              <a:gd name="connsiteX248" fmla="*/ 1074943 w 2324078"/>
              <a:gd name="connsiteY248" fmla="*/ 1181504 h 2338029"/>
              <a:gd name="connsiteX249" fmla="*/ 1046082 w 2324078"/>
              <a:gd name="connsiteY249" fmla="*/ 1141214 h 2338029"/>
              <a:gd name="connsiteX250" fmla="*/ 991694 w 2324078"/>
              <a:gd name="connsiteY250" fmla="*/ 1100542 h 2338029"/>
              <a:gd name="connsiteX251" fmla="*/ 858059 w 2324078"/>
              <a:gd name="connsiteY251" fmla="*/ 1071205 h 2338029"/>
              <a:gd name="connsiteX252" fmla="*/ 650604 w 2324078"/>
              <a:gd name="connsiteY252" fmla="*/ 1125402 h 2338029"/>
              <a:gd name="connsiteX253" fmla="*/ 531827 w 2324078"/>
              <a:gd name="connsiteY253" fmla="*/ 1171122 h 2338029"/>
              <a:gd name="connsiteX254" fmla="*/ 318658 w 2324078"/>
              <a:gd name="connsiteY254" fmla="*/ 1175694 h 2338029"/>
              <a:gd name="connsiteX255" fmla="*/ 140445 w 2324078"/>
              <a:gd name="connsiteY255" fmla="*/ 1052345 h 2338029"/>
              <a:gd name="connsiteX256" fmla="*/ 214740 w 2324078"/>
              <a:gd name="connsiteY256" fmla="*/ 1087207 h 2338029"/>
              <a:gd name="connsiteX257" fmla="*/ 272462 w 2324078"/>
              <a:gd name="connsiteY257" fmla="*/ 1108924 h 2338029"/>
              <a:gd name="connsiteX258" fmla="*/ 430005 w 2324078"/>
              <a:gd name="connsiteY258" fmla="*/ 1096922 h 2338029"/>
              <a:gd name="connsiteX259" fmla="*/ 577262 w 2324078"/>
              <a:gd name="connsiteY259" fmla="*/ 1032248 h 2338029"/>
              <a:gd name="connsiteX260" fmla="*/ 768143 w 2324078"/>
              <a:gd name="connsiteY260" fmla="*/ 976145 h 2338029"/>
              <a:gd name="connsiteX261" fmla="*/ 961214 w 2324078"/>
              <a:gd name="connsiteY261" fmla="*/ 1015769 h 2338029"/>
              <a:gd name="connsiteX262" fmla="*/ 931401 w 2324078"/>
              <a:gd name="connsiteY262" fmla="*/ 943760 h 2338029"/>
              <a:gd name="connsiteX263" fmla="*/ 842057 w 2324078"/>
              <a:gd name="connsiteY263" fmla="*/ 932807 h 2338029"/>
              <a:gd name="connsiteX264" fmla="*/ 739187 w 2324078"/>
              <a:gd name="connsiteY264" fmla="*/ 923377 h 2338029"/>
              <a:gd name="connsiteX265" fmla="*/ 362949 w 2324078"/>
              <a:gd name="connsiteY265" fmla="*/ 1045011 h 2338029"/>
              <a:gd name="connsiteX266" fmla="*/ 544591 w 2324078"/>
              <a:gd name="connsiteY266" fmla="*/ 904994 h 2338029"/>
              <a:gd name="connsiteX267" fmla="*/ 667273 w 2324078"/>
              <a:gd name="connsiteY267" fmla="*/ 872132 h 2338029"/>
              <a:gd name="connsiteX268" fmla="*/ 931401 w 2324078"/>
              <a:gd name="connsiteY268" fmla="*/ 943760 h 2338029"/>
              <a:gd name="connsiteX269" fmla="*/ 960929 w 2324078"/>
              <a:gd name="connsiteY269" fmla="*/ 183856 h 2338029"/>
              <a:gd name="connsiteX270" fmla="*/ 1010935 w 2324078"/>
              <a:gd name="connsiteY270" fmla="*/ 340161 h 2338029"/>
              <a:gd name="connsiteX271" fmla="*/ 960929 w 2324078"/>
              <a:gd name="connsiteY271" fmla="*/ 183856 h 2338029"/>
              <a:gd name="connsiteX272" fmla="*/ 1601866 w 2324078"/>
              <a:gd name="connsiteY272" fmla="*/ 68318 h 2338029"/>
              <a:gd name="connsiteX273" fmla="*/ 1464706 w 2324078"/>
              <a:gd name="connsiteY273" fmla="*/ 194048 h 2338029"/>
              <a:gd name="connsiteX274" fmla="*/ 1601866 w 2324078"/>
              <a:gd name="connsiteY274" fmla="*/ 68318 h 2338029"/>
              <a:gd name="connsiteX275" fmla="*/ 1521380 w 2324078"/>
              <a:gd name="connsiteY275" fmla="*/ 363783 h 2338029"/>
              <a:gd name="connsiteX276" fmla="*/ 1488709 w 2324078"/>
              <a:gd name="connsiteY276" fmla="*/ 348162 h 2338029"/>
              <a:gd name="connsiteX277" fmla="*/ 1579101 w 2324078"/>
              <a:gd name="connsiteY277" fmla="*/ 382738 h 2338029"/>
              <a:gd name="connsiteX278" fmla="*/ 1484899 w 2324078"/>
              <a:gd name="connsiteY278" fmla="*/ 621720 h 2338029"/>
              <a:gd name="connsiteX279" fmla="*/ 1434416 w 2324078"/>
              <a:gd name="connsiteY279" fmla="*/ 483417 h 2338029"/>
              <a:gd name="connsiteX280" fmla="*/ 1521380 w 2324078"/>
              <a:gd name="connsiteY280" fmla="*/ 363783 h 2338029"/>
              <a:gd name="connsiteX281" fmla="*/ 1077324 w 2324078"/>
              <a:gd name="connsiteY281" fmla="*/ 192714 h 2338029"/>
              <a:gd name="connsiteX282" fmla="*/ 1102661 w 2324078"/>
              <a:gd name="connsiteY282" fmla="*/ 42695 h 2338029"/>
              <a:gd name="connsiteX283" fmla="*/ 1274301 w 2324078"/>
              <a:gd name="connsiteY283" fmla="*/ 229004 h 2338029"/>
              <a:gd name="connsiteX284" fmla="*/ 1379267 w 2324078"/>
              <a:gd name="connsiteY284" fmla="*/ 316063 h 2338029"/>
              <a:gd name="connsiteX285" fmla="*/ 1225343 w 2324078"/>
              <a:gd name="connsiteY285" fmla="*/ 307205 h 2338029"/>
              <a:gd name="connsiteX286" fmla="*/ 1119044 w 2324078"/>
              <a:gd name="connsiteY286" fmla="*/ 172807 h 2338029"/>
              <a:gd name="connsiteX287" fmla="*/ 1187052 w 2324078"/>
              <a:gd name="connsiteY287" fmla="*/ 317492 h 2338029"/>
              <a:gd name="connsiteX288" fmla="*/ 1077324 w 2324078"/>
              <a:gd name="connsiteY288" fmla="*/ 192714 h 2338029"/>
              <a:gd name="connsiteX289" fmla="*/ 1067704 w 2324078"/>
              <a:gd name="connsiteY289" fmla="*/ 608480 h 2338029"/>
              <a:gd name="connsiteX290" fmla="*/ 1223057 w 2324078"/>
              <a:gd name="connsiteY290" fmla="*/ 493037 h 2338029"/>
              <a:gd name="connsiteX291" fmla="*/ 1067704 w 2324078"/>
              <a:gd name="connsiteY291" fmla="*/ 608480 h 2338029"/>
              <a:gd name="connsiteX292" fmla="*/ 1155715 w 2324078"/>
              <a:gd name="connsiteY292" fmla="*/ 807267 h 2338029"/>
              <a:gd name="connsiteX293" fmla="*/ 1297542 w 2324078"/>
              <a:gd name="connsiteY293" fmla="*/ 537233 h 2338029"/>
              <a:gd name="connsiteX294" fmla="*/ 1438798 w 2324078"/>
              <a:gd name="connsiteY294" fmla="*/ 341114 h 2338029"/>
              <a:gd name="connsiteX295" fmla="*/ 1366408 w 2324078"/>
              <a:gd name="connsiteY295" fmla="*/ 582668 h 2338029"/>
              <a:gd name="connsiteX296" fmla="*/ 1462991 w 2324078"/>
              <a:gd name="connsiteY296" fmla="*/ 874133 h 2338029"/>
              <a:gd name="connsiteX297" fmla="*/ 1309925 w 2324078"/>
              <a:gd name="connsiteY297" fmla="*/ 589430 h 2338029"/>
              <a:gd name="connsiteX298" fmla="*/ 1309448 w 2324078"/>
              <a:gd name="connsiteY298" fmla="*/ 588097 h 2338029"/>
              <a:gd name="connsiteX299" fmla="*/ 1201816 w 2324078"/>
              <a:gd name="connsiteY299" fmla="*/ 803171 h 2338029"/>
              <a:gd name="connsiteX300" fmla="*/ 1545859 w 2324078"/>
              <a:gd name="connsiteY300" fmla="*/ 1007864 h 2338029"/>
              <a:gd name="connsiteX301" fmla="*/ 1155715 w 2324078"/>
              <a:gd name="connsiteY301" fmla="*/ 807267 h 2338029"/>
              <a:gd name="connsiteX302" fmla="*/ 1673875 w 2324078"/>
              <a:gd name="connsiteY302" fmla="*/ 943760 h 2338029"/>
              <a:gd name="connsiteX303" fmla="*/ 1533000 w 2324078"/>
              <a:gd name="connsiteY303" fmla="*/ 671345 h 2338029"/>
              <a:gd name="connsiteX304" fmla="*/ 1673875 w 2324078"/>
              <a:gd name="connsiteY304" fmla="*/ 943760 h 2338029"/>
              <a:gd name="connsiteX305" fmla="*/ 1879043 w 2324078"/>
              <a:gd name="connsiteY305" fmla="*/ 381500 h 2338029"/>
              <a:gd name="connsiteX306" fmla="*/ 1857707 w 2324078"/>
              <a:gd name="connsiteY306" fmla="*/ 387691 h 2338029"/>
              <a:gd name="connsiteX307" fmla="*/ 1763505 w 2324078"/>
              <a:gd name="connsiteY307" fmla="*/ 452747 h 2338029"/>
              <a:gd name="connsiteX308" fmla="*/ 1692925 w 2324078"/>
              <a:gd name="connsiteY308" fmla="*/ 365212 h 2338029"/>
              <a:gd name="connsiteX309" fmla="*/ 1605200 w 2324078"/>
              <a:gd name="connsiteY309" fmla="*/ 326636 h 2338029"/>
              <a:gd name="connsiteX310" fmla="*/ 1697211 w 2324078"/>
              <a:gd name="connsiteY310" fmla="*/ 331970 h 2338029"/>
              <a:gd name="connsiteX311" fmla="*/ 1737407 w 2324078"/>
              <a:gd name="connsiteY311" fmla="*/ 346162 h 2338029"/>
              <a:gd name="connsiteX312" fmla="*/ 1734073 w 2324078"/>
              <a:gd name="connsiteY312" fmla="*/ 365498 h 2338029"/>
              <a:gd name="connsiteX313" fmla="*/ 1772744 w 2324078"/>
              <a:gd name="connsiteY313" fmla="*/ 400073 h 2338029"/>
              <a:gd name="connsiteX314" fmla="*/ 1804844 w 2324078"/>
              <a:gd name="connsiteY314" fmla="*/ 359306 h 2338029"/>
              <a:gd name="connsiteX315" fmla="*/ 1804748 w 2324078"/>
              <a:gd name="connsiteY315" fmla="*/ 358830 h 2338029"/>
              <a:gd name="connsiteX316" fmla="*/ 1828085 w 2324078"/>
              <a:gd name="connsiteY316" fmla="*/ 361116 h 2338029"/>
              <a:gd name="connsiteX317" fmla="*/ 1879043 w 2324078"/>
              <a:gd name="connsiteY317" fmla="*/ 381500 h 2338029"/>
              <a:gd name="connsiteX318" fmla="*/ 1884854 w 2324078"/>
              <a:gd name="connsiteY318" fmla="*/ 385310 h 2338029"/>
              <a:gd name="connsiteX319" fmla="*/ 1879043 w 2324078"/>
              <a:gd name="connsiteY319" fmla="*/ 381500 h 2338029"/>
              <a:gd name="connsiteX320" fmla="*/ 2116883 w 2324078"/>
              <a:gd name="connsiteY320" fmla="*/ 537614 h 2338029"/>
              <a:gd name="connsiteX321" fmla="*/ 1936289 w 2324078"/>
              <a:gd name="connsiteY321" fmla="*/ 456461 h 2338029"/>
              <a:gd name="connsiteX322" fmla="*/ 1984961 w 2324078"/>
              <a:gd name="connsiteY322" fmla="*/ 475988 h 2338029"/>
              <a:gd name="connsiteX323" fmla="*/ 2116883 w 2324078"/>
              <a:gd name="connsiteY323" fmla="*/ 537614 h 233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</a:cxnLst>
            <a:rect l="l" t="t" r="r" b="b"/>
            <a:pathLst>
              <a:path w="2324078" h="2338029">
                <a:moveTo>
                  <a:pt x="2161460" y="310824"/>
                </a:moveTo>
                <a:cubicBezTo>
                  <a:pt x="2088593" y="273867"/>
                  <a:pt x="2041826" y="292536"/>
                  <a:pt x="2026871" y="300728"/>
                </a:cubicBezTo>
                <a:cubicBezTo>
                  <a:pt x="2025157" y="301775"/>
                  <a:pt x="2023442" y="302918"/>
                  <a:pt x="2021728" y="303966"/>
                </a:cubicBezTo>
                <a:cubicBezTo>
                  <a:pt x="1974198" y="332065"/>
                  <a:pt x="1953243" y="350353"/>
                  <a:pt x="1953243" y="350353"/>
                </a:cubicBezTo>
                <a:cubicBezTo>
                  <a:pt x="1970102" y="315682"/>
                  <a:pt x="1996201" y="289964"/>
                  <a:pt x="2022109" y="271391"/>
                </a:cubicBezTo>
                <a:cubicBezTo>
                  <a:pt x="2021347" y="261485"/>
                  <a:pt x="2019632" y="250436"/>
                  <a:pt x="2016203" y="239958"/>
                </a:cubicBezTo>
                <a:cubicBezTo>
                  <a:pt x="2007917" y="214526"/>
                  <a:pt x="1962101" y="183951"/>
                  <a:pt x="1907714" y="138422"/>
                </a:cubicBezTo>
                <a:cubicBezTo>
                  <a:pt x="1842753" y="142898"/>
                  <a:pt x="1827418" y="179570"/>
                  <a:pt x="1827418" y="179570"/>
                </a:cubicBezTo>
                <a:cubicBezTo>
                  <a:pt x="1707879" y="158329"/>
                  <a:pt x="1660540" y="272343"/>
                  <a:pt x="1660540" y="272343"/>
                </a:cubicBezTo>
                <a:cubicBezTo>
                  <a:pt x="1703212" y="105465"/>
                  <a:pt x="1821512" y="151280"/>
                  <a:pt x="1821512" y="151280"/>
                </a:cubicBezTo>
                <a:cubicBezTo>
                  <a:pt x="1835514" y="129849"/>
                  <a:pt x="1852945" y="116038"/>
                  <a:pt x="1870757" y="107180"/>
                </a:cubicBezTo>
                <a:cubicBezTo>
                  <a:pt x="1851611" y="93273"/>
                  <a:pt x="1825227" y="81557"/>
                  <a:pt x="1794080" y="72223"/>
                </a:cubicBezTo>
                <a:cubicBezTo>
                  <a:pt x="1756552" y="86606"/>
                  <a:pt x="1742169" y="108704"/>
                  <a:pt x="1742169" y="108704"/>
                </a:cubicBezTo>
                <a:cubicBezTo>
                  <a:pt x="1596722" y="76319"/>
                  <a:pt x="1527095" y="236624"/>
                  <a:pt x="1528238" y="232814"/>
                </a:cubicBezTo>
                <a:cubicBezTo>
                  <a:pt x="1586531" y="40505"/>
                  <a:pt x="1718071" y="74699"/>
                  <a:pt x="1718071" y="74699"/>
                </a:cubicBezTo>
                <a:cubicBezTo>
                  <a:pt x="1722643" y="68889"/>
                  <a:pt x="1728548" y="63460"/>
                  <a:pt x="1735121" y="58316"/>
                </a:cubicBezTo>
                <a:cubicBezTo>
                  <a:pt x="1654444" y="43648"/>
                  <a:pt x="1557194" y="41838"/>
                  <a:pt x="1472516" y="55459"/>
                </a:cubicBezTo>
                <a:cubicBezTo>
                  <a:pt x="1415271" y="64698"/>
                  <a:pt x="1369551" y="75176"/>
                  <a:pt x="1328117" y="85558"/>
                </a:cubicBezTo>
                <a:cubicBezTo>
                  <a:pt x="1340786" y="103370"/>
                  <a:pt x="1359645" y="118610"/>
                  <a:pt x="1383553" y="126420"/>
                </a:cubicBezTo>
                <a:cubicBezTo>
                  <a:pt x="1420224" y="138422"/>
                  <a:pt x="1426511" y="197381"/>
                  <a:pt x="1426511" y="197381"/>
                </a:cubicBezTo>
                <a:cubicBezTo>
                  <a:pt x="1426511" y="197381"/>
                  <a:pt x="1410032" y="158329"/>
                  <a:pt x="1356311" y="142136"/>
                </a:cubicBezTo>
                <a:cubicBezTo>
                  <a:pt x="1302590" y="125944"/>
                  <a:pt x="1281731" y="97559"/>
                  <a:pt x="1281731" y="97559"/>
                </a:cubicBezTo>
                <a:cubicBezTo>
                  <a:pt x="1260014" y="84701"/>
                  <a:pt x="1238297" y="69175"/>
                  <a:pt x="1218866" y="50887"/>
                </a:cubicBezTo>
                <a:cubicBezTo>
                  <a:pt x="1141237" y="-22075"/>
                  <a:pt x="1101803" y="-3501"/>
                  <a:pt x="1088278" y="26122"/>
                </a:cubicBezTo>
                <a:cubicBezTo>
                  <a:pt x="1080086" y="44029"/>
                  <a:pt x="1037033" y="88701"/>
                  <a:pt x="1028175" y="150233"/>
                </a:cubicBezTo>
                <a:cubicBezTo>
                  <a:pt x="1028175" y="150233"/>
                  <a:pt x="1019222" y="212145"/>
                  <a:pt x="1025794" y="249007"/>
                </a:cubicBezTo>
                <a:cubicBezTo>
                  <a:pt x="1025794" y="249007"/>
                  <a:pt x="997695" y="221861"/>
                  <a:pt x="995790" y="158805"/>
                </a:cubicBezTo>
                <a:cubicBezTo>
                  <a:pt x="957690" y="169473"/>
                  <a:pt x="921876" y="181665"/>
                  <a:pt x="888634" y="194810"/>
                </a:cubicBezTo>
                <a:cubicBezTo>
                  <a:pt x="873680" y="309014"/>
                  <a:pt x="957023" y="405598"/>
                  <a:pt x="957023" y="405598"/>
                </a:cubicBezTo>
                <a:cubicBezTo>
                  <a:pt x="866726" y="353877"/>
                  <a:pt x="844533" y="275201"/>
                  <a:pt x="843104" y="213860"/>
                </a:cubicBezTo>
                <a:cubicBezTo>
                  <a:pt x="693848" y="280439"/>
                  <a:pt x="606884" y="358068"/>
                  <a:pt x="606884" y="358068"/>
                </a:cubicBezTo>
                <a:lnTo>
                  <a:pt x="649366" y="354353"/>
                </a:lnTo>
                <a:cubicBezTo>
                  <a:pt x="472963" y="418933"/>
                  <a:pt x="322849" y="580001"/>
                  <a:pt x="322849" y="580001"/>
                </a:cubicBezTo>
                <a:lnTo>
                  <a:pt x="429053" y="570857"/>
                </a:lnTo>
                <a:cubicBezTo>
                  <a:pt x="400382" y="587811"/>
                  <a:pt x="374189" y="607147"/>
                  <a:pt x="350281" y="627530"/>
                </a:cubicBezTo>
                <a:cubicBezTo>
                  <a:pt x="355805" y="627721"/>
                  <a:pt x="361139" y="628007"/>
                  <a:pt x="365997" y="628673"/>
                </a:cubicBezTo>
                <a:cubicBezTo>
                  <a:pt x="427910" y="637341"/>
                  <a:pt x="483250" y="676203"/>
                  <a:pt x="527636" y="723257"/>
                </a:cubicBezTo>
                <a:cubicBezTo>
                  <a:pt x="545162" y="741830"/>
                  <a:pt x="561736" y="762214"/>
                  <a:pt x="583072" y="775549"/>
                </a:cubicBezTo>
                <a:cubicBezTo>
                  <a:pt x="624029" y="801171"/>
                  <a:pt x="674702" y="796885"/>
                  <a:pt x="721661" y="791837"/>
                </a:cubicBezTo>
                <a:cubicBezTo>
                  <a:pt x="698134" y="807267"/>
                  <a:pt x="670607" y="815840"/>
                  <a:pt x="642889" y="816411"/>
                </a:cubicBezTo>
                <a:cubicBezTo>
                  <a:pt x="593645" y="817364"/>
                  <a:pt x="546782" y="793932"/>
                  <a:pt x="504110" y="767357"/>
                </a:cubicBezTo>
                <a:cubicBezTo>
                  <a:pt x="461438" y="740783"/>
                  <a:pt x="420004" y="710303"/>
                  <a:pt x="372855" y="694682"/>
                </a:cubicBezTo>
                <a:cubicBezTo>
                  <a:pt x="346852" y="686109"/>
                  <a:pt x="319610" y="682394"/>
                  <a:pt x="292559" y="683537"/>
                </a:cubicBezTo>
                <a:cubicBezTo>
                  <a:pt x="210359" y="772882"/>
                  <a:pt x="169115" y="862798"/>
                  <a:pt x="169115" y="862798"/>
                </a:cubicBezTo>
                <a:cubicBezTo>
                  <a:pt x="169115" y="862798"/>
                  <a:pt x="162353" y="874133"/>
                  <a:pt x="151494" y="895754"/>
                </a:cubicBezTo>
                <a:cubicBezTo>
                  <a:pt x="159019" y="892230"/>
                  <a:pt x="166544" y="889087"/>
                  <a:pt x="173878" y="886706"/>
                </a:cubicBezTo>
                <a:cubicBezTo>
                  <a:pt x="222265" y="870894"/>
                  <a:pt x="274367" y="878228"/>
                  <a:pt x="325135" y="879467"/>
                </a:cubicBezTo>
                <a:cubicBezTo>
                  <a:pt x="375903" y="880705"/>
                  <a:pt x="430958" y="873752"/>
                  <a:pt x="467343" y="836509"/>
                </a:cubicBezTo>
                <a:cubicBezTo>
                  <a:pt x="446102" y="871275"/>
                  <a:pt x="412765" y="897564"/>
                  <a:pt x="375141" y="909089"/>
                </a:cubicBezTo>
                <a:cubicBezTo>
                  <a:pt x="307133" y="929949"/>
                  <a:pt x="229313" y="903946"/>
                  <a:pt x="165305" y="935855"/>
                </a:cubicBezTo>
                <a:cubicBezTo>
                  <a:pt x="146351" y="945284"/>
                  <a:pt x="130444" y="958905"/>
                  <a:pt x="116252" y="974621"/>
                </a:cubicBezTo>
                <a:cubicBezTo>
                  <a:pt x="80057" y="1063775"/>
                  <a:pt x="34813" y="1203412"/>
                  <a:pt x="13001" y="1383053"/>
                </a:cubicBezTo>
                <a:cubicBezTo>
                  <a:pt x="23002" y="1387435"/>
                  <a:pt x="32813" y="1391816"/>
                  <a:pt x="41957" y="1394102"/>
                </a:cubicBezTo>
                <a:cubicBezTo>
                  <a:pt x="73294" y="1401913"/>
                  <a:pt x="106250" y="1402294"/>
                  <a:pt x="137492" y="1394864"/>
                </a:cubicBezTo>
                <a:cubicBezTo>
                  <a:pt x="210835" y="1377529"/>
                  <a:pt x="269223" y="1320951"/>
                  <a:pt x="335803" y="1284279"/>
                </a:cubicBezTo>
                <a:cubicBezTo>
                  <a:pt x="379999" y="1259990"/>
                  <a:pt x="428481" y="1244274"/>
                  <a:pt x="478106" y="1238178"/>
                </a:cubicBezTo>
                <a:cubicBezTo>
                  <a:pt x="541829" y="1230463"/>
                  <a:pt x="610313" y="1239893"/>
                  <a:pt x="662225" y="1280660"/>
                </a:cubicBezTo>
                <a:cubicBezTo>
                  <a:pt x="570404" y="1263991"/>
                  <a:pt x="473439" y="1284851"/>
                  <a:pt x="395525" y="1337905"/>
                </a:cubicBezTo>
                <a:cubicBezTo>
                  <a:pt x="311514" y="1395150"/>
                  <a:pt x="249792" y="1487447"/>
                  <a:pt x="158257" y="1530119"/>
                </a:cubicBezTo>
                <a:cubicBezTo>
                  <a:pt x="117585" y="1549074"/>
                  <a:pt x="72437" y="1557170"/>
                  <a:pt x="27955" y="1553456"/>
                </a:cubicBezTo>
                <a:cubicBezTo>
                  <a:pt x="18906" y="1552694"/>
                  <a:pt x="9762" y="1551265"/>
                  <a:pt x="713" y="1549074"/>
                </a:cubicBezTo>
                <a:cubicBezTo>
                  <a:pt x="-49" y="1576316"/>
                  <a:pt x="-239" y="1604129"/>
                  <a:pt x="332" y="1632609"/>
                </a:cubicBezTo>
                <a:cubicBezTo>
                  <a:pt x="2904" y="1769387"/>
                  <a:pt x="24335" y="1886735"/>
                  <a:pt x="53577" y="1984557"/>
                </a:cubicBezTo>
                <a:cubicBezTo>
                  <a:pt x="53672" y="1969317"/>
                  <a:pt x="54244" y="1953982"/>
                  <a:pt x="55577" y="1938742"/>
                </a:cubicBezTo>
                <a:cubicBezTo>
                  <a:pt x="64436" y="1838730"/>
                  <a:pt x="106631" y="1737764"/>
                  <a:pt x="185498" y="1683186"/>
                </a:cubicBezTo>
                <a:cubicBezTo>
                  <a:pt x="208073" y="1667565"/>
                  <a:pt x="232933" y="1656135"/>
                  <a:pt x="255602" y="1640610"/>
                </a:cubicBezTo>
                <a:cubicBezTo>
                  <a:pt x="307799" y="1604795"/>
                  <a:pt x="341994" y="1552218"/>
                  <a:pt x="377618" y="1501068"/>
                </a:cubicBezTo>
                <a:cubicBezTo>
                  <a:pt x="403716" y="1463540"/>
                  <a:pt x="430577" y="1426868"/>
                  <a:pt x="465914" y="1398103"/>
                </a:cubicBezTo>
                <a:cubicBezTo>
                  <a:pt x="502681" y="1368099"/>
                  <a:pt x="548020" y="1348287"/>
                  <a:pt x="594597" y="1349049"/>
                </a:cubicBezTo>
                <a:cubicBezTo>
                  <a:pt x="578405" y="1348287"/>
                  <a:pt x="535352" y="1387530"/>
                  <a:pt x="520969" y="1397531"/>
                </a:cubicBezTo>
                <a:cubicBezTo>
                  <a:pt x="495823" y="1414962"/>
                  <a:pt x="472010" y="1436108"/>
                  <a:pt x="454961" y="1462682"/>
                </a:cubicBezTo>
                <a:cubicBezTo>
                  <a:pt x="425719" y="1508212"/>
                  <a:pt x="418289" y="1566410"/>
                  <a:pt x="390286" y="1612797"/>
                </a:cubicBezTo>
                <a:cubicBezTo>
                  <a:pt x="344947" y="1687663"/>
                  <a:pt x="256174" y="1716810"/>
                  <a:pt x="193976" y="1776341"/>
                </a:cubicBezTo>
                <a:cubicBezTo>
                  <a:pt x="136730" y="1831110"/>
                  <a:pt x="104155" y="1910453"/>
                  <a:pt x="90915" y="1991320"/>
                </a:cubicBezTo>
                <a:cubicBezTo>
                  <a:pt x="86534" y="2017799"/>
                  <a:pt x="84152" y="2044565"/>
                  <a:pt x="83105" y="2071425"/>
                </a:cubicBezTo>
                <a:cubicBezTo>
                  <a:pt x="123300" y="2175629"/>
                  <a:pt x="169687" y="2250591"/>
                  <a:pt x="202358" y="2295930"/>
                </a:cubicBezTo>
                <a:cubicBezTo>
                  <a:pt x="195500" y="2251257"/>
                  <a:pt x="192928" y="2206109"/>
                  <a:pt x="196928" y="2161246"/>
                </a:cubicBezTo>
                <a:cubicBezTo>
                  <a:pt x="204072" y="2080474"/>
                  <a:pt x="233504" y="2000559"/>
                  <a:pt x="288083" y="1944362"/>
                </a:cubicBezTo>
                <a:cubicBezTo>
                  <a:pt x="307228" y="1924645"/>
                  <a:pt x="329135" y="1908072"/>
                  <a:pt x="346661" y="1886735"/>
                </a:cubicBezTo>
                <a:cubicBezTo>
                  <a:pt x="389238" y="1834729"/>
                  <a:pt x="400192" y="1762053"/>
                  <a:pt x="428862" y="1700045"/>
                </a:cubicBezTo>
                <a:cubicBezTo>
                  <a:pt x="455342" y="1642800"/>
                  <a:pt x="498395" y="1594699"/>
                  <a:pt x="550020" y="1562409"/>
                </a:cubicBezTo>
                <a:cubicBezTo>
                  <a:pt x="606503" y="1527072"/>
                  <a:pt x="663749" y="1532691"/>
                  <a:pt x="723661" y="1511069"/>
                </a:cubicBezTo>
                <a:cubicBezTo>
                  <a:pt x="660415" y="1542121"/>
                  <a:pt x="599074" y="1579268"/>
                  <a:pt x="548401" y="1630037"/>
                </a:cubicBezTo>
                <a:cubicBezTo>
                  <a:pt x="497728" y="1680710"/>
                  <a:pt x="458199" y="1746051"/>
                  <a:pt x="445436" y="1819013"/>
                </a:cubicBezTo>
                <a:cubicBezTo>
                  <a:pt x="440387" y="1847683"/>
                  <a:pt x="439625" y="1877306"/>
                  <a:pt x="432863" y="1905500"/>
                </a:cubicBezTo>
                <a:cubicBezTo>
                  <a:pt x="418670" y="1965031"/>
                  <a:pt x="379904" y="2013513"/>
                  <a:pt x="347995" y="2064567"/>
                </a:cubicBezTo>
                <a:cubicBezTo>
                  <a:pt x="316086" y="2115621"/>
                  <a:pt x="289321" y="2177153"/>
                  <a:pt x="303513" y="2236970"/>
                </a:cubicBezTo>
                <a:cubicBezTo>
                  <a:pt x="309419" y="2262020"/>
                  <a:pt x="322182" y="2284785"/>
                  <a:pt x="336089" y="2306121"/>
                </a:cubicBezTo>
                <a:cubicBezTo>
                  <a:pt x="343137" y="2317075"/>
                  <a:pt x="350662" y="2327648"/>
                  <a:pt x="358472" y="2338030"/>
                </a:cubicBezTo>
                <a:lnTo>
                  <a:pt x="508967" y="2324981"/>
                </a:lnTo>
                <a:cubicBezTo>
                  <a:pt x="488965" y="2171724"/>
                  <a:pt x="494299" y="2012656"/>
                  <a:pt x="550877" y="1871591"/>
                </a:cubicBezTo>
                <a:cubicBezTo>
                  <a:pt x="609361" y="1726144"/>
                  <a:pt x="741854" y="1582221"/>
                  <a:pt x="898349" y="1569934"/>
                </a:cubicBezTo>
                <a:cubicBezTo>
                  <a:pt x="755665" y="1670994"/>
                  <a:pt x="637174" y="1770626"/>
                  <a:pt x="583358" y="1953315"/>
                </a:cubicBezTo>
                <a:cubicBezTo>
                  <a:pt x="548687" y="2070949"/>
                  <a:pt x="548591" y="2199822"/>
                  <a:pt x="581167" y="2318790"/>
                </a:cubicBezTo>
                <a:lnTo>
                  <a:pt x="898921" y="2291262"/>
                </a:lnTo>
                <a:cubicBezTo>
                  <a:pt x="918542" y="2258115"/>
                  <a:pt x="946451" y="2230398"/>
                  <a:pt x="975216" y="2204680"/>
                </a:cubicBezTo>
                <a:cubicBezTo>
                  <a:pt x="1148000" y="2049803"/>
                  <a:pt x="1381267" y="1962745"/>
                  <a:pt x="1605771" y="2002369"/>
                </a:cubicBezTo>
                <a:cubicBezTo>
                  <a:pt x="1678637" y="2015228"/>
                  <a:pt x="1752266" y="2040850"/>
                  <a:pt x="1824560" y="2026181"/>
                </a:cubicBezTo>
                <a:cubicBezTo>
                  <a:pt x="1812559" y="2051899"/>
                  <a:pt x="1784460" y="2063424"/>
                  <a:pt x="1758266" y="2070759"/>
                </a:cubicBezTo>
                <a:cubicBezTo>
                  <a:pt x="1712165" y="2083617"/>
                  <a:pt x="1664540" y="2089999"/>
                  <a:pt x="1616820" y="2089904"/>
                </a:cubicBezTo>
                <a:cubicBezTo>
                  <a:pt x="1565099" y="2089713"/>
                  <a:pt x="1513569" y="2081903"/>
                  <a:pt x="1461848" y="2080474"/>
                </a:cubicBezTo>
                <a:cubicBezTo>
                  <a:pt x="1366408" y="2077807"/>
                  <a:pt x="1270777" y="2097333"/>
                  <a:pt x="1183433" y="2137243"/>
                </a:cubicBezTo>
                <a:cubicBezTo>
                  <a:pt x="1125044" y="2163913"/>
                  <a:pt x="1069895" y="2200489"/>
                  <a:pt x="1024270" y="2247733"/>
                </a:cubicBezTo>
                <a:cubicBezTo>
                  <a:pt x="1013411" y="2258973"/>
                  <a:pt x="1003220" y="2270784"/>
                  <a:pt x="993504" y="2283166"/>
                </a:cubicBezTo>
                <a:lnTo>
                  <a:pt x="2141743" y="2183820"/>
                </a:lnTo>
                <a:cubicBezTo>
                  <a:pt x="2083926" y="2079902"/>
                  <a:pt x="2006678" y="1994082"/>
                  <a:pt x="1920382" y="1920644"/>
                </a:cubicBezTo>
                <a:cubicBezTo>
                  <a:pt x="1916477" y="1922454"/>
                  <a:pt x="1912571" y="1924359"/>
                  <a:pt x="1908761" y="1926169"/>
                </a:cubicBezTo>
                <a:cubicBezTo>
                  <a:pt x="1880853" y="1939504"/>
                  <a:pt x="1851802" y="1950267"/>
                  <a:pt x="1821893" y="1956935"/>
                </a:cubicBezTo>
                <a:cubicBezTo>
                  <a:pt x="1803510" y="1961030"/>
                  <a:pt x="1784841" y="1963602"/>
                  <a:pt x="1765982" y="1964364"/>
                </a:cubicBezTo>
                <a:cubicBezTo>
                  <a:pt x="1730263" y="1965698"/>
                  <a:pt x="1694068" y="1960364"/>
                  <a:pt x="1660254" y="1947410"/>
                </a:cubicBezTo>
                <a:cubicBezTo>
                  <a:pt x="1632060" y="1936647"/>
                  <a:pt x="1607486" y="1912358"/>
                  <a:pt x="1578053" y="1906547"/>
                </a:cubicBezTo>
                <a:cubicBezTo>
                  <a:pt x="1651396" y="1921026"/>
                  <a:pt x="1726453" y="1923407"/>
                  <a:pt x="1800081" y="1912548"/>
                </a:cubicBezTo>
                <a:cubicBezTo>
                  <a:pt x="1829704" y="1908167"/>
                  <a:pt x="1858946" y="1901690"/>
                  <a:pt x="1887997" y="1894070"/>
                </a:cubicBezTo>
                <a:cubicBezTo>
                  <a:pt x="1833323" y="1850540"/>
                  <a:pt x="1775697" y="1811488"/>
                  <a:pt x="1717499" y="1775674"/>
                </a:cubicBezTo>
                <a:cubicBezTo>
                  <a:pt x="1652729" y="1842825"/>
                  <a:pt x="1565576" y="1885593"/>
                  <a:pt x="1474898" y="1893593"/>
                </a:cubicBezTo>
                <a:cubicBezTo>
                  <a:pt x="1454133" y="1895403"/>
                  <a:pt x="1433178" y="1895498"/>
                  <a:pt x="1412414" y="1896832"/>
                </a:cubicBezTo>
                <a:cubicBezTo>
                  <a:pt x="1351454" y="1900547"/>
                  <a:pt x="1291637" y="1914548"/>
                  <a:pt x="1232105" y="1928550"/>
                </a:cubicBezTo>
                <a:cubicBezTo>
                  <a:pt x="1112376" y="1956649"/>
                  <a:pt x="989123" y="1986367"/>
                  <a:pt x="889682" y="2061900"/>
                </a:cubicBezTo>
                <a:cubicBezTo>
                  <a:pt x="830627" y="2106763"/>
                  <a:pt x="781954" y="2166866"/>
                  <a:pt x="748902" y="2235732"/>
                </a:cubicBezTo>
                <a:cubicBezTo>
                  <a:pt x="746997" y="2130480"/>
                  <a:pt x="798337" y="2026372"/>
                  <a:pt x="880633" y="1968651"/>
                </a:cubicBezTo>
                <a:cubicBezTo>
                  <a:pt x="912351" y="1946362"/>
                  <a:pt x="947784" y="1930931"/>
                  <a:pt x="983884" y="1917882"/>
                </a:cubicBezTo>
                <a:cubicBezTo>
                  <a:pt x="1187719" y="1844540"/>
                  <a:pt x="1418700" y="1847016"/>
                  <a:pt x="1600913" y="1726049"/>
                </a:cubicBezTo>
                <a:cubicBezTo>
                  <a:pt x="1605866" y="1722715"/>
                  <a:pt x="1610724" y="1719381"/>
                  <a:pt x="1615391" y="1715857"/>
                </a:cubicBezTo>
                <a:cubicBezTo>
                  <a:pt x="1583483" y="1697950"/>
                  <a:pt x="1551860" y="1680805"/>
                  <a:pt x="1520999" y="1664136"/>
                </a:cubicBezTo>
                <a:cubicBezTo>
                  <a:pt x="1469945" y="1686330"/>
                  <a:pt x="1428320" y="1730526"/>
                  <a:pt x="1372123" y="1739669"/>
                </a:cubicBezTo>
                <a:cubicBezTo>
                  <a:pt x="1329927" y="1746432"/>
                  <a:pt x="1287731" y="1730621"/>
                  <a:pt x="1246012" y="1720143"/>
                </a:cubicBezTo>
                <a:cubicBezTo>
                  <a:pt x="1163525" y="1699379"/>
                  <a:pt x="1076657" y="1699379"/>
                  <a:pt x="994552" y="1720239"/>
                </a:cubicBezTo>
                <a:cubicBezTo>
                  <a:pt x="906731" y="1742527"/>
                  <a:pt x="823959" y="1818060"/>
                  <a:pt x="770333" y="1893498"/>
                </a:cubicBezTo>
                <a:cubicBezTo>
                  <a:pt x="780620" y="1741479"/>
                  <a:pt x="901302" y="1627846"/>
                  <a:pt x="1041320" y="1624512"/>
                </a:cubicBezTo>
                <a:cubicBezTo>
                  <a:pt x="1115996" y="1622702"/>
                  <a:pt x="1189814" y="1641657"/>
                  <a:pt x="1264205" y="1649849"/>
                </a:cubicBezTo>
                <a:cubicBezTo>
                  <a:pt x="1282683" y="1651849"/>
                  <a:pt x="1301447" y="1653182"/>
                  <a:pt x="1319545" y="1648896"/>
                </a:cubicBezTo>
                <a:cubicBezTo>
                  <a:pt x="1343357" y="1643276"/>
                  <a:pt x="1363931" y="1628322"/>
                  <a:pt x="1385172" y="1615844"/>
                </a:cubicBezTo>
                <a:cubicBezTo>
                  <a:pt x="1392697" y="1611368"/>
                  <a:pt x="1400507" y="1607272"/>
                  <a:pt x="1408413" y="1603462"/>
                </a:cubicBezTo>
                <a:cubicBezTo>
                  <a:pt x="1379552" y="1587555"/>
                  <a:pt x="1351930" y="1571934"/>
                  <a:pt x="1326022" y="1556409"/>
                </a:cubicBezTo>
                <a:cubicBezTo>
                  <a:pt x="1302305" y="1568886"/>
                  <a:pt x="1276778" y="1577649"/>
                  <a:pt x="1250584" y="1582126"/>
                </a:cubicBezTo>
                <a:cubicBezTo>
                  <a:pt x="1248298" y="1582507"/>
                  <a:pt x="1246107" y="1582888"/>
                  <a:pt x="1243821" y="1583174"/>
                </a:cubicBezTo>
                <a:cubicBezTo>
                  <a:pt x="1204578" y="1588317"/>
                  <a:pt x="1171145" y="1578792"/>
                  <a:pt x="1131998" y="1572887"/>
                </a:cubicBezTo>
                <a:cubicBezTo>
                  <a:pt x="1179527" y="1566600"/>
                  <a:pt x="1221437" y="1540406"/>
                  <a:pt x="1264109" y="1516785"/>
                </a:cubicBezTo>
                <a:cubicBezTo>
                  <a:pt x="1246012" y="1504307"/>
                  <a:pt x="1229248" y="1491639"/>
                  <a:pt x="1214008" y="1478780"/>
                </a:cubicBezTo>
                <a:cubicBezTo>
                  <a:pt x="1206293" y="1472303"/>
                  <a:pt x="1199149" y="1465635"/>
                  <a:pt x="1192386" y="1458968"/>
                </a:cubicBezTo>
                <a:cubicBezTo>
                  <a:pt x="1166097" y="1477637"/>
                  <a:pt x="1138094" y="1493734"/>
                  <a:pt x="1108947" y="1506974"/>
                </a:cubicBezTo>
                <a:cubicBezTo>
                  <a:pt x="1085420" y="1517642"/>
                  <a:pt x="1061036" y="1526595"/>
                  <a:pt x="1035700" y="1530977"/>
                </a:cubicBezTo>
                <a:cubicBezTo>
                  <a:pt x="903874" y="1553932"/>
                  <a:pt x="778525" y="1452300"/>
                  <a:pt x="644794" y="1446490"/>
                </a:cubicBezTo>
                <a:cubicBezTo>
                  <a:pt x="603360" y="1444680"/>
                  <a:pt x="561545" y="1452205"/>
                  <a:pt x="520683" y="1444585"/>
                </a:cubicBezTo>
                <a:cubicBezTo>
                  <a:pt x="591644" y="1405818"/>
                  <a:pt x="675083" y="1392864"/>
                  <a:pt x="754046" y="1408295"/>
                </a:cubicBezTo>
                <a:cubicBezTo>
                  <a:pt x="786240" y="1414581"/>
                  <a:pt x="817577" y="1425344"/>
                  <a:pt x="849677" y="1431726"/>
                </a:cubicBezTo>
                <a:cubicBezTo>
                  <a:pt x="945212" y="1450681"/>
                  <a:pt x="1044939" y="1430297"/>
                  <a:pt x="1133903" y="1393055"/>
                </a:cubicBezTo>
                <a:cubicBezTo>
                  <a:pt x="1135522" y="1392388"/>
                  <a:pt x="1137141" y="1391531"/>
                  <a:pt x="1138856" y="1390673"/>
                </a:cubicBezTo>
                <a:cubicBezTo>
                  <a:pt x="1126854" y="1370004"/>
                  <a:pt x="1118186" y="1349144"/>
                  <a:pt x="1112090" y="1328475"/>
                </a:cubicBezTo>
                <a:cubicBezTo>
                  <a:pt x="1064370" y="1330380"/>
                  <a:pt x="956738" y="1238178"/>
                  <a:pt x="935402" y="1227701"/>
                </a:cubicBezTo>
                <a:cubicBezTo>
                  <a:pt x="861202" y="1191220"/>
                  <a:pt x="774810" y="1212175"/>
                  <a:pt x="696515" y="1235226"/>
                </a:cubicBezTo>
                <a:cubicBezTo>
                  <a:pt x="756522" y="1174932"/>
                  <a:pt x="845771" y="1152929"/>
                  <a:pt x="927591" y="1168646"/>
                </a:cubicBezTo>
                <a:cubicBezTo>
                  <a:pt x="973121" y="1177409"/>
                  <a:pt x="1016459" y="1196935"/>
                  <a:pt x="1055226" y="1223700"/>
                </a:cubicBezTo>
                <a:cubicBezTo>
                  <a:pt x="1063799" y="1229606"/>
                  <a:pt x="1083134" y="1242179"/>
                  <a:pt x="1100375" y="1257133"/>
                </a:cubicBezTo>
                <a:cubicBezTo>
                  <a:pt x="1098184" y="1202650"/>
                  <a:pt x="1110471" y="1153787"/>
                  <a:pt x="1122854" y="1119211"/>
                </a:cubicBezTo>
                <a:cubicBezTo>
                  <a:pt x="998648" y="1013388"/>
                  <a:pt x="979502" y="850606"/>
                  <a:pt x="979502" y="850606"/>
                </a:cubicBezTo>
                <a:lnTo>
                  <a:pt x="954261" y="888134"/>
                </a:lnTo>
                <a:cubicBezTo>
                  <a:pt x="896635" y="758404"/>
                  <a:pt x="935497" y="608957"/>
                  <a:pt x="935497" y="608957"/>
                </a:cubicBezTo>
                <a:lnTo>
                  <a:pt x="899969" y="631055"/>
                </a:lnTo>
                <a:cubicBezTo>
                  <a:pt x="911303" y="391025"/>
                  <a:pt x="1116567" y="331493"/>
                  <a:pt x="1116567" y="331493"/>
                </a:cubicBezTo>
                <a:cubicBezTo>
                  <a:pt x="983027" y="396168"/>
                  <a:pt x="946736" y="568190"/>
                  <a:pt x="946736" y="568190"/>
                </a:cubicBezTo>
                <a:lnTo>
                  <a:pt x="996838" y="535424"/>
                </a:lnTo>
                <a:cubicBezTo>
                  <a:pt x="938926" y="690300"/>
                  <a:pt x="970549" y="809077"/>
                  <a:pt x="970549" y="809077"/>
                </a:cubicBezTo>
                <a:lnTo>
                  <a:pt x="999695" y="733829"/>
                </a:lnTo>
                <a:cubicBezTo>
                  <a:pt x="1012459" y="984527"/>
                  <a:pt x="1146190" y="1067109"/>
                  <a:pt x="1146190" y="1067109"/>
                </a:cubicBezTo>
                <a:cubicBezTo>
                  <a:pt x="1244774" y="1176266"/>
                  <a:pt x="1465563" y="1195030"/>
                  <a:pt x="1465563" y="1195030"/>
                </a:cubicBezTo>
                <a:lnTo>
                  <a:pt x="1404698" y="1128164"/>
                </a:lnTo>
                <a:cubicBezTo>
                  <a:pt x="1541573" y="1184648"/>
                  <a:pt x="1692163" y="1152644"/>
                  <a:pt x="1692163" y="1152644"/>
                </a:cubicBezTo>
                <a:lnTo>
                  <a:pt x="1619011" y="1090636"/>
                </a:lnTo>
                <a:cubicBezTo>
                  <a:pt x="1696925" y="1083873"/>
                  <a:pt x="1737788" y="1061394"/>
                  <a:pt x="1737788" y="1061394"/>
                </a:cubicBezTo>
                <a:cubicBezTo>
                  <a:pt x="1694544" y="974050"/>
                  <a:pt x="1803701" y="957000"/>
                  <a:pt x="1873233" y="1019294"/>
                </a:cubicBezTo>
                <a:cubicBezTo>
                  <a:pt x="1942861" y="1081587"/>
                  <a:pt x="1908476" y="1137689"/>
                  <a:pt x="1908476" y="1137689"/>
                </a:cubicBezTo>
                <a:lnTo>
                  <a:pt x="1855707" y="1146071"/>
                </a:lnTo>
                <a:cubicBezTo>
                  <a:pt x="1939813" y="1210937"/>
                  <a:pt x="2029538" y="1176551"/>
                  <a:pt x="2029538" y="1176551"/>
                </a:cubicBezTo>
                <a:lnTo>
                  <a:pt x="2010584" y="1204745"/>
                </a:lnTo>
                <a:cubicBezTo>
                  <a:pt x="2195464" y="1188743"/>
                  <a:pt x="2255757" y="1006149"/>
                  <a:pt x="2201369" y="954524"/>
                </a:cubicBezTo>
                <a:cubicBezTo>
                  <a:pt x="2202417" y="900231"/>
                  <a:pt x="2176414" y="874704"/>
                  <a:pt x="2162507" y="865084"/>
                </a:cubicBezTo>
                <a:cubicBezTo>
                  <a:pt x="2159936" y="863274"/>
                  <a:pt x="2156792" y="866132"/>
                  <a:pt x="2158031" y="869084"/>
                </a:cubicBezTo>
                <a:cubicBezTo>
                  <a:pt x="2168699" y="896421"/>
                  <a:pt x="2165651" y="921091"/>
                  <a:pt x="2160221" y="938617"/>
                </a:cubicBezTo>
                <a:cubicBezTo>
                  <a:pt x="2122121" y="939284"/>
                  <a:pt x="2085260" y="976241"/>
                  <a:pt x="2047445" y="995862"/>
                </a:cubicBezTo>
                <a:cubicBezTo>
                  <a:pt x="2046588" y="936331"/>
                  <a:pt x="2017537" y="908137"/>
                  <a:pt x="2001725" y="897183"/>
                </a:cubicBezTo>
                <a:cubicBezTo>
                  <a:pt x="1998677" y="895088"/>
                  <a:pt x="1995058" y="898326"/>
                  <a:pt x="1996487" y="901946"/>
                </a:cubicBezTo>
                <a:cubicBezTo>
                  <a:pt x="2014108" y="946904"/>
                  <a:pt x="2000011" y="985956"/>
                  <a:pt x="1990867" y="1003958"/>
                </a:cubicBezTo>
                <a:cubicBezTo>
                  <a:pt x="1936384" y="978717"/>
                  <a:pt x="1898665" y="832508"/>
                  <a:pt x="1848278" y="812792"/>
                </a:cubicBezTo>
                <a:cubicBezTo>
                  <a:pt x="1792937" y="790979"/>
                  <a:pt x="1764934" y="838985"/>
                  <a:pt x="1706736" y="866798"/>
                </a:cubicBezTo>
                <a:cubicBezTo>
                  <a:pt x="1692925" y="873371"/>
                  <a:pt x="1679304" y="871370"/>
                  <a:pt x="1667398" y="862798"/>
                </a:cubicBezTo>
                <a:cubicBezTo>
                  <a:pt x="1696640" y="864703"/>
                  <a:pt x="1728929" y="832508"/>
                  <a:pt x="1769601" y="795647"/>
                </a:cubicBezTo>
                <a:cubicBezTo>
                  <a:pt x="1831323" y="739735"/>
                  <a:pt x="1900189" y="807077"/>
                  <a:pt x="1921811" y="864703"/>
                </a:cubicBezTo>
                <a:cubicBezTo>
                  <a:pt x="1943432" y="922329"/>
                  <a:pt x="1975055" y="971383"/>
                  <a:pt x="1975055" y="971383"/>
                </a:cubicBezTo>
                <a:cubicBezTo>
                  <a:pt x="1991153" y="937093"/>
                  <a:pt x="1976770" y="909280"/>
                  <a:pt x="1974198" y="892992"/>
                </a:cubicBezTo>
                <a:cubicBezTo>
                  <a:pt x="1971626" y="876800"/>
                  <a:pt x="1984485" y="874418"/>
                  <a:pt x="1984485" y="874418"/>
                </a:cubicBezTo>
                <a:cubicBezTo>
                  <a:pt x="2019442" y="866322"/>
                  <a:pt x="2058590" y="947666"/>
                  <a:pt x="2058590" y="947666"/>
                </a:cubicBezTo>
                <a:cubicBezTo>
                  <a:pt x="2058875" y="947380"/>
                  <a:pt x="2059256" y="947189"/>
                  <a:pt x="2059542" y="946904"/>
                </a:cubicBezTo>
                <a:cubicBezTo>
                  <a:pt x="2106024" y="909375"/>
                  <a:pt x="2097737" y="832032"/>
                  <a:pt x="2043445" y="807648"/>
                </a:cubicBezTo>
                <a:cubicBezTo>
                  <a:pt x="1992867" y="784883"/>
                  <a:pt x="1941146" y="799742"/>
                  <a:pt x="1941146" y="799742"/>
                </a:cubicBezTo>
                <a:cubicBezTo>
                  <a:pt x="1957910" y="746402"/>
                  <a:pt x="1927526" y="697158"/>
                  <a:pt x="1927526" y="697158"/>
                </a:cubicBezTo>
                <a:cubicBezTo>
                  <a:pt x="1927526" y="697158"/>
                  <a:pt x="1878758" y="683633"/>
                  <a:pt x="1816178" y="605623"/>
                </a:cubicBezTo>
                <a:cubicBezTo>
                  <a:pt x="1788461" y="571142"/>
                  <a:pt x="1758076" y="578286"/>
                  <a:pt x="1721119" y="590954"/>
                </a:cubicBezTo>
                <a:cubicBezTo>
                  <a:pt x="1796462" y="624197"/>
                  <a:pt x="1794747" y="728972"/>
                  <a:pt x="1794747" y="728972"/>
                </a:cubicBezTo>
                <a:cubicBezTo>
                  <a:pt x="1770649" y="658201"/>
                  <a:pt x="1730168" y="628388"/>
                  <a:pt x="1695116" y="616291"/>
                </a:cubicBezTo>
                <a:cubicBezTo>
                  <a:pt x="1670446" y="648390"/>
                  <a:pt x="1615106" y="699920"/>
                  <a:pt x="1633013" y="805838"/>
                </a:cubicBezTo>
                <a:cubicBezTo>
                  <a:pt x="1620821" y="762976"/>
                  <a:pt x="1621297" y="703921"/>
                  <a:pt x="1644728" y="644580"/>
                </a:cubicBezTo>
                <a:cubicBezTo>
                  <a:pt x="1694449" y="518850"/>
                  <a:pt x="1828085" y="579334"/>
                  <a:pt x="1828085" y="579334"/>
                </a:cubicBezTo>
                <a:cubicBezTo>
                  <a:pt x="1905809" y="680394"/>
                  <a:pt x="2002011" y="708398"/>
                  <a:pt x="2088974" y="699063"/>
                </a:cubicBezTo>
                <a:cubicBezTo>
                  <a:pt x="2100404" y="720494"/>
                  <a:pt x="2116025" y="760023"/>
                  <a:pt x="2108596" y="806886"/>
                </a:cubicBezTo>
                <a:cubicBezTo>
                  <a:pt x="2108215" y="809077"/>
                  <a:pt x="2110406" y="810791"/>
                  <a:pt x="2112215" y="809744"/>
                </a:cubicBezTo>
                <a:cubicBezTo>
                  <a:pt x="2125360" y="802314"/>
                  <a:pt x="2162126" y="773168"/>
                  <a:pt x="2150982" y="682966"/>
                </a:cubicBezTo>
                <a:cubicBezTo>
                  <a:pt x="2258710" y="631340"/>
                  <a:pt x="2241374" y="535805"/>
                  <a:pt x="2225182" y="489799"/>
                </a:cubicBezTo>
                <a:cubicBezTo>
                  <a:pt x="2202798" y="486084"/>
                  <a:pt x="2188225" y="459986"/>
                  <a:pt x="2153744" y="467701"/>
                </a:cubicBezTo>
                <a:cubicBezTo>
                  <a:pt x="2111739" y="477035"/>
                  <a:pt x="2106119" y="515421"/>
                  <a:pt x="2138981" y="523994"/>
                </a:cubicBezTo>
                <a:cubicBezTo>
                  <a:pt x="2138981" y="523994"/>
                  <a:pt x="2065162" y="536090"/>
                  <a:pt x="2083450" y="479512"/>
                </a:cubicBezTo>
                <a:cubicBezTo>
                  <a:pt x="2083450" y="479512"/>
                  <a:pt x="2122217" y="347686"/>
                  <a:pt x="2256614" y="391787"/>
                </a:cubicBezTo>
                <a:cubicBezTo>
                  <a:pt x="2256614" y="391787"/>
                  <a:pt x="2273855" y="476654"/>
                  <a:pt x="2242041" y="488275"/>
                </a:cubicBezTo>
                <a:cubicBezTo>
                  <a:pt x="2260710" y="541139"/>
                  <a:pt x="2249756" y="587144"/>
                  <a:pt x="2249756" y="587144"/>
                </a:cubicBezTo>
                <a:cubicBezTo>
                  <a:pt x="2256519" y="587716"/>
                  <a:pt x="2262806" y="587525"/>
                  <a:pt x="2268616" y="586763"/>
                </a:cubicBezTo>
                <a:cubicBezTo>
                  <a:pt x="2274712" y="605528"/>
                  <a:pt x="2283189" y="642294"/>
                  <a:pt x="2272045" y="676679"/>
                </a:cubicBezTo>
                <a:cubicBezTo>
                  <a:pt x="2271378" y="678680"/>
                  <a:pt x="2273569" y="680489"/>
                  <a:pt x="2275283" y="679251"/>
                </a:cubicBezTo>
                <a:cubicBezTo>
                  <a:pt x="2287761" y="669917"/>
                  <a:pt x="2316908" y="639818"/>
                  <a:pt x="2311859" y="566094"/>
                </a:cubicBezTo>
                <a:cubicBezTo>
                  <a:pt x="2312526" y="565427"/>
                  <a:pt x="2313288" y="564856"/>
                  <a:pt x="2313955" y="564189"/>
                </a:cubicBezTo>
                <a:cubicBezTo>
                  <a:pt x="2319384" y="553331"/>
                  <a:pt x="2322718" y="542663"/>
                  <a:pt x="2323480" y="532757"/>
                </a:cubicBezTo>
                <a:cubicBezTo>
                  <a:pt x="2331862" y="425124"/>
                  <a:pt x="2250995" y="356163"/>
                  <a:pt x="2161460" y="310824"/>
                </a:cubicBezTo>
                <a:close/>
                <a:moveTo>
                  <a:pt x="1950100" y="2043993"/>
                </a:moveTo>
                <a:cubicBezTo>
                  <a:pt x="1930193" y="2096476"/>
                  <a:pt x="1885997" y="2135052"/>
                  <a:pt x="1837419" y="2158293"/>
                </a:cubicBezTo>
                <a:cubicBezTo>
                  <a:pt x="1788842" y="2181534"/>
                  <a:pt x="1735597" y="2191155"/>
                  <a:pt x="1682924" y="2200584"/>
                </a:cubicBezTo>
                <a:cubicBezTo>
                  <a:pt x="1618725" y="2212014"/>
                  <a:pt x="1553098" y="2223349"/>
                  <a:pt x="1488518" y="2212300"/>
                </a:cubicBezTo>
                <a:cubicBezTo>
                  <a:pt x="1455657" y="2206680"/>
                  <a:pt x="1433654" y="2192678"/>
                  <a:pt x="1404984" y="2176486"/>
                </a:cubicBezTo>
                <a:cubicBezTo>
                  <a:pt x="1383839" y="2164580"/>
                  <a:pt x="1367646" y="2144863"/>
                  <a:pt x="1352025" y="2125527"/>
                </a:cubicBezTo>
                <a:cubicBezTo>
                  <a:pt x="1401269" y="2152293"/>
                  <a:pt x="1457562" y="2159341"/>
                  <a:pt x="1511759" y="2164294"/>
                </a:cubicBezTo>
                <a:cubicBezTo>
                  <a:pt x="1576815" y="2170295"/>
                  <a:pt x="1642538" y="2169437"/>
                  <a:pt x="1706831" y="2157912"/>
                </a:cubicBezTo>
                <a:cubicBezTo>
                  <a:pt x="1795319" y="2142101"/>
                  <a:pt x="1881520" y="2105239"/>
                  <a:pt x="1950100" y="2043993"/>
                </a:cubicBezTo>
                <a:close/>
                <a:moveTo>
                  <a:pt x="667368" y="368641"/>
                </a:moveTo>
                <a:cubicBezTo>
                  <a:pt x="679655" y="338732"/>
                  <a:pt x="701372" y="314253"/>
                  <a:pt x="726614" y="296251"/>
                </a:cubicBezTo>
                <a:cubicBezTo>
                  <a:pt x="680989" y="344638"/>
                  <a:pt x="712802" y="453890"/>
                  <a:pt x="746807" y="499991"/>
                </a:cubicBezTo>
                <a:cubicBezTo>
                  <a:pt x="764237" y="523613"/>
                  <a:pt x="786431" y="542853"/>
                  <a:pt x="804909" y="565523"/>
                </a:cubicBezTo>
                <a:cubicBezTo>
                  <a:pt x="823388" y="588287"/>
                  <a:pt x="838532" y="616481"/>
                  <a:pt x="837294" y="646295"/>
                </a:cubicBezTo>
                <a:cubicBezTo>
                  <a:pt x="799289" y="568666"/>
                  <a:pt x="693276" y="545901"/>
                  <a:pt x="663844" y="464272"/>
                </a:cubicBezTo>
                <a:cubicBezTo>
                  <a:pt x="652795" y="433601"/>
                  <a:pt x="655081" y="398549"/>
                  <a:pt x="667368" y="368641"/>
                </a:cubicBezTo>
                <a:close/>
                <a:moveTo>
                  <a:pt x="712993" y="703635"/>
                </a:moveTo>
                <a:cubicBezTo>
                  <a:pt x="684608" y="696968"/>
                  <a:pt x="655367" y="695158"/>
                  <a:pt x="627458" y="686490"/>
                </a:cubicBezTo>
                <a:cubicBezTo>
                  <a:pt x="582596" y="672488"/>
                  <a:pt x="543924" y="641437"/>
                  <a:pt x="522017" y="599622"/>
                </a:cubicBezTo>
                <a:cubicBezTo>
                  <a:pt x="512111" y="580763"/>
                  <a:pt x="505634" y="559712"/>
                  <a:pt x="503538" y="537043"/>
                </a:cubicBezTo>
                <a:cubicBezTo>
                  <a:pt x="500681" y="505991"/>
                  <a:pt x="508015" y="482274"/>
                  <a:pt x="523731" y="456461"/>
                </a:cubicBezTo>
                <a:cubicBezTo>
                  <a:pt x="528970" y="447889"/>
                  <a:pt x="548782" y="430649"/>
                  <a:pt x="550115" y="422838"/>
                </a:cubicBezTo>
                <a:cubicBezTo>
                  <a:pt x="541257" y="473130"/>
                  <a:pt x="549925" y="529423"/>
                  <a:pt x="582596" y="567523"/>
                </a:cubicBezTo>
                <a:cubicBezTo>
                  <a:pt x="624887" y="616862"/>
                  <a:pt x="693752" y="624673"/>
                  <a:pt x="750617" y="652486"/>
                </a:cubicBezTo>
                <a:cubicBezTo>
                  <a:pt x="829388" y="691062"/>
                  <a:pt x="887586" y="774311"/>
                  <a:pt x="899492" y="865370"/>
                </a:cubicBezTo>
                <a:cubicBezTo>
                  <a:pt x="865393" y="784693"/>
                  <a:pt x="793955" y="722780"/>
                  <a:pt x="712993" y="703635"/>
                </a:cubicBezTo>
                <a:close/>
                <a:moveTo>
                  <a:pt x="961214" y="1015769"/>
                </a:moveTo>
                <a:cubicBezTo>
                  <a:pt x="1018079" y="1050250"/>
                  <a:pt x="1065418" y="1111496"/>
                  <a:pt x="1074943" y="1181504"/>
                </a:cubicBezTo>
                <a:cubicBezTo>
                  <a:pt x="1063227" y="1169789"/>
                  <a:pt x="1056750" y="1153882"/>
                  <a:pt x="1046082" y="1141214"/>
                </a:cubicBezTo>
                <a:cubicBezTo>
                  <a:pt x="1031509" y="1123878"/>
                  <a:pt x="1011030" y="1110734"/>
                  <a:pt x="991694" y="1100542"/>
                </a:cubicBezTo>
                <a:cubicBezTo>
                  <a:pt x="950451" y="1078920"/>
                  <a:pt x="903683" y="1069967"/>
                  <a:pt x="858059" y="1071205"/>
                </a:cubicBezTo>
                <a:cubicBezTo>
                  <a:pt x="786335" y="1073110"/>
                  <a:pt x="717184" y="1097780"/>
                  <a:pt x="650604" y="1125402"/>
                </a:cubicBezTo>
                <a:cubicBezTo>
                  <a:pt x="611361" y="1141690"/>
                  <a:pt x="572499" y="1159216"/>
                  <a:pt x="531827" y="1171122"/>
                </a:cubicBezTo>
                <a:cubicBezTo>
                  <a:pt x="462676" y="1191410"/>
                  <a:pt x="388381" y="1194839"/>
                  <a:pt x="318658" y="1175694"/>
                </a:cubicBezTo>
                <a:cubicBezTo>
                  <a:pt x="248840" y="1156454"/>
                  <a:pt x="183879" y="1113782"/>
                  <a:pt x="140445" y="1052345"/>
                </a:cubicBezTo>
                <a:cubicBezTo>
                  <a:pt x="165020" y="1064442"/>
                  <a:pt x="189785" y="1076063"/>
                  <a:pt x="214740" y="1087207"/>
                </a:cubicBezTo>
                <a:cubicBezTo>
                  <a:pt x="233600" y="1095589"/>
                  <a:pt x="252650" y="1103780"/>
                  <a:pt x="272462" y="1108924"/>
                </a:cubicBezTo>
                <a:cubicBezTo>
                  <a:pt x="324468" y="1122354"/>
                  <a:pt x="379237" y="1113972"/>
                  <a:pt x="430005" y="1096922"/>
                </a:cubicBezTo>
                <a:cubicBezTo>
                  <a:pt x="480678" y="1079873"/>
                  <a:pt x="528398" y="1054346"/>
                  <a:pt x="577262" y="1032248"/>
                </a:cubicBezTo>
                <a:cubicBezTo>
                  <a:pt x="638222" y="1004720"/>
                  <a:pt x="701944" y="982432"/>
                  <a:pt x="768143" y="976145"/>
                </a:cubicBezTo>
                <a:cubicBezTo>
                  <a:pt x="834246" y="969859"/>
                  <a:pt x="903207" y="980622"/>
                  <a:pt x="961214" y="1015769"/>
                </a:cubicBezTo>
                <a:close/>
                <a:moveTo>
                  <a:pt x="931401" y="943760"/>
                </a:moveTo>
                <a:cubicBezTo>
                  <a:pt x="901588" y="940141"/>
                  <a:pt x="871870" y="936426"/>
                  <a:pt x="842057" y="932807"/>
                </a:cubicBezTo>
                <a:cubicBezTo>
                  <a:pt x="807862" y="928616"/>
                  <a:pt x="773572" y="924425"/>
                  <a:pt x="739187" y="923377"/>
                </a:cubicBezTo>
                <a:cubicBezTo>
                  <a:pt x="601741" y="919186"/>
                  <a:pt x="476963" y="968240"/>
                  <a:pt x="362949" y="1045011"/>
                </a:cubicBezTo>
                <a:cubicBezTo>
                  <a:pt x="407907" y="969097"/>
                  <a:pt x="465248" y="933759"/>
                  <a:pt x="544591" y="904994"/>
                </a:cubicBezTo>
                <a:cubicBezTo>
                  <a:pt x="584596" y="890516"/>
                  <a:pt x="625268" y="877562"/>
                  <a:pt x="667273" y="872132"/>
                </a:cubicBezTo>
                <a:cubicBezTo>
                  <a:pt x="759284" y="860131"/>
                  <a:pt x="855487" y="886229"/>
                  <a:pt x="931401" y="943760"/>
                </a:cubicBezTo>
                <a:close/>
                <a:moveTo>
                  <a:pt x="960929" y="183856"/>
                </a:moveTo>
                <a:cubicBezTo>
                  <a:pt x="960929" y="183856"/>
                  <a:pt x="906922" y="261866"/>
                  <a:pt x="1010935" y="340161"/>
                </a:cubicBezTo>
                <a:cubicBezTo>
                  <a:pt x="1010935" y="340161"/>
                  <a:pt x="848438" y="285392"/>
                  <a:pt x="960929" y="183856"/>
                </a:cubicBezTo>
                <a:close/>
                <a:moveTo>
                  <a:pt x="1601866" y="68318"/>
                </a:moveTo>
                <a:cubicBezTo>
                  <a:pt x="1471564" y="108037"/>
                  <a:pt x="1464706" y="194048"/>
                  <a:pt x="1464706" y="194048"/>
                </a:cubicBezTo>
                <a:cubicBezTo>
                  <a:pt x="1434416" y="50506"/>
                  <a:pt x="1601866" y="68318"/>
                  <a:pt x="1601866" y="68318"/>
                </a:cubicBezTo>
                <a:close/>
                <a:moveTo>
                  <a:pt x="1521380" y="363783"/>
                </a:moveTo>
                <a:cubicBezTo>
                  <a:pt x="1514331" y="357973"/>
                  <a:pt x="1504044" y="352258"/>
                  <a:pt x="1488709" y="348162"/>
                </a:cubicBezTo>
                <a:cubicBezTo>
                  <a:pt x="1488709" y="348162"/>
                  <a:pt x="1546335" y="323588"/>
                  <a:pt x="1579101" y="382738"/>
                </a:cubicBezTo>
                <a:cubicBezTo>
                  <a:pt x="1386410" y="443698"/>
                  <a:pt x="1484899" y="621720"/>
                  <a:pt x="1484899" y="621720"/>
                </a:cubicBezTo>
                <a:cubicBezTo>
                  <a:pt x="1484899" y="621720"/>
                  <a:pt x="1421843" y="585430"/>
                  <a:pt x="1434416" y="483417"/>
                </a:cubicBezTo>
                <a:cubicBezTo>
                  <a:pt x="1443179" y="412837"/>
                  <a:pt x="1492043" y="378356"/>
                  <a:pt x="1521380" y="363783"/>
                </a:cubicBezTo>
                <a:close/>
                <a:moveTo>
                  <a:pt x="1077324" y="192714"/>
                </a:moveTo>
                <a:cubicBezTo>
                  <a:pt x="1074752" y="151090"/>
                  <a:pt x="1080182" y="100322"/>
                  <a:pt x="1102661" y="42695"/>
                </a:cubicBezTo>
                <a:cubicBezTo>
                  <a:pt x="1102661" y="42695"/>
                  <a:pt x="1174384" y="198239"/>
                  <a:pt x="1274301" y="229004"/>
                </a:cubicBezTo>
                <a:cubicBezTo>
                  <a:pt x="1374123" y="259770"/>
                  <a:pt x="1379267" y="316063"/>
                  <a:pt x="1379267" y="316063"/>
                </a:cubicBezTo>
                <a:cubicBezTo>
                  <a:pt x="1379267" y="316063"/>
                  <a:pt x="1284302" y="342638"/>
                  <a:pt x="1225343" y="307205"/>
                </a:cubicBezTo>
                <a:cubicBezTo>
                  <a:pt x="1166383" y="271772"/>
                  <a:pt x="1119044" y="172807"/>
                  <a:pt x="1119044" y="172807"/>
                </a:cubicBezTo>
                <a:cubicBezTo>
                  <a:pt x="1119044" y="172807"/>
                  <a:pt x="1134569" y="287488"/>
                  <a:pt x="1187052" y="317492"/>
                </a:cubicBezTo>
                <a:cubicBezTo>
                  <a:pt x="1128473" y="315015"/>
                  <a:pt x="1081610" y="262247"/>
                  <a:pt x="1077324" y="192714"/>
                </a:cubicBezTo>
                <a:close/>
                <a:moveTo>
                  <a:pt x="1067704" y="608480"/>
                </a:moveTo>
                <a:cubicBezTo>
                  <a:pt x="1069799" y="441317"/>
                  <a:pt x="1223057" y="493037"/>
                  <a:pt x="1223057" y="493037"/>
                </a:cubicBezTo>
                <a:cubicBezTo>
                  <a:pt x="1106756" y="499991"/>
                  <a:pt x="1067704" y="608480"/>
                  <a:pt x="1067704" y="608480"/>
                </a:cubicBezTo>
                <a:close/>
                <a:moveTo>
                  <a:pt x="1155715" y="807267"/>
                </a:moveTo>
                <a:cubicBezTo>
                  <a:pt x="1116281" y="613052"/>
                  <a:pt x="1243345" y="553521"/>
                  <a:pt x="1297542" y="537233"/>
                </a:cubicBezTo>
                <a:cubicBezTo>
                  <a:pt x="1288303" y="471320"/>
                  <a:pt x="1296209" y="363878"/>
                  <a:pt x="1438798" y="341114"/>
                </a:cubicBezTo>
                <a:cubicBezTo>
                  <a:pt x="1451752" y="339018"/>
                  <a:pt x="1272682" y="427601"/>
                  <a:pt x="1366408" y="582668"/>
                </a:cubicBezTo>
                <a:cubicBezTo>
                  <a:pt x="1366408" y="582668"/>
                  <a:pt x="1247822" y="737163"/>
                  <a:pt x="1462991" y="874133"/>
                </a:cubicBezTo>
                <a:cubicBezTo>
                  <a:pt x="1462991" y="874133"/>
                  <a:pt x="1215913" y="842414"/>
                  <a:pt x="1309925" y="589430"/>
                </a:cubicBezTo>
                <a:cubicBezTo>
                  <a:pt x="1309925" y="589430"/>
                  <a:pt x="1309734" y="588859"/>
                  <a:pt x="1309448" y="588097"/>
                </a:cubicBezTo>
                <a:cubicBezTo>
                  <a:pt x="1232772" y="616386"/>
                  <a:pt x="1171717" y="676870"/>
                  <a:pt x="1201816" y="803171"/>
                </a:cubicBezTo>
                <a:cubicBezTo>
                  <a:pt x="1269062" y="1085302"/>
                  <a:pt x="1545859" y="1007864"/>
                  <a:pt x="1545859" y="1007864"/>
                </a:cubicBezTo>
                <a:cubicBezTo>
                  <a:pt x="1210769" y="1134356"/>
                  <a:pt x="1155715" y="807267"/>
                  <a:pt x="1155715" y="807267"/>
                </a:cubicBezTo>
                <a:close/>
                <a:moveTo>
                  <a:pt x="1673875" y="943760"/>
                </a:moveTo>
                <a:cubicBezTo>
                  <a:pt x="1673875" y="943760"/>
                  <a:pt x="1396412" y="982908"/>
                  <a:pt x="1533000" y="671345"/>
                </a:cubicBezTo>
                <a:cubicBezTo>
                  <a:pt x="1533000" y="671250"/>
                  <a:pt x="1478612" y="934045"/>
                  <a:pt x="1673875" y="943760"/>
                </a:cubicBezTo>
                <a:close/>
                <a:moveTo>
                  <a:pt x="1879043" y="381500"/>
                </a:moveTo>
                <a:cubicBezTo>
                  <a:pt x="1874471" y="379976"/>
                  <a:pt x="1867328" y="379976"/>
                  <a:pt x="1857707" y="387691"/>
                </a:cubicBezTo>
                <a:cubicBezTo>
                  <a:pt x="1839896" y="401883"/>
                  <a:pt x="1825989" y="461319"/>
                  <a:pt x="1763505" y="452747"/>
                </a:cubicBezTo>
                <a:cubicBezTo>
                  <a:pt x="1700926" y="444269"/>
                  <a:pt x="1703879" y="381976"/>
                  <a:pt x="1692925" y="365212"/>
                </a:cubicBezTo>
                <a:cubicBezTo>
                  <a:pt x="1681971" y="348448"/>
                  <a:pt x="1658540" y="325207"/>
                  <a:pt x="1605200" y="326636"/>
                </a:cubicBezTo>
                <a:cubicBezTo>
                  <a:pt x="1605200" y="326636"/>
                  <a:pt x="1640442" y="307776"/>
                  <a:pt x="1697211" y="331970"/>
                </a:cubicBezTo>
                <a:cubicBezTo>
                  <a:pt x="1711213" y="337970"/>
                  <a:pt x="1724643" y="342542"/>
                  <a:pt x="1737407" y="346162"/>
                </a:cubicBezTo>
                <a:cubicBezTo>
                  <a:pt x="1734835" y="351972"/>
                  <a:pt x="1733501" y="358544"/>
                  <a:pt x="1734073" y="365498"/>
                </a:cubicBezTo>
                <a:cubicBezTo>
                  <a:pt x="1735883" y="386262"/>
                  <a:pt x="1753218" y="401788"/>
                  <a:pt x="1772744" y="400073"/>
                </a:cubicBezTo>
                <a:cubicBezTo>
                  <a:pt x="1792271" y="398359"/>
                  <a:pt x="1806653" y="380166"/>
                  <a:pt x="1804844" y="359306"/>
                </a:cubicBezTo>
                <a:cubicBezTo>
                  <a:pt x="1804844" y="359116"/>
                  <a:pt x="1804748" y="358925"/>
                  <a:pt x="1804748" y="358830"/>
                </a:cubicBezTo>
                <a:cubicBezTo>
                  <a:pt x="1813702" y="359783"/>
                  <a:pt x="1821608" y="360449"/>
                  <a:pt x="1828085" y="361116"/>
                </a:cubicBezTo>
                <a:cubicBezTo>
                  <a:pt x="1847516" y="363212"/>
                  <a:pt x="1869042" y="375308"/>
                  <a:pt x="1879043" y="381500"/>
                </a:cubicBezTo>
                <a:cubicBezTo>
                  <a:pt x="1882853" y="382833"/>
                  <a:pt x="1884854" y="385310"/>
                  <a:pt x="1884854" y="385310"/>
                </a:cubicBezTo>
                <a:cubicBezTo>
                  <a:pt x="1884854" y="385310"/>
                  <a:pt x="1882758" y="383786"/>
                  <a:pt x="1879043" y="381500"/>
                </a:cubicBezTo>
                <a:close/>
                <a:moveTo>
                  <a:pt x="2116883" y="537614"/>
                </a:moveTo>
                <a:cubicBezTo>
                  <a:pt x="1986866" y="570571"/>
                  <a:pt x="1936289" y="456461"/>
                  <a:pt x="1936289" y="456461"/>
                </a:cubicBezTo>
                <a:cubicBezTo>
                  <a:pt x="1918858" y="428744"/>
                  <a:pt x="1948004" y="409884"/>
                  <a:pt x="1984961" y="475988"/>
                </a:cubicBezTo>
                <a:cubicBezTo>
                  <a:pt x="2021823" y="542091"/>
                  <a:pt x="2116883" y="537614"/>
                  <a:pt x="2116883" y="537614"/>
                </a:cubicBezTo>
                <a:close/>
              </a:path>
            </a:pathLst>
          </a:custGeom>
          <a:gradFill>
            <a:gsLst>
              <a:gs pos="33000">
                <a:srgbClr val="FBCF61"/>
              </a:gs>
              <a:gs pos="93000">
                <a:srgbClr val="FBCF61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3164114" y="3441246"/>
            <a:ext cx="5863774" cy="754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500" dirty="0">
                <a:solidFill>
                  <a:srgbClr val="FBEA8B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右 4">
            <a:extLst>
              <a:ext uri="{FF2B5EF4-FFF2-40B4-BE49-F238E27FC236}">
                <a16:creationId xmlns:a16="http://schemas.microsoft.com/office/drawing/2014/main" id="{F281F652-B74A-44AC-9198-B73B18A1F5A0}"/>
              </a:ext>
            </a:extLst>
          </p:cNvPr>
          <p:cNvSpPr/>
          <p:nvPr/>
        </p:nvSpPr>
        <p:spPr>
          <a:xfrm>
            <a:off x="-387668" y="690237"/>
            <a:ext cx="11920855" cy="5965206"/>
          </a:xfrm>
          <a:custGeom>
            <a:avLst/>
            <a:gdLst>
              <a:gd name="connsiteX0" fmla="*/ 0 w 10810240"/>
              <a:gd name="connsiteY0" fmla="*/ 815340 h 3261360"/>
              <a:gd name="connsiteX1" fmla="*/ 9179560 w 10810240"/>
              <a:gd name="connsiteY1" fmla="*/ 815340 h 3261360"/>
              <a:gd name="connsiteX2" fmla="*/ 9179560 w 10810240"/>
              <a:gd name="connsiteY2" fmla="*/ 0 h 3261360"/>
              <a:gd name="connsiteX3" fmla="*/ 10810240 w 10810240"/>
              <a:gd name="connsiteY3" fmla="*/ 1630680 h 3261360"/>
              <a:gd name="connsiteX4" fmla="*/ 9179560 w 10810240"/>
              <a:gd name="connsiteY4" fmla="*/ 3261360 h 3261360"/>
              <a:gd name="connsiteX5" fmla="*/ 9179560 w 10810240"/>
              <a:gd name="connsiteY5" fmla="*/ 2446020 h 3261360"/>
              <a:gd name="connsiteX6" fmla="*/ 0 w 10810240"/>
              <a:gd name="connsiteY6" fmla="*/ 2446020 h 3261360"/>
              <a:gd name="connsiteX7" fmla="*/ 0 w 10810240"/>
              <a:gd name="connsiteY7" fmla="*/ 815340 h 3261360"/>
              <a:gd name="connsiteX0" fmla="*/ 0 w 11856720"/>
              <a:gd name="connsiteY0" fmla="*/ 0 h 4386580"/>
              <a:gd name="connsiteX1" fmla="*/ 10226040 w 11856720"/>
              <a:gd name="connsiteY1" fmla="*/ 1940560 h 4386580"/>
              <a:gd name="connsiteX2" fmla="*/ 10226040 w 11856720"/>
              <a:gd name="connsiteY2" fmla="*/ 1125220 h 4386580"/>
              <a:gd name="connsiteX3" fmla="*/ 11856720 w 11856720"/>
              <a:gd name="connsiteY3" fmla="*/ 2755900 h 4386580"/>
              <a:gd name="connsiteX4" fmla="*/ 10226040 w 11856720"/>
              <a:gd name="connsiteY4" fmla="*/ 4386580 h 4386580"/>
              <a:gd name="connsiteX5" fmla="*/ 10226040 w 11856720"/>
              <a:gd name="connsiteY5" fmla="*/ 3571240 h 4386580"/>
              <a:gd name="connsiteX6" fmla="*/ 1046480 w 11856720"/>
              <a:gd name="connsiteY6" fmla="*/ 3571240 h 4386580"/>
              <a:gd name="connsiteX7" fmla="*/ 0 w 11856720"/>
              <a:gd name="connsiteY7" fmla="*/ 0 h 4386580"/>
              <a:gd name="connsiteX0" fmla="*/ 0 w 11856720"/>
              <a:gd name="connsiteY0" fmla="*/ 0 h 5552440"/>
              <a:gd name="connsiteX1" fmla="*/ 10226040 w 11856720"/>
              <a:gd name="connsiteY1" fmla="*/ 1940560 h 5552440"/>
              <a:gd name="connsiteX2" fmla="*/ 10226040 w 11856720"/>
              <a:gd name="connsiteY2" fmla="*/ 1125220 h 5552440"/>
              <a:gd name="connsiteX3" fmla="*/ 11856720 w 11856720"/>
              <a:gd name="connsiteY3" fmla="*/ 2755900 h 5552440"/>
              <a:gd name="connsiteX4" fmla="*/ 10226040 w 11856720"/>
              <a:gd name="connsiteY4" fmla="*/ 4386580 h 5552440"/>
              <a:gd name="connsiteX5" fmla="*/ 10226040 w 11856720"/>
              <a:gd name="connsiteY5" fmla="*/ 3571240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226040 w 11856720"/>
              <a:gd name="connsiteY1" fmla="*/ 1940560 h 5552440"/>
              <a:gd name="connsiteX2" fmla="*/ 10226040 w 11856720"/>
              <a:gd name="connsiteY2" fmla="*/ 1125220 h 5552440"/>
              <a:gd name="connsiteX3" fmla="*/ 11856720 w 11856720"/>
              <a:gd name="connsiteY3" fmla="*/ 2755900 h 5552440"/>
              <a:gd name="connsiteX4" fmla="*/ 10226040 w 11856720"/>
              <a:gd name="connsiteY4" fmla="*/ 4386580 h 5552440"/>
              <a:gd name="connsiteX5" fmla="*/ 10226040 w 11856720"/>
              <a:gd name="connsiteY5" fmla="*/ 3571240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226040 w 11856720"/>
              <a:gd name="connsiteY1" fmla="*/ 1940560 h 5552440"/>
              <a:gd name="connsiteX2" fmla="*/ 10226040 w 11856720"/>
              <a:gd name="connsiteY2" fmla="*/ 1125220 h 5552440"/>
              <a:gd name="connsiteX3" fmla="*/ 11856720 w 11856720"/>
              <a:gd name="connsiteY3" fmla="*/ 2755900 h 5552440"/>
              <a:gd name="connsiteX4" fmla="*/ 10226040 w 11856720"/>
              <a:gd name="connsiteY4" fmla="*/ 4386580 h 5552440"/>
              <a:gd name="connsiteX5" fmla="*/ 10226040 w 11856720"/>
              <a:gd name="connsiteY5" fmla="*/ 3571240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226040 w 11856720"/>
              <a:gd name="connsiteY1" fmla="*/ 1940560 h 5552440"/>
              <a:gd name="connsiteX2" fmla="*/ 10226040 w 11856720"/>
              <a:gd name="connsiteY2" fmla="*/ 1125220 h 5552440"/>
              <a:gd name="connsiteX3" fmla="*/ 11856720 w 11856720"/>
              <a:gd name="connsiteY3" fmla="*/ 2755900 h 5552440"/>
              <a:gd name="connsiteX4" fmla="*/ 10226040 w 11856720"/>
              <a:gd name="connsiteY4" fmla="*/ 4386580 h 5552440"/>
              <a:gd name="connsiteX5" fmla="*/ 10226040 w 11856720"/>
              <a:gd name="connsiteY5" fmla="*/ 3571240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226040 w 11856720"/>
              <a:gd name="connsiteY1" fmla="*/ 1940560 h 5552440"/>
              <a:gd name="connsiteX2" fmla="*/ 10226040 w 11856720"/>
              <a:gd name="connsiteY2" fmla="*/ 1125220 h 5552440"/>
              <a:gd name="connsiteX3" fmla="*/ 11856720 w 11856720"/>
              <a:gd name="connsiteY3" fmla="*/ 2755900 h 5552440"/>
              <a:gd name="connsiteX4" fmla="*/ 10226040 w 11856720"/>
              <a:gd name="connsiteY4" fmla="*/ 4386580 h 5552440"/>
              <a:gd name="connsiteX5" fmla="*/ 10226040 w 11856720"/>
              <a:gd name="connsiteY5" fmla="*/ 3571240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226040 w 11856720"/>
              <a:gd name="connsiteY1" fmla="*/ 1940560 h 5552440"/>
              <a:gd name="connsiteX2" fmla="*/ 10226040 w 11856720"/>
              <a:gd name="connsiteY2" fmla="*/ 1125220 h 5552440"/>
              <a:gd name="connsiteX3" fmla="*/ 11856720 w 11856720"/>
              <a:gd name="connsiteY3" fmla="*/ 2755900 h 5552440"/>
              <a:gd name="connsiteX4" fmla="*/ 10226040 w 11856720"/>
              <a:gd name="connsiteY4" fmla="*/ 4386580 h 5552440"/>
              <a:gd name="connsiteX5" fmla="*/ 10226040 w 11856720"/>
              <a:gd name="connsiteY5" fmla="*/ 3571240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226040 w 11856720"/>
              <a:gd name="connsiteY1" fmla="*/ 1940560 h 5552440"/>
              <a:gd name="connsiteX2" fmla="*/ 10226040 w 11856720"/>
              <a:gd name="connsiteY2" fmla="*/ 1125220 h 5552440"/>
              <a:gd name="connsiteX3" fmla="*/ 11856720 w 11856720"/>
              <a:gd name="connsiteY3" fmla="*/ 2755900 h 5552440"/>
              <a:gd name="connsiteX4" fmla="*/ 10226040 w 11856720"/>
              <a:gd name="connsiteY4" fmla="*/ 4386580 h 5552440"/>
              <a:gd name="connsiteX5" fmla="*/ 10226040 w 11856720"/>
              <a:gd name="connsiteY5" fmla="*/ 3571240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226040 w 11856720"/>
              <a:gd name="connsiteY1" fmla="*/ 1940560 h 5552440"/>
              <a:gd name="connsiteX2" fmla="*/ 10226040 w 11856720"/>
              <a:gd name="connsiteY2" fmla="*/ 1125220 h 5552440"/>
              <a:gd name="connsiteX3" fmla="*/ 11856720 w 11856720"/>
              <a:gd name="connsiteY3" fmla="*/ 2755900 h 5552440"/>
              <a:gd name="connsiteX4" fmla="*/ 10226040 w 11856720"/>
              <a:gd name="connsiteY4" fmla="*/ 4386580 h 5552440"/>
              <a:gd name="connsiteX5" fmla="*/ 10195560 w 11856720"/>
              <a:gd name="connsiteY5" fmla="*/ 3337560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246360 w 11856720"/>
              <a:gd name="connsiteY1" fmla="*/ 2123440 h 5552440"/>
              <a:gd name="connsiteX2" fmla="*/ 10226040 w 11856720"/>
              <a:gd name="connsiteY2" fmla="*/ 1125220 h 5552440"/>
              <a:gd name="connsiteX3" fmla="*/ 11856720 w 11856720"/>
              <a:gd name="connsiteY3" fmla="*/ 2755900 h 5552440"/>
              <a:gd name="connsiteX4" fmla="*/ 10226040 w 11856720"/>
              <a:gd name="connsiteY4" fmla="*/ 4386580 h 5552440"/>
              <a:gd name="connsiteX5" fmla="*/ 10195560 w 11856720"/>
              <a:gd name="connsiteY5" fmla="*/ 3337560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246360 w 11856720"/>
              <a:gd name="connsiteY1" fmla="*/ 2123440 h 5552440"/>
              <a:gd name="connsiteX2" fmla="*/ 10226040 w 11856720"/>
              <a:gd name="connsiteY2" fmla="*/ 1125220 h 5552440"/>
              <a:gd name="connsiteX3" fmla="*/ 11856720 w 11856720"/>
              <a:gd name="connsiteY3" fmla="*/ 2755900 h 5552440"/>
              <a:gd name="connsiteX4" fmla="*/ 10322560 w 11856720"/>
              <a:gd name="connsiteY4" fmla="*/ 3737250 h 5552440"/>
              <a:gd name="connsiteX5" fmla="*/ 10195560 w 11856720"/>
              <a:gd name="connsiteY5" fmla="*/ 3337560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246360 w 11856720"/>
              <a:gd name="connsiteY1" fmla="*/ 2123440 h 5552440"/>
              <a:gd name="connsiteX2" fmla="*/ 10226040 w 11856720"/>
              <a:gd name="connsiteY2" fmla="*/ 1125220 h 5552440"/>
              <a:gd name="connsiteX3" fmla="*/ 11856720 w 11856720"/>
              <a:gd name="connsiteY3" fmla="*/ 2755900 h 5552440"/>
              <a:gd name="connsiteX4" fmla="*/ 10322560 w 11856720"/>
              <a:gd name="connsiteY4" fmla="*/ 3737250 h 5552440"/>
              <a:gd name="connsiteX5" fmla="*/ 10312400 w 11856720"/>
              <a:gd name="connsiteY5" fmla="*/ 3350812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246360 w 11856720"/>
              <a:gd name="connsiteY1" fmla="*/ 2123440 h 5552440"/>
              <a:gd name="connsiteX2" fmla="*/ 10297160 w 11856720"/>
              <a:gd name="connsiteY2" fmla="*/ 1642034 h 5552440"/>
              <a:gd name="connsiteX3" fmla="*/ 11856720 w 11856720"/>
              <a:gd name="connsiteY3" fmla="*/ 2755900 h 5552440"/>
              <a:gd name="connsiteX4" fmla="*/ 10322560 w 11856720"/>
              <a:gd name="connsiteY4" fmla="*/ 3737250 h 5552440"/>
              <a:gd name="connsiteX5" fmla="*/ 10312400 w 11856720"/>
              <a:gd name="connsiteY5" fmla="*/ 3350812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337800 w 11856720"/>
              <a:gd name="connsiteY1" fmla="*/ 2123439 h 5552440"/>
              <a:gd name="connsiteX2" fmla="*/ 10297160 w 11856720"/>
              <a:gd name="connsiteY2" fmla="*/ 1642034 h 5552440"/>
              <a:gd name="connsiteX3" fmla="*/ 11856720 w 11856720"/>
              <a:gd name="connsiteY3" fmla="*/ 2755900 h 5552440"/>
              <a:gd name="connsiteX4" fmla="*/ 10322560 w 11856720"/>
              <a:gd name="connsiteY4" fmla="*/ 3737250 h 5552440"/>
              <a:gd name="connsiteX5" fmla="*/ 10312400 w 11856720"/>
              <a:gd name="connsiteY5" fmla="*/ 3350812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337800 w 11856720"/>
              <a:gd name="connsiteY1" fmla="*/ 2123439 h 5552440"/>
              <a:gd name="connsiteX2" fmla="*/ 10322560 w 11856720"/>
              <a:gd name="connsiteY2" fmla="*/ 1661912 h 5552440"/>
              <a:gd name="connsiteX3" fmla="*/ 11856720 w 11856720"/>
              <a:gd name="connsiteY3" fmla="*/ 2755900 h 5552440"/>
              <a:gd name="connsiteX4" fmla="*/ 10322560 w 11856720"/>
              <a:gd name="connsiteY4" fmla="*/ 3737250 h 5552440"/>
              <a:gd name="connsiteX5" fmla="*/ 10312400 w 11856720"/>
              <a:gd name="connsiteY5" fmla="*/ 3350812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332720 w 11856720"/>
              <a:gd name="connsiteY1" fmla="*/ 2149943 h 5552440"/>
              <a:gd name="connsiteX2" fmla="*/ 10322560 w 11856720"/>
              <a:gd name="connsiteY2" fmla="*/ 1661912 h 5552440"/>
              <a:gd name="connsiteX3" fmla="*/ 11856720 w 11856720"/>
              <a:gd name="connsiteY3" fmla="*/ 2755900 h 5552440"/>
              <a:gd name="connsiteX4" fmla="*/ 10322560 w 11856720"/>
              <a:gd name="connsiteY4" fmla="*/ 3737250 h 5552440"/>
              <a:gd name="connsiteX5" fmla="*/ 10312400 w 11856720"/>
              <a:gd name="connsiteY5" fmla="*/ 3350812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332720 w 11856720"/>
              <a:gd name="connsiteY1" fmla="*/ 2149943 h 5552440"/>
              <a:gd name="connsiteX2" fmla="*/ 10332720 w 11856720"/>
              <a:gd name="connsiteY2" fmla="*/ 1661912 h 5552440"/>
              <a:gd name="connsiteX3" fmla="*/ 11856720 w 11856720"/>
              <a:gd name="connsiteY3" fmla="*/ 2755900 h 5552440"/>
              <a:gd name="connsiteX4" fmla="*/ 10322560 w 11856720"/>
              <a:gd name="connsiteY4" fmla="*/ 3737250 h 5552440"/>
              <a:gd name="connsiteX5" fmla="*/ 10312400 w 11856720"/>
              <a:gd name="connsiteY5" fmla="*/ 3350812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332720 w 11856720"/>
              <a:gd name="connsiteY1" fmla="*/ 2149943 h 5552440"/>
              <a:gd name="connsiteX2" fmla="*/ 10332720 w 11856720"/>
              <a:gd name="connsiteY2" fmla="*/ 1661912 h 5552440"/>
              <a:gd name="connsiteX3" fmla="*/ 11856720 w 11856720"/>
              <a:gd name="connsiteY3" fmla="*/ 2755900 h 5552440"/>
              <a:gd name="connsiteX4" fmla="*/ 10332720 w 11856720"/>
              <a:gd name="connsiteY4" fmla="*/ 3803508 h 5552440"/>
              <a:gd name="connsiteX5" fmla="*/ 10312400 w 11856720"/>
              <a:gd name="connsiteY5" fmla="*/ 3350812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332720 w 11856720"/>
              <a:gd name="connsiteY1" fmla="*/ 2149943 h 5552440"/>
              <a:gd name="connsiteX2" fmla="*/ 10332720 w 11856720"/>
              <a:gd name="connsiteY2" fmla="*/ 1536021 h 5552440"/>
              <a:gd name="connsiteX3" fmla="*/ 11856720 w 11856720"/>
              <a:gd name="connsiteY3" fmla="*/ 2755900 h 5552440"/>
              <a:gd name="connsiteX4" fmla="*/ 10332720 w 11856720"/>
              <a:gd name="connsiteY4" fmla="*/ 3803508 h 5552440"/>
              <a:gd name="connsiteX5" fmla="*/ 10312400 w 11856720"/>
              <a:gd name="connsiteY5" fmla="*/ 3350812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332720 w 11856720"/>
              <a:gd name="connsiteY1" fmla="*/ 2149943 h 5552440"/>
              <a:gd name="connsiteX2" fmla="*/ 10332720 w 11856720"/>
              <a:gd name="connsiteY2" fmla="*/ 1536021 h 5552440"/>
              <a:gd name="connsiteX3" fmla="*/ 11856720 w 11856720"/>
              <a:gd name="connsiteY3" fmla="*/ 2755900 h 5552440"/>
              <a:gd name="connsiteX4" fmla="*/ 10322560 w 11856720"/>
              <a:gd name="connsiteY4" fmla="*/ 3856515 h 5552440"/>
              <a:gd name="connsiteX5" fmla="*/ 10312400 w 11856720"/>
              <a:gd name="connsiteY5" fmla="*/ 3350812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332720 w 11856720"/>
              <a:gd name="connsiteY1" fmla="*/ 2149943 h 5552440"/>
              <a:gd name="connsiteX2" fmla="*/ 10332720 w 11856720"/>
              <a:gd name="connsiteY2" fmla="*/ 1536021 h 5552440"/>
              <a:gd name="connsiteX3" fmla="*/ 11856720 w 11856720"/>
              <a:gd name="connsiteY3" fmla="*/ 2755900 h 5552440"/>
              <a:gd name="connsiteX4" fmla="*/ 10322560 w 11856720"/>
              <a:gd name="connsiteY4" fmla="*/ 3856515 h 5552440"/>
              <a:gd name="connsiteX5" fmla="*/ 10312400 w 11856720"/>
              <a:gd name="connsiteY5" fmla="*/ 3350812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332720 w 11856720"/>
              <a:gd name="connsiteY1" fmla="*/ 2149943 h 5552440"/>
              <a:gd name="connsiteX2" fmla="*/ 10332720 w 11856720"/>
              <a:gd name="connsiteY2" fmla="*/ 1536021 h 5552440"/>
              <a:gd name="connsiteX3" fmla="*/ 11856720 w 11856720"/>
              <a:gd name="connsiteY3" fmla="*/ 2755900 h 5552440"/>
              <a:gd name="connsiteX4" fmla="*/ 10322560 w 11856720"/>
              <a:gd name="connsiteY4" fmla="*/ 3856515 h 5552440"/>
              <a:gd name="connsiteX5" fmla="*/ 10312400 w 11856720"/>
              <a:gd name="connsiteY5" fmla="*/ 3350812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332720 w 11856720"/>
              <a:gd name="connsiteY1" fmla="*/ 2149943 h 5552440"/>
              <a:gd name="connsiteX2" fmla="*/ 10332720 w 11856720"/>
              <a:gd name="connsiteY2" fmla="*/ 1536021 h 5552440"/>
              <a:gd name="connsiteX3" fmla="*/ 11856720 w 11856720"/>
              <a:gd name="connsiteY3" fmla="*/ 2755900 h 5552440"/>
              <a:gd name="connsiteX4" fmla="*/ 10322560 w 11856720"/>
              <a:gd name="connsiteY4" fmla="*/ 3856515 h 5552440"/>
              <a:gd name="connsiteX5" fmla="*/ 10312400 w 11856720"/>
              <a:gd name="connsiteY5" fmla="*/ 3350812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332720 w 11856720"/>
              <a:gd name="connsiteY1" fmla="*/ 2149943 h 5552440"/>
              <a:gd name="connsiteX2" fmla="*/ 10332720 w 11856720"/>
              <a:gd name="connsiteY2" fmla="*/ 1536021 h 5552440"/>
              <a:gd name="connsiteX3" fmla="*/ 11856720 w 11856720"/>
              <a:gd name="connsiteY3" fmla="*/ 2755900 h 5552440"/>
              <a:gd name="connsiteX4" fmla="*/ 10322560 w 11856720"/>
              <a:gd name="connsiteY4" fmla="*/ 3856515 h 5552440"/>
              <a:gd name="connsiteX5" fmla="*/ 10312400 w 11856720"/>
              <a:gd name="connsiteY5" fmla="*/ 3350812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597985 w 11856720"/>
              <a:gd name="connsiteY1" fmla="*/ 2316516 h 5552440"/>
              <a:gd name="connsiteX2" fmla="*/ 10332720 w 11856720"/>
              <a:gd name="connsiteY2" fmla="*/ 1536021 h 5552440"/>
              <a:gd name="connsiteX3" fmla="*/ 11856720 w 11856720"/>
              <a:gd name="connsiteY3" fmla="*/ 2755900 h 5552440"/>
              <a:gd name="connsiteX4" fmla="*/ 10322560 w 11856720"/>
              <a:gd name="connsiteY4" fmla="*/ 3856515 h 5552440"/>
              <a:gd name="connsiteX5" fmla="*/ 10312400 w 11856720"/>
              <a:gd name="connsiteY5" fmla="*/ 3350812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597985 w 11856720"/>
              <a:gd name="connsiteY1" fmla="*/ 2316516 h 5552440"/>
              <a:gd name="connsiteX2" fmla="*/ 10332720 w 11856720"/>
              <a:gd name="connsiteY2" fmla="*/ 1536021 h 5552440"/>
              <a:gd name="connsiteX3" fmla="*/ 11856720 w 11856720"/>
              <a:gd name="connsiteY3" fmla="*/ 2755900 h 5552440"/>
              <a:gd name="connsiteX4" fmla="*/ 10322560 w 11856720"/>
              <a:gd name="connsiteY4" fmla="*/ 3856515 h 5552440"/>
              <a:gd name="connsiteX5" fmla="*/ 10600403 w 11856720"/>
              <a:gd name="connsiteY5" fmla="*/ 3230510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597985 w 11856720"/>
              <a:gd name="connsiteY1" fmla="*/ 2316516 h 5552440"/>
              <a:gd name="connsiteX2" fmla="*/ 10332720 w 11856720"/>
              <a:gd name="connsiteY2" fmla="*/ 1536021 h 5552440"/>
              <a:gd name="connsiteX3" fmla="*/ 11856720 w 11856720"/>
              <a:gd name="connsiteY3" fmla="*/ 2755900 h 5552440"/>
              <a:gd name="connsiteX4" fmla="*/ 10322560 w 11856720"/>
              <a:gd name="connsiteY4" fmla="*/ 3856515 h 5552440"/>
              <a:gd name="connsiteX5" fmla="*/ 10607982 w 11856720"/>
              <a:gd name="connsiteY5" fmla="*/ 3184239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681354 w 11856720"/>
              <a:gd name="connsiteY1" fmla="*/ 2399803 h 5552440"/>
              <a:gd name="connsiteX2" fmla="*/ 10332720 w 11856720"/>
              <a:gd name="connsiteY2" fmla="*/ 1536021 h 5552440"/>
              <a:gd name="connsiteX3" fmla="*/ 11856720 w 11856720"/>
              <a:gd name="connsiteY3" fmla="*/ 2755900 h 5552440"/>
              <a:gd name="connsiteX4" fmla="*/ 10322560 w 11856720"/>
              <a:gd name="connsiteY4" fmla="*/ 3856515 h 5552440"/>
              <a:gd name="connsiteX5" fmla="*/ 10607982 w 11856720"/>
              <a:gd name="connsiteY5" fmla="*/ 3184239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  <a:gd name="connsiteX0" fmla="*/ 0 w 11856720"/>
              <a:gd name="connsiteY0" fmla="*/ 0 h 5552440"/>
              <a:gd name="connsiteX1" fmla="*/ 10681354 w 11856720"/>
              <a:gd name="connsiteY1" fmla="*/ 2399803 h 5552440"/>
              <a:gd name="connsiteX2" fmla="*/ 10332720 w 11856720"/>
              <a:gd name="connsiteY2" fmla="*/ 1536021 h 5552440"/>
              <a:gd name="connsiteX3" fmla="*/ 11856720 w 11856720"/>
              <a:gd name="connsiteY3" fmla="*/ 2755900 h 5552440"/>
              <a:gd name="connsiteX4" fmla="*/ 10322560 w 11856720"/>
              <a:gd name="connsiteY4" fmla="*/ 3856515 h 5552440"/>
              <a:gd name="connsiteX5" fmla="*/ 10661035 w 11856720"/>
              <a:gd name="connsiteY5" fmla="*/ 3137969 h 5552440"/>
              <a:gd name="connsiteX6" fmla="*/ 10160 w 11856720"/>
              <a:gd name="connsiteY6" fmla="*/ 5552440 h 5552440"/>
              <a:gd name="connsiteX7" fmla="*/ 0 w 11856720"/>
              <a:gd name="connsiteY7" fmla="*/ 0 h 555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56720" h="5552440">
                <a:moveTo>
                  <a:pt x="0" y="0"/>
                </a:moveTo>
                <a:cubicBezTo>
                  <a:pt x="4206240" y="2510558"/>
                  <a:pt x="5885834" y="2584761"/>
                  <a:pt x="10681354" y="2399803"/>
                </a:cubicBezTo>
                <a:lnTo>
                  <a:pt x="10332720" y="1536021"/>
                </a:lnTo>
                <a:lnTo>
                  <a:pt x="11856720" y="2755900"/>
                </a:lnTo>
                <a:lnTo>
                  <a:pt x="10322560" y="3856515"/>
                </a:lnTo>
                <a:lnTo>
                  <a:pt x="10661035" y="3137969"/>
                </a:lnTo>
                <a:cubicBezTo>
                  <a:pt x="6046702" y="2756297"/>
                  <a:pt x="4134273" y="2996085"/>
                  <a:pt x="10160" y="5552440"/>
                </a:cubicBezTo>
                <a:cubicBezTo>
                  <a:pt x="6773" y="3701627"/>
                  <a:pt x="3387" y="1850813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47000">
                <a:srgbClr val="D11A1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0BE9862-C09A-42E1-B9A3-180C880D8EBF}"/>
              </a:ext>
            </a:extLst>
          </p:cNvPr>
          <p:cNvCxnSpPr/>
          <p:nvPr/>
        </p:nvCxnSpPr>
        <p:spPr>
          <a:xfrm>
            <a:off x="3322320" y="3718560"/>
            <a:ext cx="0" cy="1493520"/>
          </a:xfrm>
          <a:prstGeom prst="line">
            <a:avLst/>
          </a:prstGeom>
          <a:ln>
            <a:solidFill>
              <a:srgbClr val="D11A1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0134657-F29D-4A77-9654-43F74C0D4E27}"/>
              </a:ext>
            </a:extLst>
          </p:cNvPr>
          <p:cNvCxnSpPr>
            <a:cxnSpLocks/>
          </p:cNvCxnSpPr>
          <p:nvPr/>
        </p:nvCxnSpPr>
        <p:spPr>
          <a:xfrm flipH="1" flipV="1">
            <a:off x="4917781" y="2011680"/>
            <a:ext cx="0" cy="1493520"/>
          </a:xfrm>
          <a:prstGeom prst="line">
            <a:avLst/>
          </a:prstGeom>
          <a:ln>
            <a:solidFill>
              <a:srgbClr val="D11A1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9761064C-8E9E-4615-A812-06B6081787BE}"/>
              </a:ext>
            </a:extLst>
          </p:cNvPr>
          <p:cNvSpPr/>
          <p:nvPr/>
        </p:nvSpPr>
        <p:spPr>
          <a:xfrm>
            <a:off x="5050426" y="1211871"/>
            <a:ext cx="1944001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……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B6B9FA5-7E96-4CB5-8F5E-2F05B0F8D50C}"/>
              </a:ext>
            </a:extLst>
          </p:cNvPr>
          <p:cNvCxnSpPr/>
          <p:nvPr/>
        </p:nvCxnSpPr>
        <p:spPr>
          <a:xfrm>
            <a:off x="6402633" y="3718560"/>
            <a:ext cx="0" cy="1493520"/>
          </a:xfrm>
          <a:prstGeom prst="line">
            <a:avLst/>
          </a:prstGeom>
          <a:ln>
            <a:solidFill>
              <a:srgbClr val="D11A1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90BC984-08BB-4FF5-B1E9-A0C715CA0C00}"/>
              </a:ext>
            </a:extLst>
          </p:cNvPr>
          <p:cNvCxnSpPr>
            <a:cxnSpLocks/>
          </p:cNvCxnSpPr>
          <p:nvPr/>
        </p:nvCxnSpPr>
        <p:spPr>
          <a:xfrm flipH="1" flipV="1">
            <a:off x="7927198" y="2011680"/>
            <a:ext cx="0" cy="1493520"/>
          </a:xfrm>
          <a:prstGeom prst="line">
            <a:avLst/>
          </a:prstGeom>
          <a:ln>
            <a:solidFill>
              <a:srgbClr val="D11A1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9033AB0F-80FD-439D-B10F-E5BBA276E8E7}"/>
              </a:ext>
            </a:extLst>
          </p:cNvPr>
          <p:cNvSpPr/>
          <p:nvPr/>
        </p:nvSpPr>
        <p:spPr>
          <a:xfrm>
            <a:off x="8042778" y="1211871"/>
            <a:ext cx="1944001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……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21BB9E9-D939-44B7-BCB8-F521BA68A77E}"/>
              </a:ext>
            </a:extLst>
          </p:cNvPr>
          <p:cNvSpPr/>
          <p:nvPr/>
        </p:nvSpPr>
        <p:spPr>
          <a:xfrm>
            <a:off x="3456039" y="4737101"/>
            <a:ext cx="1944001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……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E8B1F1E-703A-41F3-93DD-1A73F9AFE110}"/>
              </a:ext>
            </a:extLst>
          </p:cNvPr>
          <p:cNvSpPr/>
          <p:nvPr/>
        </p:nvSpPr>
        <p:spPr>
          <a:xfrm>
            <a:off x="6567025" y="4737101"/>
            <a:ext cx="1944001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……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14A1FE0E-F8AA-470B-8844-14836BA2AFE2}"/>
              </a:ext>
            </a:extLst>
          </p:cNvPr>
          <p:cNvSpPr/>
          <p:nvPr/>
        </p:nvSpPr>
        <p:spPr>
          <a:xfrm>
            <a:off x="1569306" y="3460814"/>
            <a:ext cx="1271830" cy="317372"/>
          </a:xfrm>
          <a:prstGeom prst="roundRect">
            <a:avLst/>
          </a:prstGeom>
          <a:solidFill>
            <a:srgbClr val="D11A1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F819C7E-7A8C-4E55-921D-AC31D560A86F}"/>
              </a:ext>
            </a:extLst>
          </p:cNvPr>
          <p:cNvSpPr/>
          <p:nvPr/>
        </p:nvSpPr>
        <p:spPr>
          <a:xfrm>
            <a:off x="3125618" y="3460814"/>
            <a:ext cx="1271830" cy="3173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99000" sy="99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D11A1A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430D137-2716-489D-B1E6-01E6894C1F6E}"/>
              </a:ext>
            </a:extLst>
          </p:cNvPr>
          <p:cNvSpPr/>
          <p:nvPr/>
        </p:nvSpPr>
        <p:spPr>
          <a:xfrm>
            <a:off x="4681930" y="3460814"/>
            <a:ext cx="1271830" cy="3173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99000" sy="99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D11A1A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F66A773-3C26-4DB4-A758-7EEB61416FBB}"/>
              </a:ext>
            </a:extLst>
          </p:cNvPr>
          <p:cNvSpPr/>
          <p:nvPr/>
        </p:nvSpPr>
        <p:spPr>
          <a:xfrm>
            <a:off x="6238242" y="3460814"/>
            <a:ext cx="1271830" cy="3173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99000" sy="99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D11A1A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440C8EB-DC07-48CA-AE4C-C1EF69653164}"/>
              </a:ext>
            </a:extLst>
          </p:cNvPr>
          <p:cNvSpPr/>
          <p:nvPr/>
        </p:nvSpPr>
        <p:spPr>
          <a:xfrm>
            <a:off x="7794554" y="3460814"/>
            <a:ext cx="1271830" cy="3173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99000" sy="99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D11A1A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50EA97B-8D03-41DB-829A-C8E46B0FBECE}"/>
              </a:ext>
            </a:extLst>
          </p:cNvPr>
          <p:cNvSpPr/>
          <p:nvPr/>
        </p:nvSpPr>
        <p:spPr>
          <a:xfrm>
            <a:off x="9350864" y="3460814"/>
            <a:ext cx="1271830" cy="3173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99000" sy="99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D11A1A"/>
                </a:solidFill>
                <a:latin typeface="+mj-ea"/>
                <a:ea typeface="+mj-ea"/>
              </a:rPr>
              <a:t>标题文本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E1C4960-A576-49F3-BFB8-6648B40973DA}"/>
              </a:ext>
            </a:extLst>
          </p:cNvPr>
          <p:cNvGrpSpPr/>
          <p:nvPr/>
        </p:nvGrpSpPr>
        <p:grpSpPr>
          <a:xfrm>
            <a:off x="8222762" y="2439128"/>
            <a:ext cx="1584217" cy="901702"/>
            <a:chOff x="1138238" y="595313"/>
            <a:chExt cx="8364537" cy="4760912"/>
          </a:xfrm>
          <a:gradFill>
            <a:gsLst>
              <a:gs pos="0">
                <a:srgbClr val="AB190F"/>
              </a:gs>
              <a:gs pos="100000">
                <a:srgbClr val="D11A1A"/>
              </a:gs>
            </a:gsLst>
            <a:lin ang="16200000" scaled="1"/>
          </a:gradFill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EC4CF9D0-4DB7-4840-883B-0B1EB4CD1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8238" y="4070350"/>
              <a:ext cx="406400" cy="833437"/>
            </a:xfrm>
            <a:custGeom>
              <a:avLst/>
              <a:gdLst>
                <a:gd name="T0" fmla="*/ 82 w 108"/>
                <a:gd name="T1" fmla="*/ 140 h 221"/>
                <a:gd name="T2" fmla="*/ 74 w 108"/>
                <a:gd name="T3" fmla="*/ 128 h 221"/>
                <a:gd name="T4" fmla="*/ 61 w 108"/>
                <a:gd name="T5" fmla="*/ 36 h 221"/>
                <a:gd name="T6" fmla="*/ 24 w 108"/>
                <a:gd name="T7" fmla="*/ 22 h 221"/>
                <a:gd name="T8" fmla="*/ 36 w 108"/>
                <a:gd name="T9" fmla="*/ 141 h 221"/>
                <a:gd name="T10" fmla="*/ 76 w 108"/>
                <a:gd name="T11" fmla="*/ 199 h 221"/>
                <a:gd name="T12" fmla="*/ 98 w 108"/>
                <a:gd name="T13" fmla="*/ 162 h 221"/>
                <a:gd name="T14" fmla="*/ 82 w 108"/>
                <a:gd name="T15" fmla="*/ 1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21">
                  <a:moveTo>
                    <a:pt x="82" y="140"/>
                  </a:moveTo>
                  <a:cubicBezTo>
                    <a:pt x="79" y="136"/>
                    <a:pt x="76" y="133"/>
                    <a:pt x="74" y="128"/>
                  </a:cubicBezTo>
                  <a:cubicBezTo>
                    <a:pt x="60" y="101"/>
                    <a:pt x="63" y="67"/>
                    <a:pt x="61" y="36"/>
                  </a:cubicBezTo>
                  <a:cubicBezTo>
                    <a:pt x="60" y="14"/>
                    <a:pt x="40" y="0"/>
                    <a:pt x="24" y="22"/>
                  </a:cubicBezTo>
                  <a:cubicBezTo>
                    <a:pt x="0" y="56"/>
                    <a:pt x="23" y="108"/>
                    <a:pt x="36" y="141"/>
                  </a:cubicBezTo>
                  <a:cubicBezTo>
                    <a:pt x="44" y="163"/>
                    <a:pt x="57" y="185"/>
                    <a:pt x="76" y="199"/>
                  </a:cubicBezTo>
                  <a:cubicBezTo>
                    <a:pt x="108" y="221"/>
                    <a:pt x="108" y="184"/>
                    <a:pt x="98" y="162"/>
                  </a:cubicBezTo>
                  <a:cubicBezTo>
                    <a:pt x="94" y="153"/>
                    <a:pt x="88" y="147"/>
                    <a:pt x="82" y="1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83014C6A-4834-4548-86A8-65912D7B8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9113" y="738188"/>
              <a:ext cx="323850" cy="95250"/>
            </a:xfrm>
            <a:custGeom>
              <a:avLst/>
              <a:gdLst>
                <a:gd name="T0" fmla="*/ 14 w 86"/>
                <a:gd name="T1" fmla="*/ 15 h 25"/>
                <a:gd name="T2" fmla="*/ 56 w 86"/>
                <a:gd name="T3" fmla="*/ 17 h 25"/>
                <a:gd name="T4" fmla="*/ 86 w 86"/>
                <a:gd name="T5" fmla="*/ 3 h 25"/>
                <a:gd name="T6" fmla="*/ 76 w 86"/>
                <a:gd name="T7" fmla="*/ 4 h 25"/>
                <a:gd name="T8" fmla="*/ 27 w 86"/>
                <a:gd name="T9" fmla="*/ 2 h 25"/>
                <a:gd name="T10" fmla="*/ 0 w 86"/>
                <a:gd name="T11" fmla="*/ 0 h 25"/>
                <a:gd name="T12" fmla="*/ 14 w 86"/>
                <a:gd name="T13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25">
                  <a:moveTo>
                    <a:pt x="14" y="15"/>
                  </a:moveTo>
                  <a:cubicBezTo>
                    <a:pt x="27" y="25"/>
                    <a:pt x="41" y="23"/>
                    <a:pt x="56" y="17"/>
                  </a:cubicBezTo>
                  <a:cubicBezTo>
                    <a:pt x="67" y="14"/>
                    <a:pt x="76" y="8"/>
                    <a:pt x="86" y="3"/>
                  </a:cubicBezTo>
                  <a:cubicBezTo>
                    <a:pt x="83" y="4"/>
                    <a:pt x="79" y="4"/>
                    <a:pt x="76" y="4"/>
                  </a:cubicBezTo>
                  <a:cubicBezTo>
                    <a:pt x="60" y="5"/>
                    <a:pt x="44" y="1"/>
                    <a:pt x="27" y="2"/>
                  </a:cubicBezTo>
                  <a:cubicBezTo>
                    <a:pt x="18" y="2"/>
                    <a:pt x="9" y="1"/>
                    <a:pt x="0" y="0"/>
                  </a:cubicBezTo>
                  <a:cubicBezTo>
                    <a:pt x="5" y="7"/>
                    <a:pt x="9" y="12"/>
                    <a:pt x="1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C81875D5-7C16-47D4-8DC4-584197C51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7100" y="3330575"/>
              <a:ext cx="376238" cy="388937"/>
            </a:xfrm>
            <a:custGeom>
              <a:avLst/>
              <a:gdLst>
                <a:gd name="T0" fmla="*/ 100 w 100"/>
                <a:gd name="T1" fmla="*/ 0 h 103"/>
                <a:gd name="T2" fmla="*/ 64 w 100"/>
                <a:gd name="T3" fmla="*/ 21 h 103"/>
                <a:gd name="T4" fmla="*/ 2 w 100"/>
                <a:gd name="T5" fmla="*/ 16 h 103"/>
                <a:gd name="T6" fmla="*/ 0 w 100"/>
                <a:gd name="T7" fmla="*/ 58 h 103"/>
                <a:gd name="T8" fmla="*/ 38 w 100"/>
                <a:gd name="T9" fmla="*/ 78 h 103"/>
                <a:gd name="T10" fmla="*/ 79 w 100"/>
                <a:gd name="T11" fmla="*/ 77 h 103"/>
                <a:gd name="T12" fmla="*/ 88 w 100"/>
                <a:gd name="T13" fmla="*/ 103 h 103"/>
                <a:gd name="T14" fmla="*/ 100 w 100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03">
                  <a:moveTo>
                    <a:pt x="100" y="0"/>
                  </a:moveTo>
                  <a:cubicBezTo>
                    <a:pt x="94" y="11"/>
                    <a:pt x="82" y="17"/>
                    <a:pt x="64" y="21"/>
                  </a:cubicBezTo>
                  <a:cubicBezTo>
                    <a:pt x="44" y="26"/>
                    <a:pt x="20" y="27"/>
                    <a:pt x="2" y="16"/>
                  </a:cubicBezTo>
                  <a:cubicBezTo>
                    <a:pt x="1" y="30"/>
                    <a:pt x="0" y="44"/>
                    <a:pt x="0" y="58"/>
                  </a:cubicBezTo>
                  <a:cubicBezTo>
                    <a:pt x="12" y="56"/>
                    <a:pt x="28" y="76"/>
                    <a:pt x="38" y="78"/>
                  </a:cubicBezTo>
                  <a:cubicBezTo>
                    <a:pt x="50" y="81"/>
                    <a:pt x="68" y="73"/>
                    <a:pt x="79" y="77"/>
                  </a:cubicBezTo>
                  <a:cubicBezTo>
                    <a:pt x="88" y="80"/>
                    <a:pt x="88" y="92"/>
                    <a:pt x="88" y="103"/>
                  </a:cubicBezTo>
                  <a:cubicBezTo>
                    <a:pt x="94" y="69"/>
                    <a:pt x="97" y="34"/>
                    <a:pt x="1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C7D086C9-3DD3-4A52-8B15-FB5C41F339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5288" y="4638675"/>
              <a:ext cx="403225" cy="241300"/>
            </a:xfrm>
            <a:custGeom>
              <a:avLst/>
              <a:gdLst>
                <a:gd name="T0" fmla="*/ 49 w 107"/>
                <a:gd name="T1" fmla="*/ 11 h 64"/>
                <a:gd name="T2" fmla="*/ 28 w 107"/>
                <a:gd name="T3" fmla="*/ 0 h 64"/>
                <a:gd name="T4" fmla="*/ 1 w 107"/>
                <a:gd name="T5" fmla="*/ 9 h 64"/>
                <a:gd name="T6" fmla="*/ 8 w 107"/>
                <a:gd name="T7" fmla="*/ 19 h 64"/>
                <a:gd name="T8" fmla="*/ 0 w 107"/>
                <a:gd name="T9" fmla="*/ 64 h 64"/>
                <a:gd name="T10" fmla="*/ 61 w 107"/>
                <a:gd name="T11" fmla="*/ 42 h 64"/>
                <a:gd name="T12" fmla="*/ 107 w 107"/>
                <a:gd name="T13" fmla="*/ 16 h 64"/>
                <a:gd name="T14" fmla="*/ 107 w 107"/>
                <a:gd name="T15" fmla="*/ 15 h 64"/>
                <a:gd name="T16" fmla="*/ 102 w 107"/>
                <a:gd name="T17" fmla="*/ 19 h 64"/>
                <a:gd name="T18" fmla="*/ 49 w 107"/>
                <a:gd name="T19" fmla="*/ 1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64">
                  <a:moveTo>
                    <a:pt x="49" y="11"/>
                  </a:moveTo>
                  <a:cubicBezTo>
                    <a:pt x="41" y="6"/>
                    <a:pt x="33" y="3"/>
                    <a:pt x="28" y="0"/>
                  </a:cubicBezTo>
                  <a:cubicBezTo>
                    <a:pt x="19" y="4"/>
                    <a:pt x="10" y="7"/>
                    <a:pt x="1" y="9"/>
                  </a:cubicBezTo>
                  <a:cubicBezTo>
                    <a:pt x="4" y="11"/>
                    <a:pt x="6" y="14"/>
                    <a:pt x="8" y="19"/>
                  </a:cubicBezTo>
                  <a:cubicBezTo>
                    <a:pt x="12" y="30"/>
                    <a:pt x="8" y="51"/>
                    <a:pt x="0" y="64"/>
                  </a:cubicBezTo>
                  <a:cubicBezTo>
                    <a:pt x="23" y="62"/>
                    <a:pt x="42" y="55"/>
                    <a:pt x="61" y="42"/>
                  </a:cubicBezTo>
                  <a:cubicBezTo>
                    <a:pt x="75" y="33"/>
                    <a:pt x="93" y="26"/>
                    <a:pt x="107" y="16"/>
                  </a:cubicBezTo>
                  <a:cubicBezTo>
                    <a:pt x="107" y="16"/>
                    <a:pt x="107" y="15"/>
                    <a:pt x="107" y="15"/>
                  </a:cubicBezTo>
                  <a:cubicBezTo>
                    <a:pt x="106" y="16"/>
                    <a:pt x="104" y="17"/>
                    <a:pt x="102" y="19"/>
                  </a:cubicBezTo>
                  <a:cubicBezTo>
                    <a:pt x="82" y="33"/>
                    <a:pt x="68" y="23"/>
                    <a:pt x="4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547EB047-DFDF-43AE-843F-48FB34488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650" y="2078038"/>
              <a:ext cx="461963" cy="1135062"/>
            </a:xfrm>
            <a:custGeom>
              <a:avLst/>
              <a:gdLst>
                <a:gd name="T0" fmla="*/ 12 w 123"/>
                <a:gd name="T1" fmla="*/ 257 h 301"/>
                <a:gd name="T2" fmla="*/ 53 w 123"/>
                <a:gd name="T3" fmla="*/ 256 h 301"/>
                <a:gd name="T4" fmla="*/ 113 w 123"/>
                <a:gd name="T5" fmla="*/ 301 h 301"/>
                <a:gd name="T6" fmla="*/ 113 w 123"/>
                <a:gd name="T7" fmla="*/ 215 h 301"/>
                <a:gd name="T8" fmla="*/ 102 w 123"/>
                <a:gd name="T9" fmla="*/ 221 h 301"/>
                <a:gd name="T10" fmla="*/ 34 w 123"/>
                <a:gd name="T11" fmla="*/ 192 h 301"/>
                <a:gd name="T12" fmla="*/ 8 w 123"/>
                <a:gd name="T13" fmla="*/ 107 h 301"/>
                <a:gd name="T14" fmla="*/ 39 w 123"/>
                <a:gd name="T15" fmla="*/ 115 h 301"/>
                <a:gd name="T16" fmla="*/ 80 w 123"/>
                <a:gd name="T17" fmla="*/ 179 h 301"/>
                <a:gd name="T18" fmla="*/ 112 w 123"/>
                <a:gd name="T19" fmla="*/ 196 h 301"/>
                <a:gd name="T20" fmla="*/ 114 w 123"/>
                <a:gd name="T21" fmla="*/ 200 h 301"/>
                <a:gd name="T22" fmla="*/ 123 w 123"/>
                <a:gd name="T23" fmla="*/ 150 h 301"/>
                <a:gd name="T24" fmla="*/ 76 w 123"/>
                <a:gd name="T25" fmla="*/ 125 h 301"/>
                <a:gd name="T26" fmla="*/ 48 w 123"/>
                <a:gd name="T27" fmla="*/ 71 h 301"/>
                <a:gd name="T28" fmla="*/ 42 w 123"/>
                <a:gd name="T29" fmla="*/ 0 h 301"/>
                <a:gd name="T30" fmla="*/ 35 w 123"/>
                <a:gd name="T31" fmla="*/ 20 h 301"/>
                <a:gd name="T32" fmla="*/ 14 w 123"/>
                <a:gd name="T33" fmla="*/ 77 h 301"/>
                <a:gd name="T34" fmla="*/ 2 w 123"/>
                <a:gd name="T35" fmla="*/ 181 h 301"/>
                <a:gd name="T36" fmla="*/ 12 w 123"/>
                <a:gd name="T37" fmla="*/ 25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3" h="301">
                  <a:moveTo>
                    <a:pt x="12" y="257"/>
                  </a:moveTo>
                  <a:cubicBezTo>
                    <a:pt x="21" y="247"/>
                    <a:pt x="32" y="248"/>
                    <a:pt x="53" y="256"/>
                  </a:cubicBezTo>
                  <a:cubicBezTo>
                    <a:pt x="77" y="266"/>
                    <a:pt x="106" y="275"/>
                    <a:pt x="113" y="301"/>
                  </a:cubicBezTo>
                  <a:cubicBezTo>
                    <a:pt x="113" y="273"/>
                    <a:pt x="112" y="243"/>
                    <a:pt x="113" y="215"/>
                  </a:cubicBezTo>
                  <a:cubicBezTo>
                    <a:pt x="111" y="217"/>
                    <a:pt x="107" y="220"/>
                    <a:pt x="102" y="221"/>
                  </a:cubicBezTo>
                  <a:cubicBezTo>
                    <a:pt x="72" y="231"/>
                    <a:pt x="48" y="219"/>
                    <a:pt x="34" y="192"/>
                  </a:cubicBezTo>
                  <a:cubicBezTo>
                    <a:pt x="23" y="172"/>
                    <a:pt x="2" y="131"/>
                    <a:pt x="8" y="107"/>
                  </a:cubicBezTo>
                  <a:cubicBezTo>
                    <a:pt x="14" y="81"/>
                    <a:pt x="34" y="97"/>
                    <a:pt x="39" y="115"/>
                  </a:cubicBezTo>
                  <a:cubicBezTo>
                    <a:pt x="47" y="140"/>
                    <a:pt x="53" y="165"/>
                    <a:pt x="80" y="179"/>
                  </a:cubicBezTo>
                  <a:cubicBezTo>
                    <a:pt x="91" y="185"/>
                    <a:pt x="104" y="183"/>
                    <a:pt x="112" y="196"/>
                  </a:cubicBezTo>
                  <a:cubicBezTo>
                    <a:pt x="113" y="197"/>
                    <a:pt x="113" y="199"/>
                    <a:pt x="114" y="200"/>
                  </a:cubicBezTo>
                  <a:cubicBezTo>
                    <a:pt x="115" y="183"/>
                    <a:pt x="118" y="166"/>
                    <a:pt x="123" y="150"/>
                  </a:cubicBezTo>
                  <a:cubicBezTo>
                    <a:pt x="112" y="153"/>
                    <a:pt x="86" y="132"/>
                    <a:pt x="76" y="125"/>
                  </a:cubicBezTo>
                  <a:cubicBezTo>
                    <a:pt x="61" y="112"/>
                    <a:pt x="50" y="89"/>
                    <a:pt x="48" y="71"/>
                  </a:cubicBezTo>
                  <a:cubicBezTo>
                    <a:pt x="46" y="47"/>
                    <a:pt x="53" y="22"/>
                    <a:pt x="42" y="0"/>
                  </a:cubicBezTo>
                  <a:cubicBezTo>
                    <a:pt x="40" y="7"/>
                    <a:pt x="37" y="13"/>
                    <a:pt x="35" y="20"/>
                  </a:cubicBezTo>
                  <a:cubicBezTo>
                    <a:pt x="29" y="39"/>
                    <a:pt x="20" y="57"/>
                    <a:pt x="14" y="77"/>
                  </a:cubicBezTo>
                  <a:cubicBezTo>
                    <a:pt x="5" y="111"/>
                    <a:pt x="0" y="146"/>
                    <a:pt x="2" y="181"/>
                  </a:cubicBezTo>
                  <a:cubicBezTo>
                    <a:pt x="3" y="207"/>
                    <a:pt x="8" y="232"/>
                    <a:pt x="12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865B02A2-15F9-48E5-AA0D-98213BBC9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4550" y="2776538"/>
              <a:ext cx="1571625" cy="2579687"/>
            </a:xfrm>
            <a:custGeom>
              <a:avLst/>
              <a:gdLst>
                <a:gd name="T0" fmla="*/ 417 w 417"/>
                <a:gd name="T1" fmla="*/ 175 h 684"/>
                <a:gd name="T2" fmla="*/ 389 w 417"/>
                <a:gd name="T3" fmla="*/ 130 h 684"/>
                <a:gd name="T4" fmla="*/ 323 w 417"/>
                <a:gd name="T5" fmla="*/ 64 h 684"/>
                <a:gd name="T6" fmla="*/ 216 w 417"/>
                <a:gd name="T7" fmla="*/ 12 h 684"/>
                <a:gd name="T8" fmla="*/ 183 w 417"/>
                <a:gd name="T9" fmla="*/ 2 h 684"/>
                <a:gd name="T10" fmla="*/ 152 w 417"/>
                <a:gd name="T11" fmla="*/ 2 h 684"/>
                <a:gd name="T12" fmla="*/ 148 w 417"/>
                <a:gd name="T13" fmla="*/ 85 h 684"/>
                <a:gd name="T14" fmla="*/ 115 w 417"/>
                <a:gd name="T15" fmla="*/ 322 h 684"/>
                <a:gd name="T16" fmla="*/ 57 w 417"/>
                <a:gd name="T17" fmla="*/ 460 h 684"/>
                <a:gd name="T18" fmla="*/ 0 w 417"/>
                <a:gd name="T19" fmla="*/ 525 h 684"/>
                <a:gd name="T20" fmla="*/ 12 w 417"/>
                <a:gd name="T21" fmla="*/ 595 h 684"/>
                <a:gd name="T22" fmla="*/ 53 w 417"/>
                <a:gd name="T23" fmla="*/ 674 h 684"/>
                <a:gd name="T24" fmla="*/ 148 w 417"/>
                <a:gd name="T25" fmla="*/ 677 h 684"/>
                <a:gd name="T26" fmla="*/ 223 w 417"/>
                <a:gd name="T27" fmla="*/ 664 h 684"/>
                <a:gd name="T28" fmla="*/ 180 w 417"/>
                <a:gd name="T29" fmla="*/ 611 h 684"/>
                <a:gd name="T30" fmla="*/ 141 w 417"/>
                <a:gd name="T31" fmla="*/ 604 h 684"/>
                <a:gd name="T32" fmla="*/ 129 w 417"/>
                <a:gd name="T33" fmla="*/ 567 h 684"/>
                <a:gd name="T34" fmla="*/ 201 w 417"/>
                <a:gd name="T35" fmla="*/ 403 h 684"/>
                <a:gd name="T36" fmla="*/ 235 w 417"/>
                <a:gd name="T37" fmla="*/ 372 h 684"/>
                <a:gd name="T38" fmla="*/ 227 w 417"/>
                <a:gd name="T39" fmla="*/ 369 h 684"/>
                <a:gd name="T40" fmla="*/ 164 w 417"/>
                <a:gd name="T41" fmla="*/ 322 h 684"/>
                <a:gd name="T42" fmla="*/ 264 w 417"/>
                <a:gd name="T43" fmla="*/ 345 h 684"/>
                <a:gd name="T44" fmla="*/ 294 w 417"/>
                <a:gd name="T45" fmla="*/ 319 h 684"/>
                <a:gd name="T46" fmla="*/ 341 w 417"/>
                <a:gd name="T47" fmla="*/ 278 h 684"/>
                <a:gd name="T48" fmla="*/ 322 w 417"/>
                <a:gd name="T49" fmla="*/ 268 h 684"/>
                <a:gd name="T50" fmla="*/ 282 w 417"/>
                <a:gd name="T51" fmla="*/ 225 h 684"/>
                <a:gd name="T52" fmla="*/ 178 w 417"/>
                <a:gd name="T53" fmla="*/ 171 h 684"/>
                <a:gd name="T54" fmla="*/ 201 w 417"/>
                <a:gd name="T55" fmla="*/ 170 h 684"/>
                <a:gd name="T56" fmla="*/ 164 w 417"/>
                <a:gd name="T57" fmla="*/ 126 h 684"/>
                <a:gd name="T58" fmla="*/ 152 w 417"/>
                <a:gd name="T59" fmla="*/ 62 h 684"/>
                <a:gd name="T60" fmla="*/ 225 w 417"/>
                <a:gd name="T61" fmla="*/ 143 h 684"/>
                <a:gd name="T62" fmla="*/ 296 w 417"/>
                <a:gd name="T63" fmla="*/ 183 h 684"/>
                <a:gd name="T64" fmla="*/ 369 w 417"/>
                <a:gd name="T65" fmla="*/ 243 h 684"/>
                <a:gd name="T66" fmla="*/ 395 w 417"/>
                <a:gd name="T67" fmla="*/ 207 h 684"/>
                <a:gd name="T68" fmla="*/ 417 w 417"/>
                <a:gd name="T69" fmla="*/ 175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7" h="684">
                  <a:moveTo>
                    <a:pt x="417" y="175"/>
                  </a:moveTo>
                  <a:cubicBezTo>
                    <a:pt x="406" y="160"/>
                    <a:pt x="396" y="138"/>
                    <a:pt x="389" y="130"/>
                  </a:cubicBezTo>
                  <a:cubicBezTo>
                    <a:pt x="368" y="105"/>
                    <a:pt x="349" y="84"/>
                    <a:pt x="323" y="64"/>
                  </a:cubicBezTo>
                  <a:cubicBezTo>
                    <a:pt x="289" y="39"/>
                    <a:pt x="256" y="24"/>
                    <a:pt x="216" y="12"/>
                  </a:cubicBezTo>
                  <a:cubicBezTo>
                    <a:pt x="213" y="11"/>
                    <a:pt x="197" y="6"/>
                    <a:pt x="183" y="2"/>
                  </a:cubicBezTo>
                  <a:cubicBezTo>
                    <a:pt x="174" y="4"/>
                    <a:pt x="157" y="0"/>
                    <a:pt x="152" y="2"/>
                  </a:cubicBezTo>
                  <a:cubicBezTo>
                    <a:pt x="134" y="10"/>
                    <a:pt x="148" y="69"/>
                    <a:pt x="148" y="85"/>
                  </a:cubicBezTo>
                  <a:cubicBezTo>
                    <a:pt x="148" y="162"/>
                    <a:pt x="142" y="248"/>
                    <a:pt x="115" y="322"/>
                  </a:cubicBezTo>
                  <a:cubicBezTo>
                    <a:pt x="99" y="368"/>
                    <a:pt x="80" y="417"/>
                    <a:pt x="57" y="460"/>
                  </a:cubicBezTo>
                  <a:cubicBezTo>
                    <a:pt x="44" y="485"/>
                    <a:pt x="27" y="516"/>
                    <a:pt x="0" y="525"/>
                  </a:cubicBezTo>
                  <a:cubicBezTo>
                    <a:pt x="6" y="547"/>
                    <a:pt x="7" y="573"/>
                    <a:pt x="12" y="595"/>
                  </a:cubicBezTo>
                  <a:cubicBezTo>
                    <a:pt x="17" y="617"/>
                    <a:pt x="29" y="666"/>
                    <a:pt x="53" y="674"/>
                  </a:cubicBezTo>
                  <a:cubicBezTo>
                    <a:pt x="79" y="682"/>
                    <a:pt x="121" y="677"/>
                    <a:pt x="148" y="677"/>
                  </a:cubicBezTo>
                  <a:cubicBezTo>
                    <a:pt x="172" y="677"/>
                    <a:pt x="207" y="684"/>
                    <a:pt x="223" y="664"/>
                  </a:cubicBezTo>
                  <a:cubicBezTo>
                    <a:pt x="244" y="637"/>
                    <a:pt x="202" y="616"/>
                    <a:pt x="180" y="611"/>
                  </a:cubicBezTo>
                  <a:cubicBezTo>
                    <a:pt x="168" y="609"/>
                    <a:pt x="150" y="611"/>
                    <a:pt x="141" y="604"/>
                  </a:cubicBezTo>
                  <a:cubicBezTo>
                    <a:pt x="133" y="597"/>
                    <a:pt x="130" y="576"/>
                    <a:pt x="129" y="567"/>
                  </a:cubicBezTo>
                  <a:cubicBezTo>
                    <a:pt x="121" y="499"/>
                    <a:pt x="153" y="448"/>
                    <a:pt x="201" y="403"/>
                  </a:cubicBezTo>
                  <a:cubicBezTo>
                    <a:pt x="212" y="392"/>
                    <a:pt x="223" y="382"/>
                    <a:pt x="235" y="372"/>
                  </a:cubicBezTo>
                  <a:cubicBezTo>
                    <a:pt x="231" y="370"/>
                    <a:pt x="228" y="369"/>
                    <a:pt x="227" y="369"/>
                  </a:cubicBezTo>
                  <a:cubicBezTo>
                    <a:pt x="202" y="361"/>
                    <a:pt x="172" y="350"/>
                    <a:pt x="164" y="322"/>
                  </a:cubicBezTo>
                  <a:cubicBezTo>
                    <a:pt x="193" y="316"/>
                    <a:pt x="232" y="340"/>
                    <a:pt x="264" y="345"/>
                  </a:cubicBezTo>
                  <a:cubicBezTo>
                    <a:pt x="274" y="336"/>
                    <a:pt x="284" y="328"/>
                    <a:pt x="294" y="319"/>
                  </a:cubicBezTo>
                  <a:cubicBezTo>
                    <a:pt x="310" y="306"/>
                    <a:pt x="326" y="294"/>
                    <a:pt x="341" y="278"/>
                  </a:cubicBezTo>
                  <a:cubicBezTo>
                    <a:pt x="334" y="276"/>
                    <a:pt x="327" y="273"/>
                    <a:pt x="322" y="268"/>
                  </a:cubicBezTo>
                  <a:cubicBezTo>
                    <a:pt x="308" y="254"/>
                    <a:pt x="298" y="236"/>
                    <a:pt x="282" y="225"/>
                  </a:cubicBezTo>
                  <a:cubicBezTo>
                    <a:pt x="252" y="205"/>
                    <a:pt x="192" y="212"/>
                    <a:pt x="178" y="171"/>
                  </a:cubicBezTo>
                  <a:cubicBezTo>
                    <a:pt x="185" y="172"/>
                    <a:pt x="194" y="170"/>
                    <a:pt x="201" y="170"/>
                  </a:cubicBezTo>
                  <a:cubicBezTo>
                    <a:pt x="187" y="157"/>
                    <a:pt x="173" y="145"/>
                    <a:pt x="164" y="126"/>
                  </a:cubicBezTo>
                  <a:cubicBezTo>
                    <a:pt x="155" y="104"/>
                    <a:pt x="157" y="84"/>
                    <a:pt x="152" y="62"/>
                  </a:cubicBezTo>
                  <a:cubicBezTo>
                    <a:pt x="180" y="86"/>
                    <a:pt x="198" y="119"/>
                    <a:pt x="225" y="143"/>
                  </a:cubicBezTo>
                  <a:cubicBezTo>
                    <a:pt x="245" y="162"/>
                    <a:pt x="272" y="171"/>
                    <a:pt x="296" y="183"/>
                  </a:cubicBezTo>
                  <a:cubicBezTo>
                    <a:pt x="319" y="194"/>
                    <a:pt x="355" y="219"/>
                    <a:pt x="369" y="243"/>
                  </a:cubicBezTo>
                  <a:cubicBezTo>
                    <a:pt x="378" y="231"/>
                    <a:pt x="387" y="219"/>
                    <a:pt x="395" y="207"/>
                  </a:cubicBezTo>
                  <a:cubicBezTo>
                    <a:pt x="402" y="197"/>
                    <a:pt x="409" y="185"/>
                    <a:pt x="417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5A0D26AA-742B-4A7D-9B29-C07D7A26C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3900" y="4330700"/>
              <a:ext cx="296863" cy="293687"/>
            </a:xfrm>
            <a:custGeom>
              <a:avLst/>
              <a:gdLst>
                <a:gd name="T0" fmla="*/ 32 w 79"/>
                <a:gd name="T1" fmla="*/ 65 h 78"/>
                <a:gd name="T2" fmla="*/ 34 w 79"/>
                <a:gd name="T3" fmla="*/ 78 h 78"/>
                <a:gd name="T4" fmla="*/ 63 w 79"/>
                <a:gd name="T5" fmla="*/ 47 h 78"/>
                <a:gd name="T6" fmla="*/ 79 w 79"/>
                <a:gd name="T7" fmla="*/ 25 h 78"/>
                <a:gd name="T8" fmla="*/ 68 w 79"/>
                <a:gd name="T9" fmla="*/ 21 h 78"/>
                <a:gd name="T10" fmla="*/ 14 w 79"/>
                <a:gd name="T11" fmla="*/ 0 h 78"/>
                <a:gd name="T12" fmla="*/ 0 w 79"/>
                <a:gd name="T13" fmla="*/ 31 h 78"/>
                <a:gd name="T14" fmla="*/ 32 w 79"/>
                <a:gd name="T15" fmla="*/ 6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78">
                  <a:moveTo>
                    <a:pt x="32" y="65"/>
                  </a:moveTo>
                  <a:cubicBezTo>
                    <a:pt x="35" y="70"/>
                    <a:pt x="35" y="74"/>
                    <a:pt x="34" y="78"/>
                  </a:cubicBezTo>
                  <a:cubicBezTo>
                    <a:pt x="45" y="66"/>
                    <a:pt x="56" y="55"/>
                    <a:pt x="63" y="47"/>
                  </a:cubicBezTo>
                  <a:cubicBezTo>
                    <a:pt x="69" y="40"/>
                    <a:pt x="74" y="33"/>
                    <a:pt x="79" y="25"/>
                  </a:cubicBezTo>
                  <a:cubicBezTo>
                    <a:pt x="77" y="25"/>
                    <a:pt x="74" y="23"/>
                    <a:pt x="68" y="21"/>
                  </a:cubicBezTo>
                  <a:cubicBezTo>
                    <a:pt x="51" y="15"/>
                    <a:pt x="29" y="10"/>
                    <a:pt x="14" y="0"/>
                  </a:cubicBezTo>
                  <a:cubicBezTo>
                    <a:pt x="10" y="11"/>
                    <a:pt x="6" y="21"/>
                    <a:pt x="0" y="31"/>
                  </a:cubicBezTo>
                  <a:cubicBezTo>
                    <a:pt x="13" y="35"/>
                    <a:pt x="26" y="54"/>
                    <a:pt x="3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667CE130-DE83-4E7C-A4BF-DD626B894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550" y="3763963"/>
              <a:ext cx="1665288" cy="1041400"/>
            </a:xfrm>
            <a:custGeom>
              <a:avLst/>
              <a:gdLst>
                <a:gd name="T0" fmla="*/ 379 w 442"/>
                <a:gd name="T1" fmla="*/ 177 h 276"/>
                <a:gd name="T2" fmla="*/ 283 w 442"/>
                <a:gd name="T3" fmla="*/ 152 h 276"/>
                <a:gd name="T4" fmla="*/ 214 w 442"/>
                <a:gd name="T5" fmla="*/ 96 h 276"/>
                <a:gd name="T6" fmla="*/ 247 w 442"/>
                <a:gd name="T7" fmla="*/ 35 h 276"/>
                <a:gd name="T8" fmla="*/ 273 w 442"/>
                <a:gd name="T9" fmla="*/ 0 h 276"/>
                <a:gd name="T10" fmla="*/ 225 w 442"/>
                <a:gd name="T11" fmla="*/ 6 h 276"/>
                <a:gd name="T12" fmla="*/ 166 w 442"/>
                <a:gd name="T13" fmla="*/ 23 h 276"/>
                <a:gd name="T14" fmla="*/ 100 w 442"/>
                <a:gd name="T15" fmla="*/ 22 h 276"/>
                <a:gd name="T16" fmla="*/ 72 w 442"/>
                <a:gd name="T17" fmla="*/ 29 h 276"/>
                <a:gd name="T18" fmla="*/ 54 w 442"/>
                <a:gd name="T19" fmla="*/ 24 h 276"/>
                <a:gd name="T20" fmla="*/ 52 w 442"/>
                <a:gd name="T21" fmla="*/ 28 h 276"/>
                <a:gd name="T22" fmla="*/ 5 w 442"/>
                <a:gd name="T23" fmla="*/ 107 h 276"/>
                <a:gd name="T24" fmla="*/ 57 w 442"/>
                <a:gd name="T25" fmla="*/ 161 h 276"/>
                <a:gd name="T26" fmla="*/ 166 w 442"/>
                <a:gd name="T27" fmla="*/ 207 h 276"/>
                <a:gd name="T28" fmla="*/ 322 w 442"/>
                <a:gd name="T29" fmla="*/ 271 h 276"/>
                <a:gd name="T30" fmla="*/ 402 w 442"/>
                <a:gd name="T31" fmla="*/ 269 h 276"/>
                <a:gd name="T32" fmla="*/ 441 w 442"/>
                <a:gd name="T33" fmla="*/ 218 h 276"/>
                <a:gd name="T34" fmla="*/ 379 w 442"/>
                <a:gd name="T35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2" h="276">
                  <a:moveTo>
                    <a:pt x="379" y="177"/>
                  </a:moveTo>
                  <a:cubicBezTo>
                    <a:pt x="343" y="176"/>
                    <a:pt x="315" y="171"/>
                    <a:pt x="283" y="152"/>
                  </a:cubicBezTo>
                  <a:cubicBezTo>
                    <a:pt x="265" y="141"/>
                    <a:pt x="217" y="118"/>
                    <a:pt x="214" y="96"/>
                  </a:cubicBezTo>
                  <a:cubicBezTo>
                    <a:pt x="211" y="75"/>
                    <a:pt x="237" y="51"/>
                    <a:pt x="247" y="35"/>
                  </a:cubicBezTo>
                  <a:cubicBezTo>
                    <a:pt x="255" y="23"/>
                    <a:pt x="264" y="12"/>
                    <a:pt x="273" y="0"/>
                  </a:cubicBezTo>
                  <a:cubicBezTo>
                    <a:pt x="257" y="6"/>
                    <a:pt x="245" y="6"/>
                    <a:pt x="225" y="6"/>
                  </a:cubicBezTo>
                  <a:cubicBezTo>
                    <a:pt x="201" y="5"/>
                    <a:pt x="188" y="17"/>
                    <a:pt x="166" y="23"/>
                  </a:cubicBezTo>
                  <a:cubicBezTo>
                    <a:pt x="144" y="28"/>
                    <a:pt x="121" y="18"/>
                    <a:pt x="100" y="22"/>
                  </a:cubicBezTo>
                  <a:cubicBezTo>
                    <a:pt x="89" y="24"/>
                    <a:pt x="83" y="30"/>
                    <a:pt x="72" y="29"/>
                  </a:cubicBezTo>
                  <a:cubicBezTo>
                    <a:pt x="67" y="29"/>
                    <a:pt x="61" y="26"/>
                    <a:pt x="54" y="24"/>
                  </a:cubicBezTo>
                  <a:cubicBezTo>
                    <a:pt x="53" y="25"/>
                    <a:pt x="53" y="27"/>
                    <a:pt x="52" y="28"/>
                  </a:cubicBezTo>
                  <a:cubicBezTo>
                    <a:pt x="37" y="53"/>
                    <a:pt x="10" y="77"/>
                    <a:pt x="5" y="107"/>
                  </a:cubicBezTo>
                  <a:cubicBezTo>
                    <a:pt x="0" y="139"/>
                    <a:pt x="33" y="150"/>
                    <a:pt x="57" y="161"/>
                  </a:cubicBezTo>
                  <a:cubicBezTo>
                    <a:pt x="93" y="177"/>
                    <a:pt x="130" y="190"/>
                    <a:pt x="166" y="207"/>
                  </a:cubicBezTo>
                  <a:cubicBezTo>
                    <a:pt x="216" y="230"/>
                    <a:pt x="265" y="273"/>
                    <a:pt x="322" y="271"/>
                  </a:cubicBezTo>
                  <a:cubicBezTo>
                    <a:pt x="345" y="269"/>
                    <a:pt x="382" y="276"/>
                    <a:pt x="402" y="269"/>
                  </a:cubicBezTo>
                  <a:cubicBezTo>
                    <a:pt x="416" y="264"/>
                    <a:pt x="442" y="232"/>
                    <a:pt x="441" y="218"/>
                  </a:cubicBezTo>
                  <a:cubicBezTo>
                    <a:pt x="437" y="191"/>
                    <a:pt x="402" y="178"/>
                    <a:pt x="379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AA23CF05-B873-4DC5-84DF-CF43F2BAB0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86013" y="614363"/>
              <a:ext cx="6013450" cy="4157662"/>
            </a:xfrm>
            <a:custGeom>
              <a:avLst/>
              <a:gdLst>
                <a:gd name="T0" fmla="*/ 1571 w 1596"/>
                <a:gd name="T1" fmla="*/ 462 h 1102"/>
                <a:gd name="T2" fmla="*/ 1457 w 1596"/>
                <a:gd name="T3" fmla="*/ 291 h 1102"/>
                <a:gd name="T4" fmla="*/ 1470 w 1596"/>
                <a:gd name="T5" fmla="*/ 124 h 1102"/>
                <a:gd name="T6" fmla="*/ 1336 w 1596"/>
                <a:gd name="T7" fmla="*/ 431 h 1102"/>
                <a:gd name="T8" fmla="*/ 1300 w 1596"/>
                <a:gd name="T9" fmla="*/ 457 h 1102"/>
                <a:gd name="T10" fmla="*/ 1443 w 1596"/>
                <a:gd name="T11" fmla="*/ 106 h 1102"/>
                <a:gd name="T12" fmla="*/ 1355 w 1596"/>
                <a:gd name="T13" fmla="*/ 2 h 1102"/>
                <a:gd name="T14" fmla="*/ 1182 w 1596"/>
                <a:gd name="T15" fmla="*/ 451 h 1102"/>
                <a:gd name="T16" fmla="*/ 1289 w 1596"/>
                <a:gd name="T17" fmla="*/ 61 h 1102"/>
                <a:gd name="T18" fmla="*/ 1102 w 1596"/>
                <a:gd name="T19" fmla="*/ 181 h 1102"/>
                <a:gd name="T20" fmla="*/ 1143 w 1596"/>
                <a:gd name="T21" fmla="*/ 79 h 1102"/>
                <a:gd name="T22" fmla="*/ 1037 w 1596"/>
                <a:gd name="T23" fmla="*/ 111 h 1102"/>
                <a:gd name="T24" fmla="*/ 997 w 1596"/>
                <a:gd name="T25" fmla="*/ 301 h 1102"/>
                <a:gd name="T26" fmla="*/ 981 w 1596"/>
                <a:gd name="T27" fmla="*/ 155 h 1102"/>
                <a:gd name="T28" fmla="*/ 807 w 1596"/>
                <a:gd name="T29" fmla="*/ 80 h 1102"/>
                <a:gd name="T30" fmla="*/ 736 w 1596"/>
                <a:gd name="T31" fmla="*/ 176 h 1102"/>
                <a:gd name="T32" fmla="*/ 699 w 1596"/>
                <a:gd name="T33" fmla="*/ 99 h 1102"/>
                <a:gd name="T34" fmla="*/ 655 w 1596"/>
                <a:gd name="T35" fmla="*/ 239 h 1102"/>
                <a:gd name="T36" fmla="*/ 552 w 1596"/>
                <a:gd name="T37" fmla="*/ 108 h 1102"/>
                <a:gd name="T38" fmla="*/ 416 w 1596"/>
                <a:gd name="T39" fmla="*/ 249 h 1102"/>
                <a:gd name="T40" fmla="*/ 580 w 1596"/>
                <a:gd name="T41" fmla="*/ 580 h 1102"/>
                <a:gd name="T42" fmla="*/ 394 w 1596"/>
                <a:gd name="T43" fmla="*/ 188 h 1102"/>
                <a:gd name="T44" fmla="*/ 261 w 1596"/>
                <a:gd name="T45" fmla="*/ 208 h 1102"/>
                <a:gd name="T46" fmla="*/ 196 w 1596"/>
                <a:gd name="T47" fmla="*/ 206 h 1102"/>
                <a:gd name="T48" fmla="*/ 196 w 1596"/>
                <a:gd name="T49" fmla="*/ 527 h 1102"/>
                <a:gd name="T50" fmla="*/ 178 w 1596"/>
                <a:gd name="T51" fmla="*/ 213 h 1102"/>
                <a:gd name="T52" fmla="*/ 22 w 1596"/>
                <a:gd name="T53" fmla="*/ 372 h 1102"/>
                <a:gd name="T54" fmla="*/ 105 w 1596"/>
                <a:gd name="T55" fmla="*/ 477 h 1102"/>
                <a:gd name="T56" fmla="*/ 364 w 1596"/>
                <a:gd name="T57" fmla="*/ 744 h 1102"/>
                <a:gd name="T58" fmla="*/ 575 w 1596"/>
                <a:gd name="T59" fmla="*/ 831 h 1102"/>
                <a:gd name="T60" fmla="*/ 503 w 1596"/>
                <a:gd name="T61" fmla="*/ 736 h 1102"/>
                <a:gd name="T62" fmla="*/ 810 w 1596"/>
                <a:gd name="T63" fmla="*/ 739 h 1102"/>
                <a:gd name="T64" fmla="*/ 960 w 1596"/>
                <a:gd name="T65" fmla="*/ 788 h 1102"/>
                <a:gd name="T66" fmla="*/ 889 w 1596"/>
                <a:gd name="T67" fmla="*/ 977 h 1102"/>
                <a:gd name="T68" fmla="*/ 1020 w 1596"/>
                <a:gd name="T69" fmla="*/ 1044 h 1102"/>
                <a:gd name="T70" fmla="*/ 1285 w 1596"/>
                <a:gd name="T71" fmla="*/ 674 h 1102"/>
                <a:gd name="T72" fmla="*/ 311 w 1596"/>
                <a:gd name="T73" fmla="*/ 159 h 1102"/>
                <a:gd name="T74" fmla="*/ 325 w 1596"/>
                <a:gd name="T75" fmla="*/ 189 h 1102"/>
                <a:gd name="T76" fmla="*/ 458 w 1596"/>
                <a:gd name="T77" fmla="*/ 188 h 1102"/>
                <a:gd name="T78" fmla="*/ 515 w 1596"/>
                <a:gd name="T79" fmla="*/ 332 h 1102"/>
                <a:gd name="T80" fmla="*/ 625 w 1596"/>
                <a:gd name="T81" fmla="*/ 526 h 1102"/>
                <a:gd name="T82" fmla="*/ 547 w 1596"/>
                <a:gd name="T83" fmla="*/ 156 h 1102"/>
                <a:gd name="T84" fmla="*/ 639 w 1596"/>
                <a:gd name="T85" fmla="*/ 501 h 1102"/>
                <a:gd name="T86" fmla="*/ 672 w 1596"/>
                <a:gd name="T87" fmla="*/ 396 h 1102"/>
                <a:gd name="T88" fmla="*/ 846 w 1596"/>
                <a:gd name="T89" fmla="*/ 546 h 1102"/>
                <a:gd name="T90" fmla="*/ 850 w 1596"/>
                <a:gd name="T91" fmla="*/ 215 h 1102"/>
                <a:gd name="T92" fmla="*/ 884 w 1596"/>
                <a:gd name="T93" fmla="*/ 87 h 1102"/>
                <a:gd name="T94" fmla="*/ 879 w 1596"/>
                <a:gd name="T95" fmla="*/ 432 h 1102"/>
                <a:gd name="T96" fmla="*/ 946 w 1596"/>
                <a:gd name="T97" fmla="*/ 382 h 1102"/>
                <a:gd name="T98" fmla="*/ 895 w 1596"/>
                <a:gd name="T99" fmla="*/ 659 h 1102"/>
                <a:gd name="T100" fmla="*/ 944 w 1596"/>
                <a:gd name="T101" fmla="*/ 259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96" h="1102">
                  <a:moveTo>
                    <a:pt x="1466" y="604"/>
                  </a:moveTo>
                  <a:cubicBezTo>
                    <a:pt x="1498" y="573"/>
                    <a:pt x="1541" y="577"/>
                    <a:pt x="1578" y="558"/>
                  </a:cubicBezTo>
                  <a:cubicBezTo>
                    <a:pt x="1586" y="532"/>
                    <a:pt x="1596" y="508"/>
                    <a:pt x="1596" y="480"/>
                  </a:cubicBezTo>
                  <a:cubicBezTo>
                    <a:pt x="1596" y="473"/>
                    <a:pt x="1594" y="461"/>
                    <a:pt x="1595" y="450"/>
                  </a:cubicBezTo>
                  <a:cubicBezTo>
                    <a:pt x="1588" y="455"/>
                    <a:pt x="1576" y="460"/>
                    <a:pt x="1571" y="462"/>
                  </a:cubicBezTo>
                  <a:cubicBezTo>
                    <a:pt x="1553" y="468"/>
                    <a:pt x="1552" y="459"/>
                    <a:pt x="1542" y="447"/>
                  </a:cubicBezTo>
                  <a:cubicBezTo>
                    <a:pt x="1526" y="428"/>
                    <a:pt x="1498" y="441"/>
                    <a:pt x="1485" y="414"/>
                  </a:cubicBezTo>
                  <a:cubicBezTo>
                    <a:pt x="1477" y="400"/>
                    <a:pt x="1481" y="398"/>
                    <a:pt x="1465" y="389"/>
                  </a:cubicBezTo>
                  <a:cubicBezTo>
                    <a:pt x="1453" y="383"/>
                    <a:pt x="1447" y="379"/>
                    <a:pt x="1443" y="363"/>
                  </a:cubicBezTo>
                  <a:cubicBezTo>
                    <a:pt x="1435" y="335"/>
                    <a:pt x="1450" y="316"/>
                    <a:pt x="1457" y="291"/>
                  </a:cubicBezTo>
                  <a:cubicBezTo>
                    <a:pt x="1461" y="279"/>
                    <a:pt x="1460" y="266"/>
                    <a:pt x="1460" y="253"/>
                  </a:cubicBezTo>
                  <a:cubicBezTo>
                    <a:pt x="1456" y="246"/>
                    <a:pt x="1452" y="238"/>
                    <a:pt x="1454" y="227"/>
                  </a:cubicBezTo>
                  <a:cubicBezTo>
                    <a:pt x="1457" y="200"/>
                    <a:pt x="1486" y="188"/>
                    <a:pt x="1494" y="163"/>
                  </a:cubicBezTo>
                  <a:cubicBezTo>
                    <a:pt x="1500" y="147"/>
                    <a:pt x="1488" y="130"/>
                    <a:pt x="1479" y="113"/>
                  </a:cubicBezTo>
                  <a:cubicBezTo>
                    <a:pt x="1477" y="117"/>
                    <a:pt x="1474" y="120"/>
                    <a:pt x="1470" y="124"/>
                  </a:cubicBezTo>
                  <a:cubicBezTo>
                    <a:pt x="1458" y="137"/>
                    <a:pt x="1451" y="151"/>
                    <a:pt x="1440" y="164"/>
                  </a:cubicBezTo>
                  <a:cubicBezTo>
                    <a:pt x="1420" y="186"/>
                    <a:pt x="1365" y="186"/>
                    <a:pt x="1362" y="219"/>
                  </a:cubicBezTo>
                  <a:cubicBezTo>
                    <a:pt x="1361" y="232"/>
                    <a:pt x="1372" y="259"/>
                    <a:pt x="1375" y="273"/>
                  </a:cubicBezTo>
                  <a:cubicBezTo>
                    <a:pt x="1379" y="293"/>
                    <a:pt x="1382" y="311"/>
                    <a:pt x="1378" y="332"/>
                  </a:cubicBezTo>
                  <a:cubicBezTo>
                    <a:pt x="1371" y="369"/>
                    <a:pt x="1345" y="397"/>
                    <a:pt x="1336" y="431"/>
                  </a:cubicBezTo>
                  <a:cubicBezTo>
                    <a:pt x="1328" y="464"/>
                    <a:pt x="1311" y="495"/>
                    <a:pt x="1304" y="527"/>
                  </a:cubicBezTo>
                  <a:cubicBezTo>
                    <a:pt x="1300" y="542"/>
                    <a:pt x="1305" y="594"/>
                    <a:pt x="1316" y="606"/>
                  </a:cubicBezTo>
                  <a:cubicBezTo>
                    <a:pt x="1301" y="591"/>
                    <a:pt x="1278" y="598"/>
                    <a:pt x="1270" y="580"/>
                  </a:cubicBezTo>
                  <a:cubicBezTo>
                    <a:pt x="1262" y="563"/>
                    <a:pt x="1278" y="534"/>
                    <a:pt x="1284" y="519"/>
                  </a:cubicBezTo>
                  <a:cubicBezTo>
                    <a:pt x="1292" y="499"/>
                    <a:pt x="1293" y="478"/>
                    <a:pt x="1300" y="457"/>
                  </a:cubicBezTo>
                  <a:cubicBezTo>
                    <a:pt x="1314" y="418"/>
                    <a:pt x="1343" y="384"/>
                    <a:pt x="1350" y="342"/>
                  </a:cubicBezTo>
                  <a:cubicBezTo>
                    <a:pt x="1357" y="299"/>
                    <a:pt x="1354" y="271"/>
                    <a:pt x="1343" y="230"/>
                  </a:cubicBezTo>
                  <a:cubicBezTo>
                    <a:pt x="1337" y="208"/>
                    <a:pt x="1335" y="193"/>
                    <a:pt x="1355" y="177"/>
                  </a:cubicBezTo>
                  <a:cubicBezTo>
                    <a:pt x="1370" y="164"/>
                    <a:pt x="1388" y="169"/>
                    <a:pt x="1402" y="160"/>
                  </a:cubicBezTo>
                  <a:cubicBezTo>
                    <a:pt x="1419" y="150"/>
                    <a:pt x="1429" y="121"/>
                    <a:pt x="1443" y="106"/>
                  </a:cubicBezTo>
                  <a:cubicBezTo>
                    <a:pt x="1452" y="97"/>
                    <a:pt x="1462" y="93"/>
                    <a:pt x="1470" y="93"/>
                  </a:cubicBezTo>
                  <a:cubicBezTo>
                    <a:pt x="1469" y="91"/>
                    <a:pt x="1469" y="90"/>
                    <a:pt x="1468" y="88"/>
                  </a:cubicBezTo>
                  <a:cubicBezTo>
                    <a:pt x="1467" y="72"/>
                    <a:pt x="1464" y="50"/>
                    <a:pt x="1468" y="32"/>
                  </a:cubicBezTo>
                  <a:cubicBezTo>
                    <a:pt x="1459" y="31"/>
                    <a:pt x="1451" y="28"/>
                    <a:pt x="1440" y="23"/>
                  </a:cubicBezTo>
                  <a:cubicBezTo>
                    <a:pt x="1417" y="11"/>
                    <a:pt x="1382" y="3"/>
                    <a:pt x="1355" y="2"/>
                  </a:cubicBezTo>
                  <a:cubicBezTo>
                    <a:pt x="1335" y="0"/>
                    <a:pt x="1327" y="21"/>
                    <a:pt x="1319" y="41"/>
                  </a:cubicBezTo>
                  <a:cubicBezTo>
                    <a:pt x="1311" y="62"/>
                    <a:pt x="1301" y="82"/>
                    <a:pt x="1291" y="103"/>
                  </a:cubicBezTo>
                  <a:cubicBezTo>
                    <a:pt x="1263" y="156"/>
                    <a:pt x="1210" y="210"/>
                    <a:pt x="1201" y="272"/>
                  </a:cubicBezTo>
                  <a:cubicBezTo>
                    <a:pt x="1196" y="304"/>
                    <a:pt x="1191" y="335"/>
                    <a:pt x="1189" y="369"/>
                  </a:cubicBezTo>
                  <a:cubicBezTo>
                    <a:pt x="1188" y="396"/>
                    <a:pt x="1186" y="424"/>
                    <a:pt x="1182" y="451"/>
                  </a:cubicBezTo>
                  <a:cubicBezTo>
                    <a:pt x="1177" y="476"/>
                    <a:pt x="1169" y="516"/>
                    <a:pt x="1148" y="534"/>
                  </a:cubicBezTo>
                  <a:cubicBezTo>
                    <a:pt x="1181" y="466"/>
                    <a:pt x="1162" y="387"/>
                    <a:pt x="1165" y="314"/>
                  </a:cubicBezTo>
                  <a:cubicBezTo>
                    <a:pt x="1166" y="278"/>
                    <a:pt x="1183" y="242"/>
                    <a:pt x="1199" y="210"/>
                  </a:cubicBezTo>
                  <a:cubicBezTo>
                    <a:pt x="1215" y="177"/>
                    <a:pt x="1224" y="141"/>
                    <a:pt x="1246" y="111"/>
                  </a:cubicBezTo>
                  <a:cubicBezTo>
                    <a:pt x="1258" y="93"/>
                    <a:pt x="1277" y="79"/>
                    <a:pt x="1289" y="61"/>
                  </a:cubicBezTo>
                  <a:cubicBezTo>
                    <a:pt x="1298" y="47"/>
                    <a:pt x="1308" y="33"/>
                    <a:pt x="1314" y="17"/>
                  </a:cubicBezTo>
                  <a:cubicBezTo>
                    <a:pt x="1315" y="16"/>
                    <a:pt x="1316" y="12"/>
                    <a:pt x="1318" y="8"/>
                  </a:cubicBezTo>
                  <a:cubicBezTo>
                    <a:pt x="1291" y="17"/>
                    <a:pt x="1268" y="33"/>
                    <a:pt x="1242" y="49"/>
                  </a:cubicBezTo>
                  <a:cubicBezTo>
                    <a:pt x="1223" y="60"/>
                    <a:pt x="1204" y="67"/>
                    <a:pt x="1186" y="71"/>
                  </a:cubicBezTo>
                  <a:cubicBezTo>
                    <a:pt x="1152" y="102"/>
                    <a:pt x="1105" y="133"/>
                    <a:pt x="1102" y="181"/>
                  </a:cubicBezTo>
                  <a:cubicBezTo>
                    <a:pt x="1099" y="234"/>
                    <a:pt x="1108" y="277"/>
                    <a:pt x="1075" y="322"/>
                  </a:cubicBezTo>
                  <a:cubicBezTo>
                    <a:pt x="1084" y="294"/>
                    <a:pt x="1082" y="263"/>
                    <a:pt x="1080" y="234"/>
                  </a:cubicBezTo>
                  <a:cubicBezTo>
                    <a:pt x="1078" y="212"/>
                    <a:pt x="1068" y="190"/>
                    <a:pt x="1073" y="168"/>
                  </a:cubicBezTo>
                  <a:cubicBezTo>
                    <a:pt x="1078" y="150"/>
                    <a:pt x="1085" y="125"/>
                    <a:pt x="1095" y="110"/>
                  </a:cubicBezTo>
                  <a:cubicBezTo>
                    <a:pt x="1106" y="94"/>
                    <a:pt x="1127" y="88"/>
                    <a:pt x="1143" y="79"/>
                  </a:cubicBezTo>
                  <a:cubicBezTo>
                    <a:pt x="1146" y="78"/>
                    <a:pt x="1148" y="77"/>
                    <a:pt x="1150" y="75"/>
                  </a:cubicBezTo>
                  <a:cubicBezTo>
                    <a:pt x="1131" y="77"/>
                    <a:pt x="1112" y="77"/>
                    <a:pt x="1091" y="77"/>
                  </a:cubicBezTo>
                  <a:cubicBezTo>
                    <a:pt x="1083" y="77"/>
                    <a:pt x="1075" y="77"/>
                    <a:pt x="1067" y="77"/>
                  </a:cubicBezTo>
                  <a:cubicBezTo>
                    <a:pt x="1072" y="79"/>
                    <a:pt x="1076" y="81"/>
                    <a:pt x="1078" y="84"/>
                  </a:cubicBezTo>
                  <a:cubicBezTo>
                    <a:pt x="1080" y="86"/>
                    <a:pt x="1040" y="109"/>
                    <a:pt x="1037" y="111"/>
                  </a:cubicBezTo>
                  <a:cubicBezTo>
                    <a:pt x="1023" y="122"/>
                    <a:pt x="1023" y="130"/>
                    <a:pt x="1021" y="145"/>
                  </a:cubicBezTo>
                  <a:cubicBezTo>
                    <a:pt x="1021" y="146"/>
                    <a:pt x="1020" y="148"/>
                    <a:pt x="1020" y="149"/>
                  </a:cubicBezTo>
                  <a:cubicBezTo>
                    <a:pt x="1017" y="166"/>
                    <a:pt x="1009" y="182"/>
                    <a:pt x="1005" y="200"/>
                  </a:cubicBezTo>
                  <a:cubicBezTo>
                    <a:pt x="1002" y="217"/>
                    <a:pt x="998" y="234"/>
                    <a:pt x="997" y="252"/>
                  </a:cubicBezTo>
                  <a:cubicBezTo>
                    <a:pt x="997" y="267"/>
                    <a:pt x="995" y="286"/>
                    <a:pt x="997" y="301"/>
                  </a:cubicBezTo>
                  <a:cubicBezTo>
                    <a:pt x="1002" y="337"/>
                    <a:pt x="1006" y="367"/>
                    <a:pt x="999" y="403"/>
                  </a:cubicBezTo>
                  <a:cubicBezTo>
                    <a:pt x="992" y="434"/>
                    <a:pt x="982" y="480"/>
                    <a:pt x="963" y="506"/>
                  </a:cubicBezTo>
                  <a:cubicBezTo>
                    <a:pt x="984" y="474"/>
                    <a:pt x="988" y="414"/>
                    <a:pt x="986" y="375"/>
                  </a:cubicBezTo>
                  <a:cubicBezTo>
                    <a:pt x="983" y="326"/>
                    <a:pt x="976" y="278"/>
                    <a:pt x="981" y="229"/>
                  </a:cubicBezTo>
                  <a:cubicBezTo>
                    <a:pt x="983" y="205"/>
                    <a:pt x="982" y="179"/>
                    <a:pt x="981" y="155"/>
                  </a:cubicBezTo>
                  <a:cubicBezTo>
                    <a:pt x="980" y="137"/>
                    <a:pt x="974" y="114"/>
                    <a:pt x="984" y="98"/>
                  </a:cubicBezTo>
                  <a:cubicBezTo>
                    <a:pt x="990" y="89"/>
                    <a:pt x="1004" y="82"/>
                    <a:pt x="1020" y="78"/>
                  </a:cubicBezTo>
                  <a:cubicBezTo>
                    <a:pt x="1004" y="78"/>
                    <a:pt x="989" y="78"/>
                    <a:pt x="973" y="78"/>
                  </a:cubicBezTo>
                  <a:cubicBezTo>
                    <a:pt x="932" y="78"/>
                    <a:pt x="892" y="76"/>
                    <a:pt x="851" y="78"/>
                  </a:cubicBezTo>
                  <a:cubicBezTo>
                    <a:pt x="837" y="79"/>
                    <a:pt x="822" y="79"/>
                    <a:pt x="807" y="80"/>
                  </a:cubicBezTo>
                  <a:cubicBezTo>
                    <a:pt x="798" y="91"/>
                    <a:pt x="795" y="107"/>
                    <a:pt x="790" y="119"/>
                  </a:cubicBezTo>
                  <a:cubicBezTo>
                    <a:pt x="781" y="144"/>
                    <a:pt x="775" y="164"/>
                    <a:pt x="774" y="191"/>
                  </a:cubicBezTo>
                  <a:cubicBezTo>
                    <a:pt x="772" y="236"/>
                    <a:pt x="759" y="292"/>
                    <a:pt x="740" y="332"/>
                  </a:cubicBezTo>
                  <a:cubicBezTo>
                    <a:pt x="738" y="304"/>
                    <a:pt x="734" y="277"/>
                    <a:pt x="729" y="249"/>
                  </a:cubicBezTo>
                  <a:cubicBezTo>
                    <a:pt x="725" y="222"/>
                    <a:pt x="732" y="202"/>
                    <a:pt x="736" y="176"/>
                  </a:cubicBezTo>
                  <a:cubicBezTo>
                    <a:pt x="740" y="149"/>
                    <a:pt x="746" y="131"/>
                    <a:pt x="764" y="109"/>
                  </a:cubicBezTo>
                  <a:cubicBezTo>
                    <a:pt x="772" y="98"/>
                    <a:pt x="781" y="88"/>
                    <a:pt x="793" y="81"/>
                  </a:cubicBezTo>
                  <a:cubicBezTo>
                    <a:pt x="773" y="82"/>
                    <a:pt x="753" y="83"/>
                    <a:pt x="733" y="84"/>
                  </a:cubicBezTo>
                  <a:cubicBezTo>
                    <a:pt x="717" y="86"/>
                    <a:pt x="701" y="89"/>
                    <a:pt x="685" y="92"/>
                  </a:cubicBezTo>
                  <a:cubicBezTo>
                    <a:pt x="690" y="93"/>
                    <a:pt x="695" y="95"/>
                    <a:pt x="699" y="99"/>
                  </a:cubicBezTo>
                  <a:cubicBezTo>
                    <a:pt x="712" y="113"/>
                    <a:pt x="705" y="138"/>
                    <a:pt x="699" y="153"/>
                  </a:cubicBezTo>
                  <a:cubicBezTo>
                    <a:pt x="693" y="169"/>
                    <a:pt x="680" y="180"/>
                    <a:pt x="672" y="194"/>
                  </a:cubicBezTo>
                  <a:cubicBezTo>
                    <a:pt x="665" y="207"/>
                    <a:pt x="659" y="223"/>
                    <a:pt x="655" y="239"/>
                  </a:cubicBezTo>
                  <a:cubicBezTo>
                    <a:pt x="655" y="245"/>
                    <a:pt x="654" y="250"/>
                    <a:pt x="653" y="255"/>
                  </a:cubicBezTo>
                  <a:cubicBezTo>
                    <a:pt x="653" y="250"/>
                    <a:pt x="654" y="244"/>
                    <a:pt x="655" y="239"/>
                  </a:cubicBezTo>
                  <a:cubicBezTo>
                    <a:pt x="659" y="211"/>
                    <a:pt x="655" y="175"/>
                    <a:pt x="649" y="150"/>
                  </a:cubicBezTo>
                  <a:cubicBezTo>
                    <a:pt x="645" y="134"/>
                    <a:pt x="637" y="118"/>
                    <a:pt x="650" y="106"/>
                  </a:cubicBezTo>
                  <a:cubicBezTo>
                    <a:pt x="653" y="102"/>
                    <a:pt x="657" y="99"/>
                    <a:pt x="662" y="97"/>
                  </a:cubicBezTo>
                  <a:cubicBezTo>
                    <a:pt x="655" y="98"/>
                    <a:pt x="649" y="99"/>
                    <a:pt x="642" y="101"/>
                  </a:cubicBezTo>
                  <a:cubicBezTo>
                    <a:pt x="613" y="105"/>
                    <a:pt x="582" y="103"/>
                    <a:pt x="552" y="108"/>
                  </a:cubicBezTo>
                  <a:cubicBezTo>
                    <a:pt x="525" y="112"/>
                    <a:pt x="499" y="117"/>
                    <a:pt x="472" y="119"/>
                  </a:cubicBezTo>
                  <a:cubicBezTo>
                    <a:pt x="441" y="121"/>
                    <a:pt x="410" y="125"/>
                    <a:pt x="380" y="133"/>
                  </a:cubicBezTo>
                  <a:cubicBezTo>
                    <a:pt x="385" y="134"/>
                    <a:pt x="389" y="135"/>
                    <a:pt x="392" y="137"/>
                  </a:cubicBezTo>
                  <a:cubicBezTo>
                    <a:pt x="404" y="143"/>
                    <a:pt x="409" y="153"/>
                    <a:pt x="411" y="167"/>
                  </a:cubicBezTo>
                  <a:cubicBezTo>
                    <a:pt x="417" y="193"/>
                    <a:pt x="411" y="223"/>
                    <a:pt x="416" y="249"/>
                  </a:cubicBezTo>
                  <a:cubicBezTo>
                    <a:pt x="420" y="272"/>
                    <a:pt x="434" y="291"/>
                    <a:pt x="449" y="309"/>
                  </a:cubicBezTo>
                  <a:cubicBezTo>
                    <a:pt x="465" y="329"/>
                    <a:pt x="476" y="351"/>
                    <a:pt x="483" y="375"/>
                  </a:cubicBezTo>
                  <a:cubicBezTo>
                    <a:pt x="495" y="411"/>
                    <a:pt x="506" y="444"/>
                    <a:pt x="523" y="478"/>
                  </a:cubicBezTo>
                  <a:cubicBezTo>
                    <a:pt x="532" y="496"/>
                    <a:pt x="542" y="513"/>
                    <a:pt x="552" y="531"/>
                  </a:cubicBezTo>
                  <a:cubicBezTo>
                    <a:pt x="560" y="546"/>
                    <a:pt x="576" y="563"/>
                    <a:pt x="580" y="580"/>
                  </a:cubicBezTo>
                  <a:cubicBezTo>
                    <a:pt x="561" y="566"/>
                    <a:pt x="543" y="532"/>
                    <a:pt x="528" y="513"/>
                  </a:cubicBezTo>
                  <a:cubicBezTo>
                    <a:pt x="512" y="491"/>
                    <a:pt x="502" y="470"/>
                    <a:pt x="493" y="446"/>
                  </a:cubicBezTo>
                  <a:cubicBezTo>
                    <a:pt x="482" y="417"/>
                    <a:pt x="473" y="387"/>
                    <a:pt x="460" y="360"/>
                  </a:cubicBezTo>
                  <a:cubicBezTo>
                    <a:pt x="450" y="338"/>
                    <a:pt x="430" y="321"/>
                    <a:pt x="416" y="302"/>
                  </a:cubicBezTo>
                  <a:cubicBezTo>
                    <a:pt x="391" y="265"/>
                    <a:pt x="403" y="227"/>
                    <a:pt x="394" y="188"/>
                  </a:cubicBezTo>
                  <a:cubicBezTo>
                    <a:pt x="388" y="165"/>
                    <a:pt x="364" y="162"/>
                    <a:pt x="357" y="145"/>
                  </a:cubicBezTo>
                  <a:cubicBezTo>
                    <a:pt x="356" y="143"/>
                    <a:pt x="355" y="141"/>
                    <a:pt x="355" y="140"/>
                  </a:cubicBezTo>
                  <a:cubicBezTo>
                    <a:pt x="347" y="142"/>
                    <a:pt x="338" y="145"/>
                    <a:pt x="329" y="148"/>
                  </a:cubicBezTo>
                  <a:cubicBezTo>
                    <a:pt x="302" y="158"/>
                    <a:pt x="277" y="170"/>
                    <a:pt x="251" y="182"/>
                  </a:cubicBezTo>
                  <a:cubicBezTo>
                    <a:pt x="255" y="192"/>
                    <a:pt x="258" y="203"/>
                    <a:pt x="261" y="208"/>
                  </a:cubicBezTo>
                  <a:cubicBezTo>
                    <a:pt x="273" y="232"/>
                    <a:pt x="292" y="251"/>
                    <a:pt x="304" y="275"/>
                  </a:cubicBezTo>
                  <a:cubicBezTo>
                    <a:pt x="314" y="295"/>
                    <a:pt x="333" y="325"/>
                    <a:pt x="330" y="348"/>
                  </a:cubicBezTo>
                  <a:cubicBezTo>
                    <a:pt x="310" y="326"/>
                    <a:pt x="294" y="298"/>
                    <a:pt x="273" y="275"/>
                  </a:cubicBezTo>
                  <a:cubicBezTo>
                    <a:pt x="261" y="261"/>
                    <a:pt x="224" y="227"/>
                    <a:pt x="216" y="198"/>
                  </a:cubicBezTo>
                  <a:cubicBezTo>
                    <a:pt x="209" y="201"/>
                    <a:pt x="203" y="204"/>
                    <a:pt x="196" y="206"/>
                  </a:cubicBezTo>
                  <a:cubicBezTo>
                    <a:pt x="208" y="225"/>
                    <a:pt x="214" y="258"/>
                    <a:pt x="216" y="270"/>
                  </a:cubicBezTo>
                  <a:cubicBezTo>
                    <a:pt x="221" y="305"/>
                    <a:pt x="215" y="330"/>
                    <a:pt x="206" y="363"/>
                  </a:cubicBezTo>
                  <a:cubicBezTo>
                    <a:pt x="198" y="395"/>
                    <a:pt x="183" y="430"/>
                    <a:pt x="185" y="464"/>
                  </a:cubicBezTo>
                  <a:cubicBezTo>
                    <a:pt x="186" y="498"/>
                    <a:pt x="223" y="528"/>
                    <a:pt x="217" y="562"/>
                  </a:cubicBezTo>
                  <a:cubicBezTo>
                    <a:pt x="206" y="554"/>
                    <a:pt x="203" y="538"/>
                    <a:pt x="196" y="527"/>
                  </a:cubicBezTo>
                  <a:cubicBezTo>
                    <a:pt x="189" y="515"/>
                    <a:pt x="180" y="505"/>
                    <a:pt x="174" y="492"/>
                  </a:cubicBezTo>
                  <a:cubicBezTo>
                    <a:pt x="160" y="462"/>
                    <a:pt x="158" y="437"/>
                    <a:pt x="158" y="405"/>
                  </a:cubicBezTo>
                  <a:cubicBezTo>
                    <a:pt x="158" y="376"/>
                    <a:pt x="159" y="347"/>
                    <a:pt x="162" y="319"/>
                  </a:cubicBezTo>
                  <a:cubicBezTo>
                    <a:pt x="164" y="295"/>
                    <a:pt x="163" y="267"/>
                    <a:pt x="170" y="244"/>
                  </a:cubicBezTo>
                  <a:cubicBezTo>
                    <a:pt x="173" y="234"/>
                    <a:pt x="176" y="224"/>
                    <a:pt x="178" y="213"/>
                  </a:cubicBezTo>
                  <a:cubicBezTo>
                    <a:pt x="147" y="225"/>
                    <a:pt x="117" y="236"/>
                    <a:pt x="90" y="256"/>
                  </a:cubicBezTo>
                  <a:cubicBezTo>
                    <a:pt x="61" y="276"/>
                    <a:pt x="19" y="303"/>
                    <a:pt x="4" y="334"/>
                  </a:cubicBezTo>
                  <a:cubicBezTo>
                    <a:pt x="3" y="337"/>
                    <a:pt x="2" y="340"/>
                    <a:pt x="0" y="343"/>
                  </a:cubicBezTo>
                  <a:cubicBezTo>
                    <a:pt x="7" y="347"/>
                    <a:pt x="13" y="354"/>
                    <a:pt x="17" y="362"/>
                  </a:cubicBezTo>
                  <a:cubicBezTo>
                    <a:pt x="19" y="365"/>
                    <a:pt x="21" y="369"/>
                    <a:pt x="22" y="372"/>
                  </a:cubicBezTo>
                  <a:cubicBezTo>
                    <a:pt x="32" y="401"/>
                    <a:pt x="16" y="434"/>
                    <a:pt x="29" y="462"/>
                  </a:cubicBezTo>
                  <a:cubicBezTo>
                    <a:pt x="38" y="483"/>
                    <a:pt x="56" y="500"/>
                    <a:pt x="63" y="523"/>
                  </a:cubicBezTo>
                  <a:cubicBezTo>
                    <a:pt x="64" y="524"/>
                    <a:pt x="64" y="526"/>
                    <a:pt x="64" y="527"/>
                  </a:cubicBezTo>
                  <a:cubicBezTo>
                    <a:pt x="69" y="516"/>
                    <a:pt x="74" y="505"/>
                    <a:pt x="81" y="494"/>
                  </a:cubicBezTo>
                  <a:cubicBezTo>
                    <a:pt x="85" y="490"/>
                    <a:pt x="97" y="472"/>
                    <a:pt x="105" y="477"/>
                  </a:cubicBezTo>
                  <a:cubicBezTo>
                    <a:pt x="129" y="494"/>
                    <a:pt x="63" y="538"/>
                    <a:pt x="76" y="554"/>
                  </a:cubicBezTo>
                  <a:cubicBezTo>
                    <a:pt x="83" y="563"/>
                    <a:pt x="117" y="557"/>
                    <a:pt x="128" y="560"/>
                  </a:cubicBezTo>
                  <a:cubicBezTo>
                    <a:pt x="151" y="567"/>
                    <a:pt x="170" y="579"/>
                    <a:pt x="192" y="588"/>
                  </a:cubicBezTo>
                  <a:cubicBezTo>
                    <a:pt x="226" y="603"/>
                    <a:pt x="257" y="614"/>
                    <a:pt x="285" y="638"/>
                  </a:cubicBezTo>
                  <a:cubicBezTo>
                    <a:pt x="314" y="664"/>
                    <a:pt x="355" y="703"/>
                    <a:pt x="364" y="744"/>
                  </a:cubicBezTo>
                  <a:cubicBezTo>
                    <a:pt x="381" y="763"/>
                    <a:pt x="378" y="794"/>
                    <a:pt x="369" y="822"/>
                  </a:cubicBezTo>
                  <a:cubicBezTo>
                    <a:pt x="380" y="825"/>
                    <a:pt x="391" y="829"/>
                    <a:pt x="399" y="831"/>
                  </a:cubicBezTo>
                  <a:cubicBezTo>
                    <a:pt x="421" y="835"/>
                    <a:pt x="444" y="834"/>
                    <a:pt x="465" y="829"/>
                  </a:cubicBezTo>
                  <a:cubicBezTo>
                    <a:pt x="484" y="824"/>
                    <a:pt x="506" y="809"/>
                    <a:pt x="527" y="812"/>
                  </a:cubicBezTo>
                  <a:cubicBezTo>
                    <a:pt x="546" y="814"/>
                    <a:pt x="556" y="830"/>
                    <a:pt x="575" y="831"/>
                  </a:cubicBezTo>
                  <a:cubicBezTo>
                    <a:pt x="580" y="825"/>
                    <a:pt x="584" y="819"/>
                    <a:pt x="589" y="812"/>
                  </a:cubicBezTo>
                  <a:cubicBezTo>
                    <a:pt x="577" y="805"/>
                    <a:pt x="566" y="789"/>
                    <a:pt x="555" y="783"/>
                  </a:cubicBezTo>
                  <a:cubicBezTo>
                    <a:pt x="537" y="773"/>
                    <a:pt x="518" y="763"/>
                    <a:pt x="498" y="758"/>
                  </a:cubicBezTo>
                  <a:cubicBezTo>
                    <a:pt x="461" y="749"/>
                    <a:pt x="426" y="743"/>
                    <a:pt x="388" y="739"/>
                  </a:cubicBezTo>
                  <a:cubicBezTo>
                    <a:pt x="409" y="716"/>
                    <a:pt x="477" y="730"/>
                    <a:pt x="503" y="736"/>
                  </a:cubicBezTo>
                  <a:cubicBezTo>
                    <a:pt x="531" y="743"/>
                    <a:pt x="589" y="763"/>
                    <a:pt x="600" y="797"/>
                  </a:cubicBezTo>
                  <a:cubicBezTo>
                    <a:pt x="603" y="793"/>
                    <a:pt x="606" y="790"/>
                    <a:pt x="609" y="786"/>
                  </a:cubicBezTo>
                  <a:cubicBezTo>
                    <a:pt x="623" y="765"/>
                    <a:pt x="645" y="725"/>
                    <a:pt x="671" y="720"/>
                  </a:cubicBezTo>
                  <a:cubicBezTo>
                    <a:pt x="704" y="713"/>
                    <a:pt x="728" y="739"/>
                    <a:pt x="758" y="746"/>
                  </a:cubicBezTo>
                  <a:cubicBezTo>
                    <a:pt x="777" y="749"/>
                    <a:pt x="792" y="742"/>
                    <a:pt x="810" y="739"/>
                  </a:cubicBezTo>
                  <a:cubicBezTo>
                    <a:pt x="830" y="737"/>
                    <a:pt x="846" y="742"/>
                    <a:pt x="864" y="746"/>
                  </a:cubicBezTo>
                  <a:cubicBezTo>
                    <a:pt x="884" y="750"/>
                    <a:pt x="915" y="725"/>
                    <a:pt x="928" y="747"/>
                  </a:cubicBezTo>
                  <a:cubicBezTo>
                    <a:pt x="929" y="750"/>
                    <a:pt x="930" y="754"/>
                    <a:pt x="931" y="758"/>
                  </a:cubicBezTo>
                  <a:cubicBezTo>
                    <a:pt x="969" y="758"/>
                    <a:pt x="1030" y="777"/>
                    <a:pt x="1042" y="790"/>
                  </a:cubicBezTo>
                  <a:cubicBezTo>
                    <a:pt x="1018" y="803"/>
                    <a:pt x="983" y="795"/>
                    <a:pt x="960" y="788"/>
                  </a:cubicBezTo>
                  <a:cubicBezTo>
                    <a:pt x="949" y="785"/>
                    <a:pt x="939" y="782"/>
                    <a:pt x="930" y="781"/>
                  </a:cubicBezTo>
                  <a:cubicBezTo>
                    <a:pt x="928" y="791"/>
                    <a:pt x="927" y="801"/>
                    <a:pt x="926" y="808"/>
                  </a:cubicBezTo>
                  <a:cubicBezTo>
                    <a:pt x="925" y="833"/>
                    <a:pt x="922" y="858"/>
                    <a:pt x="917" y="882"/>
                  </a:cubicBezTo>
                  <a:cubicBezTo>
                    <a:pt x="912" y="906"/>
                    <a:pt x="900" y="924"/>
                    <a:pt x="892" y="946"/>
                  </a:cubicBezTo>
                  <a:cubicBezTo>
                    <a:pt x="888" y="958"/>
                    <a:pt x="888" y="965"/>
                    <a:pt x="889" y="977"/>
                  </a:cubicBezTo>
                  <a:cubicBezTo>
                    <a:pt x="890" y="989"/>
                    <a:pt x="889" y="993"/>
                    <a:pt x="888" y="1004"/>
                  </a:cubicBezTo>
                  <a:cubicBezTo>
                    <a:pt x="884" y="1028"/>
                    <a:pt x="874" y="1072"/>
                    <a:pt x="899" y="1087"/>
                  </a:cubicBezTo>
                  <a:cubicBezTo>
                    <a:pt x="923" y="1102"/>
                    <a:pt x="959" y="1098"/>
                    <a:pt x="986" y="1094"/>
                  </a:cubicBezTo>
                  <a:cubicBezTo>
                    <a:pt x="995" y="1092"/>
                    <a:pt x="1024" y="1090"/>
                    <a:pt x="1030" y="1082"/>
                  </a:cubicBezTo>
                  <a:cubicBezTo>
                    <a:pt x="1038" y="1072"/>
                    <a:pt x="1031" y="1050"/>
                    <a:pt x="1020" y="1044"/>
                  </a:cubicBezTo>
                  <a:cubicBezTo>
                    <a:pt x="1007" y="1037"/>
                    <a:pt x="992" y="1045"/>
                    <a:pt x="989" y="1025"/>
                  </a:cubicBezTo>
                  <a:cubicBezTo>
                    <a:pt x="987" y="1008"/>
                    <a:pt x="1000" y="984"/>
                    <a:pt x="1010" y="970"/>
                  </a:cubicBezTo>
                  <a:cubicBezTo>
                    <a:pt x="1042" y="927"/>
                    <a:pt x="1069" y="883"/>
                    <a:pt x="1092" y="835"/>
                  </a:cubicBezTo>
                  <a:cubicBezTo>
                    <a:pt x="1109" y="799"/>
                    <a:pt x="1128" y="750"/>
                    <a:pt x="1157" y="722"/>
                  </a:cubicBezTo>
                  <a:cubicBezTo>
                    <a:pt x="1193" y="687"/>
                    <a:pt x="1239" y="683"/>
                    <a:pt x="1285" y="674"/>
                  </a:cubicBezTo>
                  <a:cubicBezTo>
                    <a:pt x="1295" y="672"/>
                    <a:pt x="1313" y="666"/>
                    <a:pt x="1327" y="666"/>
                  </a:cubicBezTo>
                  <a:cubicBezTo>
                    <a:pt x="1343" y="640"/>
                    <a:pt x="1403" y="638"/>
                    <a:pt x="1425" y="632"/>
                  </a:cubicBezTo>
                  <a:cubicBezTo>
                    <a:pt x="1443" y="628"/>
                    <a:pt x="1453" y="616"/>
                    <a:pt x="1466" y="604"/>
                  </a:cubicBezTo>
                  <a:close/>
                  <a:moveTo>
                    <a:pt x="325" y="189"/>
                  </a:moveTo>
                  <a:cubicBezTo>
                    <a:pt x="316" y="181"/>
                    <a:pt x="302" y="173"/>
                    <a:pt x="311" y="159"/>
                  </a:cubicBezTo>
                  <a:cubicBezTo>
                    <a:pt x="317" y="150"/>
                    <a:pt x="337" y="148"/>
                    <a:pt x="345" y="154"/>
                  </a:cubicBezTo>
                  <a:cubicBezTo>
                    <a:pt x="355" y="161"/>
                    <a:pt x="358" y="179"/>
                    <a:pt x="362" y="190"/>
                  </a:cubicBezTo>
                  <a:cubicBezTo>
                    <a:pt x="371" y="215"/>
                    <a:pt x="381" y="240"/>
                    <a:pt x="389" y="266"/>
                  </a:cubicBezTo>
                  <a:cubicBezTo>
                    <a:pt x="391" y="274"/>
                    <a:pt x="393" y="282"/>
                    <a:pt x="395" y="289"/>
                  </a:cubicBezTo>
                  <a:cubicBezTo>
                    <a:pt x="363" y="262"/>
                    <a:pt x="355" y="217"/>
                    <a:pt x="325" y="189"/>
                  </a:cubicBezTo>
                  <a:close/>
                  <a:moveTo>
                    <a:pt x="562" y="512"/>
                  </a:moveTo>
                  <a:cubicBezTo>
                    <a:pt x="557" y="498"/>
                    <a:pt x="552" y="485"/>
                    <a:pt x="548" y="470"/>
                  </a:cubicBezTo>
                  <a:cubicBezTo>
                    <a:pt x="535" y="427"/>
                    <a:pt x="523" y="382"/>
                    <a:pt x="503" y="342"/>
                  </a:cubicBezTo>
                  <a:cubicBezTo>
                    <a:pt x="490" y="315"/>
                    <a:pt x="473" y="296"/>
                    <a:pt x="470" y="265"/>
                  </a:cubicBezTo>
                  <a:cubicBezTo>
                    <a:pt x="468" y="240"/>
                    <a:pt x="468" y="212"/>
                    <a:pt x="458" y="188"/>
                  </a:cubicBezTo>
                  <a:cubicBezTo>
                    <a:pt x="453" y="173"/>
                    <a:pt x="432" y="149"/>
                    <a:pt x="442" y="133"/>
                  </a:cubicBezTo>
                  <a:cubicBezTo>
                    <a:pt x="450" y="119"/>
                    <a:pt x="473" y="120"/>
                    <a:pt x="483" y="131"/>
                  </a:cubicBezTo>
                  <a:cubicBezTo>
                    <a:pt x="501" y="151"/>
                    <a:pt x="499" y="194"/>
                    <a:pt x="500" y="219"/>
                  </a:cubicBezTo>
                  <a:cubicBezTo>
                    <a:pt x="501" y="246"/>
                    <a:pt x="498" y="272"/>
                    <a:pt x="505" y="298"/>
                  </a:cubicBezTo>
                  <a:cubicBezTo>
                    <a:pt x="508" y="309"/>
                    <a:pt x="511" y="321"/>
                    <a:pt x="515" y="332"/>
                  </a:cubicBezTo>
                  <a:cubicBezTo>
                    <a:pt x="521" y="353"/>
                    <a:pt x="522" y="373"/>
                    <a:pt x="530" y="393"/>
                  </a:cubicBezTo>
                  <a:cubicBezTo>
                    <a:pt x="537" y="411"/>
                    <a:pt x="542" y="430"/>
                    <a:pt x="549" y="449"/>
                  </a:cubicBezTo>
                  <a:cubicBezTo>
                    <a:pt x="555" y="468"/>
                    <a:pt x="565" y="493"/>
                    <a:pt x="562" y="512"/>
                  </a:cubicBezTo>
                  <a:close/>
                  <a:moveTo>
                    <a:pt x="654" y="572"/>
                  </a:moveTo>
                  <a:cubicBezTo>
                    <a:pt x="645" y="556"/>
                    <a:pt x="634" y="541"/>
                    <a:pt x="625" y="526"/>
                  </a:cubicBezTo>
                  <a:cubicBezTo>
                    <a:pt x="615" y="510"/>
                    <a:pt x="616" y="494"/>
                    <a:pt x="611" y="477"/>
                  </a:cubicBezTo>
                  <a:cubicBezTo>
                    <a:pt x="608" y="462"/>
                    <a:pt x="602" y="448"/>
                    <a:pt x="597" y="434"/>
                  </a:cubicBezTo>
                  <a:cubicBezTo>
                    <a:pt x="588" y="405"/>
                    <a:pt x="579" y="376"/>
                    <a:pt x="572" y="347"/>
                  </a:cubicBezTo>
                  <a:cubicBezTo>
                    <a:pt x="567" y="319"/>
                    <a:pt x="570" y="289"/>
                    <a:pt x="567" y="260"/>
                  </a:cubicBezTo>
                  <a:cubicBezTo>
                    <a:pt x="564" y="225"/>
                    <a:pt x="551" y="190"/>
                    <a:pt x="547" y="156"/>
                  </a:cubicBezTo>
                  <a:cubicBezTo>
                    <a:pt x="546" y="138"/>
                    <a:pt x="562" y="99"/>
                    <a:pt x="584" y="120"/>
                  </a:cubicBezTo>
                  <a:cubicBezTo>
                    <a:pt x="609" y="145"/>
                    <a:pt x="587" y="205"/>
                    <a:pt x="592" y="236"/>
                  </a:cubicBezTo>
                  <a:cubicBezTo>
                    <a:pt x="597" y="265"/>
                    <a:pt x="605" y="295"/>
                    <a:pt x="607" y="326"/>
                  </a:cubicBezTo>
                  <a:cubicBezTo>
                    <a:pt x="608" y="357"/>
                    <a:pt x="610" y="384"/>
                    <a:pt x="619" y="413"/>
                  </a:cubicBezTo>
                  <a:cubicBezTo>
                    <a:pt x="629" y="442"/>
                    <a:pt x="631" y="473"/>
                    <a:pt x="639" y="501"/>
                  </a:cubicBezTo>
                  <a:cubicBezTo>
                    <a:pt x="652" y="543"/>
                    <a:pt x="679" y="583"/>
                    <a:pt x="683" y="629"/>
                  </a:cubicBezTo>
                  <a:cubicBezTo>
                    <a:pt x="671" y="614"/>
                    <a:pt x="664" y="590"/>
                    <a:pt x="654" y="572"/>
                  </a:cubicBezTo>
                  <a:close/>
                  <a:moveTo>
                    <a:pt x="700" y="539"/>
                  </a:moveTo>
                  <a:cubicBezTo>
                    <a:pt x="686" y="508"/>
                    <a:pt x="681" y="473"/>
                    <a:pt x="674" y="441"/>
                  </a:cubicBezTo>
                  <a:cubicBezTo>
                    <a:pt x="671" y="426"/>
                    <a:pt x="674" y="411"/>
                    <a:pt x="672" y="396"/>
                  </a:cubicBezTo>
                  <a:cubicBezTo>
                    <a:pt x="666" y="333"/>
                    <a:pt x="682" y="251"/>
                    <a:pt x="705" y="190"/>
                  </a:cubicBezTo>
                  <a:cubicBezTo>
                    <a:pt x="704" y="226"/>
                    <a:pt x="697" y="268"/>
                    <a:pt x="706" y="303"/>
                  </a:cubicBezTo>
                  <a:cubicBezTo>
                    <a:pt x="713" y="329"/>
                    <a:pt x="720" y="349"/>
                    <a:pt x="720" y="377"/>
                  </a:cubicBezTo>
                  <a:cubicBezTo>
                    <a:pt x="720" y="432"/>
                    <a:pt x="716" y="489"/>
                    <a:pt x="700" y="539"/>
                  </a:cubicBezTo>
                  <a:close/>
                  <a:moveTo>
                    <a:pt x="846" y="546"/>
                  </a:moveTo>
                  <a:cubicBezTo>
                    <a:pt x="831" y="575"/>
                    <a:pt x="793" y="626"/>
                    <a:pt x="760" y="634"/>
                  </a:cubicBezTo>
                  <a:cubicBezTo>
                    <a:pt x="767" y="618"/>
                    <a:pt x="779" y="601"/>
                    <a:pt x="786" y="583"/>
                  </a:cubicBezTo>
                  <a:cubicBezTo>
                    <a:pt x="808" y="527"/>
                    <a:pt x="807" y="455"/>
                    <a:pt x="807" y="395"/>
                  </a:cubicBezTo>
                  <a:cubicBezTo>
                    <a:pt x="807" y="351"/>
                    <a:pt x="817" y="315"/>
                    <a:pt x="832" y="274"/>
                  </a:cubicBezTo>
                  <a:cubicBezTo>
                    <a:pt x="839" y="256"/>
                    <a:pt x="840" y="232"/>
                    <a:pt x="850" y="215"/>
                  </a:cubicBezTo>
                  <a:cubicBezTo>
                    <a:pt x="849" y="244"/>
                    <a:pt x="849" y="274"/>
                    <a:pt x="851" y="303"/>
                  </a:cubicBezTo>
                  <a:cubicBezTo>
                    <a:pt x="854" y="339"/>
                    <a:pt x="861" y="374"/>
                    <a:pt x="863" y="409"/>
                  </a:cubicBezTo>
                  <a:cubicBezTo>
                    <a:pt x="865" y="452"/>
                    <a:pt x="866" y="507"/>
                    <a:pt x="846" y="546"/>
                  </a:cubicBezTo>
                  <a:close/>
                  <a:moveTo>
                    <a:pt x="875" y="137"/>
                  </a:moveTo>
                  <a:cubicBezTo>
                    <a:pt x="872" y="124"/>
                    <a:pt x="871" y="95"/>
                    <a:pt x="884" y="87"/>
                  </a:cubicBezTo>
                  <a:cubicBezTo>
                    <a:pt x="910" y="71"/>
                    <a:pt x="923" y="127"/>
                    <a:pt x="923" y="144"/>
                  </a:cubicBezTo>
                  <a:cubicBezTo>
                    <a:pt x="923" y="172"/>
                    <a:pt x="917" y="196"/>
                    <a:pt x="915" y="224"/>
                  </a:cubicBezTo>
                  <a:cubicBezTo>
                    <a:pt x="914" y="255"/>
                    <a:pt x="910" y="286"/>
                    <a:pt x="905" y="317"/>
                  </a:cubicBezTo>
                  <a:cubicBezTo>
                    <a:pt x="901" y="341"/>
                    <a:pt x="893" y="365"/>
                    <a:pt x="887" y="389"/>
                  </a:cubicBezTo>
                  <a:cubicBezTo>
                    <a:pt x="886" y="404"/>
                    <a:pt x="884" y="419"/>
                    <a:pt x="879" y="432"/>
                  </a:cubicBezTo>
                  <a:cubicBezTo>
                    <a:pt x="880" y="417"/>
                    <a:pt x="883" y="403"/>
                    <a:pt x="887" y="389"/>
                  </a:cubicBezTo>
                  <a:cubicBezTo>
                    <a:pt x="888" y="371"/>
                    <a:pt x="888" y="352"/>
                    <a:pt x="889" y="336"/>
                  </a:cubicBezTo>
                  <a:cubicBezTo>
                    <a:pt x="890" y="301"/>
                    <a:pt x="891" y="266"/>
                    <a:pt x="891" y="230"/>
                  </a:cubicBezTo>
                  <a:cubicBezTo>
                    <a:pt x="891" y="197"/>
                    <a:pt x="883" y="168"/>
                    <a:pt x="875" y="137"/>
                  </a:cubicBezTo>
                  <a:close/>
                  <a:moveTo>
                    <a:pt x="946" y="382"/>
                  </a:moveTo>
                  <a:cubicBezTo>
                    <a:pt x="943" y="416"/>
                    <a:pt x="939" y="451"/>
                    <a:pt x="930" y="483"/>
                  </a:cubicBezTo>
                  <a:cubicBezTo>
                    <a:pt x="921" y="517"/>
                    <a:pt x="890" y="584"/>
                    <a:pt x="911" y="617"/>
                  </a:cubicBezTo>
                  <a:cubicBezTo>
                    <a:pt x="920" y="632"/>
                    <a:pt x="933" y="629"/>
                    <a:pt x="936" y="650"/>
                  </a:cubicBezTo>
                  <a:cubicBezTo>
                    <a:pt x="937" y="659"/>
                    <a:pt x="936" y="686"/>
                    <a:pt x="923" y="688"/>
                  </a:cubicBezTo>
                  <a:cubicBezTo>
                    <a:pt x="914" y="690"/>
                    <a:pt x="899" y="666"/>
                    <a:pt x="895" y="659"/>
                  </a:cubicBezTo>
                  <a:cubicBezTo>
                    <a:pt x="888" y="644"/>
                    <a:pt x="886" y="626"/>
                    <a:pt x="886" y="610"/>
                  </a:cubicBezTo>
                  <a:cubicBezTo>
                    <a:pt x="886" y="577"/>
                    <a:pt x="895" y="557"/>
                    <a:pt x="904" y="526"/>
                  </a:cubicBezTo>
                  <a:cubicBezTo>
                    <a:pt x="912" y="499"/>
                    <a:pt x="911" y="469"/>
                    <a:pt x="915" y="441"/>
                  </a:cubicBezTo>
                  <a:cubicBezTo>
                    <a:pt x="920" y="407"/>
                    <a:pt x="927" y="374"/>
                    <a:pt x="936" y="341"/>
                  </a:cubicBezTo>
                  <a:cubicBezTo>
                    <a:pt x="943" y="314"/>
                    <a:pt x="935" y="286"/>
                    <a:pt x="944" y="259"/>
                  </a:cubicBezTo>
                  <a:cubicBezTo>
                    <a:pt x="956" y="297"/>
                    <a:pt x="950" y="343"/>
                    <a:pt x="946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D2B828D0-4C50-4E3B-A894-A8A3017EE3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2363" y="2782888"/>
              <a:ext cx="1627188" cy="1770062"/>
            </a:xfrm>
            <a:custGeom>
              <a:avLst/>
              <a:gdLst>
                <a:gd name="T0" fmla="*/ 376 w 432"/>
                <a:gd name="T1" fmla="*/ 383 h 469"/>
                <a:gd name="T2" fmla="*/ 336 w 432"/>
                <a:gd name="T3" fmla="*/ 386 h 469"/>
                <a:gd name="T4" fmla="*/ 304 w 432"/>
                <a:gd name="T5" fmla="*/ 376 h 469"/>
                <a:gd name="T6" fmla="*/ 266 w 432"/>
                <a:gd name="T7" fmla="*/ 282 h 469"/>
                <a:gd name="T8" fmla="*/ 228 w 432"/>
                <a:gd name="T9" fmla="*/ 109 h 469"/>
                <a:gd name="T10" fmla="*/ 217 w 432"/>
                <a:gd name="T11" fmla="*/ 40 h 469"/>
                <a:gd name="T12" fmla="*/ 223 w 432"/>
                <a:gd name="T13" fmla="*/ 0 h 469"/>
                <a:gd name="T14" fmla="*/ 180 w 432"/>
                <a:gd name="T15" fmla="*/ 22 h 469"/>
                <a:gd name="T16" fmla="*/ 114 w 432"/>
                <a:gd name="T17" fmla="*/ 63 h 469"/>
                <a:gd name="T18" fmla="*/ 33 w 432"/>
                <a:gd name="T19" fmla="*/ 79 h 469"/>
                <a:gd name="T20" fmla="*/ 0 w 432"/>
                <a:gd name="T21" fmla="*/ 106 h 469"/>
                <a:gd name="T22" fmla="*/ 14 w 432"/>
                <a:gd name="T23" fmla="*/ 138 h 469"/>
                <a:gd name="T24" fmla="*/ 39 w 432"/>
                <a:gd name="T25" fmla="*/ 181 h 469"/>
                <a:gd name="T26" fmla="*/ 49 w 432"/>
                <a:gd name="T27" fmla="*/ 159 h 469"/>
                <a:gd name="T28" fmla="*/ 98 w 432"/>
                <a:gd name="T29" fmla="*/ 129 h 469"/>
                <a:gd name="T30" fmla="*/ 88 w 432"/>
                <a:gd name="T31" fmla="*/ 144 h 469"/>
                <a:gd name="T32" fmla="*/ 147 w 432"/>
                <a:gd name="T33" fmla="*/ 136 h 469"/>
                <a:gd name="T34" fmla="*/ 209 w 432"/>
                <a:gd name="T35" fmla="*/ 107 h 469"/>
                <a:gd name="T36" fmla="*/ 165 w 432"/>
                <a:gd name="T37" fmla="*/ 144 h 469"/>
                <a:gd name="T38" fmla="*/ 115 w 432"/>
                <a:gd name="T39" fmla="*/ 180 h 469"/>
                <a:gd name="T40" fmla="*/ 220 w 432"/>
                <a:gd name="T41" fmla="*/ 166 h 469"/>
                <a:gd name="T42" fmla="*/ 127 w 432"/>
                <a:gd name="T43" fmla="*/ 202 h 469"/>
                <a:gd name="T44" fmla="*/ 104 w 432"/>
                <a:gd name="T45" fmla="*/ 200 h 469"/>
                <a:gd name="T46" fmla="*/ 87 w 432"/>
                <a:gd name="T47" fmla="*/ 215 h 469"/>
                <a:gd name="T48" fmla="*/ 63 w 432"/>
                <a:gd name="T49" fmla="*/ 219 h 469"/>
                <a:gd name="T50" fmla="*/ 112 w 432"/>
                <a:gd name="T51" fmla="*/ 284 h 469"/>
                <a:gd name="T52" fmla="*/ 155 w 432"/>
                <a:gd name="T53" fmla="*/ 365 h 469"/>
                <a:gd name="T54" fmla="*/ 174 w 432"/>
                <a:gd name="T55" fmla="*/ 398 h 469"/>
                <a:gd name="T56" fmla="*/ 217 w 432"/>
                <a:gd name="T57" fmla="*/ 435 h 469"/>
                <a:gd name="T58" fmla="*/ 269 w 432"/>
                <a:gd name="T59" fmla="*/ 468 h 469"/>
                <a:gd name="T60" fmla="*/ 353 w 432"/>
                <a:gd name="T61" fmla="*/ 455 h 469"/>
                <a:gd name="T62" fmla="*/ 424 w 432"/>
                <a:gd name="T63" fmla="*/ 430 h 469"/>
                <a:gd name="T64" fmla="*/ 376 w 432"/>
                <a:gd name="T65" fmla="*/ 38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2" h="469">
                  <a:moveTo>
                    <a:pt x="376" y="383"/>
                  </a:moveTo>
                  <a:cubicBezTo>
                    <a:pt x="363" y="381"/>
                    <a:pt x="349" y="383"/>
                    <a:pt x="336" y="386"/>
                  </a:cubicBezTo>
                  <a:cubicBezTo>
                    <a:pt x="318" y="389"/>
                    <a:pt x="312" y="393"/>
                    <a:pt x="304" y="376"/>
                  </a:cubicBezTo>
                  <a:cubicBezTo>
                    <a:pt x="288" y="346"/>
                    <a:pt x="276" y="314"/>
                    <a:pt x="266" y="282"/>
                  </a:cubicBezTo>
                  <a:cubicBezTo>
                    <a:pt x="248" y="226"/>
                    <a:pt x="243" y="166"/>
                    <a:pt x="228" y="109"/>
                  </a:cubicBezTo>
                  <a:cubicBezTo>
                    <a:pt x="222" y="86"/>
                    <a:pt x="217" y="65"/>
                    <a:pt x="217" y="40"/>
                  </a:cubicBezTo>
                  <a:cubicBezTo>
                    <a:pt x="217" y="26"/>
                    <a:pt x="220" y="13"/>
                    <a:pt x="223" y="0"/>
                  </a:cubicBezTo>
                  <a:cubicBezTo>
                    <a:pt x="211" y="11"/>
                    <a:pt x="196" y="17"/>
                    <a:pt x="180" y="22"/>
                  </a:cubicBezTo>
                  <a:cubicBezTo>
                    <a:pt x="155" y="32"/>
                    <a:pt x="138" y="50"/>
                    <a:pt x="114" y="63"/>
                  </a:cubicBezTo>
                  <a:cubicBezTo>
                    <a:pt x="88" y="76"/>
                    <a:pt x="60" y="69"/>
                    <a:pt x="33" y="79"/>
                  </a:cubicBezTo>
                  <a:cubicBezTo>
                    <a:pt x="20" y="85"/>
                    <a:pt x="10" y="96"/>
                    <a:pt x="0" y="106"/>
                  </a:cubicBezTo>
                  <a:cubicBezTo>
                    <a:pt x="6" y="116"/>
                    <a:pt x="9" y="129"/>
                    <a:pt x="14" y="138"/>
                  </a:cubicBezTo>
                  <a:cubicBezTo>
                    <a:pt x="21" y="153"/>
                    <a:pt x="31" y="167"/>
                    <a:pt x="39" y="181"/>
                  </a:cubicBezTo>
                  <a:cubicBezTo>
                    <a:pt x="43" y="171"/>
                    <a:pt x="47" y="161"/>
                    <a:pt x="49" y="159"/>
                  </a:cubicBezTo>
                  <a:cubicBezTo>
                    <a:pt x="60" y="143"/>
                    <a:pt x="79" y="132"/>
                    <a:pt x="98" y="129"/>
                  </a:cubicBezTo>
                  <a:cubicBezTo>
                    <a:pt x="93" y="133"/>
                    <a:pt x="89" y="137"/>
                    <a:pt x="88" y="144"/>
                  </a:cubicBezTo>
                  <a:cubicBezTo>
                    <a:pt x="106" y="148"/>
                    <a:pt x="129" y="144"/>
                    <a:pt x="147" y="136"/>
                  </a:cubicBezTo>
                  <a:cubicBezTo>
                    <a:pt x="167" y="127"/>
                    <a:pt x="187" y="109"/>
                    <a:pt x="209" y="107"/>
                  </a:cubicBezTo>
                  <a:cubicBezTo>
                    <a:pt x="192" y="113"/>
                    <a:pt x="179" y="132"/>
                    <a:pt x="165" y="144"/>
                  </a:cubicBezTo>
                  <a:cubicBezTo>
                    <a:pt x="150" y="158"/>
                    <a:pt x="130" y="168"/>
                    <a:pt x="115" y="180"/>
                  </a:cubicBezTo>
                  <a:cubicBezTo>
                    <a:pt x="143" y="192"/>
                    <a:pt x="197" y="175"/>
                    <a:pt x="220" y="166"/>
                  </a:cubicBezTo>
                  <a:cubicBezTo>
                    <a:pt x="189" y="181"/>
                    <a:pt x="164" y="201"/>
                    <a:pt x="127" y="202"/>
                  </a:cubicBezTo>
                  <a:cubicBezTo>
                    <a:pt x="120" y="202"/>
                    <a:pt x="110" y="198"/>
                    <a:pt x="104" y="200"/>
                  </a:cubicBezTo>
                  <a:cubicBezTo>
                    <a:pt x="96" y="202"/>
                    <a:pt x="93" y="212"/>
                    <a:pt x="87" y="215"/>
                  </a:cubicBezTo>
                  <a:cubicBezTo>
                    <a:pt x="80" y="218"/>
                    <a:pt x="72" y="219"/>
                    <a:pt x="63" y="219"/>
                  </a:cubicBezTo>
                  <a:cubicBezTo>
                    <a:pt x="79" y="241"/>
                    <a:pt x="97" y="262"/>
                    <a:pt x="112" y="284"/>
                  </a:cubicBezTo>
                  <a:cubicBezTo>
                    <a:pt x="130" y="311"/>
                    <a:pt x="151" y="332"/>
                    <a:pt x="155" y="365"/>
                  </a:cubicBezTo>
                  <a:cubicBezTo>
                    <a:pt x="156" y="380"/>
                    <a:pt x="158" y="392"/>
                    <a:pt x="174" y="398"/>
                  </a:cubicBezTo>
                  <a:cubicBezTo>
                    <a:pt x="195" y="405"/>
                    <a:pt x="203" y="416"/>
                    <a:pt x="217" y="435"/>
                  </a:cubicBezTo>
                  <a:cubicBezTo>
                    <a:pt x="230" y="452"/>
                    <a:pt x="246" y="468"/>
                    <a:pt x="269" y="468"/>
                  </a:cubicBezTo>
                  <a:cubicBezTo>
                    <a:pt x="298" y="469"/>
                    <a:pt x="325" y="458"/>
                    <a:pt x="353" y="455"/>
                  </a:cubicBezTo>
                  <a:cubicBezTo>
                    <a:pt x="369" y="453"/>
                    <a:pt x="418" y="446"/>
                    <a:pt x="424" y="430"/>
                  </a:cubicBezTo>
                  <a:cubicBezTo>
                    <a:pt x="432" y="405"/>
                    <a:pt x="394" y="385"/>
                    <a:pt x="376" y="3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C3B8475F-9FFC-4C76-AD8F-54019F213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6625" y="2217738"/>
              <a:ext cx="546100" cy="365125"/>
            </a:xfrm>
            <a:custGeom>
              <a:avLst/>
              <a:gdLst>
                <a:gd name="T0" fmla="*/ 113 w 145"/>
                <a:gd name="T1" fmla="*/ 9 h 97"/>
                <a:gd name="T2" fmla="*/ 100 w 145"/>
                <a:gd name="T3" fmla="*/ 3 h 97"/>
                <a:gd name="T4" fmla="*/ 72 w 145"/>
                <a:gd name="T5" fmla="*/ 12 h 97"/>
                <a:gd name="T6" fmla="*/ 11 w 145"/>
                <a:gd name="T7" fmla="*/ 4 h 97"/>
                <a:gd name="T8" fmla="*/ 2 w 145"/>
                <a:gd name="T9" fmla="*/ 7 h 97"/>
                <a:gd name="T10" fmla="*/ 0 w 145"/>
                <a:gd name="T11" fmla="*/ 24 h 97"/>
                <a:gd name="T12" fmla="*/ 2 w 145"/>
                <a:gd name="T13" fmla="*/ 46 h 97"/>
                <a:gd name="T14" fmla="*/ 52 w 145"/>
                <a:gd name="T15" fmla="*/ 95 h 97"/>
                <a:gd name="T16" fmla="*/ 129 w 145"/>
                <a:gd name="T17" fmla="*/ 80 h 97"/>
                <a:gd name="T18" fmla="*/ 141 w 145"/>
                <a:gd name="T19" fmla="*/ 10 h 97"/>
                <a:gd name="T20" fmla="*/ 113 w 145"/>
                <a:gd name="T21" fmla="*/ 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97">
                  <a:moveTo>
                    <a:pt x="113" y="9"/>
                  </a:moveTo>
                  <a:cubicBezTo>
                    <a:pt x="108" y="7"/>
                    <a:pt x="105" y="4"/>
                    <a:pt x="100" y="3"/>
                  </a:cubicBezTo>
                  <a:cubicBezTo>
                    <a:pt x="91" y="2"/>
                    <a:pt x="81" y="9"/>
                    <a:pt x="72" y="12"/>
                  </a:cubicBezTo>
                  <a:cubicBezTo>
                    <a:pt x="49" y="20"/>
                    <a:pt x="32" y="12"/>
                    <a:pt x="11" y="4"/>
                  </a:cubicBezTo>
                  <a:cubicBezTo>
                    <a:pt x="5" y="1"/>
                    <a:pt x="3" y="0"/>
                    <a:pt x="2" y="7"/>
                  </a:cubicBezTo>
                  <a:cubicBezTo>
                    <a:pt x="1" y="13"/>
                    <a:pt x="0" y="19"/>
                    <a:pt x="0" y="24"/>
                  </a:cubicBezTo>
                  <a:cubicBezTo>
                    <a:pt x="0" y="27"/>
                    <a:pt x="3" y="38"/>
                    <a:pt x="2" y="46"/>
                  </a:cubicBezTo>
                  <a:cubicBezTo>
                    <a:pt x="11" y="69"/>
                    <a:pt x="25" y="91"/>
                    <a:pt x="52" y="95"/>
                  </a:cubicBezTo>
                  <a:cubicBezTo>
                    <a:pt x="72" y="97"/>
                    <a:pt x="116" y="97"/>
                    <a:pt x="129" y="80"/>
                  </a:cubicBezTo>
                  <a:cubicBezTo>
                    <a:pt x="145" y="59"/>
                    <a:pt x="125" y="28"/>
                    <a:pt x="141" y="10"/>
                  </a:cubicBezTo>
                  <a:cubicBezTo>
                    <a:pt x="131" y="12"/>
                    <a:pt x="116" y="11"/>
                    <a:pt x="1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89D9806B-92AA-452F-B7CA-1605ED1260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64475" y="595313"/>
              <a:ext cx="1638300" cy="1724025"/>
            </a:xfrm>
            <a:custGeom>
              <a:avLst/>
              <a:gdLst>
                <a:gd name="T0" fmla="*/ 367 w 435"/>
                <a:gd name="T1" fmla="*/ 124 h 457"/>
                <a:gd name="T2" fmla="*/ 364 w 435"/>
                <a:gd name="T3" fmla="*/ 1 h 457"/>
                <a:gd name="T4" fmla="*/ 239 w 435"/>
                <a:gd name="T5" fmla="*/ 45 h 457"/>
                <a:gd name="T6" fmla="*/ 277 w 435"/>
                <a:gd name="T7" fmla="*/ 67 h 457"/>
                <a:gd name="T8" fmla="*/ 276 w 435"/>
                <a:gd name="T9" fmla="*/ 89 h 457"/>
                <a:gd name="T10" fmla="*/ 245 w 435"/>
                <a:gd name="T11" fmla="*/ 103 h 457"/>
                <a:gd name="T12" fmla="*/ 283 w 435"/>
                <a:gd name="T13" fmla="*/ 147 h 457"/>
                <a:gd name="T14" fmla="*/ 266 w 435"/>
                <a:gd name="T15" fmla="*/ 156 h 457"/>
                <a:gd name="T16" fmla="*/ 235 w 435"/>
                <a:gd name="T17" fmla="*/ 196 h 457"/>
                <a:gd name="T18" fmla="*/ 236 w 435"/>
                <a:gd name="T19" fmla="*/ 142 h 457"/>
                <a:gd name="T20" fmla="*/ 236 w 435"/>
                <a:gd name="T21" fmla="*/ 120 h 457"/>
                <a:gd name="T22" fmla="*/ 169 w 435"/>
                <a:gd name="T23" fmla="*/ 104 h 457"/>
                <a:gd name="T24" fmla="*/ 211 w 435"/>
                <a:gd name="T25" fmla="*/ 62 h 457"/>
                <a:gd name="T26" fmla="*/ 169 w 435"/>
                <a:gd name="T27" fmla="*/ 49 h 457"/>
                <a:gd name="T28" fmla="*/ 61 w 435"/>
                <a:gd name="T29" fmla="*/ 37 h 457"/>
                <a:gd name="T30" fmla="*/ 27 w 435"/>
                <a:gd name="T31" fmla="*/ 80 h 457"/>
                <a:gd name="T32" fmla="*/ 16 w 435"/>
                <a:gd name="T33" fmla="*/ 250 h 457"/>
                <a:gd name="T34" fmla="*/ 21 w 435"/>
                <a:gd name="T35" fmla="*/ 270 h 457"/>
                <a:gd name="T36" fmla="*/ 13 w 435"/>
                <a:gd name="T37" fmla="*/ 309 h 457"/>
                <a:gd name="T38" fmla="*/ 18 w 435"/>
                <a:gd name="T39" fmla="*/ 375 h 457"/>
                <a:gd name="T40" fmla="*/ 88 w 435"/>
                <a:gd name="T41" fmla="*/ 428 h 457"/>
                <a:gd name="T42" fmla="*/ 143 w 435"/>
                <a:gd name="T43" fmla="*/ 439 h 457"/>
                <a:gd name="T44" fmla="*/ 176 w 435"/>
                <a:gd name="T45" fmla="*/ 434 h 457"/>
                <a:gd name="T46" fmla="*/ 235 w 435"/>
                <a:gd name="T47" fmla="*/ 435 h 457"/>
                <a:gd name="T48" fmla="*/ 278 w 435"/>
                <a:gd name="T49" fmla="*/ 406 h 457"/>
                <a:gd name="T50" fmla="*/ 279 w 435"/>
                <a:gd name="T51" fmla="*/ 372 h 457"/>
                <a:gd name="T52" fmla="*/ 304 w 435"/>
                <a:gd name="T53" fmla="*/ 386 h 457"/>
                <a:gd name="T54" fmla="*/ 316 w 435"/>
                <a:gd name="T55" fmla="*/ 432 h 457"/>
                <a:gd name="T56" fmla="*/ 372 w 435"/>
                <a:gd name="T57" fmla="*/ 372 h 457"/>
                <a:gd name="T58" fmla="*/ 132 w 435"/>
                <a:gd name="T59" fmla="*/ 165 h 457"/>
                <a:gd name="T60" fmla="*/ 117 w 435"/>
                <a:gd name="T61" fmla="*/ 200 h 457"/>
                <a:gd name="T62" fmla="*/ 159 w 435"/>
                <a:gd name="T63" fmla="*/ 368 h 457"/>
                <a:gd name="T64" fmla="*/ 96 w 435"/>
                <a:gd name="T65" fmla="*/ 319 h 457"/>
                <a:gd name="T66" fmla="*/ 121 w 435"/>
                <a:gd name="T67" fmla="*/ 247 h 457"/>
                <a:gd name="T68" fmla="*/ 156 w 435"/>
                <a:gd name="T69" fmla="*/ 362 h 457"/>
                <a:gd name="T70" fmla="*/ 198 w 435"/>
                <a:gd name="T71" fmla="*/ 256 h 457"/>
                <a:gd name="T72" fmla="*/ 188 w 435"/>
                <a:gd name="T73" fmla="*/ 232 h 457"/>
                <a:gd name="T74" fmla="*/ 270 w 435"/>
                <a:gd name="T75" fmla="*/ 90 h 457"/>
                <a:gd name="T76" fmla="*/ 271 w 435"/>
                <a:gd name="T77" fmla="*/ 89 h 457"/>
                <a:gd name="T78" fmla="*/ 330 w 435"/>
                <a:gd name="T79" fmla="*/ 239 h 457"/>
                <a:gd name="T80" fmla="*/ 314 w 435"/>
                <a:gd name="T81" fmla="*/ 227 h 457"/>
                <a:gd name="T82" fmla="*/ 345 w 435"/>
                <a:gd name="T83" fmla="*/ 154 h 457"/>
                <a:gd name="T84" fmla="*/ 392 w 435"/>
                <a:gd name="T85" fmla="*/ 272 h 457"/>
                <a:gd name="T86" fmla="*/ 358 w 435"/>
                <a:gd name="T87" fmla="*/ 327 h 457"/>
                <a:gd name="T88" fmla="*/ 390 w 435"/>
                <a:gd name="T89" fmla="*/ 255 h 457"/>
                <a:gd name="T90" fmla="*/ 404 w 435"/>
                <a:gd name="T91" fmla="*/ 239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5" h="457">
                  <a:moveTo>
                    <a:pt x="428" y="232"/>
                  </a:moveTo>
                  <a:cubicBezTo>
                    <a:pt x="421" y="205"/>
                    <a:pt x="404" y="181"/>
                    <a:pt x="388" y="158"/>
                  </a:cubicBezTo>
                  <a:cubicBezTo>
                    <a:pt x="381" y="148"/>
                    <a:pt x="371" y="137"/>
                    <a:pt x="367" y="124"/>
                  </a:cubicBezTo>
                  <a:cubicBezTo>
                    <a:pt x="365" y="116"/>
                    <a:pt x="366" y="109"/>
                    <a:pt x="367" y="101"/>
                  </a:cubicBezTo>
                  <a:cubicBezTo>
                    <a:pt x="368" y="87"/>
                    <a:pt x="373" y="73"/>
                    <a:pt x="373" y="58"/>
                  </a:cubicBezTo>
                  <a:cubicBezTo>
                    <a:pt x="373" y="52"/>
                    <a:pt x="369" y="2"/>
                    <a:pt x="364" y="1"/>
                  </a:cubicBezTo>
                  <a:cubicBezTo>
                    <a:pt x="352" y="0"/>
                    <a:pt x="347" y="13"/>
                    <a:pt x="341" y="20"/>
                  </a:cubicBezTo>
                  <a:cubicBezTo>
                    <a:pt x="332" y="30"/>
                    <a:pt x="320" y="38"/>
                    <a:pt x="310" y="47"/>
                  </a:cubicBezTo>
                  <a:cubicBezTo>
                    <a:pt x="287" y="65"/>
                    <a:pt x="264" y="52"/>
                    <a:pt x="239" y="45"/>
                  </a:cubicBezTo>
                  <a:cubicBezTo>
                    <a:pt x="234" y="44"/>
                    <a:pt x="228" y="43"/>
                    <a:pt x="222" y="42"/>
                  </a:cubicBezTo>
                  <a:cubicBezTo>
                    <a:pt x="225" y="48"/>
                    <a:pt x="226" y="53"/>
                    <a:pt x="228" y="55"/>
                  </a:cubicBezTo>
                  <a:cubicBezTo>
                    <a:pt x="239" y="69"/>
                    <a:pt x="260" y="61"/>
                    <a:pt x="277" y="67"/>
                  </a:cubicBezTo>
                  <a:cubicBezTo>
                    <a:pt x="262" y="66"/>
                    <a:pt x="249" y="68"/>
                    <a:pt x="235" y="70"/>
                  </a:cubicBezTo>
                  <a:cubicBezTo>
                    <a:pt x="250" y="87"/>
                    <a:pt x="284" y="72"/>
                    <a:pt x="303" y="82"/>
                  </a:cubicBezTo>
                  <a:cubicBezTo>
                    <a:pt x="295" y="86"/>
                    <a:pt x="285" y="87"/>
                    <a:pt x="276" y="89"/>
                  </a:cubicBezTo>
                  <a:cubicBezTo>
                    <a:pt x="265" y="86"/>
                    <a:pt x="255" y="86"/>
                    <a:pt x="243" y="91"/>
                  </a:cubicBezTo>
                  <a:cubicBezTo>
                    <a:pt x="262" y="92"/>
                    <a:pt x="297" y="97"/>
                    <a:pt x="308" y="116"/>
                  </a:cubicBezTo>
                  <a:cubicBezTo>
                    <a:pt x="292" y="101"/>
                    <a:pt x="266" y="94"/>
                    <a:pt x="245" y="103"/>
                  </a:cubicBezTo>
                  <a:cubicBezTo>
                    <a:pt x="243" y="136"/>
                    <a:pt x="299" y="119"/>
                    <a:pt x="316" y="138"/>
                  </a:cubicBezTo>
                  <a:cubicBezTo>
                    <a:pt x="298" y="142"/>
                    <a:pt x="283" y="125"/>
                    <a:pt x="265" y="135"/>
                  </a:cubicBezTo>
                  <a:cubicBezTo>
                    <a:pt x="271" y="139"/>
                    <a:pt x="279" y="140"/>
                    <a:pt x="283" y="147"/>
                  </a:cubicBezTo>
                  <a:cubicBezTo>
                    <a:pt x="278" y="146"/>
                    <a:pt x="272" y="144"/>
                    <a:pt x="267" y="142"/>
                  </a:cubicBezTo>
                  <a:cubicBezTo>
                    <a:pt x="275" y="148"/>
                    <a:pt x="281" y="155"/>
                    <a:pt x="279" y="166"/>
                  </a:cubicBezTo>
                  <a:cubicBezTo>
                    <a:pt x="275" y="162"/>
                    <a:pt x="270" y="159"/>
                    <a:pt x="266" y="156"/>
                  </a:cubicBezTo>
                  <a:cubicBezTo>
                    <a:pt x="267" y="168"/>
                    <a:pt x="275" y="177"/>
                    <a:pt x="274" y="191"/>
                  </a:cubicBezTo>
                  <a:cubicBezTo>
                    <a:pt x="266" y="179"/>
                    <a:pt x="257" y="161"/>
                    <a:pt x="248" y="152"/>
                  </a:cubicBezTo>
                  <a:cubicBezTo>
                    <a:pt x="242" y="165"/>
                    <a:pt x="242" y="186"/>
                    <a:pt x="235" y="196"/>
                  </a:cubicBezTo>
                  <a:cubicBezTo>
                    <a:pt x="234" y="181"/>
                    <a:pt x="237" y="165"/>
                    <a:pt x="234" y="150"/>
                  </a:cubicBezTo>
                  <a:cubicBezTo>
                    <a:pt x="225" y="156"/>
                    <a:pt x="209" y="162"/>
                    <a:pt x="198" y="162"/>
                  </a:cubicBezTo>
                  <a:cubicBezTo>
                    <a:pt x="207" y="157"/>
                    <a:pt x="223" y="147"/>
                    <a:pt x="236" y="142"/>
                  </a:cubicBezTo>
                  <a:cubicBezTo>
                    <a:pt x="236" y="140"/>
                    <a:pt x="236" y="138"/>
                    <a:pt x="236" y="136"/>
                  </a:cubicBezTo>
                  <a:cubicBezTo>
                    <a:pt x="215" y="136"/>
                    <a:pt x="197" y="152"/>
                    <a:pt x="177" y="152"/>
                  </a:cubicBezTo>
                  <a:cubicBezTo>
                    <a:pt x="184" y="131"/>
                    <a:pt x="218" y="124"/>
                    <a:pt x="236" y="120"/>
                  </a:cubicBezTo>
                  <a:cubicBezTo>
                    <a:pt x="239" y="88"/>
                    <a:pt x="174" y="131"/>
                    <a:pt x="161" y="135"/>
                  </a:cubicBezTo>
                  <a:cubicBezTo>
                    <a:pt x="169" y="116"/>
                    <a:pt x="199" y="101"/>
                    <a:pt x="219" y="98"/>
                  </a:cubicBezTo>
                  <a:cubicBezTo>
                    <a:pt x="205" y="91"/>
                    <a:pt x="183" y="103"/>
                    <a:pt x="169" y="104"/>
                  </a:cubicBezTo>
                  <a:cubicBezTo>
                    <a:pt x="180" y="98"/>
                    <a:pt x="214" y="91"/>
                    <a:pt x="218" y="78"/>
                  </a:cubicBezTo>
                  <a:cubicBezTo>
                    <a:pt x="200" y="72"/>
                    <a:pt x="178" y="78"/>
                    <a:pt x="160" y="78"/>
                  </a:cubicBezTo>
                  <a:cubicBezTo>
                    <a:pt x="174" y="78"/>
                    <a:pt x="199" y="69"/>
                    <a:pt x="211" y="62"/>
                  </a:cubicBezTo>
                  <a:cubicBezTo>
                    <a:pt x="208" y="58"/>
                    <a:pt x="203" y="48"/>
                    <a:pt x="201" y="40"/>
                  </a:cubicBezTo>
                  <a:cubicBezTo>
                    <a:pt x="194" y="40"/>
                    <a:pt x="187" y="40"/>
                    <a:pt x="180" y="41"/>
                  </a:cubicBezTo>
                  <a:cubicBezTo>
                    <a:pt x="179" y="43"/>
                    <a:pt x="175" y="46"/>
                    <a:pt x="169" y="49"/>
                  </a:cubicBezTo>
                  <a:cubicBezTo>
                    <a:pt x="149" y="58"/>
                    <a:pt x="128" y="70"/>
                    <a:pt x="105" y="68"/>
                  </a:cubicBezTo>
                  <a:cubicBezTo>
                    <a:pt x="91" y="67"/>
                    <a:pt x="82" y="64"/>
                    <a:pt x="72" y="53"/>
                  </a:cubicBezTo>
                  <a:cubicBezTo>
                    <a:pt x="68" y="50"/>
                    <a:pt x="65" y="43"/>
                    <a:pt x="61" y="37"/>
                  </a:cubicBezTo>
                  <a:cubicBezTo>
                    <a:pt x="52" y="37"/>
                    <a:pt x="42" y="36"/>
                    <a:pt x="32" y="37"/>
                  </a:cubicBezTo>
                  <a:cubicBezTo>
                    <a:pt x="31" y="37"/>
                    <a:pt x="30" y="37"/>
                    <a:pt x="29" y="37"/>
                  </a:cubicBezTo>
                  <a:cubicBezTo>
                    <a:pt x="24" y="51"/>
                    <a:pt x="25" y="71"/>
                    <a:pt x="27" y="80"/>
                  </a:cubicBezTo>
                  <a:cubicBezTo>
                    <a:pt x="34" y="104"/>
                    <a:pt x="50" y="123"/>
                    <a:pt x="59" y="147"/>
                  </a:cubicBezTo>
                  <a:cubicBezTo>
                    <a:pt x="71" y="176"/>
                    <a:pt x="28" y="199"/>
                    <a:pt x="21" y="227"/>
                  </a:cubicBezTo>
                  <a:cubicBezTo>
                    <a:pt x="19" y="234"/>
                    <a:pt x="16" y="243"/>
                    <a:pt x="16" y="250"/>
                  </a:cubicBezTo>
                  <a:cubicBezTo>
                    <a:pt x="16" y="252"/>
                    <a:pt x="16" y="252"/>
                    <a:pt x="16" y="253"/>
                  </a:cubicBezTo>
                  <a:cubicBezTo>
                    <a:pt x="16" y="261"/>
                    <a:pt x="19" y="261"/>
                    <a:pt x="21" y="269"/>
                  </a:cubicBezTo>
                  <a:cubicBezTo>
                    <a:pt x="21" y="269"/>
                    <a:pt x="21" y="269"/>
                    <a:pt x="21" y="270"/>
                  </a:cubicBezTo>
                  <a:cubicBezTo>
                    <a:pt x="25" y="282"/>
                    <a:pt x="18" y="296"/>
                    <a:pt x="14" y="310"/>
                  </a:cubicBezTo>
                  <a:cubicBezTo>
                    <a:pt x="14" y="309"/>
                    <a:pt x="14" y="308"/>
                    <a:pt x="14" y="307"/>
                  </a:cubicBezTo>
                  <a:cubicBezTo>
                    <a:pt x="13" y="308"/>
                    <a:pt x="13" y="309"/>
                    <a:pt x="13" y="309"/>
                  </a:cubicBezTo>
                  <a:cubicBezTo>
                    <a:pt x="4" y="324"/>
                    <a:pt x="0" y="331"/>
                    <a:pt x="1" y="349"/>
                  </a:cubicBezTo>
                  <a:cubicBezTo>
                    <a:pt x="2" y="356"/>
                    <a:pt x="1" y="361"/>
                    <a:pt x="4" y="367"/>
                  </a:cubicBezTo>
                  <a:cubicBezTo>
                    <a:pt x="10" y="376"/>
                    <a:pt x="10" y="370"/>
                    <a:pt x="18" y="375"/>
                  </a:cubicBezTo>
                  <a:cubicBezTo>
                    <a:pt x="31" y="384"/>
                    <a:pt x="33" y="392"/>
                    <a:pt x="39" y="406"/>
                  </a:cubicBezTo>
                  <a:cubicBezTo>
                    <a:pt x="46" y="421"/>
                    <a:pt x="53" y="425"/>
                    <a:pt x="69" y="427"/>
                  </a:cubicBezTo>
                  <a:cubicBezTo>
                    <a:pt x="74" y="428"/>
                    <a:pt x="84" y="425"/>
                    <a:pt x="88" y="428"/>
                  </a:cubicBezTo>
                  <a:cubicBezTo>
                    <a:pt x="95" y="431"/>
                    <a:pt x="95" y="439"/>
                    <a:pt x="99" y="444"/>
                  </a:cubicBezTo>
                  <a:cubicBezTo>
                    <a:pt x="111" y="457"/>
                    <a:pt x="116" y="449"/>
                    <a:pt x="131" y="443"/>
                  </a:cubicBezTo>
                  <a:cubicBezTo>
                    <a:pt x="135" y="441"/>
                    <a:pt x="139" y="440"/>
                    <a:pt x="143" y="439"/>
                  </a:cubicBezTo>
                  <a:cubicBezTo>
                    <a:pt x="145" y="433"/>
                    <a:pt x="148" y="428"/>
                    <a:pt x="153" y="425"/>
                  </a:cubicBezTo>
                  <a:cubicBezTo>
                    <a:pt x="162" y="418"/>
                    <a:pt x="170" y="432"/>
                    <a:pt x="176" y="446"/>
                  </a:cubicBezTo>
                  <a:cubicBezTo>
                    <a:pt x="176" y="442"/>
                    <a:pt x="176" y="438"/>
                    <a:pt x="176" y="434"/>
                  </a:cubicBezTo>
                  <a:cubicBezTo>
                    <a:pt x="176" y="430"/>
                    <a:pt x="177" y="422"/>
                    <a:pt x="180" y="418"/>
                  </a:cubicBezTo>
                  <a:cubicBezTo>
                    <a:pt x="185" y="413"/>
                    <a:pt x="194" y="419"/>
                    <a:pt x="199" y="423"/>
                  </a:cubicBezTo>
                  <a:cubicBezTo>
                    <a:pt x="210" y="430"/>
                    <a:pt x="222" y="435"/>
                    <a:pt x="235" y="435"/>
                  </a:cubicBezTo>
                  <a:cubicBezTo>
                    <a:pt x="247" y="436"/>
                    <a:pt x="260" y="430"/>
                    <a:pt x="271" y="425"/>
                  </a:cubicBezTo>
                  <a:cubicBezTo>
                    <a:pt x="281" y="420"/>
                    <a:pt x="281" y="414"/>
                    <a:pt x="284" y="406"/>
                  </a:cubicBezTo>
                  <a:cubicBezTo>
                    <a:pt x="282" y="407"/>
                    <a:pt x="280" y="408"/>
                    <a:pt x="278" y="406"/>
                  </a:cubicBezTo>
                  <a:cubicBezTo>
                    <a:pt x="273" y="402"/>
                    <a:pt x="277" y="397"/>
                    <a:pt x="277" y="393"/>
                  </a:cubicBezTo>
                  <a:cubicBezTo>
                    <a:pt x="276" y="383"/>
                    <a:pt x="243" y="383"/>
                    <a:pt x="254" y="372"/>
                  </a:cubicBezTo>
                  <a:cubicBezTo>
                    <a:pt x="260" y="367"/>
                    <a:pt x="273" y="369"/>
                    <a:pt x="279" y="372"/>
                  </a:cubicBezTo>
                  <a:cubicBezTo>
                    <a:pt x="286" y="377"/>
                    <a:pt x="291" y="379"/>
                    <a:pt x="299" y="374"/>
                  </a:cubicBezTo>
                  <a:cubicBezTo>
                    <a:pt x="306" y="371"/>
                    <a:pt x="311" y="364"/>
                    <a:pt x="319" y="365"/>
                  </a:cubicBezTo>
                  <a:cubicBezTo>
                    <a:pt x="322" y="377"/>
                    <a:pt x="309" y="378"/>
                    <a:pt x="304" y="386"/>
                  </a:cubicBezTo>
                  <a:cubicBezTo>
                    <a:pt x="299" y="394"/>
                    <a:pt x="299" y="400"/>
                    <a:pt x="292" y="405"/>
                  </a:cubicBezTo>
                  <a:cubicBezTo>
                    <a:pt x="292" y="409"/>
                    <a:pt x="291" y="414"/>
                    <a:pt x="293" y="418"/>
                  </a:cubicBezTo>
                  <a:cubicBezTo>
                    <a:pt x="295" y="424"/>
                    <a:pt x="310" y="429"/>
                    <a:pt x="316" y="432"/>
                  </a:cubicBezTo>
                  <a:cubicBezTo>
                    <a:pt x="324" y="434"/>
                    <a:pt x="327" y="432"/>
                    <a:pt x="334" y="432"/>
                  </a:cubicBezTo>
                  <a:cubicBezTo>
                    <a:pt x="334" y="432"/>
                    <a:pt x="334" y="432"/>
                    <a:pt x="334" y="432"/>
                  </a:cubicBezTo>
                  <a:cubicBezTo>
                    <a:pt x="356" y="416"/>
                    <a:pt x="371" y="402"/>
                    <a:pt x="372" y="372"/>
                  </a:cubicBezTo>
                  <a:cubicBezTo>
                    <a:pt x="373" y="346"/>
                    <a:pt x="397" y="338"/>
                    <a:pt x="412" y="318"/>
                  </a:cubicBezTo>
                  <a:cubicBezTo>
                    <a:pt x="430" y="294"/>
                    <a:pt x="435" y="262"/>
                    <a:pt x="428" y="232"/>
                  </a:cubicBezTo>
                  <a:close/>
                  <a:moveTo>
                    <a:pt x="132" y="165"/>
                  </a:moveTo>
                  <a:cubicBezTo>
                    <a:pt x="134" y="165"/>
                    <a:pt x="136" y="165"/>
                    <a:pt x="138" y="165"/>
                  </a:cubicBezTo>
                  <a:cubicBezTo>
                    <a:pt x="149" y="166"/>
                    <a:pt x="137" y="183"/>
                    <a:pt x="137" y="189"/>
                  </a:cubicBezTo>
                  <a:cubicBezTo>
                    <a:pt x="158" y="193"/>
                    <a:pt x="131" y="217"/>
                    <a:pt x="117" y="200"/>
                  </a:cubicBezTo>
                  <a:cubicBezTo>
                    <a:pt x="108" y="189"/>
                    <a:pt x="118" y="169"/>
                    <a:pt x="132" y="165"/>
                  </a:cubicBezTo>
                  <a:close/>
                  <a:moveTo>
                    <a:pt x="156" y="362"/>
                  </a:moveTo>
                  <a:cubicBezTo>
                    <a:pt x="157" y="364"/>
                    <a:pt x="158" y="366"/>
                    <a:pt x="159" y="368"/>
                  </a:cubicBezTo>
                  <a:cubicBezTo>
                    <a:pt x="158" y="366"/>
                    <a:pt x="157" y="364"/>
                    <a:pt x="156" y="362"/>
                  </a:cubicBezTo>
                  <a:cubicBezTo>
                    <a:pt x="150" y="348"/>
                    <a:pt x="147" y="329"/>
                    <a:pt x="129" y="331"/>
                  </a:cubicBezTo>
                  <a:cubicBezTo>
                    <a:pt x="110" y="333"/>
                    <a:pt x="97" y="355"/>
                    <a:pt x="96" y="319"/>
                  </a:cubicBezTo>
                  <a:cubicBezTo>
                    <a:pt x="96" y="299"/>
                    <a:pt x="100" y="282"/>
                    <a:pt x="92" y="263"/>
                  </a:cubicBezTo>
                  <a:cubicBezTo>
                    <a:pt x="88" y="255"/>
                    <a:pt x="75" y="239"/>
                    <a:pt x="78" y="230"/>
                  </a:cubicBezTo>
                  <a:cubicBezTo>
                    <a:pt x="87" y="204"/>
                    <a:pt x="122" y="229"/>
                    <a:pt x="121" y="247"/>
                  </a:cubicBezTo>
                  <a:cubicBezTo>
                    <a:pt x="121" y="266"/>
                    <a:pt x="104" y="280"/>
                    <a:pt x="108" y="303"/>
                  </a:cubicBezTo>
                  <a:cubicBezTo>
                    <a:pt x="113" y="332"/>
                    <a:pt x="136" y="306"/>
                    <a:pt x="156" y="318"/>
                  </a:cubicBezTo>
                  <a:cubicBezTo>
                    <a:pt x="174" y="328"/>
                    <a:pt x="152" y="347"/>
                    <a:pt x="156" y="362"/>
                  </a:cubicBezTo>
                  <a:close/>
                  <a:moveTo>
                    <a:pt x="207" y="272"/>
                  </a:moveTo>
                  <a:cubicBezTo>
                    <a:pt x="205" y="267"/>
                    <a:pt x="205" y="263"/>
                    <a:pt x="202" y="258"/>
                  </a:cubicBezTo>
                  <a:cubicBezTo>
                    <a:pt x="200" y="257"/>
                    <a:pt x="199" y="256"/>
                    <a:pt x="198" y="256"/>
                  </a:cubicBezTo>
                  <a:cubicBezTo>
                    <a:pt x="193" y="253"/>
                    <a:pt x="186" y="257"/>
                    <a:pt x="180" y="255"/>
                  </a:cubicBezTo>
                  <a:cubicBezTo>
                    <a:pt x="174" y="253"/>
                    <a:pt x="164" y="245"/>
                    <a:pt x="170" y="238"/>
                  </a:cubicBezTo>
                  <a:cubicBezTo>
                    <a:pt x="174" y="233"/>
                    <a:pt x="182" y="233"/>
                    <a:pt x="188" y="232"/>
                  </a:cubicBezTo>
                  <a:cubicBezTo>
                    <a:pt x="202" y="230"/>
                    <a:pt x="208" y="239"/>
                    <a:pt x="209" y="252"/>
                  </a:cubicBezTo>
                  <a:cubicBezTo>
                    <a:pt x="209" y="257"/>
                    <a:pt x="211" y="270"/>
                    <a:pt x="207" y="272"/>
                  </a:cubicBezTo>
                  <a:close/>
                  <a:moveTo>
                    <a:pt x="270" y="90"/>
                  </a:moveTo>
                  <a:cubicBezTo>
                    <a:pt x="270" y="90"/>
                    <a:pt x="269" y="89"/>
                    <a:pt x="270" y="89"/>
                  </a:cubicBezTo>
                  <a:cubicBezTo>
                    <a:pt x="270" y="89"/>
                    <a:pt x="270" y="90"/>
                    <a:pt x="270" y="90"/>
                  </a:cubicBezTo>
                  <a:cubicBezTo>
                    <a:pt x="270" y="90"/>
                    <a:pt x="271" y="89"/>
                    <a:pt x="271" y="89"/>
                  </a:cubicBezTo>
                  <a:cubicBezTo>
                    <a:pt x="283" y="94"/>
                    <a:pt x="306" y="101"/>
                    <a:pt x="319" y="101"/>
                  </a:cubicBezTo>
                  <a:cubicBezTo>
                    <a:pt x="306" y="101"/>
                    <a:pt x="283" y="94"/>
                    <a:pt x="270" y="90"/>
                  </a:cubicBezTo>
                  <a:close/>
                  <a:moveTo>
                    <a:pt x="330" y="239"/>
                  </a:moveTo>
                  <a:cubicBezTo>
                    <a:pt x="326" y="242"/>
                    <a:pt x="321" y="240"/>
                    <a:pt x="318" y="244"/>
                  </a:cubicBezTo>
                  <a:cubicBezTo>
                    <a:pt x="317" y="245"/>
                    <a:pt x="315" y="255"/>
                    <a:pt x="316" y="255"/>
                  </a:cubicBezTo>
                  <a:cubicBezTo>
                    <a:pt x="307" y="255"/>
                    <a:pt x="311" y="232"/>
                    <a:pt x="314" y="227"/>
                  </a:cubicBezTo>
                  <a:cubicBezTo>
                    <a:pt x="317" y="223"/>
                    <a:pt x="323" y="220"/>
                    <a:pt x="328" y="219"/>
                  </a:cubicBezTo>
                  <a:cubicBezTo>
                    <a:pt x="342" y="215"/>
                    <a:pt x="338" y="234"/>
                    <a:pt x="330" y="239"/>
                  </a:cubicBezTo>
                  <a:close/>
                  <a:moveTo>
                    <a:pt x="345" y="154"/>
                  </a:moveTo>
                  <a:cubicBezTo>
                    <a:pt x="362" y="151"/>
                    <a:pt x="376" y="184"/>
                    <a:pt x="359" y="183"/>
                  </a:cubicBezTo>
                  <a:cubicBezTo>
                    <a:pt x="352" y="182"/>
                    <a:pt x="342" y="154"/>
                    <a:pt x="345" y="154"/>
                  </a:cubicBezTo>
                  <a:close/>
                  <a:moveTo>
                    <a:pt x="392" y="272"/>
                  </a:moveTo>
                  <a:cubicBezTo>
                    <a:pt x="387" y="284"/>
                    <a:pt x="392" y="298"/>
                    <a:pt x="383" y="309"/>
                  </a:cubicBezTo>
                  <a:cubicBezTo>
                    <a:pt x="375" y="320"/>
                    <a:pt x="363" y="320"/>
                    <a:pt x="356" y="332"/>
                  </a:cubicBezTo>
                  <a:cubicBezTo>
                    <a:pt x="358" y="327"/>
                    <a:pt x="358" y="327"/>
                    <a:pt x="358" y="327"/>
                  </a:cubicBezTo>
                  <a:cubicBezTo>
                    <a:pt x="356" y="328"/>
                    <a:pt x="355" y="331"/>
                    <a:pt x="354" y="328"/>
                  </a:cubicBezTo>
                  <a:cubicBezTo>
                    <a:pt x="368" y="316"/>
                    <a:pt x="378" y="316"/>
                    <a:pt x="382" y="298"/>
                  </a:cubicBezTo>
                  <a:cubicBezTo>
                    <a:pt x="385" y="284"/>
                    <a:pt x="390" y="269"/>
                    <a:pt x="390" y="255"/>
                  </a:cubicBezTo>
                  <a:cubicBezTo>
                    <a:pt x="390" y="237"/>
                    <a:pt x="370" y="218"/>
                    <a:pt x="374" y="200"/>
                  </a:cubicBezTo>
                  <a:cubicBezTo>
                    <a:pt x="375" y="192"/>
                    <a:pt x="379" y="185"/>
                    <a:pt x="388" y="190"/>
                  </a:cubicBezTo>
                  <a:cubicBezTo>
                    <a:pt x="396" y="194"/>
                    <a:pt x="403" y="230"/>
                    <a:pt x="404" y="239"/>
                  </a:cubicBezTo>
                  <a:cubicBezTo>
                    <a:pt x="405" y="254"/>
                    <a:pt x="397" y="259"/>
                    <a:pt x="392" y="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9776040E-C425-4817-9B58-E38065550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2488" y="3870325"/>
              <a:ext cx="354013" cy="373062"/>
            </a:xfrm>
            <a:custGeom>
              <a:avLst/>
              <a:gdLst>
                <a:gd name="T0" fmla="*/ 63 w 94"/>
                <a:gd name="T1" fmla="*/ 73 h 99"/>
                <a:gd name="T2" fmla="*/ 68 w 94"/>
                <a:gd name="T3" fmla="*/ 99 h 99"/>
                <a:gd name="T4" fmla="*/ 73 w 94"/>
                <a:gd name="T5" fmla="*/ 87 h 99"/>
                <a:gd name="T6" fmla="*/ 94 w 94"/>
                <a:gd name="T7" fmla="*/ 21 h 99"/>
                <a:gd name="T8" fmla="*/ 69 w 94"/>
                <a:gd name="T9" fmla="*/ 21 h 99"/>
                <a:gd name="T10" fmla="*/ 19 w 94"/>
                <a:gd name="T11" fmla="*/ 0 h 99"/>
                <a:gd name="T12" fmla="*/ 0 w 94"/>
                <a:gd name="T13" fmla="*/ 66 h 99"/>
                <a:gd name="T14" fmla="*/ 30 w 94"/>
                <a:gd name="T15" fmla="*/ 58 h 99"/>
                <a:gd name="T16" fmla="*/ 63 w 94"/>
                <a:gd name="T17" fmla="*/ 7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99">
                  <a:moveTo>
                    <a:pt x="63" y="73"/>
                  </a:moveTo>
                  <a:cubicBezTo>
                    <a:pt x="69" y="80"/>
                    <a:pt x="69" y="89"/>
                    <a:pt x="68" y="99"/>
                  </a:cubicBezTo>
                  <a:cubicBezTo>
                    <a:pt x="70" y="95"/>
                    <a:pt x="71" y="91"/>
                    <a:pt x="73" y="87"/>
                  </a:cubicBezTo>
                  <a:cubicBezTo>
                    <a:pt x="81" y="66"/>
                    <a:pt x="88" y="44"/>
                    <a:pt x="94" y="21"/>
                  </a:cubicBezTo>
                  <a:cubicBezTo>
                    <a:pt x="88" y="23"/>
                    <a:pt x="79" y="21"/>
                    <a:pt x="69" y="21"/>
                  </a:cubicBezTo>
                  <a:cubicBezTo>
                    <a:pt x="48" y="21"/>
                    <a:pt x="29" y="16"/>
                    <a:pt x="19" y="0"/>
                  </a:cubicBezTo>
                  <a:cubicBezTo>
                    <a:pt x="15" y="24"/>
                    <a:pt x="8" y="44"/>
                    <a:pt x="0" y="66"/>
                  </a:cubicBezTo>
                  <a:cubicBezTo>
                    <a:pt x="9" y="61"/>
                    <a:pt x="20" y="58"/>
                    <a:pt x="30" y="58"/>
                  </a:cubicBezTo>
                  <a:cubicBezTo>
                    <a:pt x="42" y="58"/>
                    <a:pt x="54" y="62"/>
                    <a:pt x="6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4DA63E8-1774-49B9-8AB5-4139D672A6DD}"/>
              </a:ext>
            </a:extLst>
          </p:cNvPr>
          <p:cNvGrpSpPr/>
          <p:nvPr/>
        </p:nvGrpSpPr>
        <p:grpSpPr>
          <a:xfrm>
            <a:off x="3802254" y="188405"/>
            <a:ext cx="4562624" cy="671074"/>
            <a:chOff x="3802254" y="188405"/>
            <a:chExt cx="4562624" cy="671074"/>
          </a:xfrm>
        </p:grpSpPr>
        <p:sp>
          <p:nvSpPr>
            <p:cNvPr id="35" name="文本框 2">
              <a:extLst>
                <a:ext uri="{FF2B5EF4-FFF2-40B4-BE49-F238E27FC236}">
                  <a16:creationId xmlns:a16="http://schemas.microsoft.com/office/drawing/2014/main" id="{9A2BFFE4-3BCC-46DE-A1AC-4A36371182CE}"/>
                </a:ext>
              </a:extLst>
            </p:cNvPr>
            <p:cNvSpPr txBox="1"/>
            <p:nvPr/>
          </p:nvSpPr>
          <p:spPr>
            <a:xfrm>
              <a:off x="3802254" y="188405"/>
              <a:ext cx="4562624" cy="457953"/>
            </a:xfrm>
            <a:prstGeom prst="rect">
              <a:avLst/>
            </a:prstGeom>
            <a:noFill/>
          </p:spPr>
          <p:txBody>
            <a:bodyPr wrap="square" lIns="87764" tIns="43882" rIns="87764" bIns="43882" rtlCol="0">
              <a:spAutoFit/>
            </a:bodyPr>
            <a:lstStyle>
              <a:defPPr>
                <a:defRPr lang="zh-CN"/>
              </a:defPPr>
              <a:lvl1pPr algn="ctr">
                <a:defRPr sz="2400" spc="300">
                  <a:solidFill>
                    <a:schemeClr val="tx2"/>
                  </a:solidFill>
                  <a:latin typeface="思源黑体 CN Bold" pitchFamily="34" charset="-122"/>
                  <a:ea typeface="思源黑体 CN Bold" pitchFamily="34" charset="-122"/>
                </a:defRPr>
              </a:lvl1pPr>
            </a:lstStyle>
            <a:p>
              <a:r>
                <a:rPr lang="zh-CN" altLang="en-US" b="1" spc="0" dirty="0">
                  <a:gradFill flip="none" rotWithShape="1"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spc="0" dirty="0">
                <a:gradFill flip="none" rotWithShape="1">
                  <a:gsLst>
                    <a:gs pos="0">
                      <a:srgbClr val="EEDBB8"/>
                    </a:gs>
                    <a:gs pos="100000">
                      <a:srgbClr val="E5C46A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339E8E4-A885-4BC5-AD46-68188E2D016C}"/>
                </a:ext>
              </a:extLst>
            </p:cNvPr>
            <p:cNvSpPr txBox="1"/>
            <p:nvPr/>
          </p:nvSpPr>
          <p:spPr>
            <a:xfrm>
              <a:off x="4281753" y="551702"/>
              <a:ext cx="360362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7281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74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>
            <a:spLocks noChangeAspect="1"/>
          </p:cNvSpPr>
          <p:nvPr/>
        </p:nvSpPr>
        <p:spPr>
          <a:xfrm>
            <a:off x="7514055" y="2380042"/>
            <a:ext cx="252000" cy="252000"/>
          </a:xfrm>
          <a:prstGeom prst="ellipse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Oval 74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>
            <a:spLocks noChangeAspect="1"/>
          </p:cNvSpPr>
          <p:nvPr/>
        </p:nvSpPr>
        <p:spPr>
          <a:xfrm>
            <a:off x="7876575" y="3489610"/>
            <a:ext cx="252000" cy="252000"/>
          </a:xfrm>
          <a:prstGeom prst="ellipse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Oval 74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>
            <a:spLocks noChangeAspect="1"/>
          </p:cNvSpPr>
          <p:nvPr/>
        </p:nvSpPr>
        <p:spPr>
          <a:xfrm>
            <a:off x="7596363" y="4692202"/>
            <a:ext cx="252000" cy="252000"/>
          </a:xfrm>
          <a:prstGeom prst="ellipse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7898829" y="4674776"/>
            <a:ext cx="2477190" cy="109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dirty="0">
                <a:cs typeface="+mn-ea"/>
                <a:sym typeface="+mn-lt"/>
              </a:rPr>
              <a:t>添加标题文本</a:t>
            </a:r>
            <a:endParaRPr lang="en-US" altLang="zh-CN" dirty="0"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8248984" y="3321690"/>
            <a:ext cx="2477190" cy="109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dirty="0">
                <a:cs typeface="+mn-ea"/>
                <a:sym typeface="+mn-lt"/>
              </a:rPr>
              <a:t>添加标题文本</a:t>
            </a:r>
            <a:endParaRPr lang="en-US" altLang="zh-CN" dirty="0"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17" name="TextBox 13"/>
          <p:cNvSpPr txBox="1"/>
          <p:nvPr/>
        </p:nvSpPr>
        <p:spPr>
          <a:xfrm>
            <a:off x="7906774" y="2080284"/>
            <a:ext cx="2477190" cy="109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dirty="0">
                <a:cs typeface="+mn-ea"/>
                <a:sym typeface="+mn-lt"/>
              </a:rPr>
              <a:t>添加标题文本</a:t>
            </a:r>
            <a:endParaRPr lang="en-US" altLang="zh-CN" dirty="0">
              <a:cs typeface="+mn-ea"/>
              <a:sym typeface="+mn-lt"/>
            </a:endParaRPr>
          </a:p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19" name="弧形 18"/>
          <p:cNvSpPr/>
          <p:nvPr/>
        </p:nvSpPr>
        <p:spPr>
          <a:xfrm rot="2700000">
            <a:off x="3598369" y="1535855"/>
            <a:ext cx="4409009" cy="4409009"/>
          </a:xfrm>
          <a:prstGeom prst="arc">
            <a:avLst/>
          </a:prstGeom>
          <a:ln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F9CA9BC-6464-4A8A-8A87-7A09AC47AA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434" y="1667160"/>
            <a:ext cx="1475131" cy="3644900"/>
          </a:xfrm>
          <a:prstGeom prst="rect">
            <a:avLst/>
          </a:prstGeom>
        </p:spPr>
      </p:pic>
      <p:sp>
        <p:nvSpPr>
          <p:cNvPr id="20" name="弧形 19">
            <a:extLst>
              <a:ext uri="{FF2B5EF4-FFF2-40B4-BE49-F238E27FC236}">
                <a16:creationId xmlns:a16="http://schemas.microsoft.com/office/drawing/2014/main" id="{87A97390-44E4-489B-BBC1-BABF5DA64A5A}"/>
              </a:ext>
            </a:extLst>
          </p:cNvPr>
          <p:cNvSpPr/>
          <p:nvPr/>
        </p:nvSpPr>
        <p:spPr>
          <a:xfrm rot="13500000">
            <a:off x="4165434" y="1535855"/>
            <a:ext cx="4409009" cy="4409009"/>
          </a:xfrm>
          <a:prstGeom prst="arc">
            <a:avLst/>
          </a:prstGeom>
          <a:ln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Oval 74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>
            <a:extLst>
              <a:ext uri="{FF2B5EF4-FFF2-40B4-BE49-F238E27FC236}">
                <a16:creationId xmlns:a16="http://schemas.microsoft.com/office/drawing/2014/main" id="{79FBE42D-D12E-4ABF-8AE2-83D877DBAFD8}"/>
              </a:ext>
            </a:extLst>
          </p:cNvPr>
          <p:cNvSpPr>
            <a:spLocks noChangeAspect="1"/>
          </p:cNvSpPr>
          <p:nvPr/>
        </p:nvSpPr>
        <p:spPr>
          <a:xfrm>
            <a:off x="4422617" y="2380042"/>
            <a:ext cx="252000" cy="252000"/>
          </a:xfrm>
          <a:prstGeom prst="ellipse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Oval 74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>
            <a:extLst>
              <a:ext uri="{FF2B5EF4-FFF2-40B4-BE49-F238E27FC236}">
                <a16:creationId xmlns:a16="http://schemas.microsoft.com/office/drawing/2014/main" id="{2A28C527-B474-4CC2-8FAA-F3D13A0A5AA5}"/>
              </a:ext>
            </a:extLst>
          </p:cNvPr>
          <p:cNvSpPr>
            <a:spLocks noChangeAspect="1"/>
          </p:cNvSpPr>
          <p:nvPr/>
        </p:nvSpPr>
        <p:spPr>
          <a:xfrm>
            <a:off x="4009050" y="3489610"/>
            <a:ext cx="252000" cy="252000"/>
          </a:xfrm>
          <a:prstGeom prst="ellipse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Oval 74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>
            <a:extLst>
              <a:ext uri="{FF2B5EF4-FFF2-40B4-BE49-F238E27FC236}">
                <a16:creationId xmlns:a16="http://schemas.microsoft.com/office/drawing/2014/main" id="{BA7D78BF-2D1D-49A2-9CB2-4140CE78855C}"/>
              </a:ext>
            </a:extLst>
          </p:cNvPr>
          <p:cNvSpPr>
            <a:spLocks noChangeAspect="1"/>
          </p:cNvSpPr>
          <p:nvPr/>
        </p:nvSpPr>
        <p:spPr>
          <a:xfrm>
            <a:off x="4362679" y="4692202"/>
            <a:ext cx="252000" cy="252000"/>
          </a:xfrm>
          <a:prstGeom prst="ellipse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426926FE-D63D-454C-9D37-AD864F46B5AA}"/>
              </a:ext>
            </a:extLst>
          </p:cNvPr>
          <p:cNvSpPr txBox="1"/>
          <p:nvPr/>
        </p:nvSpPr>
        <p:spPr>
          <a:xfrm>
            <a:off x="1853357" y="4674776"/>
            <a:ext cx="2477190" cy="109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dirty="0">
                <a:cs typeface="+mn-ea"/>
                <a:sym typeface="+mn-lt"/>
              </a:rPr>
              <a:t>添加标题文本</a:t>
            </a:r>
            <a:endParaRPr lang="en-US" altLang="zh-CN" dirty="0">
              <a:cs typeface="+mn-ea"/>
              <a:sym typeface="+mn-lt"/>
            </a:endParaRPr>
          </a:p>
          <a:p>
            <a:pPr algn="r">
              <a:lnSpc>
                <a:spcPts val="2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C95C971A-91CE-4570-B92B-0CFEA5D3F642}"/>
              </a:ext>
            </a:extLst>
          </p:cNvPr>
          <p:cNvSpPr txBox="1"/>
          <p:nvPr/>
        </p:nvSpPr>
        <p:spPr>
          <a:xfrm>
            <a:off x="1467462" y="3321690"/>
            <a:ext cx="2477190" cy="109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dirty="0">
                <a:cs typeface="+mn-ea"/>
                <a:sym typeface="+mn-lt"/>
              </a:rPr>
              <a:t>添加标题文本</a:t>
            </a:r>
            <a:endParaRPr lang="en-US" altLang="zh-CN" dirty="0">
              <a:cs typeface="+mn-ea"/>
              <a:sym typeface="+mn-lt"/>
            </a:endParaRPr>
          </a:p>
          <a:p>
            <a:pPr algn="r">
              <a:lnSpc>
                <a:spcPts val="2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8" name="TextBox 13">
            <a:extLst>
              <a:ext uri="{FF2B5EF4-FFF2-40B4-BE49-F238E27FC236}">
                <a16:creationId xmlns:a16="http://schemas.microsoft.com/office/drawing/2014/main" id="{3819DADA-0D44-49D8-82F4-BEE1DDE653C2}"/>
              </a:ext>
            </a:extLst>
          </p:cNvPr>
          <p:cNvSpPr txBox="1"/>
          <p:nvPr/>
        </p:nvSpPr>
        <p:spPr>
          <a:xfrm>
            <a:off x="1861302" y="2080284"/>
            <a:ext cx="2477190" cy="109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dirty="0">
                <a:cs typeface="+mn-ea"/>
                <a:sym typeface="+mn-lt"/>
              </a:rPr>
              <a:t>添加标题文本</a:t>
            </a:r>
            <a:endParaRPr lang="en-US" altLang="zh-CN" dirty="0">
              <a:cs typeface="+mn-ea"/>
              <a:sym typeface="+mn-lt"/>
            </a:endParaRPr>
          </a:p>
          <a:p>
            <a:pPr lvl="0" algn="r">
              <a:lnSpc>
                <a:spcPts val="2000"/>
              </a:lnSpc>
              <a:defRPr/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A56671D-57FB-482E-8878-5B8EA593D1B5}"/>
              </a:ext>
            </a:extLst>
          </p:cNvPr>
          <p:cNvGrpSpPr/>
          <p:nvPr/>
        </p:nvGrpSpPr>
        <p:grpSpPr>
          <a:xfrm>
            <a:off x="3802254" y="188405"/>
            <a:ext cx="4562624" cy="671074"/>
            <a:chOff x="3802254" y="188405"/>
            <a:chExt cx="4562624" cy="671074"/>
          </a:xfrm>
        </p:grpSpPr>
        <p:sp>
          <p:nvSpPr>
            <p:cNvPr id="31" name="文本框 2">
              <a:extLst>
                <a:ext uri="{FF2B5EF4-FFF2-40B4-BE49-F238E27FC236}">
                  <a16:creationId xmlns:a16="http://schemas.microsoft.com/office/drawing/2014/main" id="{4E8E2E0C-557E-4192-8F8E-D1BB85601833}"/>
                </a:ext>
              </a:extLst>
            </p:cNvPr>
            <p:cNvSpPr txBox="1"/>
            <p:nvPr/>
          </p:nvSpPr>
          <p:spPr>
            <a:xfrm>
              <a:off x="3802254" y="188405"/>
              <a:ext cx="4562624" cy="457953"/>
            </a:xfrm>
            <a:prstGeom prst="rect">
              <a:avLst/>
            </a:prstGeom>
            <a:noFill/>
          </p:spPr>
          <p:txBody>
            <a:bodyPr wrap="square" lIns="87764" tIns="43882" rIns="87764" bIns="43882" rtlCol="0">
              <a:spAutoFit/>
            </a:bodyPr>
            <a:lstStyle>
              <a:defPPr>
                <a:defRPr lang="zh-CN"/>
              </a:defPPr>
              <a:lvl1pPr algn="ctr">
                <a:defRPr sz="2400" spc="300">
                  <a:solidFill>
                    <a:schemeClr val="tx2"/>
                  </a:solidFill>
                  <a:latin typeface="思源黑体 CN Bold" pitchFamily="34" charset="-122"/>
                  <a:ea typeface="思源黑体 CN Bold" pitchFamily="34" charset="-122"/>
                </a:defRPr>
              </a:lvl1pPr>
            </a:lstStyle>
            <a:p>
              <a:r>
                <a:rPr lang="zh-CN" altLang="en-US" b="1" spc="0" dirty="0">
                  <a:gradFill flip="none" rotWithShape="1"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spc="0" dirty="0">
                <a:gradFill flip="none" rotWithShape="1">
                  <a:gsLst>
                    <a:gs pos="0">
                      <a:srgbClr val="EEDBB8"/>
                    </a:gs>
                    <a:gs pos="100000">
                      <a:srgbClr val="E5C46A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F8B5FBA-C8FE-46DA-AAE3-0C8EDFD33CD9}"/>
                </a:ext>
              </a:extLst>
            </p:cNvPr>
            <p:cNvSpPr txBox="1"/>
            <p:nvPr/>
          </p:nvSpPr>
          <p:spPr>
            <a:xfrm>
              <a:off x="4281753" y="551702"/>
              <a:ext cx="360362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5E0C17C5-59A9-4D85-B5B2-4CD1DBCD7EDD}"/>
              </a:ext>
            </a:extLst>
          </p:cNvPr>
          <p:cNvGrpSpPr/>
          <p:nvPr/>
        </p:nvGrpSpPr>
        <p:grpSpPr>
          <a:xfrm>
            <a:off x="3802254" y="188405"/>
            <a:ext cx="4562624" cy="671074"/>
            <a:chOff x="3802254" y="188405"/>
            <a:chExt cx="4562624" cy="671074"/>
          </a:xfrm>
        </p:grpSpPr>
        <p:sp>
          <p:nvSpPr>
            <p:cNvPr id="23" name="文本框 2">
              <a:extLst>
                <a:ext uri="{FF2B5EF4-FFF2-40B4-BE49-F238E27FC236}">
                  <a16:creationId xmlns:a16="http://schemas.microsoft.com/office/drawing/2014/main" id="{BEE0E79C-E0FB-48CE-AE41-42F5431D6730}"/>
                </a:ext>
              </a:extLst>
            </p:cNvPr>
            <p:cNvSpPr txBox="1"/>
            <p:nvPr/>
          </p:nvSpPr>
          <p:spPr>
            <a:xfrm>
              <a:off x="3802254" y="188405"/>
              <a:ext cx="4562624" cy="457953"/>
            </a:xfrm>
            <a:prstGeom prst="rect">
              <a:avLst/>
            </a:prstGeom>
            <a:noFill/>
          </p:spPr>
          <p:txBody>
            <a:bodyPr wrap="square" lIns="87764" tIns="43882" rIns="87764" bIns="43882" rtlCol="0">
              <a:spAutoFit/>
            </a:bodyPr>
            <a:lstStyle>
              <a:defPPr>
                <a:defRPr lang="zh-CN"/>
              </a:defPPr>
              <a:lvl1pPr algn="ctr">
                <a:defRPr sz="2400" spc="300">
                  <a:solidFill>
                    <a:schemeClr val="tx2"/>
                  </a:solidFill>
                  <a:latin typeface="思源黑体 CN Bold" pitchFamily="34" charset="-122"/>
                  <a:ea typeface="思源黑体 CN Bold" pitchFamily="34" charset="-122"/>
                </a:defRPr>
              </a:lvl1pPr>
            </a:lstStyle>
            <a:p>
              <a:r>
                <a:rPr lang="zh-CN" altLang="en-US" b="1" spc="0" dirty="0">
                  <a:gradFill flip="none" rotWithShape="1"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spc="0" dirty="0">
                <a:gradFill flip="none" rotWithShape="1">
                  <a:gsLst>
                    <a:gs pos="0">
                      <a:srgbClr val="EEDBB8"/>
                    </a:gs>
                    <a:gs pos="100000">
                      <a:srgbClr val="E5C46A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DEA6D38-4076-4040-AAAC-09DA76413D1F}"/>
                </a:ext>
              </a:extLst>
            </p:cNvPr>
            <p:cNvSpPr txBox="1"/>
            <p:nvPr/>
          </p:nvSpPr>
          <p:spPr>
            <a:xfrm>
              <a:off x="4281753" y="551702"/>
              <a:ext cx="360362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A851C3E3-2E3A-4AD3-A9C5-B26007210D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267" y="1630978"/>
            <a:ext cx="4166042" cy="4148098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5790A84E-BFD2-47D5-8EA2-7FE58E6011BD}"/>
              </a:ext>
            </a:extLst>
          </p:cNvPr>
          <p:cNvGrpSpPr/>
          <p:nvPr/>
        </p:nvGrpSpPr>
        <p:grpSpPr>
          <a:xfrm>
            <a:off x="5866213" y="2055661"/>
            <a:ext cx="4997329" cy="3298731"/>
            <a:chOff x="1200272" y="2134651"/>
            <a:chExt cx="4997329" cy="3298731"/>
          </a:xfrm>
        </p:grpSpPr>
        <p:grpSp>
          <p:nvGrpSpPr>
            <p:cNvPr id="11" name="组合 10"/>
            <p:cNvGrpSpPr/>
            <p:nvPr/>
          </p:nvGrpSpPr>
          <p:grpSpPr>
            <a:xfrm>
              <a:off x="1200273" y="2134651"/>
              <a:ext cx="4997328" cy="888461"/>
              <a:chOff x="4704384" y="1647451"/>
              <a:chExt cx="5582511" cy="88846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4704384" y="1647451"/>
                <a:ext cx="169469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A4000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04384" y="2012692"/>
                <a:ext cx="558251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  <p:cxnSp>
          <p:nvCxnSpPr>
            <p:cNvPr id="14" name="直接连接符 13"/>
            <p:cNvCxnSpPr>
              <a:cxnSpLocks/>
            </p:cNvCxnSpPr>
            <p:nvPr/>
          </p:nvCxnSpPr>
          <p:spPr>
            <a:xfrm>
              <a:off x="1200272" y="3155787"/>
              <a:ext cx="4895728" cy="0"/>
            </a:xfrm>
            <a:prstGeom prst="line">
              <a:avLst/>
            </a:prstGeom>
            <a:ln w="3175">
              <a:solidFill>
                <a:srgbClr val="D11A1A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cxnSpLocks/>
            </p:cNvCxnSpPr>
            <p:nvPr/>
          </p:nvCxnSpPr>
          <p:spPr>
            <a:xfrm>
              <a:off x="1200272" y="4412245"/>
              <a:ext cx="4895728" cy="0"/>
            </a:xfrm>
            <a:prstGeom prst="line">
              <a:avLst/>
            </a:prstGeom>
            <a:ln w="3175">
              <a:solidFill>
                <a:srgbClr val="D11A1A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8E3B909-4318-475C-A1E8-D19F66D1B58D}"/>
                </a:ext>
              </a:extLst>
            </p:cNvPr>
            <p:cNvGrpSpPr/>
            <p:nvPr/>
          </p:nvGrpSpPr>
          <p:grpSpPr>
            <a:xfrm>
              <a:off x="1200273" y="3339786"/>
              <a:ext cx="4997328" cy="888461"/>
              <a:chOff x="4704384" y="1647451"/>
              <a:chExt cx="5582511" cy="888461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DA942E20-BAC7-4C93-B9C3-339371B5B71C}"/>
                  </a:ext>
                </a:extLst>
              </p:cNvPr>
              <p:cNvSpPr txBox="1"/>
              <p:nvPr/>
            </p:nvSpPr>
            <p:spPr>
              <a:xfrm>
                <a:off x="4704384" y="1647451"/>
                <a:ext cx="169469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A4000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46CE622D-0C77-41C9-B6EC-3ADFB7310206}"/>
                  </a:ext>
                </a:extLst>
              </p:cNvPr>
              <p:cNvSpPr txBox="1"/>
              <p:nvPr/>
            </p:nvSpPr>
            <p:spPr>
              <a:xfrm>
                <a:off x="4704384" y="2012692"/>
                <a:ext cx="558251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3ED44BDE-BA49-42EB-9F8E-E562BB2D5E91}"/>
                </a:ext>
              </a:extLst>
            </p:cNvPr>
            <p:cNvGrpSpPr/>
            <p:nvPr/>
          </p:nvGrpSpPr>
          <p:grpSpPr>
            <a:xfrm>
              <a:off x="1200273" y="4544921"/>
              <a:ext cx="4997328" cy="888461"/>
              <a:chOff x="4704384" y="1647451"/>
              <a:chExt cx="5582511" cy="888461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373BA41B-FBA0-4103-B629-42168A6A4A05}"/>
                  </a:ext>
                </a:extLst>
              </p:cNvPr>
              <p:cNvSpPr txBox="1"/>
              <p:nvPr/>
            </p:nvSpPr>
            <p:spPr>
              <a:xfrm>
                <a:off x="4704384" y="1647451"/>
                <a:ext cx="169469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A4000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CC5A2D12-3225-4C62-B946-77EEC6790C5C}"/>
                  </a:ext>
                </a:extLst>
              </p:cNvPr>
              <p:cNvSpPr txBox="1"/>
              <p:nvPr/>
            </p:nvSpPr>
            <p:spPr>
              <a:xfrm>
                <a:off x="4704384" y="2012692"/>
                <a:ext cx="558251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5"/>
          <p:cNvCxnSpPr/>
          <p:nvPr/>
        </p:nvCxnSpPr>
        <p:spPr>
          <a:xfrm>
            <a:off x="1234548" y="2222417"/>
            <a:ext cx="0" cy="401731"/>
          </a:xfrm>
          <a:prstGeom prst="line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线连接符 40"/>
          <p:cNvCxnSpPr/>
          <p:nvPr/>
        </p:nvCxnSpPr>
        <p:spPr>
          <a:xfrm>
            <a:off x="4834183" y="2222417"/>
            <a:ext cx="0" cy="401731"/>
          </a:xfrm>
          <a:prstGeom prst="line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54"/>
          <p:cNvCxnSpPr/>
          <p:nvPr/>
        </p:nvCxnSpPr>
        <p:spPr>
          <a:xfrm>
            <a:off x="8339679" y="2222417"/>
            <a:ext cx="0" cy="401731"/>
          </a:xfrm>
          <a:prstGeom prst="line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451636" y="2162483"/>
            <a:ext cx="2904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ln w="3175">
                  <a:noFill/>
                </a:ln>
                <a:solidFill>
                  <a:srgbClr val="A40000"/>
                </a:solidFill>
                <a:cs typeface="+mn-ea"/>
                <a:sym typeface="+mn-lt"/>
              </a:rPr>
              <a:t>输入标题</a:t>
            </a:r>
            <a:endParaRPr lang="en-US" altLang="zh-CN" sz="2400" b="1" kern="0" dirty="0">
              <a:ln w="12700" cap="flat">
                <a:noFill/>
                <a:miter lim="800000"/>
              </a:ln>
              <a:solidFill>
                <a:srgbClr val="A40000"/>
              </a:solidFill>
              <a:cs typeface="+mn-ea"/>
              <a:sym typeface="+mn-lt"/>
            </a:endParaRPr>
          </a:p>
        </p:txBody>
      </p:sp>
      <p:cxnSp>
        <p:nvCxnSpPr>
          <p:cNvPr id="17" name="直线连接符 10"/>
          <p:cNvCxnSpPr/>
          <p:nvPr/>
        </p:nvCxnSpPr>
        <p:spPr>
          <a:xfrm flipH="1">
            <a:off x="1161850" y="2837766"/>
            <a:ext cx="28043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5051271" y="2162483"/>
            <a:ext cx="2904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ln w="3175">
                  <a:noFill/>
                </a:ln>
                <a:solidFill>
                  <a:srgbClr val="A40000"/>
                </a:solidFill>
                <a:cs typeface="+mn-ea"/>
                <a:sym typeface="+mn-lt"/>
              </a:rPr>
              <a:t>输入标题</a:t>
            </a:r>
            <a:endParaRPr lang="en-US" altLang="zh-CN" sz="2400" b="1" kern="0" dirty="0">
              <a:ln w="12700" cap="flat">
                <a:noFill/>
                <a:miter lim="800000"/>
              </a:ln>
              <a:solidFill>
                <a:srgbClr val="A40000"/>
              </a:solidFill>
              <a:cs typeface="+mn-ea"/>
              <a:sym typeface="+mn-lt"/>
            </a:endParaRPr>
          </a:p>
        </p:txBody>
      </p:sp>
      <p:cxnSp>
        <p:nvCxnSpPr>
          <p:cNvPr id="19" name="直线连接符 43"/>
          <p:cNvCxnSpPr/>
          <p:nvPr/>
        </p:nvCxnSpPr>
        <p:spPr>
          <a:xfrm flipH="1">
            <a:off x="4761485" y="2837766"/>
            <a:ext cx="28043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8556767" y="2162483"/>
            <a:ext cx="2904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ln w="3175">
                  <a:noFill/>
                </a:ln>
                <a:solidFill>
                  <a:srgbClr val="A40000"/>
                </a:solidFill>
                <a:cs typeface="+mn-ea"/>
                <a:sym typeface="+mn-lt"/>
              </a:rPr>
              <a:t>输入标题</a:t>
            </a:r>
            <a:endParaRPr lang="en-US" altLang="zh-CN" sz="2400" b="1" kern="0" dirty="0">
              <a:ln w="12700" cap="flat">
                <a:noFill/>
                <a:miter lim="800000"/>
              </a:ln>
              <a:solidFill>
                <a:srgbClr val="A40000"/>
              </a:solidFill>
              <a:cs typeface="+mn-ea"/>
              <a:sym typeface="+mn-lt"/>
            </a:endParaRPr>
          </a:p>
        </p:txBody>
      </p:sp>
      <p:cxnSp>
        <p:nvCxnSpPr>
          <p:cNvPr id="21" name="直线连接符 57"/>
          <p:cNvCxnSpPr/>
          <p:nvPr/>
        </p:nvCxnSpPr>
        <p:spPr>
          <a:xfrm flipH="1">
            <a:off x="8266981" y="2837766"/>
            <a:ext cx="28043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451636" y="3156681"/>
            <a:ext cx="2661735" cy="870303"/>
            <a:chOff x="1380955" y="2863669"/>
            <a:chExt cx="2661735" cy="870303"/>
          </a:xfrm>
        </p:grpSpPr>
        <p:sp>
          <p:nvSpPr>
            <p:cNvPr id="32" name="矩形 31"/>
            <p:cNvSpPr/>
            <p:nvPr/>
          </p:nvSpPr>
          <p:spPr>
            <a:xfrm>
              <a:off x="1380955" y="2863669"/>
              <a:ext cx="266173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kern="0" dirty="0">
                  <a:ln w="12700" cap="flat">
                    <a:noFill/>
                    <a:miter lim="800000"/>
                  </a:ln>
                  <a:solidFill>
                    <a:srgbClr val="A40000"/>
                  </a:solidFill>
                  <a:cs typeface="+mn-ea"/>
                  <a:sym typeface="+mn-lt"/>
                </a:rPr>
                <a:t>输入标题</a:t>
              </a:r>
              <a:endParaRPr lang="en-US" altLang="zh-CN" sz="1600" b="1" kern="0" dirty="0">
                <a:ln w="12700" cap="flat">
                  <a:noFill/>
                  <a:miter lim="800000"/>
                </a:ln>
                <a:solidFill>
                  <a:srgbClr val="A4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380955" y="3202223"/>
              <a:ext cx="2439876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  <p:sp>
        <p:nvSpPr>
          <p:cNvPr id="7" name="矩形: 圆角 6"/>
          <p:cNvSpPr/>
          <p:nvPr/>
        </p:nvSpPr>
        <p:spPr>
          <a:xfrm>
            <a:off x="1068128" y="1799085"/>
            <a:ext cx="2974483" cy="4006094"/>
          </a:xfrm>
          <a:prstGeom prst="roundRect">
            <a:avLst/>
          </a:prstGeom>
          <a:noFill/>
          <a:ln>
            <a:solidFill>
              <a:srgbClr val="D11A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4639363" y="1799085"/>
            <a:ext cx="2974483" cy="4006094"/>
          </a:xfrm>
          <a:prstGeom prst="roundRect">
            <a:avLst/>
          </a:prstGeom>
          <a:noFill/>
          <a:ln>
            <a:solidFill>
              <a:srgbClr val="D11A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矩形: 圆角 55"/>
          <p:cNvSpPr/>
          <p:nvPr/>
        </p:nvSpPr>
        <p:spPr>
          <a:xfrm>
            <a:off x="8181892" y="1813035"/>
            <a:ext cx="2974483" cy="4006094"/>
          </a:xfrm>
          <a:prstGeom prst="roundRect">
            <a:avLst/>
          </a:prstGeom>
          <a:noFill/>
          <a:ln>
            <a:solidFill>
              <a:srgbClr val="D11A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9CC4AFE-97EE-42A1-B4E0-8506E32CF152}"/>
              </a:ext>
            </a:extLst>
          </p:cNvPr>
          <p:cNvGrpSpPr/>
          <p:nvPr/>
        </p:nvGrpSpPr>
        <p:grpSpPr>
          <a:xfrm>
            <a:off x="3802254" y="188405"/>
            <a:ext cx="4562624" cy="671074"/>
            <a:chOff x="3802254" y="188405"/>
            <a:chExt cx="4562624" cy="671074"/>
          </a:xfrm>
        </p:grpSpPr>
        <p:sp>
          <p:nvSpPr>
            <p:cNvPr id="55" name="文本框 2">
              <a:extLst>
                <a:ext uri="{FF2B5EF4-FFF2-40B4-BE49-F238E27FC236}">
                  <a16:creationId xmlns:a16="http://schemas.microsoft.com/office/drawing/2014/main" id="{F16E5D56-C721-45DA-B216-ECD1B4FD32E9}"/>
                </a:ext>
              </a:extLst>
            </p:cNvPr>
            <p:cNvSpPr txBox="1"/>
            <p:nvPr/>
          </p:nvSpPr>
          <p:spPr>
            <a:xfrm>
              <a:off x="3802254" y="188405"/>
              <a:ext cx="4562624" cy="457953"/>
            </a:xfrm>
            <a:prstGeom prst="rect">
              <a:avLst/>
            </a:prstGeom>
            <a:noFill/>
          </p:spPr>
          <p:txBody>
            <a:bodyPr wrap="square" lIns="87764" tIns="43882" rIns="87764" bIns="43882" rtlCol="0">
              <a:spAutoFit/>
            </a:bodyPr>
            <a:lstStyle>
              <a:defPPr>
                <a:defRPr lang="zh-CN"/>
              </a:defPPr>
              <a:lvl1pPr algn="ctr">
                <a:defRPr sz="2400" spc="300">
                  <a:solidFill>
                    <a:schemeClr val="tx2"/>
                  </a:solidFill>
                  <a:latin typeface="思源黑体 CN Bold" pitchFamily="34" charset="-122"/>
                  <a:ea typeface="思源黑体 CN Bold" pitchFamily="34" charset="-122"/>
                </a:defRPr>
              </a:lvl1pPr>
            </a:lstStyle>
            <a:p>
              <a:r>
                <a:rPr lang="zh-CN" altLang="en-US" b="1" spc="0" dirty="0">
                  <a:gradFill flip="none" rotWithShape="1"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spc="0" dirty="0">
                <a:gradFill flip="none" rotWithShape="1">
                  <a:gsLst>
                    <a:gs pos="0">
                      <a:srgbClr val="EEDBB8"/>
                    </a:gs>
                    <a:gs pos="100000">
                      <a:srgbClr val="E5C46A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EDF23AF-51B8-4036-AD42-D0C59953294F}"/>
                </a:ext>
              </a:extLst>
            </p:cNvPr>
            <p:cNvSpPr txBox="1"/>
            <p:nvPr/>
          </p:nvSpPr>
          <p:spPr>
            <a:xfrm>
              <a:off x="4281753" y="551702"/>
              <a:ext cx="360362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33BF121-14D3-4921-B2AB-1742FB0A5F2C}"/>
              </a:ext>
            </a:extLst>
          </p:cNvPr>
          <p:cNvGrpSpPr/>
          <p:nvPr/>
        </p:nvGrpSpPr>
        <p:grpSpPr>
          <a:xfrm>
            <a:off x="1451636" y="4296415"/>
            <a:ext cx="2661735" cy="870303"/>
            <a:chOff x="1380955" y="2863669"/>
            <a:chExt cx="2661735" cy="870303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4AB7FAD3-5B44-403E-99BC-6BD6942EBD09}"/>
                </a:ext>
              </a:extLst>
            </p:cNvPr>
            <p:cNvSpPr/>
            <p:nvPr/>
          </p:nvSpPr>
          <p:spPr>
            <a:xfrm>
              <a:off x="1380955" y="2863669"/>
              <a:ext cx="266173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kern="0" dirty="0">
                  <a:ln w="12700" cap="flat">
                    <a:noFill/>
                    <a:miter lim="800000"/>
                  </a:ln>
                  <a:solidFill>
                    <a:srgbClr val="A40000"/>
                  </a:solidFill>
                  <a:cs typeface="+mn-ea"/>
                  <a:sym typeface="+mn-lt"/>
                </a:rPr>
                <a:t>输入标题</a:t>
              </a:r>
              <a:endParaRPr lang="en-US" altLang="zh-CN" sz="1600" b="1" kern="0" dirty="0">
                <a:ln w="12700" cap="flat">
                  <a:noFill/>
                  <a:miter lim="800000"/>
                </a:ln>
                <a:solidFill>
                  <a:srgbClr val="A4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AD873C1-30B8-4C0E-82CE-CCB0992D38AC}"/>
                </a:ext>
              </a:extLst>
            </p:cNvPr>
            <p:cNvSpPr txBox="1"/>
            <p:nvPr/>
          </p:nvSpPr>
          <p:spPr>
            <a:xfrm>
              <a:off x="1380955" y="3202223"/>
              <a:ext cx="2439876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0959651B-71C7-48B1-908B-247BBDF5C765}"/>
              </a:ext>
            </a:extLst>
          </p:cNvPr>
          <p:cNvGrpSpPr/>
          <p:nvPr/>
        </p:nvGrpSpPr>
        <p:grpSpPr>
          <a:xfrm>
            <a:off x="5041257" y="3156681"/>
            <a:ext cx="2661735" cy="870303"/>
            <a:chOff x="1380955" y="2863669"/>
            <a:chExt cx="2661735" cy="870303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FDF4D938-B807-4397-8380-8ADFC3BC6E32}"/>
                </a:ext>
              </a:extLst>
            </p:cNvPr>
            <p:cNvSpPr/>
            <p:nvPr/>
          </p:nvSpPr>
          <p:spPr>
            <a:xfrm>
              <a:off x="1380955" y="2863669"/>
              <a:ext cx="266173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kern="0" dirty="0">
                  <a:ln w="12700" cap="flat">
                    <a:noFill/>
                    <a:miter lim="800000"/>
                  </a:ln>
                  <a:solidFill>
                    <a:srgbClr val="A40000"/>
                  </a:solidFill>
                  <a:cs typeface="+mn-ea"/>
                  <a:sym typeface="+mn-lt"/>
                </a:rPr>
                <a:t>输入标题</a:t>
              </a:r>
              <a:endParaRPr lang="en-US" altLang="zh-CN" sz="1600" b="1" kern="0" dirty="0">
                <a:ln w="12700" cap="flat">
                  <a:noFill/>
                  <a:miter lim="800000"/>
                </a:ln>
                <a:solidFill>
                  <a:srgbClr val="A4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85702B2-9702-4153-9283-FDDDCFB7019A}"/>
                </a:ext>
              </a:extLst>
            </p:cNvPr>
            <p:cNvSpPr txBox="1"/>
            <p:nvPr/>
          </p:nvSpPr>
          <p:spPr>
            <a:xfrm>
              <a:off x="1380955" y="3202223"/>
              <a:ext cx="2439876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51A314F7-757E-4E2C-9169-67AACCCB5C69}"/>
              </a:ext>
            </a:extLst>
          </p:cNvPr>
          <p:cNvGrpSpPr/>
          <p:nvPr/>
        </p:nvGrpSpPr>
        <p:grpSpPr>
          <a:xfrm>
            <a:off x="5041257" y="4296415"/>
            <a:ext cx="2661735" cy="870303"/>
            <a:chOff x="1380955" y="2863669"/>
            <a:chExt cx="2661735" cy="870303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07B06BB6-47B6-4244-82B1-938AB8856327}"/>
                </a:ext>
              </a:extLst>
            </p:cNvPr>
            <p:cNvSpPr/>
            <p:nvPr/>
          </p:nvSpPr>
          <p:spPr>
            <a:xfrm>
              <a:off x="1380955" y="2863669"/>
              <a:ext cx="266173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kern="0" dirty="0">
                  <a:ln w="12700" cap="flat">
                    <a:noFill/>
                    <a:miter lim="800000"/>
                  </a:ln>
                  <a:solidFill>
                    <a:srgbClr val="A40000"/>
                  </a:solidFill>
                  <a:cs typeface="+mn-ea"/>
                  <a:sym typeface="+mn-lt"/>
                </a:rPr>
                <a:t>输入标题</a:t>
              </a:r>
              <a:endParaRPr lang="en-US" altLang="zh-CN" sz="1600" b="1" kern="0" dirty="0">
                <a:ln w="12700" cap="flat">
                  <a:noFill/>
                  <a:miter lim="800000"/>
                </a:ln>
                <a:solidFill>
                  <a:srgbClr val="A40000"/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2DD8160-6EFB-44AE-87A0-8DA3FBF66DFE}"/>
                </a:ext>
              </a:extLst>
            </p:cNvPr>
            <p:cNvSpPr txBox="1"/>
            <p:nvPr/>
          </p:nvSpPr>
          <p:spPr>
            <a:xfrm>
              <a:off x="1380955" y="3202223"/>
              <a:ext cx="2439876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F2B5674C-778D-4917-B260-E80C139A607B}"/>
              </a:ext>
            </a:extLst>
          </p:cNvPr>
          <p:cNvGrpSpPr/>
          <p:nvPr/>
        </p:nvGrpSpPr>
        <p:grpSpPr>
          <a:xfrm>
            <a:off x="8580078" y="3156681"/>
            <a:ext cx="2661735" cy="870303"/>
            <a:chOff x="1380955" y="2863669"/>
            <a:chExt cx="2661735" cy="870303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548947A6-A7A8-4D29-B1B3-4CAFF787CB9D}"/>
                </a:ext>
              </a:extLst>
            </p:cNvPr>
            <p:cNvSpPr/>
            <p:nvPr/>
          </p:nvSpPr>
          <p:spPr>
            <a:xfrm>
              <a:off x="1380955" y="2863669"/>
              <a:ext cx="266173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kern="0" dirty="0">
                  <a:ln w="12700" cap="flat">
                    <a:noFill/>
                    <a:miter lim="800000"/>
                  </a:ln>
                  <a:solidFill>
                    <a:srgbClr val="A40000"/>
                  </a:solidFill>
                  <a:cs typeface="+mn-ea"/>
                  <a:sym typeface="+mn-lt"/>
                </a:rPr>
                <a:t>输入标题</a:t>
              </a:r>
              <a:endParaRPr lang="en-US" altLang="zh-CN" sz="1600" b="1" kern="0" dirty="0">
                <a:ln w="12700" cap="flat">
                  <a:noFill/>
                  <a:miter lim="800000"/>
                </a:ln>
                <a:solidFill>
                  <a:srgbClr val="A4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B7126FC-451A-4F00-94CF-966967F73E04}"/>
                </a:ext>
              </a:extLst>
            </p:cNvPr>
            <p:cNvSpPr txBox="1"/>
            <p:nvPr/>
          </p:nvSpPr>
          <p:spPr>
            <a:xfrm>
              <a:off x="1380955" y="3202223"/>
              <a:ext cx="2439876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0877C158-F2FD-468A-A302-17E916E7F24A}"/>
              </a:ext>
            </a:extLst>
          </p:cNvPr>
          <p:cNvGrpSpPr/>
          <p:nvPr/>
        </p:nvGrpSpPr>
        <p:grpSpPr>
          <a:xfrm>
            <a:off x="8580078" y="4296415"/>
            <a:ext cx="2661735" cy="870303"/>
            <a:chOff x="1380955" y="2863669"/>
            <a:chExt cx="2661735" cy="870303"/>
          </a:xfrm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96C1EDC2-3EBB-4852-83BA-34C4E8011370}"/>
                </a:ext>
              </a:extLst>
            </p:cNvPr>
            <p:cNvSpPr/>
            <p:nvPr/>
          </p:nvSpPr>
          <p:spPr>
            <a:xfrm>
              <a:off x="1380955" y="2863669"/>
              <a:ext cx="266173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kern="0" dirty="0">
                  <a:ln w="12700" cap="flat">
                    <a:noFill/>
                    <a:miter lim="800000"/>
                  </a:ln>
                  <a:solidFill>
                    <a:srgbClr val="A40000"/>
                  </a:solidFill>
                  <a:cs typeface="+mn-ea"/>
                  <a:sym typeface="+mn-lt"/>
                </a:rPr>
                <a:t>输入标题</a:t>
              </a:r>
              <a:endParaRPr lang="en-US" altLang="zh-CN" sz="1600" b="1" kern="0" dirty="0">
                <a:ln w="12700" cap="flat">
                  <a:noFill/>
                  <a:miter lim="800000"/>
                </a:ln>
                <a:solidFill>
                  <a:srgbClr val="A40000"/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3F51EBBD-6B64-42C3-8EA1-6209A655B825}"/>
                </a:ext>
              </a:extLst>
            </p:cNvPr>
            <p:cNvSpPr txBox="1"/>
            <p:nvPr/>
          </p:nvSpPr>
          <p:spPr>
            <a:xfrm>
              <a:off x="1380955" y="3202223"/>
              <a:ext cx="2439876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AB1A6820-D508-4753-8167-E83D8E5E8AC8}"/>
              </a:ext>
            </a:extLst>
          </p:cNvPr>
          <p:cNvGrpSpPr/>
          <p:nvPr/>
        </p:nvGrpSpPr>
        <p:grpSpPr>
          <a:xfrm>
            <a:off x="2811780" y="1788064"/>
            <a:ext cx="7564755" cy="960056"/>
            <a:chOff x="2811780" y="1669890"/>
            <a:chExt cx="8216500" cy="960056"/>
          </a:xfrm>
        </p:grpSpPr>
        <p:sp>
          <p:nvSpPr>
            <p:cNvPr id="7" name="文本框 6"/>
            <p:cNvSpPr txBox="1"/>
            <p:nvPr/>
          </p:nvSpPr>
          <p:spPr>
            <a:xfrm>
              <a:off x="2811780" y="1669890"/>
              <a:ext cx="24609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927D"/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824080" y="2010289"/>
              <a:ext cx="8204200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sp>
        <p:nvSpPr>
          <p:cNvPr id="11" name="椭圆 10"/>
          <p:cNvSpPr/>
          <p:nvPr/>
        </p:nvSpPr>
        <p:spPr>
          <a:xfrm>
            <a:off x="1600835" y="1633060"/>
            <a:ext cx="1115060" cy="1115060"/>
          </a:xfrm>
          <a:prstGeom prst="ellipse">
            <a:avLst/>
          </a:prstGeom>
          <a:solidFill>
            <a:srgbClr val="D1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600835" y="4805520"/>
            <a:ext cx="1115060" cy="1115060"/>
          </a:xfrm>
          <a:prstGeom prst="ellipse">
            <a:avLst/>
          </a:prstGeom>
          <a:solidFill>
            <a:srgbClr val="D1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Group 11">
            <a:extLst>
              <a:ext uri="{FF2B5EF4-FFF2-40B4-BE49-F238E27FC236}">
                <a16:creationId xmlns:a16="http://schemas.microsoft.com/office/drawing/2014/main" id="{59067ADD-D122-49C0-BA97-6D5FA2BDAA49}"/>
              </a:ext>
            </a:extLst>
          </p:cNvPr>
          <p:cNvGrpSpPr/>
          <p:nvPr/>
        </p:nvGrpSpPr>
        <p:grpSpPr>
          <a:xfrm>
            <a:off x="9368896" y="3219290"/>
            <a:ext cx="1115060" cy="1115060"/>
            <a:chOff x="1600835" y="3219290"/>
            <a:chExt cx="1115060" cy="1115060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5CAA890-7F08-46C5-B4D7-5C2208DC525B}"/>
                </a:ext>
              </a:extLst>
            </p:cNvPr>
            <p:cNvSpPr/>
            <p:nvPr/>
          </p:nvSpPr>
          <p:spPr>
            <a:xfrm>
              <a:off x="1600835" y="3219290"/>
              <a:ext cx="1115060" cy="1115060"/>
            </a:xfrm>
            <a:prstGeom prst="ellipse">
              <a:avLst/>
            </a:prstGeom>
            <a:solidFill>
              <a:srgbClr val="D1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Shape 4928">
              <a:extLst>
                <a:ext uri="{FF2B5EF4-FFF2-40B4-BE49-F238E27FC236}">
                  <a16:creationId xmlns:a16="http://schemas.microsoft.com/office/drawing/2014/main" id="{3DAC6343-8B09-4BF6-8D4B-B37465E8571B}"/>
                </a:ext>
              </a:extLst>
            </p:cNvPr>
            <p:cNvSpPr/>
            <p:nvPr/>
          </p:nvSpPr>
          <p:spPr>
            <a:xfrm>
              <a:off x="1815465" y="3435450"/>
              <a:ext cx="685165" cy="682104"/>
            </a:xfrm>
            <a:custGeom>
              <a:avLst/>
              <a:gdLst>
                <a:gd name="connsiteX0" fmla="*/ 145547 w 606409"/>
                <a:gd name="connsiteY0" fmla="*/ 199502 h 603701"/>
                <a:gd name="connsiteX1" fmla="*/ 131343 w 606409"/>
                <a:gd name="connsiteY1" fmla="*/ 227869 h 603701"/>
                <a:gd name="connsiteX2" fmla="*/ 112032 w 606409"/>
                <a:gd name="connsiteY2" fmla="*/ 242053 h 603701"/>
                <a:gd name="connsiteX3" fmla="*/ 82324 w 606409"/>
                <a:gd name="connsiteY3" fmla="*/ 245854 h 603701"/>
                <a:gd name="connsiteX4" fmla="*/ 104234 w 606409"/>
                <a:gd name="connsiteY4" fmla="*/ 266527 h 603701"/>
                <a:gd name="connsiteX5" fmla="*/ 111847 w 606409"/>
                <a:gd name="connsiteY5" fmla="*/ 288405 h 603701"/>
                <a:gd name="connsiteX6" fmla="*/ 106648 w 606409"/>
                <a:gd name="connsiteY6" fmla="*/ 319275 h 603701"/>
                <a:gd name="connsiteX7" fmla="*/ 135056 w 606409"/>
                <a:gd name="connsiteY7" fmla="*/ 305091 h 603701"/>
                <a:gd name="connsiteX8" fmla="*/ 158173 w 606409"/>
                <a:gd name="connsiteY8" fmla="*/ 305091 h 603701"/>
                <a:gd name="connsiteX9" fmla="*/ 186489 w 606409"/>
                <a:gd name="connsiteY9" fmla="*/ 319275 h 603701"/>
                <a:gd name="connsiteX10" fmla="*/ 180083 w 606409"/>
                <a:gd name="connsiteY10" fmla="*/ 289610 h 603701"/>
                <a:gd name="connsiteX11" fmla="*/ 187789 w 606409"/>
                <a:gd name="connsiteY11" fmla="*/ 267732 h 603701"/>
                <a:gd name="connsiteX12" fmla="*/ 210070 w 606409"/>
                <a:gd name="connsiteY12" fmla="*/ 247152 h 603701"/>
                <a:gd name="connsiteX13" fmla="*/ 179062 w 606409"/>
                <a:gd name="connsiteY13" fmla="*/ 243258 h 603701"/>
                <a:gd name="connsiteX14" fmla="*/ 159751 w 606409"/>
                <a:gd name="connsiteY14" fmla="*/ 227869 h 603701"/>
                <a:gd name="connsiteX15" fmla="*/ 145269 w 606409"/>
                <a:gd name="connsiteY15" fmla="*/ 118479 h 603701"/>
                <a:gd name="connsiteX16" fmla="*/ 168478 w 606409"/>
                <a:gd name="connsiteY16" fmla="*/ 132663 h 603701"/>
                <a:gd name="connsiteX17" fmla="*/ 199393 w 606409"/>
                <a:gd name="connsiteY17" fmla="*/ 194496 h 603701"/>
                <a:gd name="connsiteX18" fmla="*/ 268929 w 606409"/>
                <a:gd name="connsiteY18" fmla="*/ 204693 h 603701"/>
                <a:gd name="connsiteX19" fmla="*/ 289632 w 606409"/>
                <a:gd name="connsiteY19" fmla="*/ 221195 h 603701"/>
                <a:gd name="connsiteX20" fmla="*/ 283227 w 606409"/>
                <a:gd name="connsiteY20" fmla="*/ 246874 h 603701"/>
                <a:gd name="connsiteX21" fmla="*/ 231608 w 606409"/>
                <a:gd name="connsiteY21" fmla="*/ 294430 h 603701"/>
                <a:gd name="connsiteX22" fmla="*/ 243213 w 606409"/>
                <a:gd name="connsiteY22" fmla="*/ 361455 h 603701"/>
                <a:gd name="connsiteX23" fmla="*/ 232908 w 606409"/>
                <a:gd name="connsiteY23" fmla="*/ 385929 h 603701"/>
                <a:gd name="connsiteX24" fmla="*/ 205799 w 606409"/>
                <a:gd name="connsiteY24" fmla="*/ 388525 h 603701"/>
                <a:gd name="connsiteX25" fmla="*/ 178690 w 606409"/>
                <a:gd name="connsiteY25" fmla="*/ 374156 h 603701"/>
                <a:gd name="connsiteX26" fmla="*/ 167086 w 606409"/>
                <a:gd name="connsiteY26" fmla="*/ 416985 h 603701"/>
                <a:gd name="connsiteX27" fmla="*/ 163279 w 606409"/>
                <a:gd name="connsiteY27" fmla="*/ 422176 h 603701"/>
                <a:gd name="connsiteX28" fmla="*/ 163279 w 606409"/>
                <a:gd name="connsiteY28" fmla="*/ 458238 h 603701"/>
                <a:gd name="connsiteX29" fmla="*/ 167086 w 606409"/>
                <a:gd name="connsiteY29" fmla="*/ 464634 h 603701"/>
                <a:gd name="connsiteX30" fmla="*/ 167086 w 606409"/>
                <a:gd name="connsiteY30" fmla="*/ 553537 h 603701"/>
                <a:gd name="connsiteX31" fmla="*/ 143969 w 606409"/>
                <a:gd name="connsiteY31" fmla="*/ 592102 h 603701"/>
                <a:gd name="connsiteX32" fmla="*/ 109154 w 606409"/>
                <a:gd name="connsiteY32" fmla="*/ 599796 h 603701"/>
                <a:gd name="connsiteX33" fmla="*/ 100149 w 606409"/>
                <a:gd name="connsiteY33" fmla="*/ 565032 h 603701"/>
                <a:gd name="connsiteX34" fmla="*/ 123359 w 606409"/>
                <a:gd name="connsiteY34" fmla="*/ 526560 h 603701"/>
                <a:gd name="connsiteX35" fmla="*/ 123359 w 606409"/>
                <a:gd name="connsiteY35" fmla="*/ 490499 h 603701"/>
                <a:gd name="connsiteX36" fmla="*/ 119552 w 606409"/>
                <a:gd name="connsiteY36" fmla="*/ 484102 h 603701"/>
                <a:gd name="connsiteX37" fmla="*/ 119552 w 606409"/>
                <a:gd name="connsiteY37" fmla="*/ 395199 h 603701"/>
                <a:gd name="connsiteX38" fmla="*/ 123359 w 606409"/>
                <a:gd name="connsiteY38" fmla="*/ 390008 h 603701"/>
                <a:gd name="connsiteX39" fmla="*/ 127722 w 606409"/>
                <a:gd name="connsiteY39" fmla="*/ 365627 h 603701"/>
                <a:gd name="connsiteX40" fmla="*/ 83438 w 606409"/>
                <a:gd name="connsiteY40" fmla="*/ 388803 h 603701"/>
                <a:gd name="connsiteX41" fmla="*/ 56329 w 606409"/>
                <a:gd name="connsiteY41" fmla="*/ 386207 h 603701"/>
                <a:gd name="connsiteX42" fmla="*/ 46024 w 606409"/>
                <a:gd name="connsiteY42" fmla="*/ 361733 h 603701"/>
                <a:gd name="connsiteX43" fmla="*/ 57629 w 606409"/>
                <a:gd name="connsiteY43" fmla="*/ 294709 h 603701"/>
                <a:gd name="connsiteX44" fmla="*/ 7403 w 606409"/>
                <a:gd name="connsiteY44" fmla="*/ 247152 h 603701"/>
                <a:gd name="connsiteX45" fmla="*/ 997 w 606409"/>
                <a:gd name="connsiteY45" fmla="*/ 221380 h 603701"/>
                <a:gd name="connsiteX46" fmla="*/ 21608 w 606409"/>
                <a:gd name="connsiteY46" fmla="*/ 204693 h 603701"/>
                <a:gd name="connsiteX47" fmla="*/ 91236 w 606409"/>
                <a:gd name="connsiteY47" fmla="*/ 194496 h 603701"/>
                <a:gd name="connsiteX48" fmla="*/ 122152 w 606409"/>
                <a:gd name="connsiteY48" fmla="*/ 132663 h 603701"/>
                <a:gd name="connsiteX49" fmla="*/ 145269 w 606409"/>
                <a:gd name="connsiteY49" fmla="*/ 118479 h 603701"/>
                <a:gd name="connsiteX50" fmla="*/ 461303 w 606409"/>
                <a:gd name="connsiteY50" fmla="*/ 81116 h 603701"/>
                <a:gd name="connsiteX51" fmla="*/ 447097 w 606409"/>
                <a:gd name="connsiteY51" fmla="*/ 109390 h 603701"/>
                <a:gd name="connsiteX52" fmla="*/ 427783 w 606409"/>
                <a:gd name="connsiteY52" fmla="*/ 123667 h 603701"/>
                <a:gd name="connsiteX53" fmla="*/ 398070 w 606409"/>
                <a:gd name="connsiteY53" fmla="*/ 127467 h 603701"/>
                <a:gd name="connsiteX54" fmla="*/ 419983 w 606409"/>
                <a:gd name="connsiteY54" fmla="*/ 148140 h 603701"/>
                <a:gd name="connsiteX55" fmla="*/ 427690 w 606409"/>
                <a:gd name="connsiteY55" fmla="*/ 170018 h 603701"/>
                <a:gd name="connsiteX56" fmla="*/ 422490 w 606409"/>
                <a:gd name="connsiteY56" fmla="*/ 200889 h 603701"/>
                <a:gd name="connsiteX57" fmla="*/ 450811 w 606409"/>
                <a:gd name="connsiteY57" fmla="*/ 186705 h 603701"/>
                <a:gd name="connsiteX58" fmla="*/ 473931 w 606409"/>
                <a:gd name="connsiteY58" fmla="*/ 186705 h 603701"/>
                <a:gd name="connsiteX59" fmla="*/ 502344 w 606409"/>
                <a:gd name="connsiteY59" fmla="*/ 200889 h 603701"/>
                <a:gd name="connsiteX60" fmla="*/ 495845 w 606409"/>
                <a:gd name="connsiteY60" fmla="*/ 171224 h 603701"/>
                <a:gd name="connsiteX61" fmla="*/ 503552 w 606409"/>
                <a:gd name="connsiteY61" fmla="*/ 149346 h 603701"/>
                <a:gd name="connsiteX62" fmla="*/ 525465 w 606409"/>
                <a:gd name="connsiteY62" fmla="*/ 128673 h 603701"/>
                <a:gd name="connsiteX63" fmla="*/ 494545 w 606409"/>
                <a:gd name="connsiteY63" fmla="*/ 124872 h 603701"/>
                <a:gd name="connsiteX64" fmla="*/ 475231 w 606409"/>
                <a:gd name="connsiteY64" fmla="*/ 109390 h 603701"/>
                <a:gd name="connsiteX65" fmla="*/ 461117 w 606409"/>
                <a:gd name="connsiteY65" fmla="*/ 0 h 603701"/>
                <a:gd name="connsiteX66" fmla="*/ 484238 w 606409"/>
                <a:gd name="connsiteY66" fmla="*/ 14276 h 603701"/>
                <a:gd name="connsiteX67" fmla="*/ 515158 w 606409"/>
                <a:gd name="connsiteY67" fmla="*/ 76017 h 603701"/>
                <a:gd name="connsiteX68" fmla="*/ 584799 w 606409"/>
                <a:gd name="connsiteY68" fmla="*/ 86307 h 603701"/>
                <a:gd name="connsiteX69" fmla="*/ 605412 w 606409"/>
                <a:gd name="connsiteY69" fmla="*/ 102994 h 603701"/>
                <a:gd name="connsiteX70" fmla="*/ 599005 w 606409"/>
                <a:gd name="connsiteY70" fmla="*/ 128487 h 603701"/>
                <a:gd name="connsiteX71" fmla="*/ 547379 w 606409"/>
                <a:gd name="connsiteY71" fmla="*/ 176044 h 603701"/>
                <a:gd name="connsiteX72" fmla="*/ 558985 w 606409"/>
                <a:gd name="connsiteY72" fmla="*/ 243069 h 603701"/>
                <a:gd name="connsiteX73" fmla="*/ 548771 w 606409"/>
                <a:gd name="connsiteY73" fmla="*/ 267543 h 603701"/>
                <a:gd name="connsiteX74" fmla="*/ 521658 w 606409"/>
                <a:gd name="connsiteY74" fmla="*/ 270138 h 603701"/>
                <a:gd name="connsiteX75" fmla="*/ 494545 w 606409"/>
                <a:gd name="connsiteY75" fmla="*/ 255769 h 603701"/>
                <a:gd name="connsiteX76" fmla="*/ 482845 w 606409"/>
                <a:gd name="connsiteY76" fmla="*/ 298506 h 603701"/>
                <a:gd name="connsiteX77" fmla="*/ 479038 w 606409"/>
                <a:gd name="connsiteY77" fmla="*/ 303697 h 603701"/>
                <a:gd name="connsiteX78" fmla="*/ 479038 w 606409"/>
                <a:gd name="connsiteY78" fmla="*/ 339851 h 603701"/>
                <a:gd name="connsiteX79" fmla="*/ 482845 w 606409"/>
                <a:gd name="connsiteY79" fmla="*/ 346248 h 603701"/>
                <a:gd name="connsiteX80" fmla="*/ 482845 w 606409"/>
                <a:gd name="connsiteY80" fmla="*/ 435151 h 603701"/>
                <a:gd name="connsiteX81" fmla="*/ 459725 w 606409"/>
                <a:gd name="connsiteY81" fmla="*/ 473716 h 603701"/>
                <a:gd name="connsiteX82" fmla="*/ 424904 w 606409"/>
                <a:gd name="connsiteY82" fmla="*/ 481317 h 603701"/>
                <a:gd name="connsiteX83" fmla="*/ 415898 w 606409"/>
                <a:gd name="connsiteY83" fmla="*/ 446646 h 603701"/>
                <a:gd name="connsiteX84" fmla="*/ 439018 w 606409"/>
                <a:gd name="connsiteY84" fmla="*/ 408081 h 603701"/>
                <a:gd name="connsiteX85" fmla="*/ 439018 w 606409"/>
                <a:gd name="connsiteY85" fmla="*/ 371927 h 603701"/>
                <a:gd name="connsiteX86" fmla="*/ 435211 w 606409"/>
                <a:gd name="connsiteY86" fmla="*/ 365530 h 603701"/>
                <a:gd name="connsiteX87" fmla="*/ 435211 w 606409"/>
                <a:gd name="connsiteY87" fmla="*/ 276628 h 603701"/>
                <a:gd name="connsiteX88" fmla="*/ 439018 w 606409"/>
                <a:gd name="connsiteY88" fmla="*/ 271436 h 603701"/>
                <a:gd name="connsiteX89" fmla="*/ 443382 w 606409"/>
                <a:gd name="connsiteY89" fmla="*/ 247148 h 603701"/>
                <a:gd name="connsiteX90" fmla="*/ 399091 w 606409"/>
                <a:gd name="connsiteY90" fmla="*/ 270231 h 603701"/>
                <a:gd name="connsiteX91" fmla="*/ 371978 w 606409"/>
                <a:gd name="connsiteY91" fmla="*/ 267635 h 603701"/>
                <a:gd name="connsiteX92" fmla="*/ 361671 w 606409"/>
                <a:gd name="connsiteY92" fmla="*/ 243162 h 603701"/>
                <a:gd name="connsiteX93" fmla="*/ 373278 w 606409"/>
                <a:gd name="connsiteY93" fmla="*/ 176137 h 603701"/>
                <a:gd name="connsiteX94" fmla="*/ 323044 w 606409"/>
                <a:gd name="connsiteY94" fmla="*/ 128580 h 603701"/>
                <a:gd name="connsiteX95" fmla="*/ 316637 w 606409"/>
                <a:gd name="connsiteY95" fmla="*/ 102901 h 603701"/>
                <a:gd name="connsiteX96" fmla="*/ 337251 w 606409"/>
                <a:gd name="connsiteY96" fmla="*/ 86214 h 603701"/>
                <a:gd name="connsiteX97" fmla="*/ 406984 w 606409"/>
                <a:gd name="connsiteY97" fmla="*/ 76017 h 603701"/>
                <a:gd name="connsiteX98" fmla="*/ 437904 w 606409"/>
                <a:gd name="connsiteY98" fmla="*/ 14276 h 603701"/>
                <a:gd name="connsiteX99" fmla="*/ 461117 w 606409"/>
                <a:gd name="connsiteY99" fmla="*/ 0 h 603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606409" h="603701">
                  <a:moveTo>
                    <a:pt x="145547" y="199502"/>
                  </a:moveTo>
                  <a:lnTo>
                    <a:pt x="131343" y="227869"/>
                  </a:lnTo>
                  <a:cubicBezTo>
                    <a:pt x="127444" y="235656"/>
                    <a:pt x="121038" y="240848"/>
                    <a:pt x="112032" y="242053"/>
                  </a:cubicBezTo>
                  <a:lnTo>
                    <a:pt x="82324" y="245854"/>
                  </a:lnTo>
                  <a:lnTo>
                    <a:pt x="104234" y="266527"/>
                  </a:lnTo>
                  <a:cubicBezTo>
                    <a:pt x="110640" y="272923"/>
                    <a:pt x="113146" y="280710"/>
                    <a:pt x="111847" y="288405"/>
                  </a:cubicBezTo>
                  <a:lnTo>
                    <a:pt x="106648" y="319275"/>
                  </a:lnTo>
                  <a:lnTo>
                    <a:pt x="135056" y="305091"/>
                  </a:lnTo>
                  <a:cubicBezTo>
                    <a:pt x="142669" y="301291"/>
                    <a:pt x="150467" y="301291"/>
                    <a:pt x="158173" y="305091"/>
                  </a:cubicBezTo>
                  <a:lnTo>
                    <a:pt x="186489" y="319275"/>
                  </a:lnTo>
                  <a:lnTo>
                    <a:pt x="180083" y="289610"/>
                  </a:lnTo>
                  <a:cubicBezTo>
                    <a:pt x="178690" y="282008"/>
                    <a:pt x="181290" y="272923"/>
                    <a:pt x="187789" y="267732"/>
                  </a:cubicBezTo>
                  <a:lnTo>
                    <a:pt x="210070" y="247152"/>
                  </a:lnTo>
                  <a:lnTo>
                    <a:pt x="179062" y="243258"/>
                  </a:lnTo>
                  <a:cubicBezTo>
                    <a:pt x="171449" y="240662"/>
                    <a:pt x="163651" y="235471"/>
                    <a:pt x="159751" y="227869"/>
                  </a:cubicBezTo>
                  <a:close/>
                  <a:moveTo>
                    <a:pt x="145269" y="118479"/>
                  </a:moveTo>
                  <a:cubicBezTo>
                    <a:pt x="155574" y="118479"/>
                    <a:pt x="163279" y="123670"/>
                    <a:pt x="168478" y="132663"/>
                  </a:cubicBezTo>
                  <a:lnTo>
                    <a:pt x="199393" y="194496"/>
                  </a:lnTo>
                  <a:lnTo>
                    <a:pt x="268929" y="204693"/>
                  </a:lnTo>
                  <a:cubicBezTo>
                    <a:pt x="278028" y="205991"/>
                    <a:pt x="287033" y="212388"/>
                    <a:pt x="289632" y="221195"/>
                  </a:cubicBezTo>
                  <a:cubicBezTo>
                    <a:pt x="292232" y="230187"/>
                    <a:pt x="289632" y="240477"/>
                    <a:pt x="283227" y="246874"/>
                  </a:cubicBezTo>
                  <a:lnTo>
                    <a:pt x="231608" y="294430"/>
                  </a:lnTo>
                  <a:lnTo>
                    <a:pt x="243213" y="361455"/>
                  </a:lnTo>
                  <a:cubicBezTo>
                    <a:pt x="244606" y="370447"/>
                    <a:pt x="240707" y="380738"/>
                    <a:pt x="232908" y="385929"/>
                  </a:cubicBezTo>
                  <a:cubicBezTo>
                    <a:pt x="225110" y="391120"/>
                    <a:pt x="214897" y="392326"/>
                    <a:pt x="205799" y="388525"/>
                  </a:cubicBezTo>
                  <a:lnTo>
                    <a:pt x="178690" y="374156"/>
                  </a:lnTo>
                  <a:cubicBezTo>
                    <a:pt x="178319" y="389359"/>
                    <a:pt x="174513" y="404562"/>
                    <a:pt x="167086" y="416985"/>
                  </a:cubicBezTo>
                  <a:lnTo>
                    <a:pt x="163279" y="422176"/>
                  </a:lnTo>
                  <a:cubicBezTo>
                    <a:pt x="156780" y="432559"/>
                    <a:pt x="156780" y="449246"/>
                    <a:pt x="163279" y="458238"/>
                  </a:cubicBezTo>
                  <a:lnTo>
                    <a:pt x="167086" y="464634"/>
                  </a:lnTo>
                  <a:cubicBezTo>
                    <a:pt x="182590" y="490499"/>
                    <a:pt x="182590" y="527858"/>
                    <a:pt x="167086" y="553537"/>
                  </a:cubicBezTo>
                  <a:lnTo>
                    <a:pt x="143969" y="592102"/>
                  </a:lnTo>
                  <a:cubicBezTo>
                    <a:pt x="129950" y="610179"/>
                    <a:pt x="112961" y="602392"/>
                    <a:pt x="109154" y="599796"/>
                  </a:cubicBezTo>
                  <a:cubicBezTo>
                    <a:pt x="97550" y="592102"/>
                    <a:pt x="93650" y="576620"/>
                    <a:pt x="100149" y="565032"/>
                  </a:cubicBezTo>
                  <a:lnTo>
                    <a:pt x="123359" y="526560"/>
                  </a:lnTo>
                  <a:cubicBezTo>
                    <a:pt x="129857" y="516178"/>
                    <a:pt x="129857" y="499491"/>
                    <a:pt x="123359" y="490499"/>
                  </a:cubicBezTo>
                  <a:lnTo>
                    <a:pt x="119552" y="484102"/>
                  </a:lnTo>
                  <a:cubicBezTo>
                    <a:pt x="104048" y="458238"/>
                    <a:pt x="104048" y="420878"/>
                    <a:pt x="119552" y="395199"/>
                  </a:cubicBezTo>
                  <a:lnTo>
                    <a:pt x="123359" y="390008"/>
                  </a:lnTo>
                  <a:cubicBezTo>
                    <a:pt x="127444" y="383333"/>
                    <a:pt x="128929" y="373970"/>
                    <a:pt x="127722" y="365627"/>
                  </a:cubicBezTo>
                  <a:lnTo>
                    <a:pt x="83438" y="388803"/>
                  </a:lnTo>
                  <a:cubicBezTo>
                    <a:pt x="69791" y="394180"/>
                    <a:pt x="61528" y="390008"/>
                    <a:pt x="56329" y="386207"/>
                  </a:cubicBezTo>
                  <a:cubicBezTo>
                    <a:pt x="48624" y="381016"/>
                    <a:pt x="44817" y="370726"/>
                    <a:pt x="46024" y="361733"/>
                  </a:cubicBezTo>
                  <a:lnTo>
                    <a:pt x="57629" y="294709"/>
                  </a:lnTo>
                  <a:lnTo>
                    <a:pt x="7403" y="247152"/>
                  </a:lnTo>
                  <a:cubicBezTo>
                    <a:pt x="997" y="240662"/>
                    <a:pt x="-1602" y="230465"/>
                    <a:pt x="997" y="221380"/>
                  </a:cubicBezTo>
                  <a:cubicBezTo>
                    <a:pt x="3597" y="212388"/>
                    <a:pt x="11395" y="205991"/>
                    <a:pt x="21608" y="204693"/>
                  </a:cubicBezTo>
                  <a:lnTo>
                    <a:pt x="91236" y="194496"/>
                  </a:lnTo>
                  <a:lnTo>
                    <a:pt x="122152" y="132663"/>
                  </a:lnTo>
                  <a:cubicBezTo>
                    <a:pt x="125958" y="123670"/>
                    <a:pt x="135056" y="118479"/>
                    <a:pt x="145269" y="118479"/>
                  </a:cubicBezTo>
                  <a:close/>
                  <a:moveTo>
                    <a:pt x="461303" y="81116"/>
                  </a:moveTo>
                  <a:lnTo>
                    <a:pt x="447097" y="109390"/>
                  </a:lnTo>
                  <a:cubicBezTo>
                    <a:pt x="443289" y="117177"/>
                    <a:pt x="436790" y="122369"/>
                    <a:pt x="427783" y="123667"/>
                  </a:cubicBezTo>
                  <a:lnTo>
                    <a:pt x="398070" y="127467"/>
                  </a:lnTo>
                  <a:lnTo>
                    <a:pt x="419983" y="148140"/>
                  </a:lnTo>
                  <a:cubicBezTo>
                    <a:pt x="426390" y="154537"/>
                    <a:pt x="428897" y="162324"/>
                    <a:pt x="427690" y="170018"/>
                  </a:cubicBezTo>
                  <a:lnTo>
                    <a:pt x="422490" y="200889"/>
                  </a:lnTo>
                  <a:lnTo>
                    <a:pt x="450811" y="186705"/>
                  </a:lnTo>
                  <a:cubicBezTo>
                    <a:pt x="458518" y="182812"/>
                    <a:pt x="466317" y="182812"/>
                    <a:pt x="473931" y="186705"/>
                  </a:cubicBezTo>
                  <a:lnTo>
                    <a:pt x="502344" y="200889"/>
                  </a:lnTo>
                  <a:lnTo>
                    <a:pt x="495845" y="171224"/>
                  </a:lnTo>
                  <a:cubicBezTo>
                    <a:pt x="494545" y="163529"/>
                    <a:pt x="497145" y="154537"/>
                    <a:pt x="503552" y="149346"/>
                  </a:cubicBezTo>
                  <a:lnTo>
                    <a:pt x="525465" y="128673"/>
                  </a:lnTo>
                  <a:lnTo>
                    <a:pt x="494545" y="124872"/>
                  </a:lnTo>
                  <a:cubicBezTo>
                    <a:pt x="486838" y="122276"/>
                    <a:pt x="479038" y="117085"/>
                    <a:pt x="475231" y="109390"/>
                  </a:cubicBezTo>
                  <a:close/>
                  <a:moveTo>
                    <a:pt x="461117" y="0"/>
                  </a:moveTo>
                  <a:cubicBezTo>
                    <a:pt x="471331" y="0"/>
                    <a:pt x="479038" y="5191"/>
                    <a:pt x="484238" y="14276"/>
                  </a:cubicBezTo>
                  <a:lnTo>
                    <a:pt x="515158" y="76017"/>
                  </a:lnTo>
                  <a:lnTo>
                    <a:pt x="584799" y="86307"/>
                  </a:lnTo>
                  <a:cubicBezTo>
                    <a:pt x="593805" y="87512"/>
                    <a:pt x="602812" y="94001"/>
                    <a:pt x="605412" y="102994"/>
                  </a:cubicBezTo>
                  <a:cubicBezTo>
                    <a:pt x="608012" y="111986"/>
                    <a:pt x="605412" y="122276"/>
                    <a:pt x="599005" y="128487"/>
                  </a:cubicBezTo>
                  <a:lnTo>
                    <a:pt x="547379" y="176044"/>
                  </a:lnTo>
                  <a:lnTo>
                    <a:pt x="558985" y="243069"/>
                  </a:lnTo>
                  <a:cubicBezTo>
                    <a:pt x="560378" y="252061"/>
                    <a:pt x="556571" y="262351"/>
                    <a:pt x="548771" y="267543"/>
                  </a:cubicBezTo>
                  <a:cubicBezTo>
                    <a:pt x="540972" y="272734"/>
                    <a:pt x="530665" y="273939"/>
                    <a:pt x="521658" y="270138"/>
                  </a:cubicBezTo>
                  <a:lnTo>
                    <a:pt x="494545" y="255769"/>
                  </a:lnTo>
                  <a:cubicBezTo>
                    <a:pt x="494173" y="270973"/>
                    <a:pt x="490274" y="286176"/>
                    <a:pt x="482845" y="298506"/>
                  </a:cubicBezTo>
                  <a:lnTo>
                    <a:pt x="479038" y="303697"/>
                  </a:lnTo>
                  <a:cubicBezTo>
                    <a:pt x="472631" y="314080"/>
                    <a:pt x="472631" y="330767"/>
                    <a:pt x="479038" y="339851"/>
                  </a:cubicBezTo>
                  <a:lnTo>
                    <a:pt x="482845" y="346248"/>
                  </a:lnTo>
                  <a:cubicBezTo>
                    <a:pt x="498352" y="372112"/>
                    <a:pt x="498352" y="409379"/>
                    <a:pt x="482845" y="435151"/>
                  </a:cubicBezTo>
                  <a:lnTo>
                    <a:pt x="459725" y="473716"/>
                  </a:lnTo>
                  <a:cubicBezTo>
                    <a:pt x="445704" y="491700"/>
                    <a:pt x="428804" y="483913"/>
                    <a:pt x="424904" y="481317"/>
                  </a:cubicBezTo>
                  <a:cubicBezTo>
                    <a:pt x="413298" y="473716"/>
                    <a:pt x="409491" y="458234"/>
                    <a:pt x="415898" y="446646"/>
                  </a:cubicBezTo>
                  <a:lnTo>
                    <a:pt x="439018" y="408081"/>
                  </a:lnTo>
                  <a:cubicBezTo>
                    <a:pt x="445518" y="397699"/>
                    <a:pt x="445518" y="381012"/>
                    <a:pt x="439018" y="371927"/>
                  </a:cubicBezTo>
                  <a:lnTo>
                    <a:pt x="435211" y="365530"/>
                  </a:lnTo>
                  <a:cubicBezTo>
                    <a:pt x="419705" y="339666"/>
                    <a:pt x="419705" y="302399"/>
                    <a:pt x="435211" y="276628"/>
                  </a:cubicBezTo>
                  <a:lnTo>
                    <a:pt x="439018" y="271436"/>
                  </a:lnTo>
                  <a:cubicBezTo>
                    <a:pt x="443104" y="264762"/>
                    <a:pt x="444589" y="255398"/>
                    <a:pt x="443382" y="247148"/>
                  </a:cubicBezTo>
                  <a:lnTo>
                    <a:pt x="399091" y="270231"/>
                  </a:lnTo>
                  <a:cubicBezTo>
                    <a:pt x="385442" y="275701"/>
                    <a:pt x="377178" y="271436"/>
                    <a:pt x="371978" y="267635"/>
                  </a:cubicBezTo>
                  <a:cubicBezTo>
                    <a:pt x="364271" y="262444"/>
                    <a:pt x="360464" y="252154"/>
                    <a:pt x="361671" y="243162"/>
                  </a:cubicBezTo>
                  <a:lnTo>
                    <a:pt x="373278" y="176137"/>
                  </a:lnTo>
                  <a:lnTo>
                    <a:pt x="323044" y="128580"/>
                  </a:lnTo>
                  <a:cubicBezTo>
                    <a:pt x="316637" y="122183"/>
                    <a:pt x="314037" y="111893"/>
                    <a:pt x="316637" y="102901"/>
                  </a:cubicBezTo>
                  <a:cubicBezTo>
                    <a:pt x="319237" y="93816"/>
                    <a:pt x="327037" y="87420"/>
                    <a:pt x="337251" y="86214"/>
                  </a:cubicBezTo>
                  <a:lnTo>
                    <a:pt x="406984" y="76017"/>
                  </a:lnTo>
                  <a:lnTo>
                    <a:pt x="437904" y="14276"/>
                  </a:lnTo>
                  <a:cubicBezTo>
                    <a:pt x="441804" y="5191"/>
                    <a:pt x="450811" y="0"/>
                    <a:pt x="461117" y="0"/>
                  </a:cubicBezTo>
                  <a:close/>
                </a:path>
              </a:pathLst>
            </a:custGeom>
            <a:solidFill>
              <a:srgbClr val="FBEA8B"/>
            </a:solidFill>
            <a:ln w="12700">
              <a:miter lim="400000"/>
            </a:ln>
          </p:spPr>
          <p:txBody>
            <a:bodyPr lIns="22860" rIns="228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>
                <a:defRPr sz="1800">
                  <a:solidFill>
                    <a:schemeClr val="accent6">
                      <a:hueOff val="-2214564"/>
                      <a:satOff val="-18402"/>
                      <a:lumOff val="-82877"/>
                    </a:schemeClr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900">
                <a:cs typeface="+mn-ea"/>
                <a:sym typeface="+mn-lt"/>
              </a:endParaRPr>
            </a:p>
          </p:txBody>
        </p:sp>
      </p:grpSp>
      <p:sp>
        <p:nvSpPr>
          <p:cNvPr id="38" name="Shape 4791">
            <a:extLst>
              <a:ext uri="{FF2B5EF4-FFF2-40B4-BE49-F238E27FC236}">
                <a16:creationId xmlns:a16="http://schemas.microsoft.com/office/drawing/2014/main" id="{8B339E76-E4F5-49AC-BBEC-E0F91499FD08}"/>
              </a:ext>
            </a:extLst>
          </p:cNvPr>
          <p:cNvSpPr/>
          <p:nvPr/>
        </p:nvSpPr>
        <p:spPr>
          <a:xfrm>
            <a:off x="1817752" y="5001417"/>
            <a:ext cx="680591" cy="691515"/>
          </a:xfrm>
          <a:custGeom>
            <a:avLst/>
            <a:gdLst>
              <a:gd name="connsiteX0" fmla="*/ 484608 w 597971"/>
              <a:gd name="connsiteY0" fmla="*/ 572850 h 607568"/>
              <a:gd name="connsiteX1" fmla="*/ 489219 w 597971"/>
              <a:gd name="connsiteY1" fmla="*/ 582666 h 607568"/>
              <a:gd name="connsiteX2" fmla="*/ 499673 w 597971"/>
              <a:gd name="connsiteY2" fmla="*/ 584353 h 607568"/>
              <a:gd name="connsiteX3" fmla="*/ 492140 w 597971"/>
              <a:gd name="connsiteY3" fmla="*/ 592022 h 607568"/>
              <a:gd name="connsiteX4" fmla="*/ 493831 w 597971"/>
              <a:gd name="connsiteY4" fmla="*/ 602911 h 607568"/>
              <a:gd name="connsiteX5" fmla="*/ 484608 w 597971"/>
              <a:gd name="connsiteY5" fmla="*/ 597850 h 607568"/>
              <a:gd name="connsiteX6" fmla="*/ 475230 w 597971"/>
              <a:gd name="connsiteY6" fmla="*/ 602911 h 607568"/>
              <a:gd name="connsiteX7" fmla="*/ 477075 w 597971"/>
              <a:gd name="connsiteY7" fmla="*/ 592022 h 607568"/>
              <a:gd name="connsiteX8" fmla="*/ 469542 w 597971"/>
              <a:gd name="connsiteY8" fmla="*/ 584353 h 607568"/>
              <a:gd name="connsiteX9" fmla="*/ 479842 w 597971"/>
              <a:gd name="connsiteY9" fmla="*/ 582666 h 607568"/>
              <a:gd name="connsiteX10" fmla="*/ 554961 w 597971"/>
              <a:gd name="connsiteY10" fmla="*/ 570098 h 607568"/>
              <a:gd name="connsiteX11" fmla="*/ 560796 w 597971"/>
              <a:gd name="connsiteY11" fmla="*/ 582537 h 607568"/>
              <a:gd name="connsiteX12" fmla="*/ 573696 w 597971"/>
              <a:gd name="connsiteY12" fmla="*/ 584380 h 607568"/>
              <a:gd name="connsiteX13" fmla="*/ 564328 w 597971"/>
              <a:gd name="connsiteY13" fmla="*/ 594054 h 607568"/>
              <a:gd name="connsiteX14" fmla="*/ 566478 w 597971"/>
              <a:gd name="connsiteY14" fmla="*/ 607568 h 607568"/>
              <a:gd name="connsiteX15" fmla="*/ 554961 w 597971"/>
              <a:gd name="connsiteY15" fmla="*/ 601118 h 607568"/>
              <a:gd name="connsiteX16" fmla="*/ 543444 w 597971"/>
              <a:gd name="connsiteY16" fmla="*/ 607568 h 607568"/>
              <a:gd name="connsiteX17" fmla="*/ 545594 w 597971"/>
              <a:gd name="connsiteY17" fmla="*/ 594054 h 607568"/>
              <a:gd name="connsiteX18" fmla="*/ 536226 w 597971"/>
              <a:gd name="connsiteY18" fmla="*/ 584380 h 607568"/>
              <a:gd name="connsiteX19" fmla="*/ 549126 w 597971"/>
              <a:gd name="connsiteY19" fmla="*/ 582537 h 607568"/>
              <a:gd name="connsiteX20" fmla="*/ 466639 w 597971"/>
              <a:gd name="connsiteY20" fmla="*/ 504472 h 607568"/>
              <a:gd name="connsiteX21" fmla="*/ 468483 w 597971"/>
              <a:gd name="connsiteY21" fmla="*/ 521645 h 607568"/>
              <a:gd name="connsiteX22" fmla="*/ 483232 w 597971"/>
              <a:gd name="connsiteY22" fmla="*/ 529311 h 607568"/>
              <a:gd name="connsiteX23" fmla="*/ 468022 w 597971"/>
              <a:gd name="connsiteY23" fmla="*/ 536977 h 607568"/>
              <a:gd name="connsiteX24" fmla="*/ 465103 w 597971"/>
              <a:gd name="connsiteY24" fmla="*/ 554150 h 607568"/>
              <a:gd name="connsiteX25" fmla="*/ 453733 w 597971"/>
              <a:gd name="connsiteY25" fmla="*/ 541731 h 607568"/>
              <a:gd name="connsiteX26" fmla="*/ 437294 w 597971"/>
              <a:gd name="connsiteY26" fmla="*/ 544644 h 607568"/>
              <a:gd name="connsiteX27" fmla="*/ 445437 w 597971"/>
              <a:gd name="connsiteY27" fmla="*/ 529311 h 607568"/>
              <a:gd name="connsiteX28" fmla="*/ 438216 w 597971"/>
              <a:gd name="connsiteY28" fmla="*/ 513978 h 607568"/>
              <a:gd name="connsiteX29" fmla="*/ 454655 w 597971"/>
              <a:gd name="connsiteY29" fmla="*/ 516892 h 607568"/>
              <a:gd name="connsiteX30" fmla="*/ 568474 w 597971"/>
              <a:gd name="connsiteY30" fmla="*/ 479280 h 607568"/>
              <a:gd name="connsiteX31" fmla="*/ 577539 w 597971"/>
              <a:gd name="connsiteY31" fmla="*/ 498614 h 607568"/>
              <a:gd name="connsiteX32" fmla="*/ 597971 w 597971"/>
              <a:gd name="connsiteY32" fmla="*/ 501683 h 607568"/>
              <a:gd name="connsiteX33" fmla="*/ 583223 w 597971"/>
              <a:gd name="connsiteY33" fmla="*/ 516874 h 607568"/>
              <a:gd name="connsiteX34" fmla="*/ 586756 w 597971"/>
              <a:gd name="connsiteY34" fmla="*/ 538202 h 607568"/>
              <a:gd name="connsiteX35" fmla="*/ 568474 w 597971"/>
              <a:gd name="connsiteY35" fmla="*/ 528075 h 607568"/>
              <a:gd name="connsiteX36" fmla="*/ 550193 w 597971"/>
              <a:gd name="connsiteY36" fmla="*/ 538202 h 607568"/>
              <a:gd name="connsiteX37" fmla="*/ 553726 w 597971"/>
              <a:gd name="connsiteY37" fmla="*/ 516874 h 607568"/>
              <a:gd name="connsiteX38" fmla="*/ 538978 w 597971"/>
              <a:gd name="connsiteY38" fmla="*/ 501683 h 607568"/>
              <a:gd name="connsiteX39" fmla="*/ 559410 w 597971"/>
              <a:gd name="connsiteY39" fmla="*/ 498614 h 607568"/>
              <a:gd name="connsiteX40" fmla="*/ 384898 w 597971"/>
              <a:gd name="connsiteY40" fmla="*/ 468695 h 607568"/>
              <a:gd name="connsiteX41" fmla="*/ 389510 w 597971"/>
              <a:gd name="connsiteY41" fmla="*/ 478660 h 607568"/>
              <a:gd name="connsiteX42" fmla="*/ 399964 w 597971"/>
              <a:gd name="connsiteY42" fmla="*/ 480193 h 607568"/>
              <a:gd name="connsiteX43" fmla="*/ 392431 w 597971"/>
              <a:gd name="connsiteY43" fmla="*/ 488012 h 607568"/>
              <a:gd name="connsiteX44" fmla="*/ 394276 w 597971"/>
              <a:gd name="connsiteY44" fmla="*/ 498897 h 607568"/>
              <a:gd name="connsiteX45" fmla="*/ 384898 w 597971"/>
              <a:gd name="connsiteY45" fmla="*/ 493685 h 607568"/>
              <a:gd name="connsiteX46" fmla="*/ 375521 w 597971"/>
              <a:gd name="connsiteY46" fmla="*/ 498897 h 607568"/>
              <a:gd name="connsiteX47" fmla="*/ 377366 w 597971"/>
              <a:gd name="connsiteY47" fmla="*/ 488012 h 607568"/>
              <a:gd name="connsiteX48" fmla="*/ 369833 w 597971"/>
              <a:gd name="connsiteY48" fmla="*/ 480193 h 607568"/>
              <a:gd name="connsiteX49" fmla="*/ 380287 w 597971"/>
              <a:gd name="connsiteY49" fmla="*/ 478660 h 607568"/>
              <a:gd name="connsiteX50" fmla="*/ 518085 w 597971"/>
              <a:gd name="connsiteY50" fmla="*/ 434048 h 607568"/>
              <a:gd name="connsiteX51" fmla="*/ 524538 w 597971"/>
              <a:gd name="connsiteY51" fmla="*/ 447698 h 607568"/>
              <a:gd name="connsiteX52" fmla="*/ 538979 w 597971"/>
              <a:gd name="connsiteY52" fmla="*/ 449998 h 607568"/>
              <a:gd name="connsiteX53" fmla="*/ 528532 w 597971"/>
              <a:gd name="connsiteY53" fmla="*/ 460581 h 607568"/>
              <a:gd name="connsiteX54" fmla="*/ 530990 w 597971"/>
              <a:gd name="connsiteY54" fmla="*/ 475611 h 607568"/>
              <a:gd name="connsiteX55" fmla="*/ 518085 w 597971"/>
              <a:gd name="connsiteY55" fmla="*/ 468556 h 607568"/>
              <a:gd name="connsiteX56" fmla="*/ 505334 w 597971"/>
              <a:gd name="connsiteY56" fmla="*/ 475611 h 607568"/>
              <a:gd name="connsiteX57" fmla="*/ 507792 w 597971"/>
              <a:gd name="connsiteY57" fmla="*/ 460581 h 607568"/>
              <a:gd name="connsiteX58" fmla="*/ 497345 w 597971"/>
              <a:gd name="connsiteY58" fmla="*/ 449998 h 607568"/>
              <a:gd name="connsiteX59" fmla="*/ 511786 w 597971"/>
              <a:gd name="connsiteY59" fmla="*/ 447698 h 607568"/>
              <a:gd name="connsiteX60" fmla="*/ 274900 w 597971"/>
              <a:gd name="connsiteY60" fmla="*/ 393684 h 607568"/>
              <a:gd name="connsiteX61" fmla="*/ 276590 w 597971"/>
              <a:gd name="connsiteY61" fmla="*/ 393991 h 607568"/>
              <a:gd name="connsiteX62" fmla="*/ 340510 w 597971"/>
              <a:gd name="connsiteY62" fmla="*/ 421294 h 607568"/>
              <a:gd name="connsiteX63" fmla="*/ 342661 w 597971"/>
              <a:gd name="connsiteY63" fmla="*/ 426816 h 607568"/>
              <a:gd name="connsiteX64" fmla="*/ 287960 w 597971"/>
              <a:gd name="connsiteY64" fmla="*/ 554282 h 607568"/>
              <a:gd name="connsiteX65" fmla="*/ 285656 w 597971"/>
              <a:gd name="connsiteY65" fmla="*/ 556583 h 607568"/>
              <a:gd name="connsiteX66" fmla="*/ 282429 w 597971"/>
              <a:gd name="connsiteY66" fmla="*/ 556583 h 607568"/>
              <a:gd name="connsiteX67" fmla="*/ 218509 w 597971"/>
              <a:gd name="connsiteY67" fmla="*/ 529280 h 607568"/>
              <a:gd name="connsiteX68" fmla="*/ 216358 w 597971"/>
              <a:gd name="connsiteY68" fmla="*/ 523758 h 607568"/>
              <a:gd name="connsiteX69" fmla="*/ 271059 w 597971"/>
              <a:gd name="connsiteY69" fmla="*/ 396138 h 607568"/>
              <a:gd name="connsiteX70" fmla="*/ 273363 w 597971"/>
              <a:gd name="connsiteY70" fmla="*/ 393991 h 607568"/>
              <a:gd name="connsiteX71" fmla="*/ 274900 w 597971"/>
              <a:gd name="connsiteY71" fmla="*/ 393684 h 607568"/>
              <a:gd name="connsiteX72" fmla="*/ 530247 w 597971"/>
              <a:gd name="connsiteY72" fmla="*/ 368845 h 607568"/>
              <a:gd name="connsiteX73" fmla="*/ 547597 w 597971"/>
              <a:gd name="connsiteY73" fmla="*/ 382192 h 607568"/>
              <a:gd name="connsiteX74" fmla="*/ 568630 w 597971"/>
              <a:gd name="connsiteY74" fmla="*/ 374215 h 607568"/>
              <a:gd name="connsiteX75" fmla="*/ 560954 w 597971"/>
              <a:gd name="connsiteY75" fmla="*/ 396307 h 607568"/>
              <a:gd name="connsiteX76" fmla="*/ 573697 w 597971"/>
              <a:gd name="connsiteY76" fmla="*/ 414563 h 607568"/>
              <a:gd name="connsiteX77" fmla="*/ 551742 w 597971"/>
              <a:gd name="connsiteY77" fmla="*/ 414870 h 607568"/>
              <a:gd name="connsiteX78" fmla="*/ 538538 w 597971"/>
              <a:gd name="connsiteY78" fmla="*/ 434047 h 607568"/>
              <a:gd name="connsiteX79" fmla="*/ 532550 w 597971"/>
              <a:gd name="connsiteY79" fmla="*/ 412109 h 607568"/>
              <a:gd name="connsiteX80" fmla="*/ 511670 w 597971"/>
              <a:gd name="connsiteY80" fmla="*/ 405818 h 607568"/>
              <a:gd name="connsiteX81" fmla="*/ 529940 w 597971"/>
              <a:gd name="connsiteY81" fmla="*/ 392011 h 607568"/>
              <a:gd name="connsiteX82" fmla="*/ 167147 w 597971"/>
              <a:gd name="connsiteY82" fmla="*/ 286143 h 607568"/>
              <a:gd name="connsiteX83" fmla="*/ 168837 w 597971"/>
              <a:gd name="connsiteY83" fmla="*/ 286450 h 607568"/>
              <a:gd name="connsiteX84" fmla="*/ 232757 w 597971"/>
              <a:gd name="connsiteY84" fmla="*/ 313753 h 607568"/>
              <a:gd name="connsiteX85" fmla="*/ 234908 w 597971"/>
              <a:gd name="connsiteY85" fmla="*/ 319275 h 607568"/>
              <a:gd name="connsiteX86" fmla="*/ 180207 w 597971"/>
              <a:gd name="connsiteY86" fmla="*/ 446894 h 607568"/>
              <a:gd name="connsiteX87" fmla="*/ 177903 w 597971"/>
              <a:gd name="connsiteY87" fmla="*/ 449042 h 607568"/>
              <a:gd name="connsiteX88" fmla="*/ 174676 w 597971"/>
              <a:gd name="connsiteY88" fmla="*/ 449042 h 607568"/>
              <a:gd name="connsiteX89" fmla="*/ 110756 w 597971"/>
              <a:gd name="connsiteY89" fmla="*/ 421739 h 607568"/>
              <a:gd name="connsiteX90" fmla="*/ 108605 w 597971"/>
              <a:gd name="connsiteY90" fmla="*/ 416217 h 607568"/>
              <a:gd name="connsiteX91" fmla="*/ 163306 w 597971"/>
              <a:gd name="connsiteY91" fmla="*/ 288597 h 607568"/>
              <a:gd name="connsiteX92" fmla="*/ 165610 w 597971"/>
              <a:gd name="connsiteY92" fmla="*/ 286450 h 607568"/>
              <a:gd name="connsiteX93" fmla="*/ 167147 w 597971"/>
              <a:gd name="connsiteY93" fmla="*/ 286143 h 607568"/>
              <a:gd name="connsiteX94" fmla="*/ 526240 w 597971"/>
              <a:gd name="connsiteY94" fmla="*/ 215577 h 607568"/>
              <a:gd name="connsiteX95" fmla="*/ 530081 w 597971"/>
              <a:gd name="connsiteY95" fmla="*/ 218185 h 607568"/>
              <a:gd name="connsiteX96" fmla="*/ 557429 w 597971"/>
              <a:gd name="connsiteY96" fmla="*/ 282007 h 607568"/>
              <a:gd name="connsiteX97" fmla="*/ 557429 w 597971"/>
              <a:gd name="connsiteY97" fmla="*/ 285076 h 607568"/>
              <a:gd name="connsiteX98" fmla="*/ 555278 w 597971"/>
              <a:gd name="connsiteY98" fmla="*/ 287377 h 607568"/>
              <a:gd name="connsiteX99" fmla="*/ 427448 w 597971"/>
              <a:gd name="connsiteY99" fmla="*/ 342147 h 607568"/>
              <a:gd name="connsiteX100" fmla="*/ 425758 w 597971"/>
              <a:gd name="connsiteY100" fmla="*/ 342454 h 607568"/>
              <a:gd name="connsiteX101" fmla="*/ 421917 w 597971"/>
              <a:gd name="connsiteY101" fmla="*/ 339846 h 607568"/>
              <a:gd name="connsiteX102" fmla="*/ 394569 w 597971"/>
              <a:gd name="connsiteY102" fmla="*/ 276177 h 607568"/>
              <a:gd name="connsiteX103" fmla="*/ 394569 w 597971"/>
              <a:gd name="connsiteY103" fmla="*/ 272956 h 607568"/>
              <a:gd name="connsiteX104" fmla="*/ 396720 w 597971"/>
              <a:gd name="connsiteY104" fmla="*/ 270654 h 607568"/>
              <a:gd name="connsiteX105" fmla="*/ 524550 w 597971"/>
              <a:gd name="connsiteY105" fmla="*/ 215884 h 607568"/>
              <a:gd name="connsiteX106" fmla="*/ 526240 w 597971"/>
              <a:gd name="connsiteY106" fmla="*/ 215577 h 607568"/>
              <a:gd name="connsiteX107" fmla="*/ 60844 w 597971"/>
              <a:gd name="connsiteY107" fmla="*/ 179942 h 607568"/>
              <a:gd name="connsiteX108" fmla="*/ 62535 w 597971"/>
              <a:gd name="connsiteY108" fmla="*/ 180249 h 607568"/>
              <a:gd name="connsiteX109" fmla="*/ 126330 w 597971"/>
              <a:gd name="connsiteY109" fmla="*/ 207564 h 607568"/>
              <a:gd name="connsiteX110" fmla="*/ 128636 w 597971"/>
              <a:gd name="connsiteY110" fmla="*/ 213088 h 607568"/>
              <a:gd name="connsiteX111" fmla="*/ 73911 w 597971"/>
              <a:gd name="connsiteY111" fmla="*/ 340609 h 607568"/>
              <a:gd name="connsiteX112" fmla="*/ 71605 w 597971"/>
              <a:gd name="connsiteY112" fmla="*/ 342911 h 607568"/>
              <a:gd name="connsiteX113" fmla="*/ 68377 w 597971"/>
              <a:gd name="connsiteY113" fmla="*/ 342911 h 607568"/>
              <a:gd name="connsiteX114" fmla="*/ 4428 w 597971"/>
              <a:gd name="connsiteY114" fmla="*/ 315596 h 607568"/>
              <a:gd name="connsiteX115" fmla="*/ 2122 w 597971"/>
              <a:gd name="connsiteY115" fmla="*/ 310071 h 607568"/>
              <a:gd name="connsiteX116" fmla="*/ 57001 w 597971"/>
              <a:gd name="connsiteY116" fmla="*/ 182397 h 607568"/>
              <a:gd name="connsiteX117" fmla="*/ 59307 w 597971"/>
              <a:gd name="connsiteY117" fmla="*/ 180096 h 607568"/>
              <a:gd name="connsiteX118" fmla="*/ 60844 w 597971"/>
              <a:gd name="connsiteY118" fmla="*/ 179942 h 607568"/>
              <a:gd name="connsiteX119" fmla="*/ 418557 w 597971"/>
              <a:gd name="connsiteY119" fmla="*/ 108036 h 607568"/>
              <a:gd name="connsiteX120" fmla="*/ 422398 w 597971"/>
              <a:gd name="connsiteY120" fmla="*/ 110644 h 607568"/>
              <a:gd name="connsiteX121" fmla="*/ 449746 w 597971"/>
              <a:gd name="connsiteY121" fmla="*/ 174466 h 607568"/>
              <a:gd name="connsiteX122" fmla="*/ 449746 w 597971"/>
              <a:gd name="connsiteY122" fmla="*/ 177688 h 607568"/>
              <a:gd name="connsiteX123" fmla="*/ 447595 w 597971"/>
              <a:gd name="connsiteY123" fmla="*/ 179989 h 607568"/>
              <a:gd name="connsiteX124" fmla="*/ 319765 w 597971"/>
              <a:gd name="connsiteY124" fmla="*/ 234606 h 607568"/>
              <a:gd name="connsiteX125" fmla="*/ 318229 w 597971"/>
              <a:gd name="connsiteY125" fmla="*/ 234913 h 607568"/>
              <a:gd name="connsiteX126" fmla="*/ 314234 w 597971"/>
              <a:gd name="connsiteY126" fmla="*/ 232458 h 607568"/>
              <a:gd name="connsiteX127" fmla="*/ 286886 w 597971"/>
              <a:gd name="connsiteY127" fmla="*/ 168636 h 607568"/>
              <a:gd name="connsiteX128" fmla="*/ 286886 w 597971"/>
              <a:gd name="connsiteY128" fmla="*/ 165414 h 607568"/>
              <a:gd name="connsiteX129" fmla="*/ 289037 w 597971"/>
              <a:gd name="connsiteY129" fmla="*/ 163113 h 607568"/>
              <a:gd name="connsiteX130" fmla="*/ 416867 w 597971"/>
              <a:gd name="connsiteY130" fmla="*/ 108343 h 607568"/>
              <a:gd name="connsiteX131" fmla="*/ 418557 w 597971"/>
              <a:gd name="connsiteY131" fmla="*/ 108036 h 607568"/>
              <a:gd name="connsiteX132" fmla="*/ 114627 w 597971"/>
              <a:gd name="connsiteY132" fmla="*/ 84678 h 607568"/>
              <a:gd name="connsiteX133" fmla="*/ 126765 w 597971"/>
              <a:gd name="connsiteY133" fmla="*/ 96799 h 607568"/>
              <a:gd name="connsiteX134" fmla="*/ 153959 w 597971"/>
              <a:gd name="connsiteY134" fmla="*/ 85905 h 607568"/>
              <a:gd name="connsiteX135" fmla="*/ 170553 w 597971"/>
              <a:gd name="connsiteY135" fmla="*/ 124571 h 607568"/>
              <a:gd name="connsiteX136" fmla="*/ 159183 w 597971"/>
              <a:gd name="connsiteY136" fmla="*/ 129174 h 607568"/>
              <a:gd name="connsiteX137" fmla="*/ 233086 w 597971"/>
              <a:gd name="connsiteY137" fmla="*/ 202977 h 607568"/>
              <a:gd name="connsiteX138" fmla="*/ 260280 w 597971"/>
              <a:gd name="connsiteY138" fmla="*/ 192084 h 607568"/>
              <a:gd name="connsiteX139" fmla="*/ 276874 w 597971"/>
              <a:gd name="connsiteY139" fmla="*/ 230903 h 607568"/>
              <a:gd name="connsiteX140" fmla="*/ 265504 w 597971"/>
              <a:gd name="connsiteY140" fmla="*/ 235353 h 607568"/>
              <a:gd name="connsiteX141" fmla="*/ 340789 w 597971"/>
              <a:gd name="connsiteY141" fmla="*/ 310536 h 607568"/>
              <a:gd name="connsiteX142" fmla="*/ 367984 w 597971"/>
              <a:gd name="connsiteY142" fmla="*/ 299642 h 607568"/>
              <a:gd name="connsiteX143" fmla="*/ 384578 w 597971"/>
              <a:gd name="connsiteY143" fmla="*/ 338308 h 607568"/>
              <a:gd name="connsiteX144" fmla="*/ 373208 w 597971"/>
              <a:gd name="connsiteY144" fmla="*/ 342911 h 607568"/>
              <a:gd name="connsiteX145" fmla="*/ 473383 w 597971"/>
              <a:gd name="connsiteY145" fmla="*/ 442952 h 607568"/>
              <a:gd name="connsiteX146" fmla="*/ 473383 w 597971"/>
              <a:gd name="connsiteY146" fmla="*/ 472719 h 607568"/>
              <a:gd name="connsiteX147" fmla="*/ 458480 w 597971"/>
              <a:gd name="connsiteY147" fmla="*/ 478856 h 607568"/>
              <a:gd name="connsiteX148" fmla="*/ 443577 w 597971"/>
              <a:gd name="connsiteY148" fmla="*/ 472719 h 607568"/>
              <a:gd name="connsiteX149" fmla="*/ 343401 w 597971"/>
              <a:gd name="connsiteY149" fmla="*/ 372678 h 607568"/>
              <a:gd name="connsiteX150" fmla="*/ 338946 w 597971"/>
              <a:gd name="connsiteY150" fmla="*/ 384032 h 607568"/>
              <a:gd name="connsiteX151" fmla="*/ 300228 w 597971"/>
              <a:gd name="connsiteY151" fmla="*/ 367461 h 607568"/>
              <a:gd name="connsiteX152" fmla="*/ 310983 w 597971"/>
              <a:gd name="connsiteY152" fmla="*/ 340303 h 607568"/>
              <a:gd name="connsiteX153" fmla="*/ 235697 w 597971"/>
              <a:gd name="connsiteY153" fmla="*/ 265119 h 607568"/>
              <a:gd name="connsiteX154" fmla="*/ 231242 w 597971"/>
              <a:gd name="connsiteY154" fmla="*/ 276474 h 607568"/>
              <a:gd name="connsiteX155" fmla="*/ 192524 w 597971"/>
              <a:gd name="connsiteY155" fmla="*/ 259902 h 607568"/>
              <a:gd name="connsiteX156" fmla="*/ 203279 w 597971"/>
              <a:gd name="connsiteY156" fmla="*/ 232744 h 607568"/>
              <a:gd name="connsiteX157" fmla="*/ 129376 w 597971"/>
              <a:gd name="connsiteY157" fmla="*/ 158941 h 607568"/>
              <a:gd name="connsiteX158" fmla="*/ 124767 w 597971"/>
              <a:gd name="connsiteY158" fmla="*/ 170295 h 607568"/>
              <a:gd name="connsiteX159" fmla="*/ 86049 w 597971"/>
              <a:gd name="connsiteY159" fmla="*/ 153724 h 607568"/>
              <a:gd name="connsiteX160" fmla="*/ 96958 w 597971"/>
              <a:gd name="connsiteY160" fmla="*/ 126566 h 607568"/>
              <a:gd name="connsiteX161" fmla="*/ 84820 w 597971"/>
              <a:gd name="connsiteY161" fmla="*/ 114445 h 607568"/>
              <a:gd name="connsiteX162" fmla="*/ 114627 w 597971"/>
              <a:gd name="connsiteY162" fmla="*/ 84678 h 607568"/>
              <a:gd name="connsiteX163" fmla="*/ 312061 w 597971"/>
              <a:gd name="connsiteY163" fmla="*/ 1835 h 607568"/>
              <a:gd name="connsiteX164" fmla="*/ 316056 w 597971"/>
              <a:gd name="connsiteY164" fmla="*/ 4443 h 607568"/>
              <a:gd name="connsiteX165" fmla="*/ 343404 w 597971"/>
              <a:gd name="connsiteY165" fmla="*/ 68112 h 607568"/>
              <a:gd name="connsiteX166" fmla="*/ 343404 w 597971"/>
              <a:gd name="connsiteY166" fmla="*/ 71333 h 607568"/>
              <a:gd name="connsiteX167" fmla="*/ 341099 w 597971"/>
              <a:gd name="connsiteY167" fmla="*/ 73635 h 607568"/>
              <a:gd name="connsiteX168" fmla="*/ 213423 w 597971"/>
              <a:gd name="connsiteY168" fmla="*/ 128405 h 607568"/>
              <a:gd name="connsiteX169" fmla="*/ 211733 w 597971"/>
              <a:gd name="connsiteY169" fmla="*/ 128712 h 607568"/>
              <a:gd name="connsiteX170" fmla="*/ 207892 w 597971"/>
              <a:gd name="connsiteY170" fmla="*/ 126104 h 607568"/>
              <a:gd name="connsiteX171" fmla="*/ 180544 w 597971"/>
              <a:gd name="connsiteY171" fmla="*/ 62435 h 607568"/>
              <a:gd name="connsiteX172" fmla="*/ 180544 w 597971"/>
              <a:gd name="connsiteY172" fmla="*/ 59213 h 607568"/>
              <a:gd name="connsiteX173" fmla="*/ 182695 w 597971"/>
              <a:gd name="connsiteY173" fmla="*/ 56912 h 607568"/>
              <a:gd name="connsiteX174" fmla="*/ 310525 w 597971"/>
              <a:gd name="connsiteY174" fmla="*/ 2142 h 607568"/>
              <a:gd name="connsiteX175" fmla="*/ 312061 w 597971"/>
              <a:gd name="connsiteY175" fmla="*/ 1835 h 607568"/>
              <a:gd name="connsiteX176" fmla="*/ 4301 w 597971"/>
              <a:gd name="connsiteY176" fmla="*/ 0 h 607568"/>
              <a:gd name="connsiteX177" fmla="*/ 76646 w 597971"/>
              <a:gd name="connsiteY177" fmla="*/ 767 h 607568"/>
              <a:gd name="connsiteX178" fmla="*/ 80793 w 597971"/>
              <a:gd name="connsiteY178" fmla="*/ 5061 h 607568"/>
              <a:gd name="connsiteX179" fmla="*/ 81561 w 597971"/>
              <a:gd name="connsiteY179" fmla="*/ 75911 h 607568"/>
              <a:gd name="connsiteX180" fmla="*/ 81561 w 597971"/>
              <a:gd name="connsiteY180" fmla="*/ 76831 h 607568"/>
              <a:gd name="connsiteX181" fmla="*/ 81715 w 597971"/>
              <a:gd name="connsiteY181" fmla="*/ 77291 h 607568"/>
              <a:gd name="connsiteX182" fmla="*/ 77414 w 597971"/>
              <a:gd name="connsiteY182" fmla="*/ 81432 h 607568"/>
              <a:gd name="connsiteX183" fmla="*/ 5069 w 597971"/>
              <a:gd name="connsiteY183" fmla="*/ 80665 h 607568"/>
              <a:gd name="connsiteX184" fmla="*/ 922 w 597971"/>
              <a:gd name="connsiteY184" fmla="*/ 76525 h 607568"/>
              <a:gd name="connsiteX185" fmla="*/ 0 w 597971"/>
              <a:gd name="connsiteY185" fmla="*/ 4294 h 607568"/>
              <a:gd name="connsiteX186" fmla="*/ 1229 w 597971"/>
              <a:gd name="connsiteY186" fmla="*/ 1227 h 607568"/>
              <a:gd name="connsiteX187" fmla="*/ 4301 w 597971"/>
              <a:gd name="connsiteY187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97971" h="607568">
                <a:moveTo>
                  <a:pt x="484608" y="572850"/>
                </a:moveTo>
                <a:lnTo>
                  <a:pt x="489219" y="582666"/>
                </a:lnTo>
                <a:lnTo>
                  <a:pt x="499673" y="584353"/>
                </a:lnTo>
                <a:lnTo>
                  <a:pt x="492140" y="592022"/>
                </a:lnTo>
                <a:lnTo>
                  <a:pt x="493831" y="602911"/>
                </a:lnTo>
                <a:lnTo>
                  <a:pt x="484608" y="597850"/>
                </a:lnTo>
                <a:lnTo>
                  <a:pt x="475230" y="602911"/>
                </a:lnTo>
                <a:lnTo>
                  <a:pt x="477075" y="592022"/>
                </a:lnTo>
                <a:lnTo>
                  <a:pt x="469542" y="584353"/>
                </a:lnTo>
                <a:lnTo>
                  <a:pt x="479842" y="582666"/>
                </a:lnTo>
                <a:close/>
                <a:moveTo>
                  <a:pt x="554961" y="570098"/>
                </a:moveTo>
                <a:lnTo>
                  <a:pt x="560796" y="582537"/>
                </a:lnTo>
                <a:lnTo>
                  <a:pt x="573696" y="584380"/>
                </a:lnTo>
                <a:lnTo>
                  <a:pt x="564328" y="594054"/>
                </a:lnTo>
                <a:lnTo>
                  <a:pt x="566478" y="607568"/>
                </a:lnTo>
                <a:lnTo>
                  <a:pt x="554961" y="601118"/>
                </a:lnTo>
                <a:lnTo>
                  <a:pt x="543444" y="607568"/>
                </a:lnTo>
                <a:lnTo>
                  <a:pt x="545594" y="594054"/>
                </a:lnTo>
                <a:lnTo>
                  <a:pt x="536226" y="584380"/>
                </a:lnTo>
                <a:lnTo>
                  <a:pt x="549126" y="582537"/>
                </a:lnTo>
                <a:close/>
                <a:moveTo>
                  <a:pt x="466639" y="504472"/>
                </a:moveTo>
                <a:lnTo>
                  <a:pt x="468483" y="521645"/>
                </a:lnTo>
                <a:lnTo>
                  <a:pt x="483232" y="529311"/>
                </a:lnTo>
                <a:lnTo>
                  <a:pt x="468022" y="536977"/>
                </a:lnTo>
                <a:lnTo>
                  <a:pt x="465103" y="554150"/>
                </a:lnTo>
                <a:lnTo>
                  <a:pt x="453733" y="541731"/>
                </a:lnTo>
                <a:lnTo>
                  <a:pt x="437294" y="544644"/>
                </a:lnTo>
                <a:lnTo>
                  <a:pt x="445437" y="529311"/>
                </a:lnTo>
                <a:lnTo>
                  <a:pt x="438216" y="513978"/>
                </a:lnTo>
                <a:lnTo>
                  <a:pt x="454655" y="516892"/>
                </a:lnTo>
                <a:close/>
                <a:moveTo>
                  <a:pt x="568474" y="479280"/>
                </a:moveTo>
                <a:lnTo>
                  <a:pt x="577539" y="498614"/>
                </a:lnTo>
                <a:lnTo>
                  <a:pt x="597971" y="501683"/>
                </a:lnTo>
                <a:lnTo>
                  <a:pt x="583223" y="516874"/>
                </a:lnTo>
                <a:lnTo>
                  <a:pt x="586756" y="538202"/>
                </a:lnTo>
                <a:lnTo>
                  <a:pt x="568474" y="528075"/>
                </a:lnTo>
                <a:lnTo>
                  <a:pt x="550193" y="538202"/>
                </a:lnTo>
                <a:lnTo>
                  <a:pt x="553726" y="516874"/>
                </a:lnTo>
                <a:lnTo>
                  <a:pt x="538978" y="501683"/>
                </a:lnTo>
                <a:lnTo>
                  <a:pt x="559410" y="498614"/>
                </a:lnTo>
                <a:close/>
                <a:moveTo>
                  <a:pt x="384898" y="468695"/>
                </a:moveTo>
                <a:lnTo>
                  <a:pt x="389510" y="478660"/>
                </a:lnTo>
                <a:lnTo>
                  <a:pt x="399964" y="480193"/>
                </a:lnTo>
                <a:lnTo>
                  <a:pt x="392431" y="488012"/>
                </a:lnTo>
                <a:lnTo>
                  <a:pt x="394276" y="498897"/>
                </a:lnTo>
                <a:lnTo>
                  <a:pt x="384898" y="493685"/>
                </a:lnTo>
                <a:lnTo>
                  <a:pt x="375521" y="498897"/>
                </a:lnTo>
                <a:lnTo>
                  <a:pt x="377366" y="488012"/>
                </a:lnTo>
                <a:lnTo>
                  <a:pt x="369833" y="480193"/>
                </a:lnTo>
                <a:lnTo>
                  <a:pt x="380287" y="478660"/>
                </a:lnTo>
                <a:close/>
                <a:moveTo>
                  <a:pt x="518085" y="434048"/>
                </a:moveTo>
                <a:lnTo>
                  <a:pt x="524538" y="447698"/>
                </a:lnTo>
                <a:lnTo>
                  <a:pt x="538979" y="449998"/>
                </a:lnTo>
                <a:lnTo>
                  <a:pt x="528532" y="460581"/>
                </a:lnTo>
                <a:lnTo>
                  <a:pt x="530990" y="475611"/>
                </a:lnTo>
                <a:lnTo>
                  <a:pt x="518085" y="468556"/>
                </a:lnTo>
                <a:lnTo>
                  <a:pt x="505334" y="475611"/>
                </a:lnTo>
                <a:lnTo>
                  <a:pt x="507792" y="460581"/>
                </a:lnTo>
                <a:lnTo>
                  <a:pt x="497345" y="449998"/>
                </a:lnTo>
                <a:lnTo>
                  <a:pt x="511786" y="447698"/>
                </a:lnTo>
                <a:close/>
                <a:moveTo>
                  <a:pt x="274900" y="393684"/>
                </a:moveTo>
                <a:cubicBezTo>
                  <a:pt x="275515" y="393684"/>
                  <a:pt x="275975" y="393684"/>
                  <a:pt x="276590" y="393991"/>
                </a:cubicBezTo>
                <a:lnTo>
                  <a:pt x="340510" y="421294"/>
                </a:lnTo>
                <a:cubicBezTo>
                  <a:pt x="342507" y="422214"/>
                  <a:pt x="343583" y="424669"/>
                  <a:pt x="342661" y="426816"/>
                </a:cubicBezTo>
                <a:lnTo>
                  <a:pt x="287960" y="554282"/>
                </a:lnTo>
                <a:cubicBezTo>
                  <a:pt x="287499" y="555356"/>
                  <a:pt x="286578" y="556123"/>
                  <a:pt x="285656" y="556583"/>
                </a:cubicBezTo>
                <a:cubicBezTo>
                  <a:pt x="284580" y="557043"/>
                  <a:pt x="283351" y="557043"/>
                  <a:pt x="282429" y="556583"/>
                </a:cubicBezTo>
                <a:lnTo>
                  <a:pt x="218509" y="529280"/>
                </a:lnTo>
                <a:cubicBezTo>
                  <a:pt x="216358" y="528359"/>
                  <a:pt x="215436" y="525905"/>
                  <a:pt x="216358" y="523758"/>
                </a:cubicBezTo>
                <a:lnTo>
                  <a:pt x="271059" y="396138"/>
                </a:lnTo>
                <a:cubicBezTo>
                  <a:pt x="271520" y="395218"/>
                  <a:pt x="272288" y="394298"/>
                  <a:pt x="273363" y="393991"/>
                </a:cubicBezTo>
                <a:cubicBezTo>
                  <a:pt x="273824" y="393684"/>
                  <a:pt x="274439" y="393684"/>
                  <a:pt x="274900" y="393684"/>
                </a:cubicBezTo>
                <a:close/>
                <a:moveTo>
                  <a:pt x="530247" y="368845"/>
                </a:moveTo>
                <a:lnTo>
                  <a:pt x="547597" y="382192"/>
                </a:lnTo>
                <a:lnTo>
                  <a:pt x="568630" y="374215"/>
                </a:lnTo>
                <a:lnTo>
                  <a:pt x="560954" y="396307"/>
                </a:lnTo>
                <a:lnTo>
                  <a:pt x="573697" y="414563"/>
                </a:lnTo>
                <a:lnTo>
                  <a:pt x="551742" y="414870"/>
                </a:lnTo>
                <a:lnTo>
                  <a:pt x="538538" y="434047"/>
                </a:lnTo>
                <a:lnTo>
                  <a:pt x="532550" y="412109"/>
                </a:lnTo>
                <a:lnTo>
                  <a:pt x="511670" y="405818"/>
                </a:lnTo>
                <a:lnTo>
                  <a:pt x="529940" y="392011"/>
                </a:lnTo>
                <a:close/>
                <a:moveTo>
                  <a:pt x="167147" y="286143"/>
                </a:moveTo>
                <a:cubicBezTo>
                  <a:pt x="167762" y="286143"/>
                  <a:pt x="168222" y="286143"/>
                  <a:pt x="168837" y="286450"/>
                </a:cubicBezTo>
                <a:lnTo>
                  <a:pt x="232757" y="313753"/>
                </a:lnTo>
                <a:cubicBezTo>
                  <a:pt x="234908" y="314673"/>
                  <a:pt x="235830" y="317128"/>
                  <a:pt x="234908" y="319275"/>
                </a:cubicBezTo>
                <a:lnTo>
                  <a:pt x="180207" y="446894"/>
                </a:lnTo>
                <a:cubicBezTo>
                  <a:pt x="179746" y="447815"/>
                  <a:pt x="178825" y="448582"/>
                  <a:pt x="177903" y="449042"/>
                </a:cubicBezTo>
                <a:cubicBezTo>
                  <a:pt x="176827" y="449502"/>
                  <a:pt x="175598" y="449502"/>
                  <a:pt x="174676" y="449042"/>
                </a:cubicBezTo>
                <a:lnTo>
                  <a:pt x="110756" y="421739"/>
                </a:lnTo>
                <a:cubicBezTo>
                  <a:pt x="108605" y="420818"/>
                  <a:pt x="107683" y="418364"/>
                  <a:pt x="108605" y="416217"/>
                </a:cubicBezTo>
                <a:lnTo>
                  <a:pt x="163306" y="288597"/>
                </a:lnTo>
                <a:cubicBezTo>
                  <a:pt x="163767" y="287677"/>
                  <a:pt x="164535" y="286757"/>
                  <a:pt x="165610" y="286450"/>
                </a:cubicBezTo>
                <a:cubicBezTo>
                  <a:pt x="166071" y="286143"/>
                  <a:pt x="166686" y="286143"/>
                  <a:pt x="167147" y="286143"/>
                </a:cubicBezTo>
                <a:close/>
                <a:moveTo>
                  <a:pt x="526240" y="215577"/>
                </a:moveTo>
                <a:cubicBezTo>
                  <a:pt x="527469" y="215577"/>
                  <a:pt x="529313" y="216191"/>
                  <a:pt x="530081" y="218185"/>
                </a:cubicBezTo>
                <a:lnTo>
                  <a:pt x="557429" y="282007"/>
                </a:lnTo>
                <a:cubicBezTo>
                  <a:pt x="557890" y="282928"/>
                  <a:pt x="557890" y="284155"/>
                  <a:pt x="557429" y="285076"/>
                </a:cubicBezTo>
                <a:cubicBezTo>
                  <a:pt x="557122" y="286150"/>
                  <a:pt x="556200" y="287070"/>
                  <a:pt x="555278" y="287377"/>
                </a:cubicBezTo>
                <a:lnTo>
                  <a:pt x="427448" y="342147"/>
                </a:lnTo>
                <a:cubicBezTo>
                  <a:pt x="426987" y="342301"/>
                  <a:pt x="426373" y="342454"/>
                  <a:pt x="425758" y="342454"/>
                </a:cubicBezTo>
                <a:cubicBezTo>
                  <a:pt x="424529" y="342454"/>
                  <a:pt x="422685" y="341840"/>
                  <a:pt x="421917" y="339846"/>
                </a:cubicBezTo>
                <a:lnTo>
                  <a:pt x="394569" y="276177"/>
                </a:lnTo>
                <a:cubicBezTo>
                  <a:pt x="394108" y="275103"/>
                  <a:pt x="394108" y="274029"/>
                  <a:pt x="394569" y="272956"/>
                </a:cubicBezTo>
                <a:cubicBezTo>
                  <a:pt x="394876" y="271882"/>
                  <a:pt x="395798" y="271115"/>
                  <a:pt x="396720" y="270654"/>
                </a:cubicBezTo>
                <a:lnTo>
                  <a:pt x="524550" y="215884"/>
                </a:lnTo>
                <a:cubicBezTo>
                  <a:pt x="525011" y="215730"/>
                  <a:pt x="525625" y="215577"/>
                  <a:pt x="526240" y="215577"/>
                </a:cubicBezTo>
                <a:close/>
                <a:moveTo>
                  <a:pt x="60844" y="179942"/>
                </a:moveTo>
                <a:cubicBezTo>
                  <a:pt x="61459" y="179942"/>
                  <a:pt x="61920" y="179942"/>
                  <a:pt x="62535" y="180249"/>
                </a:cubicBezTo>
                <a:lnTo>
                  <a:pt x="126330" y="207564"/>
                </a:lnTo>
                <a:cubicBezTo>
                  <a:pt x="128482" y="208485"/>
                  <a:pt x="129558" y="210940"/>
                  <a:pt x="128636" y="213088"/>
                </a:cubicBezTo>
                <a:lnTo>
                  <a:pt x="73911" y="340609"/>
                </a:lnTo>
                <a:cubicBezTo>
                  <a:pt x="73449" y="341683"/>
                  <a:pt x="72527" y="342450"/>
                  <a:pt x="71605" y="342911"/>
                </a:cubicBezTo>
                <a:cubicBezTo>
                  <a:pt x="70529" y="343371"/>
                  <a:pt x="69299" y="343371"/>
                  <a:pt x="68377" y="342911"/>
                </a:cubicBezTo>
                <a:lnTo>
                  <a:pt x="4428" y="315596"/>
                </a:lnTo>
                <a:cubicBezTo>
                  <a:pt x="2276" y="314675"/>
                  <a:pt x="1200" y="312066"/>
                  <a:pt x="2122" y="310071"/>
                </a:cubicBezTo>
                <a:lnTo>
                  <a:pt x="57001" y="182397"/>
                </a:lnTo>
                <a:cubicBezTo>
                  <a:pt x="57462" y="181323"/>
                  <a:pt x="58231" y="180556"/>
                  <a:pt x="59307" y="180096"/>
                </a:cubicBezTo>
                <a:cubicBezTo>
                  <a:pt x="59768" y="179942"/>
                  <a:pt x="60229" y="179942"/>
                  <a:pt x="60844" y="179942"/>
                </a:cubicBezTo>
                <a:close/>
                <a:moveTo>
                  <a:pt x="418557" y="108036"/>
                </a:moveTo>
                <a:cubicBezTo>
                  <a:pt x="419786" y="108036"/>
                  <a:pt x="421630" y="108803"/>
                  <a:pt x="422398" y="110644"/>
                </a:cubicBezTo>
                <a:lnTo>
                  <a:pt x="449746" y="174466"/>
                </a:lnTo>
                <a:cubicBezTo>
                  <a:pt x="450207" y="175387"/>
                  <a:pt x="450207" y="176614"/>
                  <a:pt x="449746" y="177688"/>
                </a:cubicBezTo>
                <a:cubicBezTo>
                  <a:pt x="449439" y="178608"/>
                  <a:pt x="448517" y="179529"/>
                  <a:pt x="447595" y="179989"/>
                </a:cubicBezTo>
                <a:lnTo>
                  <a:pt x="319765" y="234606"/>
                </a:lnTo>
                <a:cubicBezTo>
                  <a:pt x="319304" y="234760"/>
                  <a:pt x="318690" y="234913"/>
                  <a:pt x="318229" y="234913"/>
                </a:cubicBezTo>
                <a:cubicBezTo>
                  <a:pt x="316846" y="234913"/>
                  <a:pt x="315156" y="234299"/>
                  <a:pt x="314234" y="232458"/>
                </a:cubicBezTo>
                <a:lnTo>
                  <a:pt x="286886" y="168636"/>
                </a:lnTo>
                <a:cubicBezTo>
                  <a:pt x="286425" y="167562"/>
                  <a:pt x="286425" y="166488"/>
                  <a:pt x="286886" y="165414"/>
                </a:cubicBezTo>
                <a:cubicBezTo>
                  <a:pt x="287347" y="164340"/>
                  <a:pt x="288115" y="163573"/>
                  <a:pt x="289037" y="163113"/>
                </a:cubicBezTo>
                <a:lnTo>
                  <a:pt x="416867" y="108343"/>
                </a:lnTo>
                <a:cubicBezTo>
                  <a:pt x="417328" y="108189"/>
                  <a:pt x="417942" y="108036"/>
                  <a:pt x="418557" y="108036"/>
                </a:cubicBezTo>
                <a:close/>
                <a:moveTo>
                  <a:pt x="114627" y="84678"/>
                </a:moveTo>
                <a:lnTo>
                  <a:pt x="126765" y="96799"/>
                </a:lnTo>
                <a:lnTo>
                  <a:pt x="153959" y="85905"/>
                </a:lnTo>
                <a:lnTo>
                  <a:pt x="170553" y="124571"/>
                </a:lnTo>
                <a:lnTo>
                  <a:pt x="159183" y="129174"/>
                </a:lnTo>
                <a:lnTo>
                  <a:pt x="233086" y="202977"/>
                </a:lnTo>
                <a:lnTo>
                  <a:pt x="260280" y="192084"/>
                </a:lnTo>
                <a:lnTo>
                  <a:pt x="276874" y="230903"/>
                </a:lnTo>
                <a:lnTo>
                  <a:pt x="265504" y="235353"/>
                </a:lnTo>
                <a:lnTo>
                  <a:pt x="340789" y="310536"/>
                </a:lnTo>
                <a:lnTo>
                  <a:pt x="367984" y="299642"/>
                </a:lnTo>
                <a:lnTo>
                  <a:pt x="384578" y="338308"/>
                </a:lnTo>
                <a:lnTo>
                  <a:pt x="373208" y="342911"/>
                </a:lnTo>
                <a:lnTo>
                  <a:pt x="473383" y="442952"/>
                </a:lnTo>
                <a:cubicBezTo>
                  <a:pt x="481680" y="451238"/>
                  <a:pt x="481680" y="464433"/>
                  <a:pt x="473383" y="472719"/>
                </a:cubicBezTo>
                <a:cubicBezTo>
                  <a:pt x="469235" y="476861"/>
                  <a:pt x="463857" y="478856"/>
                  <a:pt x="458480" y="478856"/>
                </a:cubicBezTo>
                <a:cubicBezTo>
                  <a:pt x="453102" y="478856"/>
                  <a:pt x="447725" y="476861"/>
                  <a:pt x="443577" y="472719"/>
                </a:cubicBezTo>
                <a:lnTo>
                  <a:pt x="343401" y="372678"/>
                </a:lnTo>
                <a:lnTo>
                  <a:pt x="338946" y="384032"/>
                </a:lnTo>
                <a:lnTo>
                  <a:pt x="300228" y="367461"/>
                </a:lnTo>
                <a:lnTo>
                  <a:pt x="310983" y="340303"/>
                </a:lnTo>
                <a:lnTo>
                  <a:pt x="235697" y="265119"/>
                </a:lnTo>
                <a:lnTo>
                  <a:pt x="231242" y="276474"/>
                </a:lnTo>
                <a:lnTo>
                  <a:pt x="192524" y="259902"/>
                </a:lnTo>
                <a:lnTo>
                  <a:pt x="203279" y="232744"/>
                </a:lnTo>
                <a:lnTo>
                  <a:pt x="129376" y="158941"/>
                </a:lnTo>
                <a:lnTo>
                  <a:pt x="124767" y="170295"/>
                </a:lnTo>
                <a:lnTo>
                  <a:pt x="86049" y="153724"/>
                </a:lnTo>
                <a:lnTo>
                  <a:pt x="96958" y="126566"/>
                </a:lnTo>
                <a:lnTo>
                  <a:pt x="84820" y="114445"/>
                </a:lnTo>
                <a:cubicBezTo>
                  <a:pt x="99877" y="111376"/>
                  <a:pt x="111708" y="99561"/>
                  <a:pt x="114627" y="84678"/>
                </a:cubicBezTo>
                <a:close/>
                <a:moveTo>
                  <a:pt x="312061" y="1835"/>
                </a:moveTo>
                <a:cubicBezTo>
                  <a:pt x="313444" y="1835"/>
                  <a:pt x="315134" y="2449"/>
                  <a:pt x="316056" y="4443"/>
                </a:cubicBezTo>
                <a:lnTo>
                  <a:pt x="343404" y="68112"/>
                </a:lnTo>
                <a:cubicBezTo>
                  <a:pt x="343865" y="69186"/>
                  <a:pt x="343865" y="70413"/>
                  <a:pt x="343404" y="71333"/>
                </a:cubicBezTo>
                <a:cubicBezTo>
                  <a:pt x="342943" y="72407"/>
                  <a:pt x="342175" y="73174"/>
                  <a:pt x="341099" y="73635"/>
                </a:cubicBezTo>
                <a:lnTo>
                  <a:pt x="213423" y="128405"/>
                </a:lnTo>
                <a:cubicBezTo>
                  <a:pt x="212962" y="128559"/>
                  <a:pt x="212348" y="128712"/>
                  <a:pt x="211733" y="128712"/>
                </a:cubicBezTo>
                <a:cubicBezTo>
                  <a:pt x="210504" y="128712"/>
                  <a:pt x="208660" y="128098"/>
                  <a:pt x="207892" y="126104"/>
                </a:cubicBezTo>
                <a:lnTo>
                  <a:pt x="180544" y="62435"/>
                </a:lnTo>
                <a:cubicBezTo>
                  <a:pt x="180083" y="61361"/>
                  <a:pt x="180083" y="60134"/>
                  <a:pt x="180544" y="59213"/>
                </a:cubicBezTo>
                <a:cubicBezTo>
                  <a:pt x="180851" y="58139"/>
                  <a:pt x="181773" y="57219"/>
                  <a:pt x="182695" y="56912"/>
                </a:cubicBezTo>
                <a:lnTo>
                  <a:pt x="310525" y="2142"/>
                </a:lnTo>
                <a:cubicBezTo>
                  <a:pt x="310986" y="1988"/>
                  <a:pt x="311600" y="1835"/>
                  <a:pt x="312061" y="1835"/>
                </a:cubicBezTo>
                <a:close/>
                <a:moveTo>
                  <a:pt x="4301" y="0"/>
                </a:moveTo>
                <a:lnTo>
                  <a:pt x="76646" y="767"/>
                </a:lnTo>
                <a:cubicBezTo>
                  <a:pt x="78950" y="920"/>
                  <a:pt x="80793" y="2760"/>
                  <a:pt x="80793" y="5061"/>
                </a:cubicBezTo>
                <a:lnTo>
                  <a:pt x="81561" y="75911"/>
                </a:lnTo>
                <a:lnTo>
                  <a:pt x="81561" y="76831"/>
                </a:lnTo>
                <a:cubicBezTo>
                  <a:pt x="81715" y="76985"/>
                  <a:pt x="81715" y="77138"/>
                  <a:pt x="81715" y="77291"/>
                </a:cubicBezTo>
                <a:cubicBezTo>
                  <a:pt x="81715" y="79592"/>
                  <a:pt x="79718" y="81432"/>
                  <a:pt x="77414" y="81432"/>
                </a:cubicBezTo>
                <a:lnTo>
                  <a:pt x="5069" y="80665"/>
                </a:lnTo>
                <a:cubicBezTo>
                  <a:pt x="2765" y="80512"/>
                  <a:pt x="922" y="78825"/>
                  <a:pt x="922" y="76525"/>
                </a:cubicBezTo>
                <a:lnTo>
                  <a:pt x="0" y="4294"/>
                </a:lnTo>
                <a:cubicBezTo>
                  <a:pt x="0" y="3067"/>
                  <a:pt x="461" y="1994"/>
                  <a:pt x="1229" y="1227"/>
                </a:cubicBezTo>
                <a:cubicBezTo>
                  <a:pt x="1997" y="460"/>
                  <a:pt x="3072" y="0"/>
                  <a:pt x="4301" y="0"/>
                </a:cubicBezTo>
                <a:close/>
              </a:path>
            </a:pathLst>
          </a:custGeom>
          <a:solidFill>
            <a:srgbClr val="FBEA8B"/>
          </a:solidFill>
          <a:ln w="12700">
            <a:miter lim="400000"/>
          </a:ln>
        </p:spPr>
        <p:txBody>
          <a:bodyPr lIns="22860" rIns="228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defRPr sz="1800">
                <a:solidFill>
                  <a:schemeClr val="accent6">
                    <a:hueOff val="-2214564"/>
                    <a:satOff val="-18402"/>
                    <a:lumOff val="-82877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21" name="Shape 4732">
            <a:extLst>
              <a:ext uri="{FF2B5EF4-FFF2-40B4-BE49-F238E27FC236}">
                <a16:creationId xmlns:a16="http://schemas.microsoft.com/office/drawing/2014/main" id="{64CC5E5A-CB78-4A4F-89CF-4BA389B0A71E}"/>
              </a:ext>
            </a:extLst>
          </p:cNvPr>
          <p:cNvSpPr/>
          <p:nvPr/>
        </p:nvSpPr>
        <p:spPr>
          <a:xfrm>
            <a:off x="1838325" y="1878928"/>
            <a:ext cx="640080" cy="622689"/>
          </a:xfrm>
          <a:custGeom>
            <a:avLst/>
            <a:gdLst>
              <a:gd name="connsiteX0" fmla="*/ 52732 w 608433"/>
              <a:gd name="connsiteY0" fmla="*/ 395072 h 591903"/>
              <a:gd name="connsiteX1" fmla="*/ 64408 w 608433"/>
              <a:gd name="connsiteY1" fmla="*/ 395072 h 591903"/>
              <a:gd name="connsiteX2" fmla="*/ 197139 w 608433"/>
              <a:gd name="connsiteY2" fmla="*/ 527622 h 591903"/>
              <a:gd name="connsiteX3" fmla="*/ 197139 w 608433"/>
              <a:gd name="connsiteY3" fmla="*/ 539128 h 591903"/>
              <a:gd name="connsiteX4" fmla="*/ 150130 w 608433"/>
              <a:gd name="connsiteY4" fmla="*/ 586073 h 591903"/>
              <a:gd name="connsiteX5" fmla="*/ 136151 w 608433"/>
              <a:gd name="connsiteY5" fmla="*/ 591903 h 591903"/>
              <a:gd name="connsiteX6" fmla="*/ 122017 w 608433"/>
              <a:gd name="connsiteY6" fmla="*/ 586073 h 591903"/>
              <a:gd name="connsiteX7" fmla="*/ 5877 w 608433"/>
              <a:gd name="connsiteY7" fmla="*/ 470092 h 591903"/>
              <a:gd name="connsiteX8" fmla="*/ 5877 w 608433"/>
              <a:gd name="connsiteY8" fmla="*/ 442017 h 591903"/>
              <a:gd name="connsiteX9" fmla="*/ 267800 w 608433"/>
              <a:gd name="connsiteY9" fmla="*/ 180270 h 591903"/>
              <a:gd name="connsiteX10" fmla="*/ 279477 w 608433"/>
              <a:gd name="connsiteY10" fmla="*/ 180270 h 591903"/>
              <a:gd name="connsiteX11" fmla="*/ 412070 w 608433"/>
              <a:gd name="connsiteY11" fmla="*/ 312813 h 591903"/>
              <a:gd name="connsiteX12" fmla="*/ 412070 w 608433"/>
              <a:gd name="connsiteY12" fmla="*/ 324319 h 591903"/>
              <a:gd name="connsiteX13" fmla="*/ 232616 w 608433"/>
              <a:gd name="connsiteY13" fmla="*/ 503651 h 591903"/>
              <a:gd name="connsiteX14" fmla="*/ 220939 w 608433"/>
              <a:gd name="connsiteY14" fmla="*/ 503651 h 591903"/>
              <a:gd name="connsiteX15" fmla="*/ 88346 w 608433"/>
              <a:gd name="connsiteY15" fmla="*/ 371108 h 591903"/>
              <a:gd name="connsiteX16" fmla="*/ 88346 w 608433"/>
              <a:gd name="connsiteY16" fmla="*/ 359602 h 591903"/>
              <a:gd name="connsiteX17" fmla="*/ 559449 w 608433"/>
              <a:gd name="connsiteY17" fmla="*/ 168157 h 591903"/>
              <a:gd name="connsiteX18" fmla="*/ 567585 w 608433"/>
              <a:gd name="connsiteY18" fmla="*/ 173979 h 591903"/>
              <a:gd name="connsiteX19" fmla="*/ 577257 w 608433"/>
              <a:gd name="connsiteY19" fmla="*/ 170455 h 591903"/>
              <a:gd name="connsiteX20" fmla="*/ 573726 w 608433"/>
              <a:gd name="connsiteY20" fmla="*/ 180260 h 591903"/>
              <a:gd name="connsiteX21" fmla="*/ 579713 w 608433"/>
              <a:gd name="connsiteY21" fmla="*/ 188227 h 591903"/>
              <a:gd name="connsiteX22" fmla="*/ 569427 w 608433"/>
              <a:gd name="connsiteY22" fmla="*/ 188380 h 591903"/>
              <a:gd name="connsiteX23" fmla="*/ 563287 w 608433"/>
              <a:gd name="connsiteY23" fmla="*/ 196807 h 591903"/>
              <a:gd name="connsiteX24" fmla="*/ 560524 w 608433"/>
              <a:gd name="connsiteY24" fmla="*/ 187155 h 591903"/>
              <a:gd name="connsiteX25" fmla="*/ 550852 w 608433"/>
              <a:gd name="connsiteY25" fmla="*/ 184397 h 591903"/>
              <a:gd name="connsiteX26" fmla="*/ 559295 w 608433"/>
              <a:gd name="connsiteY26" fmla="*/ 178269 h 591903"/>
              <a:gd name="connsiteX27" fmla="*/ 532235 w 608433"/>
              <a:gd name="connsiteY27" fmla="*/ 112905 h 591903"/>
              <a:gd name="connsiteX28" fmla="*/ 540241 w 608433"/>
              <a:gd name="connsiteY28" fmla="*/ 118741 h 591903"/>
              <a:gd name="connsiteX29" fmla="*/ 550095 w 608433"/>
              <a:gd name="connsiteY29" fmla="*/ 115209 h 591903"/>
              <a:gd name="connsiteX30" fmla="*/ 546553 w 608433"/>
              <a:gd name="connsiteY30" fmla="*/ 125038 h 591903"/>
              <a:gd name="connsiteX31" fmla="*/ 552404 w 608433"/>
              <a:gd name="connsiteY31" fmla="*/ 133024 h 591903"/>
              <a:gd name="connsiteX32" fmla="*/ 542242 w 608433"/>
              <a:gd name="connsiteY32" fmla="*/ 133178 h 591903"/>
              <a:gd name="connsiteX33" fmla="*/ 536084 w 608433"/>
              <a:gd name="connsiteY33" fmla="*/ 141625 h 591903"/>
              <a:gd name="connsiteX34" fmla="*/ 533313 w 608433"/>
              <a:gd name="connsiteY34" fmla="*/ 131949 h 591903"/>
              <a:gd name="connsiteX35" fmla="*/ 523613 w 608433"/>
              <a:gd name="connsiteY35" fmla="*/ 129185 h 591903"/>
              <a:gd name="connsiteX36" fmla="*/ 532081 w 608433"/>
              <a:gd name="connsiteY36" fmla="*/ 123041 h 591903"/>
              <a:gd name="connsiteX37" fmla="*/ 363101 w 608433"/>
              <a:gd name="connsiteY37" fmla="*/ 90984 h 591903"/>
              <a:gd name="connsiteX38" fmla="*/ 375390 w 608433"/>
              <a:gd name="connsiteY38" fmla="*/ 93266 h 591903"/>
              <a:gd name="connsiteX39" fmla="*/ 499354 w 608433"/>
              <a:gd name="connsiteY39" fmla="*/ 217058 h 591903"/>
              <a:gd name="connsiteX40" fmla="*/ 495975 w 608433"/>
              <a:gd name="connsiteY40" fmla="*/ 240681 h 591903"/>
              <a:gd name="connsiteX41" fmla="*/ 447741 w 608433"/>
              <a:gd name="connsiteY41" fmla="*/ 288849 h 591903"/>
              <a:gd name="connsiteX42" fmla="*/ 436067 w 608433"/>
              <a:gd name="connsiteY42" fmla="*/ 288849 h 591903"/>
              <a:gd name="connsiteX43" fmla="*/ 303500 w 608433"/>
              <a:gd name="connsiteY43" fmla="*/ 156312 h 591903"/>
              <a:gd name="connsiteX44" fmla="*/ 303500 w 608433"/>
              <a:gd name="connsiteY44" fmla="*/ 144808 h 591903"/>
              <a:gd name="connsiteX45" fmla="*/ 351734 w 608433"/>
              <a:gd name="connsiteY45" fmla="*/ 96640 h 591903"/>
              <a:gd name="connsiteX46" fmla="*/ 363101 w 608433"/>
              <a:gd name="connsiteY46" fmla="*/ 90984 h 591903"/>
              <a:gd name="connsiteX47" fmla="*/ 588314 w 608433"/>
              <a:gd name="connsiteY47" fmla="*/ 69648 h 591903"/>
              <a:gd name="connsiteX48" fmla="*/ 596300 w 608433"/>
              <a:gd name="connsiteY48" fmla="*/ 75635 h 591903"/>
              <a:gd name="connsiteX49" fmla="*/ 605976 w 608433"/>
              <a:gd name="connsiteY49" fmla="*/ 72104 h 591903"/>
              <a:gd name="connsiteX50" fmla="*/ 602597 w 608433"/>
              <a:gd name="connsiteY50" fmla="*/ 81776 h 591903"/>
              <a:gd name="connsiteX51" fmla="*/ 608433 w 608433"/>
              <a:gd name="connsiteY51" fmla="*/ 89912 h 591903"/>
              <a:gd name="connsiteX52" fmla="*/ 598297 w 608433"/>
              <a:gd name="connsiteY52" fmla="*/ 90066 h 591903"/>
              <a:gd name="connsiteX53" fmla="*/ 592153 w 608433"/>
              <a:gd name="connsiteY53" fmla="*/ 98509 h 591903"/>
              <a:gd name="connsiteX54" fmla="*/ 589389 w 608433"/>
              <a:gd name="connsiteY54" fmla="*/ 88837 h 591903"/>
              <a:gd name="connsiteX55" fmla="*/ 579713 w 608433"/>
              <a:gd name="connsiteY55" fmla="*/ 86074 h 591903"/>
              <a:gd name="connsiteX56" fmla="*/ 588160 w 608433"/>
              <a:gd name="connsiteY56" fmla="*/ 79934 h 591903"/>
              <a:gd name="connsiteX57" fmla="*/ 436241 w 608433"/>
              <a:gd name="connsiteY57" fmla="*/ 63509 h 591903"/>
              <a:gd name="connsiteX58" fmla="*/ 444377 w 608433"/>
              <a:gd name="connsiteY58" fmla="*/ 69345 h 591903"/>
              <a:gd name="connsiteX59" fmla="*/ 454049 w 608433"/>
              <a:gd name="connsiteY59" fmla="*/ 65813 h 591903"/>
              <a:gd name="connsiteX60" fmla="*/ 450518 w 608433"/>
              <a:gd name="connsiteY60" fmla="*/ 75642 h 591903"/>
              <a:gd name="connsiteX61" fmla="*/ 456505 w 608433"/>
              <a:gd name="connsiteY61" fmla="*/ 83628 h 591903"/>
              <a:gd name="connsiteX62" fmla="*/ 446219 w 608433"/>
              <a:gd name="connsiteY62" fmla="*/ 83782 h 591903"/>
              <a:gd name="connsiteX63" fmla="*/ 440079 w 608433"/>
              <a:gd name="connsiteY63" fmla="*/ 92229 h 591903"/>
              <a:gd name="connsiteX64" fmla="*/ 437316 w 608433"/>
              <a:gd name="connsiteY64" fmla="*/ 82553 h 591903"/>
              <a:gd name="connsiteX65" fmla="*/ 427644 w 608433"/>
              <a:gd name="connsiteY65" fmla="*/ 79789 h 591903"/>
              <a:gd name="connsiteX66" fmla="*/ 436087 w 608433"/>
              <a:gd name="connsiteY66" fmla="*/ 73645 h 591903"/>
              <a:gd name="connsiteX67" fmla="*/ 523016 w 608433"/>
              <a:gd name="connsiteY67" fmla="*/ 57086 h 591903"/>
              <a:gd name="connsiteX68" fmla="*/ 535616 w 608433"/>
              <a:gd name="connsiteY68" fmla="*/ 82239 h 591903"/>
              <a:gd name="connsiteX69" fmla="*/ 485215 w 608433"/>
              <a:gd name="connsiteY69" fmla="*/ 155244 h 591903"/>
              <a:gd name="connsiteX70" fmla="*/ 456788 w 608433"/>
              <a:gd name="connsiteY70" fmla="*/ 126870 h 591903"/>
              <a:gd name="connsiteX71" fmla="*/ 497816 w 608433"/>
              <a:gd name="connsiteY71" fmla="*/ 69663 h 591903"/>
              <a:gd name="connsiteX72" fmla="*/ 523016 w 608433"/>
              <a:gd name="connsiteY72" fmla="*/ 57086 h 591903"/>
              <a:gd name="connsiteX73" fmla="*/ 481390 w 608433"/>
              <a:gd name="connsiteY73" fmla="*/ 1341 h 591903"/>
              <a:gd name="connsiteX74" fmla="*/ 493979 w 608433"/>
              <a:gd name="connsiteY74" fmla="*/ 10555 h 591903"/>
              <a:gd name="connsiteX75" fmla="*/ 509332 w 608433"/>
              <a:gd name="connsiteY75" fmla="*/ 5027 h 591903"/>
              <a:gd name="connsiteX76" fmla="*/ 503805 w 608433"/>
              <a:gd name="connsiteY76" fmla="*/ 20384 h 591903"/>
              <a:gd name="connsiteX77" fmla="*/ 513170 w 608433"/>
              <a:gd name="connsiteY77" fmla="*/ 33130 h 591903"/>
              <a:gd name="connsiteX78" fmla="*/ 497050 w 608433"/>
              <a:gd name="connsiteY78" fmla="*/ 33283 h 591903"/>
              <a:gd name="connsiteX79" fmla="*/ 487377 w 608433"/>
              <a:gd name="connsiteY79" fmla="*/ 46644 h 591903"/>
              <a:gd name="connsiteX80" fmla="*/ 483079 w 608433"/>
              <a:gd name="connsiteY80" fmla="*/ 31441 h 591903"/>
              <a:gd name="connsiteX81" fmla="*/ 467726 w 608433"/>
              <a:gd name="connsiteY81" fmla="*/ 26987 h 591903"/>
              <a:gd name="connsiteX82" fmla="*/ 481083 w 608433"/>
              <a:gd name="connsiteY82" fmla="*/ 17466 h 591903"/>
              <a:gd name="connsiteX83" fmla="*/ 560343 w 608433"/>
              <a:gd name="connsiteY83" fmla="*/ 0 h 591903"/>
              <a:gd name="connsiteX84" fmla="*/ 573089 w 608433"/>
              <a:gd name="connsiteY84" fmla="*/ 9351 h 591903"/>
              <a:gd name="connsiteX85" fmla="*/ 588446 w 608433"/>
              <a:gd name="connsiteY85" fmla="*/ 3832 h 591903"/>
              <a:gd name="connsiteX86" fmla="*/ 582918 w 608433"/>
              <a:gd name="connsiteY86" fmla="*/ 19161 h 591903"/>
              <a:gd name="connsiteX87" fmla="*/ 592132 w 608433"/>
              <a:gd name="connsiteY87" fmla="*/ 31731 h 591903"/>
              <a:gd name="connsiteX88" fmla="*/ 576007 w 608433"/>
              <a:gd name="connsiteY88" fmla="*/ 32038 h 591903"/>
              <a:gd name="connsiteX89" fmla="*/ 566486 w 608433"/>
              <a:gd name="connsiteY89" fmla="*/ 45374 h 591903"/>
              <a:gd name="connsiteX90" fmla="*/ 562032 w 608433"/>
              <a:gd name="connsiteY90" fmla="*/ 30045 h 591903"/>
              <a:gd name="connsiteX91" fmla="*/ 546829 w 608433"/>
              <a:gd name="connsiteY91" fmla="*/ 25753 h 591903"/>
              <a:gd name="connsiteX92" fmla="*/ 560190 w 608433"/>
              <a:gd name="connsiteY92" fmla="*/ 16095 h 591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8433" h="591903">
                <a:moveTo>
                  <a:pt x="52732" y="395072"/>
                </a:moveTo>
                <a:cubicBezTo>
                  <a:pt x="55958" y="391850"/>
                  <a:pt x="61182" y="391850"/>
                  <a:pt x="64408" y="395072"/>
                </a:cubicBezTo>
                <a:lnTo>
                  <a:pt x="197139" y="527622"/>
                </a:lnTo>
                <a:cubicBezTo>
                  <a:pt x="200212" y="530844"/>
                  <a:pt x="200212" y="536060"/>
                  <a:pt x="197139" y="539128"/>
                </a:cubicBezTo>
                <a:lnTo>
                  <a:pt x="150130" y="586073"/>
                </a:lnTo>
                <a:cubicBezTo>
                  <a:pt x="146290" y="589909"/>
                  <a:pt x="141220" y="591903"/>
                  <a:pt x="136151" y="591903"/>
                </a:cubicBezTo>
                <a:cubicBezTo>
                  <a:pt x="130927" y="591903"/>
                  <a:pt x="125858" y="589909"/>
                  <a:pt x="122017" y="586073"/>
                </a:cubicBezTo>
                <a:lnTo>
                  <a:pt x="5877" y="470092"/>
                </a:lnTo>
                <a:cubicBezTo>
                  <a:pt x="-1958" y="462267"/>
                  <a:pt x="-1958" y="449687"/>
                  <a:pt x="5877" y="442017"/>
                </a:cubicBezTo>
                <a:close/>
                <a:moveTo>
                  <a:pt x="267800" y="180270"/>
                </a:moveTo>
                <a:cubicBezTo>
                  <a:pt x="271026" y="177049"/>
                  <a:pt x="276250" y="177049"/>
                  <a:pt x="279477" y="180270"/>
                </a:cubicBezTo>
                <a:lnTo>
                  <a:pt x="412070" y="312813"/>
                </a:lnTo>
                <a:cubicBezTo>
                  <a:pt x="415296" y="316035"/>
                  <a:pt x="415296" y="321251"/>
                  <a:pt x="412070" y="324319"/>
                </a:cubicBezTo>
                <a:lnTo>
                  <a:pt x="232616" y="503651"/>
                </a:lnTo>
                <a:cubicBezTo>
                  <a:pt x="229390" y="506872"/>
                  <a:pt x="224166" y="506872"/>
                  <a:pt x="220939" y="503651"/>
                </a:cubicBezTo>
                <a:lnTo>
                  <a:pt x="88346" y="371108"/>
                </a:lnTo>
                <a:cubicBezTo>
                  <a:pt x="85120" y="368039"/>
                  <a:pt x="85120" y="362824"/>
                  <a:pt x="88346" y="359602"/>
                </a:cubicBezTo>
                <a:close/>
                <a:moveTo>
                  <a:pt x="559449" y="168157"/>
                </a:moveTo>
                <a:lnTo>
                  <a:pt x="567585" y="173979"/>
                </a:lnTo>
                <a:lnTo>
                  <a:pt x="577257" y="170455"/>
                </a:lnTo>
                <a:lnTo>
                  <a:pt x="573726" y="180260"/>
                </a:lnTo>
                <a:lnTo>
                  <a:pt x="579713" y="188227"/>
                </a:lnTo>
                <a:lnTo>
                  <a:pt x="569427" y="188380"/>
                </a:lnTo>
                <a:lnTo>
                  <a:pt x="563287" y="196807"/>
                </a:lnTo>
                <a:lnTo>
                  <a:pt x="560524" y="187155"/>
                </a:lnTo>
                <a:lnTo>
                  <a:pt x="550852" y="184397"/>
                </a:lnTo>
                <a:lnTo>
                  <a:pt x="559295" y="178269"/>
                </a:lnTo>
                <a:close/>
                <a:moveTo>
                  <a:pt x="532235" y="112905"/>
                </a:moveTo>
                <a:lnTo>
                  <a:pt x="540241" y="118741"/>
                </a:lnTo>
                <a:lnTo>
                  <a:pt x="550095" y="115209"/>
                </a:lnTo>
                <a:lnTo>
                  <a:pt x="546553" y="125038"/>
                </a:lnTo>
                <a:lnTo>
                  <a:pt x="552404" y="133024"/>
                </a:lnTo>
                <a:lnTo>
                  <a:pt x="542242" y="133178"/>
                </a:lnTo>
                <a:lnTo>
                  <a:pt x="536084" y="141625"/>
                </a:lnTo>
                <a:lnTo>
                  <a:pt x="533313" y="131949"/>
                </a:lnTo>
                <a:lnTo>
                  <a:pt x="523613" y="129185"/>
                </a:lnTo>
                <a:lnTo>
                  <a:pt x="532081" y="123041"/>
                </a:lnTo>
                <a:close/>
                <a:moveTo>
                  <a:pt x="363101" y="90984"/>
                </a:moveTo>
                <a:cubicBezTo>
                  <a:pt x="367287" y="90428"/>
                  <a:pt x="371626" y="91195"/>
                  <a:pt x="375390" y="93266"/>
                </a:cubicBezTo>
                <a:lnTo>
                  <a:pt x="499354" y="217058"/>
                </a:lnTo>
                <a:cubicBezTo>
                  <a:pt x="503502" y="224575"/>
                  <a:pt x="502273" y="234239"/>
                  <a:pt x="495975" y="240681"/>
                </a:cubicBezTo>
                <a:lnTo>
                  <a:pt x="447741" y="288849"/>
                </a:lnTo>
                <a:cubicBezTo>
                  <a:pt x="444515" y="292070"/>
                  <a:pt x="439292" y="292070"/>
                  <a:pt x="436067" y="288849"/>
                </a:cubicBezTo>
                <a:lnTo>
                  <a:pt x="303500" y="156312"/>
                </a:lnTo>
                <a:cubicBezTo>
                  <a:pt x="300274" y="153244"/>
                  <a:pt x="300274" y="148029"/>
                  <a:pt x="303500" y="144808"/>
                </a:cubicBezTo>
                <a:lnTo>
                  <a:pt x="351734" y="96640"/>
                </a:lnTo>
                <a:cubicBezTo>
                  <a:pt x="354883" y="93419"/>
                  <a:pt x="358915" y="91540"/>
                  <a:pt x="363101" y="90984"/>
                </a:cubicBezTo>
                <a:close/>
                <a:moveTo>
                  <a:pt x="588314" y="69648"/>
                </a:moveTo>
                <a:lnTo>
                  <a:pt x="596300" y="75635"/>
                </a:lnTo>
                <a:lnTo>
                  <a:pt x="605976" y="72104"/>
                </a:lnTo>
                <a:lnTo>
                  <a:pt x="602597" y="81776"/>
                </a:lnTo>
                <a:lnTo>
                  <a:pt x="608433" y="89912"/>
                </a:lnTo>
                <a:lnTo>
                  <a:pt x="598297" y="90066"/>
                </a:lnTo>
                <a:lnTo>
                  <a:pt x="592153" y="98509"/>
                </a:lnTo>
                <a:lnTo>
                  <a:pt x="589389" y="88837"/>
                </a:lnTo>
                <a:lnTo>
                  <a:pt x="579713" y="86074"/>
                </a:lnTo>
                <a:lnTo>
                  <a:pt x="588160" y="79934"/>
                </a:lnTo>
                <a:close/>
                <a:moveTo>
                  <a:pt x="436241" y="63509"/>
                </a:moveTo>
                <a:lnTo>
                  <a:pt x="444377" y="69345"/>
                </a:lnTo>
                <a:lnTo>
                  <a:pt x="454049" y="65813"/>
                </a:lnTo>
                <a:lnTo>
                  <a:pt x="450518" y="75642"/>
                </a:lnTo>
                <a:lnTo>
                  <a:pt x="456505" y="83628"/>
                </a:lnTo>
                <a:lnTo>
                  <a:pt x="446219" y="83782"/>
                </a:lnTo>
                <a:lnTo>
                  <a:pt x="440079" y="92229"/>
                </a:lnTo>
                <a:lnTo>
                  <a:pt x="437316" y="82553"/>
                </a:lnTo>
                <a:lnTo>
                  <a:pt x="427644" y="79789"/>
                </a:lnTo>
                <a:lnTo>
                  <a:pt x="436087" y="73645"/>
                </a:lnTo>
                <a:close/>
                <a:moveTo>
                  <a:pt x="523016" y="57086"/>
                </a:moveTo>
                <a:cubicBezTo>
                  <a:pt x="533465" y="60614"/>
                  <a:pt x="538997" y="71810"/>
                  <a:pt x="535616" y="82239"/>
                </a:cubicBezTo>
                <a:cubicBezTo>
                  <a:pt x="524553" y="115061"/>
                  <a:pt x="504730" y="138680"/>
                  <a:pt x="485215" y="155244"/>
                </a:cubicBezTo>
                <a:lnTo>
                  <a:pt x="456788" y="126870"/>
                </a:lnTo>
                <a:cubicBezTo>
                  <a:pt x="472615" y="114140"/>
                  <a:pt x="489211" y="95583"/>
                  <a:pt x="497816" y="69663"/>
                </a:cubicBezTo>
                <a:cubicBezTo>
                  <a:pt x="501350" y="59234"/>
                  <a:pt x="512567" y="53559"/>
                  <a:pt x="523016" y="57086"/>
                </a:cubicBezTo>
                <a:close/>
                <a:moveTo>
                  <a:pt x="481390" y="1341"/>
                </a:moveTo>
                <a:lnTo>
                  <a:pt x="493979" y="10555"/>
                </a:lnTo>
                <a:lnTo>
                  <a:pt x="509332" y="5027"/>
                </a:lnTo>
                <a:lnTo>
                  <a:pt x="503805" y="20384"/>
                </a:lnTo>
                <a:lnTo>
                  <a:pt x="513170" y="33130"/>
                </a:lnTo>
                <a:lnTo>
                  <a:pt x="497050" y="33283"/>
                </a:lnTo>
                <a:lnTo>
                  <a:pt x="487377" y="46644"/>
                </a:lnTo>
                <a:lnTo>
                  <a:pt x="483079" y="31441"/>
                </a:lnTo>
                <a:lnTo>
                  <a:pt x="467726" y="26987"/>
                </a:lnTo>
                <a:lnTo>
                  <a:pt x="481083" y="17466"/>
                </a:lnTo>
                <a:close/>
                <a:moveTo>
                  <a:pt x="560343" y="0"/>
                </a:moveTo>
                <a:lnTo>
                  <a:pt x="573089" y="9351"/>
                </a:lnTo>
                <a:lnTo>
                  <a:pt x="588446" y="3832"/>
                </a:lnTo>
                <a:lnTo>
                  <a:pt x="582918" y="19161"/>
                </a:lnTo>
                <a:lnTo>
                  <a:pt x="592132" y="31731"/>
                </a:lnTo>
                <a:lnTo>
                  <a:pt x="576007" y="32038"/>
                </a:lnTo>
                <a:lnTo>
                  <a:pt x="566486" y="45374"/>
                </a:lnTo>
                <a:lnTo>
                  <a:pt x="562032" y="30045"/>
                </a:lnTo>
                <a:lnTo>
                  <a:pt x="546829" y="25753"/>
                </a:lnTo>
                <a:lnTo>
                  <a:pt x="560190" y="16095"/>
                </a:lnTo>
                <a:close/>
              </a:path>
            </a:pathLst>
          </a:custGeom>
          <a:solidFill>
            <a:srgbClr val="FBEA8B"/>
          </a:solidFill>
          <a:ln w="12700">
            <a:miter lim="400000"/>
          </a:ln>
        </p:spPr>
        <p:txBody>
          <a:bodyPr lIns="22860" rIns="228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defRPr sz="1800">
                <a:solidFill>
                  <a:schemeClr val="accent6">
                    <a:hueOff val="-2214564"/>
                    <a:satOff val="-18385"/>
                    <a:lumOff val="-8286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900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4BB271C-10BC-4057-9669-F9E1B15C4E6C}"/>
              </a:ext>
            </a:extLst>
          </p:cNvPr>
          <p:cNvGrpSpPr/>
          <p:nvPr/>
        </p:nvGrpSpPr>
        <p:grpSpPr>
          <a:xfrm>
            <a:off x="1612159" y="3365244"/>
            <a:ext cx="7553431" cy="960056"/>
            <a:chOff x="2824080" y="1669890"/>
            <a:chExt cx="8204200" cy="96005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326BB02-CDDF-4783-8882-C8914A46E2C0}"/>
                </a:ext>
              </a:extLst>
            </p:cNvPr>
            <p:cNvSpPr txBox="1"/>
            <p:nvPr/>
          </p:nvSpPr>
          <p:spPr>
            <a:xfrm>
              <a:off x="8355327" y="1669890"/>
              <a:ext cx="267295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927D"/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489C21E-867B-4C57-A9A7-300E36C718F6}"/>
                </a:ext>
              </a:extLst>
            </p:cNvPr>
            <p:cNvSpPr txBox="1"/>
            <p:nvPr/>
          </p:nvSpPr>
          <p:spPr>
            <a:xfrm>
              <a:off x="2824080" y="2010289"/>
              <a:ext cx="8204200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60D964E-EB33-4962-8ADC-EF2BE7BD18DA}"/>
              </a:ext>
            </a:extLst>
          </p:cNvPr>
          <p:cNvGrpSpPr/>
          <p:nvPr/>
        </p:nvGrpSpPr>
        <p:grpSpPr>
          <a:xfrm>
            <a:off x="2811780" y="4867147"/>
            <a:ext cx="7564755" cy="960056"/>
            <a:chOff x="2811780" y="1669890"/>
            <a:chExt cx="8216500" cy="960056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14C1370-7A3D-47A0-B8CF-B83B552CA4BE}"/>
                </a:ext>
              </a:extLst>
            </p:cNvPr>
            <p:cNvSpPr txBox="1"/>
            <p:nvPr/>
          </p:nvSpPr>
          <p:spPr>
            <a:xfrm>
              <a:off x="2811780" y="1669890"/>
              <a:ext cx="24609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927D"/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61F973E-AEA6-412A-8B9D-DEF7AD379C6D}"/>
                </a:ext>
              </a:extLst>
            </p:cNvPr>
            <p:cNvSpPr txBox="1"/>
            <p:nvPr/>
          </p:nvSpPr>
          <p:spPr>
            <a:xfrm>
              <a:off x="2824080" y="2010289"/>
              <a:ext cx="8204200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5167E3C-3ED0-428F-8133-6A8C914E6060}"/>
              </a:ext>
            </a:extLst>
          </p:cNvPr>
          <p:cNvGrpSpPr/>
          <p:nvPr/>
        </p:nvGrpSpPr>
        <p:grpSpPr>
          <a:xfrm>
            <a:off x="3802254" y="188405"/>
            <a:ext cx="4562624" cy="671074"/>
            <a:chOff x="3802254" y="188405"/>
            <a:chExt cx="4562624" cy="671074"/>
          </a:xfrm>
        </p:grpSpPr>
        <p:sp>
          <p:nvSpPr>
            <p:cNvPr id="36" name="文本框 2">
              <a:extLst>
                <a:ext uri="{FF2B5EF4-FFF2-40B4-BE49-F238E27FC236}">
                  <a16:creationId xmlns:a16="http://schemas.microsoft.com/office/drawing/2014/main" id="{0D5ECCB2-CCC3-4DB0-86DB-5BA05BF35BEE}"/>
                </a:ext>
              </a:extLst>
            </p:cNvPr>
            <p:cNvSpPr txBox="1"/>
            <p:nvPr/>
          </p:nvSpPr>
          <p:spPr>
            <a:xfrm>
              <a:off x="3802254" y="188405"/>
              <a:ext cx="4562624" cy="457953"/>
            </a:xfrm>
            <a:prstGeom prst="rect">
              <a:avLst/>
            </a:prstGeom>
            <a:noFill/>
          </p:spPr>
          <p:txBody>
            <a:bodyPr wrap="square" lIns="87764" tIns="43882" rIns="87764" bIns="43882" rtlCol="0">
              <a:spAutoFit/>
            </a:bodyPr>
            <a:lstStyle>
              <a:defPPr>
                <a:defRPr lang="zh-CN"/>
              </a:defPPr>
              <a:lvl1pPr algn="ctr">
                <a:defRPr sz="2400" spc="300">
                  <a:solidFill>
                    <a:schemeClr val="tx2"/>
                  </a:solidFill>
                  <a:latin typeface="思源黑体 CN Bold" pitchFamily="34" charset="-122"/>
                  <a:ea typeface="思源黑体 CN Bold" pitchFamily="34" charset="-122"/>
                </a:defRPr>
              </a:lvl1pPr>
            </a:lstStyle>
            <a:p>
              <a:r>
                <a:rPr lang="zh-CN" altLang="en-US" b="1" spc="0" dirty="0">
                  <a:gradFill flip="none" rotWithShape="1"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spc="0" dirty="0">
                <a:gradFill flip="none" rotWithShape="1">
                  <a:gsLst>
                    <a:gs pos="0">
                      <a:srgbClr val="EEDBB8"/>
                    </a:gs>
                    <a:gs pos="100000">
                      <a:srgbClr val="E5C46A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A5746FD-94A1-449E-8F78-A1622DFD1A2F}"/>
                </a:ext>
              </a:extLst>
            </p:cNvPr>
            <p:cNvSpPr txBox="1"/>
            <p:nvPr/>
          </p:nvSpPr>
          <p:spPr>
            <a:xfrm>
              <a:off x="4281753" y="551702"/>
              <a:ext cx="360362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0FAE93A-A230-4567-9B69-1DCEECC31C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6B00E36-9BAF-4281-AAA5-C997B887F5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19" y="-29901"/>
            <a:ext cx="3975836" cy="40666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7" t="77013" r="10061"/>
          <a:stretch/>
        </p:blipFill>
        <p:spPr>
          <a:xfrm>
            <a:off x="0" y="5605900"/>
            <a:ext cx="12192000" cy="125210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968914" y="2928162"/>
            <a:ext cx="42541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FBEA8B"/>
                </a:solidFill>
                <a:cs typeface="+mn-ea"/>
                <a:sym typeface="+mn-lt"/>
              </a:rPr>
              <a:t>年终总结 </a:t>
            </a:r>
            <a:r>
              <a:rPr lang="en-US" altLang="zh-CN" sz="2000" dirty="0">
                <a:solidFill>
                  <a:srgbClr val="FBEA8B"/>
                </a:solidFill>
                <a:cs typeface="+mn-ea"/>
                <a:sym typeface="+mn-lt"/>
              </a:rPr>
              <a:t>/ </a:t>
            </a:r>
            <a:r>
              <a:rPr lang="zh-CN" altLang="en-US" sz="2000" dirty="0">
                <a:solidFill>
                  <a:srgbClr val="FBEA8B"/>
                </a:solidFill>
                <a:cs typeface="+mn-ea"/>
                <a:sym typeface="+mn-lt"/>
              </a:rPr>
              <a:t>新年计划 </a:t>
            </a:r>
            <a:r>
              <a:rPr lang="en-US" altLang="zh-CN" sz="2000" dirty="0">
                <a:solidFill>
                  <a:srgbClr val="FBEA8B"/>
                </a:solidFill>
                <a:cs typeface="+mn-ea"/>
                <a:sym typeface="+mn-lt"/>
              </a:rPr>
              <a:t>/ </a:t>
            </a:r>
            <a:r>
              <a:rPr lang="zh-CN" altLang="en-US" sz="2000" dirty="0">
                <a:solidFill>
                  <a:srgbClr val="FBEA8B"/>
                </a:solidFill>
                <a:cs typeface="+mn-ea"/>
                <a:sym typeface="+mn-lt"/>
              </a:rPr>
              <a:t>年会盛典</a:t>
            </a:r>
          </a:p>
        </p:txBody>
      </p:sp>
      <p:sp>
        <p:nvSpPr>
          <p:cNvPr id="36" name="矩形: 圆角 35"/>
          <p:cNvSpPr/>
          <p:nvPr/>
        </p:nvSpPr>
        <p:spPr>
          <a:xfrm>
            <a:off x="4796589" y="4443011"/>
            <a:ext cx="2598822" cy="376396"/>
          </a:xfrm>
          <a:prstGeom prst="roundRect">
            <a:avLst>
              <a:gd name="adj" fmla="val 50000"/>
            </a:avLst>
          </a:prstGeom>
          <a:solidFill>
            <a:srgbClr val="FBEA8B"/>
          </a:solidFill>
          <a:ln>
            <a:solidFill>
              <a:srgbClr val="E5C46A"/>
            </a:solidFill>
          </a:ln>
          <a:effectLst>
            <a:innerShdw blurRad="63500" dist="50800" dir="13500000">
              <a:srgbClr val="C20A0A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A40000"/>
                </a:solidFill>
                <a:cs typeface="+mn-ea"/>
                <a:sym typeface="+mn-lt"/>
              </a:rPr>
              <a:t>汇报人：</a:t>
            </a:r>
            <a:r>
              <a:rPr lang="en-US" altLang="zh-CN" sz="1600" dirty="0">
                <a:solidFill>
                  <a:srgbClr val="A40000"/>
                </a:solidFill>
                <a:cs typeface="+mn-ea"/>
                <a:sym typeface="+mn-lt"/>
              </a:rPr>
              <a:t>51PPT</a:t>
            </a:r>
            <a:r>
              <a:rPr lang="zh-CN" altLang="en-US" sz="1600" dirty="0">
                <a:solidFill>
                  <a:srgbClr val="A40000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43432" y="1369440"/>
            <a:ext cx="4705134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600" dirty="0">
                <a:solidFill>
                  <a:srgbClr val="FBEA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56F21637-2BCE-4AF9-949A-4EDBCC20DC67}"/>
              </a:ext>
            </a:extLst>
          </p:cNvPr>
          <p:cNvSpPr/>
          <p:nvPr/>
        </p:nvSpPr>
        <p:spPr>
          <a:xfrm flipH="1">
            <a:off x="8223085" y="3200964"/>
            <a:ext cx="3364040" cy="3384234"/>
          </a:xfrm>
          <a:custGeom>
            <a:avLst/>
            <a:gdLst>
              <a:gd name="connsiteX0" fmla="*/ 2161460 w 2324078"/>
              <a:gd name="connsiteY0" fmla="*/ 310824 h 2338029"/>
              <a:gd name="connsiteX1" fmla="*/ 2026871 w 2324078"/>
              <a:gd name="connsiteY1" fmla="*/ 300728 h 2338029"/>
              <a:gd name="connsiteX2" fmla="*/ 2021728 w 2324078"/>
              <a:gd name="connsiteY2" fmla="*/ 303966 h 2338029"/>
              <a:gd name="connsiteX3" fmla="*/ 1953243 w 2324078"/>
              <a:gd name="connsiteY3" fmla="*/ 350353 h 2338029"/>
              <a:gd name="connsiteX4" fmla="*/ 2022109 w 2324078"/>
              <a:gd name="connsiteY4" fmla="*/ 271391 h 2338029"/>
              <a:gd name="connsiteX5" fmla="*/ 2016203 w 2324078"/>
              <a:gd name="connsiteY5" fmla="*/ 239958 h 2338029"/>
              <a:gd name="connsiteX6" fmla="*/ 1907714 w 2324078"/>
              <a:gd name="connsiteY6" fmla="*/ 138422 h 2338029"/>
              <a:gd name="connsiteX7" fmla="*/ 1827418 w 2324078"/>
              <a:gd name="connsiteY7" fmla="*/ 179570 h 2338029"/>
              <a:gd name="connsiteX8" fmla="*/ 1660540 w 2324078"/>
              <a:gd name="connsiteY8" fmla="*/ 272343 h 2338029"/>
              <a:gd name="connsiteX9" fmla="*/ 1821512 w 2324078"/>
              <a:gd name="connsiteY9" fmla="*/ 151280 h 2338029"/>
              <a:gd name="connsiteX10" fmla="*/ 1870757 w 2324078"/>
              <a:gd name="connsiteY10" fmla="*/ 107180 h 2338029"/>
              <a:gd name="connsiteX11" fmla="*/ 1794080 w 2324078"/>
              <a:gd name="connsiteY11" fmla="*/ 72223 h 2338029"/>
              <a:gd name="connsiteX12" fmla="*/ 1742169 w 2324078"/>
              <a:gd name="connsiteY12" fmla="*/ 108704 h 2338029"/>
              <a:gd name="connsiteX13" fmla="*/ 1528238 w 2324078"/>
              <a:gd name="connsiteY13" fmla="*/ 232814 h 2338029"/>
              <a:gd name="connsiteX14" fmla="*/ 1718071 w 2324078"/>
              <a:gd name="connsiteY14" fmla="*/ 74699 h 2338029"/>
              <a:gd name="connsiteX15" fmla="*/ 1735121 w 2324078"/>
              <a:gd name="connsiteY15" fmla="*/ 58316 h 2338029"/>
              <a:gd name="connsiteX16" fmla="*/ 1472516 w 2324078"/>
              <a:gd name="connsiteY16" fmla="*/ 55459 h 2338029"/>
              <a:gd name="connsiteX17" fmla="*/ 1328117 w 2324078"/>
              <a:gd name="connsiteY17" fmla="*/ 85558 h 2338029"/>
              <a:gd name="connsiteX18" fmla="*/ 1383553 w 2324078"/>
              <a:gd name="connsiteY18" fmla="*/ 126420 h 2338029"/>
              <a:gd name="connsiteX19" fmla="*/ 1426511 w 2324078"/>
              <a:gd name="connsiteY19" fmla="*/ 197381 h 2338029"/>
              <a:gd name="connsiteX20" fmla="*/ 1356311 w 2324078"/>
              <a:gd name="connsiteY20" fmla="*/ 142136 h 2338029"/>
              <a:gd name="connsiteX21" fmla="*/ 1281731 w 2324078"/>
              <a:gd name="connsiteY21" fmla="*/ 97559 h 2338029"/>
              <a:gd name="connsiteX22" fmla="*/ 1218866 w 2324078"/>
              <a:gd name="connsiteY22" fmla="*/ 50887 h 2338029"/>
              <a:gd name="connsiteX23" fmla="*/ 1088278 w 2324078"/>
              <a:gd name="connsiteY23" fmla="*/ 26122 h 2338029"/>
              <a:gd name="connsiteX24" fmla="*/ 1028175 w 2324078"/>
              <a:gd name="connsiteY24" fmla="*/ 150233 h 2338029"/>
              <a:gd name="connsiteX25" fmla="*/ 1025794 w 2324078"/>
              <a:gd name="connsiteY25" fmla="*/ 249007 h 2338029"/>
              <a:gd name="connsiteX26" fmla="*/ 995790 w 2324078"/>
              <a:gd name="connsiteY26" fmla="*/ 158805 h 2338029"/>
              <a:gd name="connsiteX27" fmla="*/ 888634 w 2324078"/>
              <a:gd name="connsiteY27" fmla="*/ 194810 h 2338029"/>
              <a:gd name="connsiteX28" fmla="*/ 957023 w 2324078"/>
              <a:gd name="connsiteY28" fmla="*/ 405598 h 2338029"/>
              <a:gd name="connsiteX29" fmla="*/ 843104 w 2324078"/>
              <a:gd name="connsiteY29" fmla="*/ 213860 h 2338029"/>
              <a:gd name="connsiteX30" fmla="*/ 606884 w 2324078"/>
              <a:gd name="connsiteY30" fmla="*/ 358068 h 2338029"/>
              <a:gd name="connsiteX31" fmla="*/ 649366 w 2324078"/>
              <a:gd name="connsiteY31" fmla="*/ 354353 h 2338029"/>
              <a:gd name="connsiteX32" fmla="*/ 322849 w 2324078"/>
              <a:gd name="connsiteY32" fmla="*/ 580001 h 2338029"/>
              <a:gd name="connsiteX33" fmla="*/ 429053 w 2324078"/>
              <a:gd name="connsiteY33" fmla="*/ 570857 h 2338029"/>
              <a:gd name="connsiteX34" fmla="*/ 350281 w 2324078"/>
              <a:gd name="connsiteY34" fmla="*/ 627530 h 2338029"/>
              <a:gd name="connsiteX35" fmla="*/ 365997 w 2324078"/>
              <a:gd name="connsiteY35" fmla="*/ 628673 h 2338029"/>
              <a:gd name="connsiteX36" fmla="*/ 527636 w 2324078"/>
              <a:gd name="connsiteY36" fmla="*/ 723257 h 2338029"/>
              <a:gd name="connsiteX37" fmla="*/ 583072 w 2324078"/>
              <a:gd name="connsiteY37" fmla="*/ 775549 h 2338029"/>
              <a:gd name="connsiteX38" fmla="*/ 721661 w 2324078"/>
              <a:gd name="connsiteY38" fmla="*/ 791837 h 2338029"/>
              <a:gd name="connsiteX39" fmla="*/ 642889 w 2324078"/>
              <a:gd name="connsiteY39" fmla="*/ 816411 h 2338029"/>
              <a:gd name="connsiteX40" fmla="*/ 504110 w 2324078"/>
              <a:gd name="connsiteY40" fmla="*/ 767357 h 2338029"/>
              <a:gd name="connsiteX41" fmla="*/ 372855 w 2324078"/>
              <a:gd name="connsiteY41" fmla="*/ 694682 h 2338029"/>
              <a:gd name="connsiteX42" fmla="*/ 292559 w 2324078"/>
              <a:gd name="connsiteY42" fmla="*/ 683537 h 2338029"/>
              <a:gd name="connsiteX43" fmla="*/ 169115 w 2324078"/>
              <a:gd name="connsiteY43" fmla="*/ 862798 h 2338029"/>
              <a:gd name="connsiteX44" fmla="*/ 151494 w 2324078"/>
              <a:gd name="connsiteY44" fmla="*/ 895754 h 2338029"/>
              <a:gd name="connsiteX45" fmla="*/ 173878 w 2324078"/>
              <a:gd name="connsiteY45" fmla="*/ 886706 h 2338029"/>
              <a:gd name="connsiteX46" fmla="*/ 325135 w 2324078"/>
              <a:gd name="connsiteY46" fmla="*/ 879467 h 2338029"/>
              <a:gd name="connsiteX47" fmla="*/ 467343 w 2324078"/>
              <a:gd name="connsiteY47" fmla="*/ 836509 h 2338029"/>
              <a:gd name="connsiteX48" fmla="*/ 375141 w 2324078"/>
              <a:gd name="connsiteY48" fmla="*/ 909089 h 2338029"/>
              <a:gd name="connsiteX49" fmla="*/ 165305 w 2324078"/>
              <a:gd name="connsiteY49" fmla="*/ 935855 h 2338029"/>
              <a:gd name="connsiteX50" fmla="*/ 116252 w 2324078"/>
              <a:gd name="connsiteY50" fmla="*/ 974621 h 2338029"/>
              <a:gd name="connsiteX51" fmla="*/ 13001 w 2324078"/>
              <a:gd name="connsiteY51" fmla="*/ 1383053 h 2338029"/>
              <a:gd name="connsiteX52" fmla="*/ 41957 w 2324078"/>
              <a:gd name="connsiteY52" fmla="*/ 1394102 h 2338029"/>
              <a:gd name="connsiteX53" fmla="*/ 137492 w 2324078"/>
              <a:gd name="connsiteY53" fmla="*/ 1394864 h 2338029"/>
              <a:gd name="connsiteX54" fmla="*/ 335803 w 2324078"/>
              <a:gd name="connsiteY54" fmla="*/ 1284279 h 2338029"/>
              <a:gd name="connsiteX55" fmla="*/ 478106 w 2324078"/>
              <a:gd name="connsiteY55" fmla="*/ 1238178 h 2338029"/>
              <a:gd name="connsiteX56" fmla="*/ 662225 w 2324078"/>
              <a:gd name="connsiteY56" fmla="*/ 1280660 h 2338029"/>
              <a:gd name="connsiteX57" fmla="*/ 395525 w 2324078"/>
              <a:gd name="connsiteY57" fmla="*/ 1337905 h 2338029"/>
              <a:gd name="connsiteX58" fmla="*/ 158257 w 2324078"/>
              <a:gd name="connsiteY58" fmla="*/ 1530119 h 2338029"/>
              <a:gd name="connsiteX59" fmla="*/ 27955 w 2324078"/>
              <a:gd name="connsiteY59" fmla="*/ 1553456 h 2338029"/>
              <a:gd name="connsiteX60" fmla="*/ 713 w 2324078"/>
              <a:gd name="connsiteY60" fmla="*/ 1549074 h 2338029"/>
              <a:gd name="connsiteX61" fmla="*/ 332 w 2324078"/>
              <a:gd name="connsiteY61" fmla="*/ 1632609 h 2338029"/>
              <a:gd name="connsiteX62" fmla="*/ 53577 w 2324078"/>
              <a:gd name="connsiteY62" fmla="*/ 1984557 h 2338029"/>
              <a:gd name="connsiteX63" fmla="*/ 55577 w 2324078"/>
              <a:gd name="connsiteY63" fmla="*/ 1938742 h 2338029"/>
              <a:gd name="connsiteX64" fmla="*/ 185498 w 2324078"/>
              <a:gd name="connsiteY64" fmla="*/ 1683186 h 2338029"/>
              <a:gd name="connsiteX65" fmla="*/ 255602 w 2324078"/>
              <a:gd name="connsiteY65" fmla="*/ 1640610 h 2338029"/>
              <a:gd name="connsiteX66" fmla="*/ 377618 w 2324078"/>
              <a:gd name="connsiteY66" fmla="*/ 1501068 h 2338029"/>
              <a:gd name="connsiteX67" fmla="*/ 465914 w 2324078"/>
              <a:gd name="connsiteY67" fmla="*/ 1398103 h 2338029"/>
              <a:gd name="connsiteX68" fmla="*/ 594597 w 2324078"/>
              <a:gd name="connsiteY68" fmla="*/ 1349049 h 2338029"/>
              <a:gd name="connsiteX69" fmla="*/ 520969 w 2324078"/>
              <a:gd name="connsiteY69" fmla="*/ 1397531 h 2338029"/>
              <a:gd name="connsiteX70" fmla="*/ 454961 w 2324078"/>
              <a:gd name="connsiteY70" fmla="*/ 1462682 h 2338029"/>
              <a:gd name="connsiteX71" fmla="*/ 390286 w 2324078"/>
              <a:gd name="connsiteY71" fmla="*/ 1612797 h 2338029"/>
              <a:gd name="connsiteX72" fmla="*/ 193976 w 2324078"/>
              <a:gd name="connsiteY72" fmla="*/ 1776341 h 2338029"/>
              <a:gd name="connsiteX73" fmla="*/ 90915 w 2324078"/>
              <a:gd name="connsiteY73" fmla="*/ 1991320 h 2338029"/>
              <a:gd name="connsiteX74" fmla="*/ 83105 w 2324078"/>
              <a:gd name="connsiteY74" fmla="*/ 2071425 h 2338029"/>
              <a:gd name="connsiteX75" fmla="*/ 202358 w 2324078"/>
              <a:gd name="connsiteY75" fmla="*/ 2295930 h 2338029"/>
              <a:gd name="connsiteX76" fmla="*/ 196928 w 2324078"/>
              <a:gd name="connsiteY76" fmla="*/ 2161246 h 2338029"/>
              <a:gd name="connsiteX77" fmla="*/ 288083 w 2324078"/>
              <a:gd name="connsiteY77" fmla="*/ 1944362 h 2338029"/>
              <a:gd name="connsiteX78" fmla="*/ 346661 w 2324078"/>
              <a:gd name="connsiteY78" fmla="*/ 1886735 h 2338029"/>
              <a:gd name="connsiteX79" fmla="*/ 428862 w 2324078"/>
              <a:gd name="connsiteY79" fmla="*/ 1700045 h 2338029"/>
              <a:gd name="connsiteX80" fmla="*/ 550020 w 2324078"/>
              <a:gd name="connsiteY80" fmla="*/ 1562409 h 2338029"/>
              <a:gd name="connsiteX81" fmla="*/ 723661 w 2324078"/>
              <a:gd name="connsiteY81" fmla="*/ 1511069 h 2338029"/>
              <a:gd name="connsiteX82" fmla="*/ 548401 w 2324078"/>
              <a:gd name="connsiteY82" fmla="*/ 1630037 h 2338029"/>
              <a:gd name="connsiteX83" fmla="*/ 445436 w 2324078"/>
              <a:gd name="connsiteY83" fmla="*/ 1819013 h 2338029"/>
              <a:gd name="connsiteX84" fmla="*/ 432863 w 2324078"/>
              <a:gd name="connsiteY84" fmla="*/ 1905500 h 2338029"/>
              <a:gd name="connsiteX85" fmla="*/ 347995 w 2324078"/>
              <a:gd name="connsiteY85" fmla="*/ 2064567 h 2338029"/>
              <a:gd name="connsiteX86" fmla="*/ 303513 w 2324078"/>
              <a:gd name="connsiteY86" fmla="*/ 2236970 h 2338029"/>
              <a:gd name="connsiteX87" fmla="*/ 336089 w 2324078"/>
              <a:gd name="connsiteY87" fmla="*/ 2306121 h 2338029"/>
              <a:gd name="connsiteX88" fmla="*/ 358472 w 2324078"/>
              <a:gd name="connsiteY88" fmla="*/ 2338030 h 2338029"/>
              <a:gd name="connsiteX89" fmla="*/ 508967 w 2324078"/>
              <a:gd name="connsiteY89" fmla="*/ 2324981 h 2338029"/>
              <a:gd name="connsiteX90" fmla="*/ 550877 w 2324078"/>
              <a:gd name="connsiteY90" fmla="*/ 1871591 h 2338029"/>
              <a:gd name="connsiteX91" fmla="*/ 898349 w 2324078"/>
              <a:gd name="connsiteY91" fmla="*/ 1569934 h 2338029"/>
              <a:gd name="connsiteX92" fmla="*/ 583358 w 2324078"/>
              <a:gd name="connsiteY92" fmla="*/ 1953315 h 2338029"/>
              <a:gd name="connsiteX93" fmla="*/ 581167 w 2324078"/>
              <a:gd name="connsiteY93" fmla="*/ 2318790 h 2338029"/>
              <a:gd name="connsiteX94" fmla="*/ 898921 w 2324078"/>
              <a:gd name="connsiteY94" fmla="*/ 2291262 h 2338029"/>
              <a:gd name="connsiteX95" fmla="*/ 975216 w 2324078"/>
              <a:gd name="connsiteY95" fmla="*/ 2204680 h 2338029"/>
              <a:gd name="connsiteX96" fmla="*/ 1605771 w 2324078"/>
              <a:gd name="connsiteY96" fmla="*/ 2002369 h 2338029"/>
              <a:gd name="connsiteX97" fmla="*/ 1824560 w 2324078"/>
              <a:gd name="connsiteY97" fmla="*/ 2026181 h 2338029"/>
              <a:gd name="connsiteX98" fmla="*/ 1758266 w 2324078"/>
              <a:gd name="connsiteY98" fmla="*/ 2070759 h 2338029"/>
              <a:gd name="connsiteX99" fmla="*/ 1616820 w 2324078"/>
              <a:gd name="connsiteY99" fmla="*/ 2089904 h 2338029"/>
              <a:gd name="connsiteX100" fmla="*/ 1461848 w 2324078"/>
              <a:gd name="connsiteY100" fmla="*/ 2080474 h 2338029"/>
              <a:gd name="connsiteX101" fmla="*/ 1183433 w 2324078"/>
              <a:gd name="connsiteY101" fmla="*/ 2137243 h 2338029"/>
              <a:gd name="connsiteX102" fmla="*/ 1024270 w 2324078"/>
              <a:gd name="connsiteY102" fmla="*/ 2247733 h 2338029"/>
              <a:gd name="connsiteX103" fmla="*/ 993504 w 2324078"/>
              <a:gd name="connsiteY103" fmla="*/ 2283166 h 2338029"/>
              <a:gd name="connsiteX104" fmla="*/ 2141743 w 2324078"/>
              <a:gd name="connsiteY104" fmla="*/ 2183820 h 2338029"/>
              <a:gd name="connsiteX105" fmla="*/ 1920382 w 2324078"/>
              <a:gd name="connsiteY105" fmla="*/ 1920644 h 2338029"/>
              <a:gd name="connsiteX106" fmla="*/ 1908761 w 2324078"/>
              <a:gd name="connsiteY106" fmla="*/ 1926169 h 2338029"/>
              <a:gd name="connsiteX107" fmla="*/ 1821893 w 2324078"/>
              <a:gd name="connsiteY107" fmla="*/ 1956935 h 2338029"/>
              <a:gd name="connsiteX108" fmla="*/ 1765982 w 2324078"/>
              <a:gd name="connsiteY108" fmla="*/ 1964364 h 2338029"/>
              <a:gd name="connsiteX109" fmla="*/ 1660254 w 2324078"/>
              <a:gd name="connsiteY109" fmla="*/ 1947410 h 2338029"/>
              <a:gd name="connsiteX110" fmla="*/ 1578053 w 2324078"/>
              <a:gd name="connsiteY110" fmla="*/ 1906547 h 2338029"/>
              <a:gd name="connsiteX111" fmla="*/ 1800081 w 2324078"/>
              <a:gd name="connsiteY111" fmla="*/ 1912548 h 2338029"/>
              <a:gd name="connsiteX112" fmla="*/ 1887997 w 2324078"/>
              <a:gd name="connsiteY112" fmla="*/ 1894070 h 2338029"/>
              <a:gd name="connsiteX113" fmla="*/ 1717499 w 2324078"/>
              <a:gd name="connsiteY113" fmla="*/ 1775674 h 2338029"/>
              <a:gd name="connsiteX114" fmla="*/ 1474898 w 2324078"/>
              <a:gd name="connsiteY114" fmla="*/ 1893593 h 2338029"/>
              <a:gd name="connsiteX115" fmla="*/ 1412414 w 2324078"/>
              <a:gd name="connsiteY115" fmla="*/ 1896832 h 2338029"/>
              <a:gd name="connsiteX116" fmla="*/ 1232105 w 2324078"/>
              <a:gd name="connsiteY116" fmla="*/ 1928550 h 2338029"/>
              <a:gd name="connsiteX117" fmla="*/ 889682 w 2324078"/>
              <a:gd name="connsiteY117" fmla="*/ 2061900 h 2338029"/>
              <a:gd name="connsiteX118" fmla="*/ 748902 w 2324078"/>
              <a:gd name="connsiteY118" fmla="*/ 2235732 h 2338029"/>
              <a:gd name="connsiteX119" fmla="*/ 880633 w 2324078"/>
              <a:gd name="connsiteY119" fmla="*/ 1968651 h 2338029"/>
              <a:gd name="connsiteX120" fmla="*/ 983884 w 2324078"/>
              <a:gd name="connsiteY120" fmla="*/ 1917882 h 2338029"/>
              <a:gd name="connsiteX121" fmla="*/ 1600913 w 2324078"/>
              <a:gd name="connsiteY121" fmla="*/ 1726049 h 2338029"/>
              <a:gd name="connsiteX122" fmla="*/ 1615391 w 2324078"/>
              <a:gd name="connsiteY122" fmla="*/ 1715857 h 2338029"/>
              <a:gd name="connsiteX123" fmla="*/ 1520999 w 2324078"/>
              <a:gd name="connsiteY123" fmla="*/ 1664136 h 2338029"/>
              <a:gd name="connsiteX124" fmla="*/ 1372123 w 2324078"/>
              <a:gd name="connsiteY124" fmla="*/ 1739669 h 2338029"/>
              <a:gd name="connsiteX125" fmla="*/ 1246012 w 2324078"/>
              <a:gd name="connsiteY125" fmla="*/ 1720143 h 2338029"/>
              <a:gd name="connsiteX126" fmla="*/ 994552 w 2324078"/>
              <a:gd name="connsiteY126" fmla="*/ 1720239 h 2338029"/>
              <a:gd name="connsiteX127" fmla="*/ 770333 w 2324078"/>
              <a:gd name="connsiteY127" fmla="*/ 1893498 h 2338029"/>
              <a:gd name="connsiteX128" fmla="*/ 1041320 w 2324078"/>
              <a:gd name="connsiteY128" fmla="*/ 1624512 h 2338029"/>
              <a:gd name="connsiteX129" fmla="*/ 1264205 w 2324078"/>
              <a:gd name="connsiteY129" fmla="*/ 1649849 h 2338029"/>
              <a:gd name="connsiteX130" fmla="*/ 1319545 w 2324078"/>
              <a:gd name="connsiteY130" fmla="*/ 1648896 h 2338029"/>
              <a:gd name="connsiteX131" fmla="*/ 1385172 w 2324078"/>
              <a:gd name="connsiteY131" fmla="*/ 1615844 h 2338029"/>
              <a:gd name="connsiteX132" fmla="*/ 1408413 w 2324078"/>
              <a:gd name="connsiteY132" fmla="*/ 1603462 h 2338029"/>
              <a:gd name="connsiteX133" fmla="*/ 1326022 w 2324078"/>
              <a:gd name="connsiteY133" fmla="*/ 1556409 h 2338029"/>
              <a:gd name="connsiteX134" fmla="*/ 1250584 w 2324078"/>
              <a:gd name="connsiteY134" fmla="*/ 1582126 h 2338029"/>
              <a:gd name="connsiteX135" fmla="*/ 1243821 w 2324078"/>
              <a:gd name="connsiteY135" fmla="*/ 1583174 h 2338029"/>
              <a:gd name="connsiteX136" fmla="*/ 1131998 w 2324078"/>
              <a:gd name="connsiteY136" fmla="*/ 1572887 h 2338029"/>
              <a:gd name="connsiteX137" fmla="*/ 1264109 w 2324078"/>
              <a:gd name="connsiteY137" fmla="*/ 1516785 h 2338029"/>
              <a:gd name="connsiteX138" fmla="*/ 1214008 w 2324078"/>
              <a:gd name="connsiteY138" fmla="*/ 1478780 h 2338029"/>
              <a:gd name="connsiteX139" fmla="*/ 1192386 w 2324078"/>
              <a:gd name="connsiteY139" fmla="*/ 1458968 h 2338029"/>
              <a:gd name="connsiteX140" fmla="*/ 1108947 w 2324078"/>
              <a:gd name="connsiteY140" fmla="*/ 1506974 h 2338029"/>
              <a:gd name="connsiteX141" fmla="*/ 1035700 w 2324078"/>
              <a:gd name="connsiteY141" fmla="*/ 1530977 h 2338029"/>
              <a:gd name="connsiteX142" fmla="*/ 644794 w 2324078"/>
              <a:gd name="connsiteY142" fmla="*/ 1446490 h 2338029"/>
              <a:gd name="connsiteX143" fmla="*/ 520683 w 2324078"/>
              <a:gd name="connsiteY143" fmla="*/ 1444585 h 2338029"/>
              <a:gd name="connsiteX144" fmla="*/ 754046 w 2324078"/>
              <a:gd name="connsiteY144" fmla="*/ 1408295 h 2338029"/>
              <a:gd name="connsiteX145" fmla="*/ 849677 w 2324078"/>
              <a:gd name="connsiteY145" fmla="*/ 1431726 h 2338029"/>
              <a:gd name="connsiteX146" fmla="*/ 1133903 w 2324078"/>
              <a:gd name="connsiteY146" fmla="*/ 1393055 h 2338029"/>
              <a:gd name="connsiteX147" fmla="*/ 1138856 w 2324078"/>
              <a:gd name="connsiteY147" fmla="*/ 1390673 h 2338029"/>
              <a:gd name="connsiteX148" fmla="*/ 1112090 w 2324078"/>
              <a:gd name="connsiteY148" fmla="*/ 1328475 h 2338029"/>
              <a:gd name="connsiteX149" fmla="*/ 935402 w 2324078"/>
              <a:gd name="connsiteY149" fmla="*/ 1227701 h 2338029"/>
              <a:gd name="connsiteX150" fmla="*/ 696515 w 2324078"/>
              <a:gd name="connsiteY150" fmla="*/ 1235226 h 2338029"/>
              <a:gd name="connsiteX151" fmla="*/ 927591 w 2324078"/>
              <a:gd name="connsiteY151" fmla="*/ 1168646 h 2338029"/>
              <a:gd name="connsiteX152" fmla="*/ 1055226 w 2324078"/>
              <a:gd name="connsiteY152" fmla="*/ 1223700 h 2338029"/>
              <a:gd name="connsiteX153" fmla="*/ 1100375 w 2324078"/>
              <a:gd name="connsiteY153" fmla="*/ 1257133 h 2338029"/>
              <a:gd name="connsiteX154" fmla="*/ 1122854 w 2324078"/>
              <a:gd name="connsiteY154" fmla="*/ 1119211 h 2338029"/>
              <a:gd name="connsiteX155" fmla="*/ 979502 w 2324078"/>
              <a:gd name="connsiteY155" fmla="*/ 850606 h 2338029"/>
              <a:gd name="connsiteX156" fmla="*/ 954261 w 2324078"/>
              <a:gd name="connsiteY156" fmla="*/ 888134 h 2338029"/>
              <a:gd name="connsiteX157" fmla="*/ 935497 w 2324078"/>
              <a:gd name="connsiteY157" fmla="*/ 608957 h 2338029"/>
              <a:gd name="connsiteX158" fmla="*/ 899969 w 2324078"/>
              <a:gd name="connsiteY158" fmla="*/ 631055 h 2338029"/>
              <a:gd name="connsiteX159" fmla="*/ 1116567 w 2324078"/>
              <a:gd name="connsiteY159" fmla="*/ 331493 h 2338029"/>
              <a:gd name="connsiteX160" fmla="*/ 946736 w 2324078"/>
              <a:gd name="connsiteY160" fmla="*/ 568190 h 2338029"/>
              <a:gd name="connsiteX161" fmla="*/ 996838 w 2324078"/>
              <a:gd name="connsiteY161" fmla="*/ 535424 h 2338029"/>
              <a:gd name="connsiteX162" fmla="*/ 970549 w 2324078"/>
              <a:gd name="connsiteY162" fmla="*/ 809077 h 2338029"/>
              <a:gd name="connsiteX163" fmla="*/ 999695 w 2324078"/>
              <a:gd name="connsiteY163" fmla="*/ 733829 h 2338029"/>
              <a:gd name="connsiteX164" fmla="*/ 1146190 w 2324078"/>
              <a:gd name="connsiteY164" fmla="*/ 1067109 h 2338029"/>
              <a:gd name="connsiteX165" fmla="*/ 1465563 w 2324078"/>
              <a:gd name="connsiteY165" fmla="*/ 1195030 h 2338029"/>
              <a:gd name="connsiteX166" fmla="*/ 1404698 w 2324078"/>
              <a:gd name="connsiteY166" fmla="*/ 1128164 h 2338029"/>
              <a:gd name="connsiteX167" fmla="*/ 1692163 w 2324078"/>
              <a:gd name="connsiteY167" fmla="*/ 1152644 h 2338029"/>
              <a:gd name="connsiteX168" fmla="*/ 1619011 w 2324078"/>
              <a:gd name="connsiteY168" fmla="*/ 1090636 h 2338029"/>
              <a:gd name="connsiteX169" fmla="*/ 1737788 w 2324078"/>
              <a:gd name="connsiteY169" fmla="*/ 1061394 h 2338029"/>
              <a:gd name="connsiteX170" fmla="*/ 1873233 w 2324078"/>
              <a:gd name="connsiteY170" fmla="*/ 1019294 h 2338029"/>
              <a:gd name="connsiteX171" fmla="*/ 1908476 w 2324078"/>
              <a:gd name="connsiteY171" fmla="*/ 1137689 h 2338029"/>
              <a:gd name="connsiteX172" fmla="*/ 1855707 w 2324078"/>
              <a:gd name="connsiteY172" fmla="*/ 1146071 h 2338029"/>
              <a:gd name="connsiteX173" fmla="*/ 2029538 w 2324078"/>
              <a:gd name="connsiteY173" fmla="*/ 1176551 h 2338029"/>
              <a:gd name="connsiteX174" fmla="*/ 2010584 w 2324078"/>
              <a:gd name="connsiteY174" fmla="*/ 1204745 h 2338029"/>
              <a:gd name="connsiteX175" fmla="*/ 2201369 w 2324078"/>
              <a:gd name="connsiteY175" fmla="*/ 954524 h 2338029"/>
              <a:gd name="connsiteX176" fmla="*/ 2162507 w 2324078"/>
              <a:gd name="connsiteY176" fmla="*/ 865084 h 2338029"/>
              <a:gd name="connsiteX177" fmla="*/ 2158031 w 2324078"/>
              <a:gd name="connsiteY177" fmla="*/ 869084 h 2338029"/>
              <a:gd name="connsiteX178" fmla="*/ 2160221 w 2324078"/>
              <a:gd name="connsiteY178" fmla="*/ 938617 h 2338029"/>
              <a:gd name="connsiteX179" fmla="*/ 2047445 w 2324078"/>
              <a:gd name="connsiteY179" fmla="*/ 995862 h 2338029"/>
              <a:gd name="connsiteX180" fmla="*/ 2001725 w 2324078"/>
              <a:gd name="connsiteY180" fmla="*/ 897183 h 2338029"/>
              <a:gd name="connsiteX181" fmla="*/ 1996487 w 2324078"/>
              <a:gd name="connsiteY181" fmla="*/ 901946 h 2338029"/>
              <a:gd name="connsiteX182" fmla="*/ 1990867 w 2324078"/>
              <a:gd name="connsiteY182" fmla="*/ 1003958 h 2338029"/>
              <a:gd name="connsiteX183" fmla="*/ 1848278 w 2324078"/>
              <a:gd name="connsiteY183" fmla="*/ 812792 h 2338029"/>
              <a:gd name="connsiteX184" fmla="*/ 1706736 w 2324078"/>
              <a:gd name="connsiteY184" fmla="*/ 866798 h 2338029"/>
              <a:gd name="connsiteX185" fmla="*/ 1667398 w 2324078"/>
              <a:gd name="connsiteY185" fmla="*/ 862798 h 2338029"/>
              <a:gd name="connsiteX186" fmla="*/ 1769601 w 2324078"/>
              <a:gd name="connsiteY186" fmla="*/ 795647 h 2338029"/>
              <a:gd name="connsiteX187" fmla="*/ 1921811 w 2324078"/>
              <a:gd name="connsiteY187" fmla="*/ 864703 h 2338029"/>
              <a:gd name="connsiteX188" fmla="*/ 1975055 w 2324078"/>
              <a:gd name="connsiteY188" fmla="*/ 971383 h 2338029"/>
              <a:gd name="connsiteX189" fmla="*/ 1974198 w 2324078"/>
              <a:gd name="connsiteY189" fmla="*/ 892992 h 2338029"/>
              <a:gd name="connsiteX190" fmla="*/ 1984485 w 2324078"/>
              <a:gd name="connsiteY190" fmla="*/ 874418 h 2338029"/>
              <a:gd name="connsiteX191" fmla="*/ 2058590 w 2324078"/>
              <a:gd name="connsiteY191" fmla="*/ 947666 h 2338029"/>
              <a:gd name="connsiteX192" fmla="*/ 2059542 w 2324078"/>
              <a:gd name="connsiteY192" fmla="*/ 946904 h 2338029"/>
              <a:gd name="connsiteX193" fmla="*/ 2043445 w 2324078"/>
              <a:gd name="connsiteY193" fmla="*/ 807648 h 2338029"/>
              <a:gd name="connsiteX194" fmla="*/ 1941146 w 2324078"/>
              <a:gd name="connsiteY194" fmla="*/ 799742 h 2338029"/>
              <a:gd name="connsiteX195" fmla="*/ 1927526 w 2324078"/>
              <a:gd name="connsiteY195" fmla="*/ 697158 h 2338029"/>
              <a:gd name="connsiteX196" fmla="*/ 1816178 w 2324078"/>
              <a:gd name="connsiteY196" fmla="*/ 605623 h 2338029"/>
              <a:gd name="connsiteX197" fmla="*/ 1721119 w 2324078"/>
              <a:gd name="connsiteY197" fmla="*/ 590954 h 2338029"/>
              <a:gd name="connsiteX198" fmla="*/ 1794747 w 2324078"/>
              <a:gd name="connsiteY198" fmla="*/ 728972 h 2338029"/>
              <a:gd name="connsiteX199" fmla="*/ 1695116 w 2324078"/>
              <a:gd name="connsiteY199" fmla="*/ 616291 h 2338029"/>
              <a:gd name="connsiteX200" fmla="*/ 1633013 w 2324078"/>
              <a:gd name="connsiteY200" fmla="*/ 805838 h 2338029"/>
              <a:gd name="connsiteX201" fmla="*/ 1644728 w 2324078"/>
              <a:gd name="connsiteY201" fmla="*/ 644580 h 2338029"/>
              <a:gd name="connsiteX202" fmla="*/ 1828085 w 2324078"/>
              <a:gd name="connsiteY202" fmla="*/ 579334 h 2338029"/>
              <a:gd name="connsiteX203" fmla="*/ 2088974 w 2324078"/>
              <a:gd name="connsiteY203" fmla="*/ 699063 h 2338029"/>
              <a:gd name="connsiteX204" fmla="*/ 2108596 w 2324078"/>
              <a:gd name="connsiteY204" fmla="*/ 806886 h 2338029"/>
              <a:gd name="connsiteX205" fmla="*/ 2112215 w 2324078"/>
              <a:gd name="connsiteY205" fmla="*/ 809744 h 2338029"/>
              <a:gd name="connsiteX206" fmla="*/ 2150982 w 2324078"/>
              <a:gd name="connsiteY206" fmla="*/ 682966 h 2338029"/>
              <a:gd name="connsiteX207" fmla="*/ 2225182 w 2324078"/>
              <a:gd name="connsiteY207" fmla="*/ 489799 h 2338029"/>
              <a:gd name="connsiteX208" fmla="*/ 2153744 w 2324078"/>
              <a:gd name="connsiteY208" fmla="*/ 467701 h 2338029"/>
              <a:gd name="connsiteX209" fmla="*/ 2138981 w 2324078"/>
              <a:gd name="connsiteY209" fmla="*/ 523994 h 2338029"/>
              <a:gd name="connsiteX210" fmla="*/ 2083450 w 2324078"/>
              <a:gd name="connsiteY210" fmla="*/ 479512 h 2338029"/>
              <a:gd name="connsiteX211" fmla="*/ 2256614 w 2324078"/>
              <a:gd name="connsiteY211" fmla="*/ 391787 h 2338029"/>
              <a:gd name="connsiteX212" fmla="*/ 2242041 w 2324078"/>
              <a:gd name="connsiteY212" fmla="*/ 488275 h 2338029"/>
              <a:gd name="connsiteX213" fmla="*/ 2249756 w 2324078"/>
              <a:gd name="connsiteY213" fmla="*/ 587144 h 2338029"/>
              <a:gd name="connsiteX214" fmla="*/ 2268616 w 2324078"/>
              <a:gd name="connsiteY214" fmla="*/ 586763 h 2338029"/>
              <a:gd name="connsiteX215" fmla="*/ 2272045 w 2324078"/>
              <a:gd name="connsiteY215" fmla="*/ 676679 h 2338029"/>
              <a:gd name="connsiteX216" fmla="*/ 2275283 w 2324078"/>
              <a:gd name="connsiteY216" fmla="*/ 679251 h 2338029"/>
              <a:gd name="connsiteX217" fmla="*/ 2311859 w 2324078"/>
              <a:gd name="connsiteY217" fmla="*/ 566094 h 2338029"/>
              <a:gd name="connsiteX218" fmla="*/ 2313955 w 2324078"/>
              <a:gd name="connsiteY218" fmla="*/ 564189 h 2338029"/>
              <a:gd name="connsiteX219" fmla="*/ 2323480 w 2324078"/>
              <a:gd name="connsiteY219" fmla="*/ 532757 h 2338029"/>
              <a:gd name="connsiteX220" fmla="*/ 2161460 w 2324078"/>
              <a:gd name="connsiteY220" fmla="*/ 310824 h 2338029"/>
              <a:gd name="connsiteX221" fmla="*/ 1950100 w 2324078"/>
              <a:gd name="connsiteY221" fmla="*/ 2043993 h 2338029"/>
              <a:gd name="connsiteX222" fmla="*/ 1837419 w 2324078"/>
              <a:gd name="connsiteY222" fmla="*/ 2158293 h 2338029"/>
              <a:gd name="connsiteX223" fmla="*/ 1682924 w 2324078"/>
              <a:gd name="connsiteY223" fmla="*/ 2200584 h 2338029"/>
              <a:gd name="connsiteX224" fmla="*/ 1488518 w 2324078"/>
              <a:gd name="connsiteY224" fmla="*/ 2212300 h 2338029"/>
              <a:gd name="connsiteX225" fmla="*/ 1404984 w 2324078"/>
              <a:gd name="connsiteY225" fmla="*/ 2176486 h 2338029"/>
              <a:gd name="connsiteX226" fmla="*/ 1352025 w 2324078"/>
              <a:gd name="connsiteY226" fmla="*/ 2125527 h 2338029"/>
              <a:gd name="connsiteX227" fmla="*/ 1511759 w 2324078"/>
              <a:gd name="connsiteY227" fmla="*/ 2164294 h 2338029"/>
              <a:gd name="connsiteX228" fmla="*/ 1706831 w 2324078"/>
              <a:gd name="connsiteY228" fmla="*/ 2157912 h 2338029"/>
              <a:gd name="connsiteX229" fmla="*/ 1950100 w 2324078"/>
              <a:gd name="connsiteY229" fmla="*/ 2043993 h 2338029"/>
              <a:gd name="connsiteX230" fmla="*/ 667368 w 2324078"/>
              <a:gd name="connsiteY230" fmla="*/ 368641 h 2338029"/>
              <a:gd name="connsiteX231" fmla="*/ 726614 w 2324078"/>
              <a:gd name="connsiteY231" fmla="*/ 296251 h 2338029"/>
              <a:gd name="connsiteX232" fmla="*/ 746807 w 2324078"/>
              <a:gd name="connsiteY232" fmla="*/ 499991 h 2338029"/>
              <a:gd name="connsiteX233" fmla="*/ 804909 w 2324078"/>
              <a:gd name="connsiteY233" fmla="*/ 565523 h 2338029"/>
              <a:gd name="connsiteX234" fmla="*/ 837294 w 2324078"/>
              <a:gd name="connsiteY234" fmla="*/ 646295 h 2338029"/>
              <a:gd name="connsiteX235" fmla="*/ 663844 w 2324078"/>
              <a:gd name="connsiteY235" fmla="*/ 464272 h 2338029"/>
              <a:gd name="connsiteX236" fmla="*/ 667368 w 2324078"/>
              <a:gd name="connsiteY236" fmla="*/ 368641 h 2338029"/>
              <a:gd name="connsiteX237" fmla="*/ 712993 w 2324078"/>
              <a:gd name="connsiteY237" fmla="*/ 703635 h 2338029"/>
              <a:gd name="connsiteX238" fmla="*/ 627458 w 2324078"/>
              <a:gd name="connsiteY238" fmla="*/ 686490 h 2338029"/>
              <a:gd name="connsiteX239" fmla="*/ 522017 w 2324078"/>
              <a:gd name="connsiteY239" fmla="*/ 599622 h 2338029"/>
              <a:gd name="connsiteX240" fmla="*/ 503538 w 2324078"/>
              <a:gd name="connsiteY240" fmla="*/ 537043 h 2338029"/>
              <a:gd name="connsiteX241" fmla="*/ 523731 w 2324078"/>
              <a:gd name="connsiteY241" fmla="*/ 456461 h 2338029"/>
              <a:gd name="connsiteX242" fmla="*/ 550115 w 2324078"/>
              <a:gd name="connsiteY242" fmla="*/ 422838 h 2338029"/>
              <a:gd name="connsiteX243" fmla="*/ 582596 w 2324078"/>
              <a:gd name="connsiteY243" fmla="*/ 567523 h 2338029"/>
              <a:gd name="connsiteX244" fmla="*/ 750617 w 2324078"/>
              <a:gd name="connsiteY244" fmla="*/ 652486 h 2338029"/>
              <a:gd name="connsiteX245" fmla="*/ 899492 w 2324078"/>
              <a:gd name="connsiteY245" fmla="*/ 865370 h 2338029"/>
              <a:gd name="connsiteX246" fmla="*/ 712993 w 2324078"/>
              <a:gd name="connsiteY246" fmla="*/ 703635 h 2338029"/>
              <a:gd name="connsiteX247" fmla="*/ 961214 w 2324078"/>
              <a:gd name="connsiteY247" fmla="*/ 1015769 h 2338029"/>
              <a:gd name="connsiteX248" fmla="*/ 1074943 w 2324078"/>
              <a:gd name="connsiteY248" fmla="*/ 1181504 h 2338029"/>
              <a:gd name="connsiteX249" fmla="*/ 1046082 w 2324078"/>
              <a:gd name="connsiteY249" fmla="*/ 1141214 h 2338029"/>
              <a:gd name="connsiteX250" fmla="*/ 991694 w 2324078"/>
              <a:gd name="connsiteY250" fmla="*/ 1100542 h 2338029"/>
              <a:gd name="connsiteX251" fmla="*/ 858059 w 2324078"/>
              <a:gd name="connsiteY251" fmla="*/ 1071205 h 2338029"/>
              <a:gd name="connsiteX252" fmla="*/ 650604 w 2324078"/>
              <a:gd name="connsiteY252" fmla="*/ 1125402 h 2338029"/>
              <a:gd name="connsiteX253" fmla="*/ 531827 w 2324078"/>
              <a:gd name="connsiteY253" fmla="*/ 1171122 h 2338029"/>
              <a:gd name="connsiteX254" fmla="*/ 318658 w 2324078"/>
              <a:gd name="connsiteY254" fmla="*/ 1175694 h 2338029"/>
              <a:gd name="connsiteX255" fmla="*/ 140445 w 2324078"/>
              <a:gd name="connsiteY255" fmla="*/ 1052345 h 2338029"/>
              <a:gd name="connsiteX256" fmla="*/ 214740 w 2324078"/>
              <a:gd name="connsiteY256" fmla="*/ 1087207 h 2338029"/>
              <a:gd name="connsiteX257" fmla="*/ 272462 w 2324078"/>
              <a:gd name="connsiteY257" fmla="*/ 1108924 h 2338029"/>
              <a:gd name="connsiteX258" fmla="*/ 430005 w 2324078"/>
              <a:gd name="connsiteY258" fmla="*/ 1096922 h 2338029"/>
              <a:gd name="connsiteX259" fmla="*/ 577262 w 2324078"/>
              <a:gd name="connsiteY259" fmla="*/ 1032248 h 2338029"/>
              <a:gd name="connsiteX260" fmla="*/ 768143 w 2324078"/>
              <a:gd name="connsiteY260" fmla="*/ 976145 h 2338029"/>
              <a:gd name="connsiteX261" fmla="*/ 961214 w 2324078"/>
              <a:gd name="connsiteY261" fmla="*/ 1015769 h 2338029"/>
              <a:gd name="connsiteX262" fmla="*/ 931401 w 2324078"/>
              <a:gd name="connsiteY262" fmla="*/ 943760 h 2338029"/>
              <a:gd name="connsiteX263" fmla="*/ 842057 w 2324078"/>
              <a:gd name="connsiteY263" fmla="*/ 932807 h 2338029"/>
              <a:gd name="connsiteX264" fmla="*/ 739187 w 2324078"/>
              <a:gd name="connsiteY264" fmla="*/ 923377 h 2338029"/>
              <a:gd name="connsiteX265" fmla="*/ 362949 w 2324078"/>
              <a:gd name="connsiteY265" fmla="*/ 1045011 h 2338029"/>
              <a:gd name="connsiteX266" fmla="*/ 544591 w 2324078"/>
              <a:gd name="connsiteY266" fmla="*/ 904994 h 2338029"/>
              <a:gd name="connsiteX267" fmla="*/ 667273 w 2324078"/>
              <a:gd name="connsiteY267" fmla="*/ 872132 h 2338029"/>
              <a:gd name="connsiteX268" fmla="*/ 931401 w 2324078"/>
              <a:gd name="connsiteY268" fmla="*/ 943760 h 2338029"/>
              <a:gd name="connsiteX269" fmla="*/ 960929 w 2324078"/>
              <a:gd name="connsiteY269" fmla="*/ 183856 h 2338029"/>
              <a:gd name="connsiteX270" fmla="*/ 1010935 w 2324078"/>
              <a:gd name="connsiteY270" fmla="*/ 340161 h 2338029"/>
              <a:gd name="connsiteX271" fmla="*/ 960929 w 2324078"/>
              <a:gd name="connsiteY271" fmla="*/ 183856 h 2338029"/>
              <a:gd name="connsiteX272" fmla="*/ 1601866 w 2324078"/>
              <a:gd name="connsiteY272" fmla="*/ 68318 h 2338029"/>
              <a:gd name="connsiteX273" fmla="*/ 1464706 w 2324078"/>
              <a:gd name="connsiteY273" fmla="*/ 194048 h 2338029"/>
              <a:gd name="connsiteX274" fmla="*/ 1601866 w 2324078"/>
              <a:gd name="connsiteY274" fmla="*/ 68318 h 2338029"/>
              <a:gd name="connsiteX275" fmla="*/ 1521380 w 2324078"/>
              <a:gd name="connsiteY275" fmla="*/ 363783 h 2338029"/>
              <a:gd name="connsiteX276" fmla="*/ 1488709 w 2324078"/>
              <a:gd name="connsiteY276" fmla="*/ 348162 h 2338029"/>
              <a:gd name="connsiteX277" fmla="*/ 1579101 w 2324078"/>
              <a:gd name="connsiteY277" fmla="*/ 382738 h 2338029"/>
              <a:gd name="connsiteX278" fmla="*/ 1484899 w 2324078"/>
              <a:gd name="connsiteY278" fmla="*/ 621720 h 2338029"/>
              <a:gd name="connsiteX279" fmla="*/ 1434416 w 2324078"/>
              <a:gd name="connsiteY279" fmla="*/ 483417 h 2338029"/>
              <a:gd name="connsiteX280" fmla="*/ 1521380 w 2324078"/>
              <a:gd name="connsiteY280" fmla="*/ 363783 h 2338029"/>
              <a:gd name="connsiteX281" fmla="*/ 1077324 w 2324078"/>
              <a:gd name="connsiteY281" fmla="*/ 192714 h 2338029"/>
              <a:gd name="connsiteX282" fmla="*/ 1102661 w 2324078"/>
              <a:gd name="connsiteY282" fmla="*/ 42695 h 2338029"/>
              <a:gd name="connsiteX283" fmla="*/ 1274301 w 2324078"/>
              <a:gd name="connsiteY283" fmla="*/ 229004 h 2338029"/>
              <a:gd name="connsiteX284" fmla="*/ 1379267 w 2324078"/>
              <a:gd name="connsiteY284" fmla="*/ 316063 h 2338029"/>
              <a:gd name="connsiteX285" fmla="*/ 1225343 w 2324078"/>
              <a:gd name="connsiteY285" fmla="*/ 307205 h 2338029"/>
              <a:gd name="connsiteX286" fmla="*/ 1119044 w 2324078"/>
              <a:gd name="connsiteY286" fmla="*/ 172807 h 2338029"/>
              <a:gd name="connsiteX287" fmla="*/ 1187052 w 2324078"/>
              <a:gd name="connsiteY287" fmla="*/ 317492 h 2338029"/>
              <a:gd name="connsiteX288" fmla="*/ 1077324 w 2324078"/>
              <a:gd name="connsiteY288" fmla="*/ 192714 h 2338029"/>
              <a:gd name="connsiteX289" fmla="*/ 1067704 w 2324078"/>
              <a:gd name="connsiteY289" fmla="*/ 608480 h 2338029"/>
              <a:gd name="connsiteX290" fmla="*/ 1223057 w 2324078"/>
              <a:gd name="connsiteY290" fmla="*/ 493037 h 2338029"/>
              <a:gd name="connsiteX291" fmla="*/ 1067704 w 2324078"/>
              <a:gd name="connsiteY291" fmla="*/ 608480 h 2338029"/>
              <a:gd name="connsiteX292" fmla="*/ 1155715 w 2324078"/>
              <a:gd name="connsiteY292" fmla="*/ 807267 h 2338029"/>
              <a:gd name="connsiteX293" fmla="*/ 1297542 w 2324078"/>
              <a:gd name="connsiteY293" fmla="*/ 537233 h 2338029"/>
              <a:gd name="connsiteX294" fmla="*/ 1438798 w 2324078"/>
              <a:gd name="connsiteY294" fmla="*/ 341114 h 2338029"/>
              <a:gd name="connsiteX295" fmla="*/ 1366408 w 2324078"/>
              <a:gd name="connsiteY295" fmla="*/ 582668 h 2338029"/>
              <a:gd name="connsiteX296" fmla="*/ 1462991 w 2324078"/>
              <a:gd name="connsiteY296" fmla="*/ 874133 h 2338029"/>
              <a:gd name="connsiteX297" fmla="*/ 1309925 w 2324078"/>
              <a:gd name="connsiteY297" fmla="*/ 589430 h 2338029"/>
              <a:gd name="connsiteX298" fmla="*/ 1309448 w 2324078"/>
              <a:gd name="connsiteY298" fmla="*/ 588097 h 2338029"/>
              <a:gd name="connsiteX299" fmla="*/ 1201816 w 2324078"/>
              <a:gd name="connsiteY299" fmla="*/ 803171 h 2338029"/>
              <a:gd name="connsiteX300" fmla="*/ 1545859 w 2324078"/>
              <a:gd name="connsiteY300" fmla="*/ 1007864 h 2338029"/>
              <a:gd name="connsiteX301" fmla="*/ 1155715 w 2324078"/>
              <a:gd name="connsiteY301" fmla="*/ 807267 h 2338029"/>
              <a:gd name="connsiteX302" fmla="*/ 1673875 w 2324078"/>
              <a:gd name="connsiteY302" fmla="*/ 943760 h 2338029"/>
              <a:gd name="connsiteX303" fmla="*/ 1533000 w 2324078"/>
              <a:gd name="connsiteY303" fmla="*/ 671345 h 2338029"/>
              <a:gd name="connsiteX304" fmla="*/ 1673875 w 2324078"/>
              <a:gd name="connsiteY304" fmla="*/ 943760 h 2338029"/>
              <a:gd name="connsiteX305" fmla="*/ 1879043 w 2324078"/>
              <a:gd name="connsiteY305" fmla="*/ 381500 h 2338029"/>
              <a:gd name="connsiteX306" fmla="*/ 1857707 w 2324078"/>
              <a:gd name="connsiteY306" fmla="*/ 387691 h 2338029"/>
              <a:gd name="connsiteX307" fmla="*/ 1763505 w 2324078"/>
              <a:gd name="connsiteY307" fmla="*/ 452747 h 2338029"/>
              <a:gd name="connsiteX308" fmla="*/ 1692925 w 2324078"/>
              <a:gd name="connsiteY308" fmla="*/ 365212 h 2338029"/>
              <a:gd name="connsiteX309" fmla="*/ 1605200 w 2324078"/>
              <a:gd name="connsiteY309" fmla="*/ 326636 h 2338029"/>
              <a:gd name="connsiteX310" fmla="*/ 1697211 w 2324078"/>
              <a:gd name="connsiteY310" fmla="*/ 331970 h 2338029"/>
              <a:gd name="connsiteX311" fmla="*/ 1737407 w 2324078"/>
              <a:gd name="connsiteY311" fmla="*/ 346162 h 2338029"/>
              <a:gd name="connsiteX312" fmla="*/ 1734073 w 2324078"/>
              <a:gd name="connsiteY312" fmla="*/ 365498 h 2338029"/>
              <a:gd name="connsiteX313" fmla="*/ 1772744 w 2324078"/>
              <a:gd name="connsiteY313" fmla="*/ 400073 h 2338029"/>
              <a:gd name="connsiteX314" fmla="*/ 1804844 w 2324078"/>
              <a:gd name="connsiteY314" fmla="*/ 359306 h 2338029"/>
              <a:gd name="connsiteX315" fmla="*/ 1804748 w 2324078"/>
              <a:gd name="connsiteY315" fmla="*/ 358830 h 2338029"/>
              <a:gd name="connsiteX316" fmla="*/ 1828085 w 2324078"/>
              <a:gd name="connsiteY316" fmla="*/ 361116 h 2338029"/>
              <a:gd name="connsiteX317" fmla="*/ 1879043 w 2324078"/>
              <a:gd name="connsiteY317" fmla="*/ 381500 h 2338029"/>
              <a:gd name="connsiteX318" fmla="*/ 1884854 w 2324078"/>
              <a:gd name="connsiteY318" fmla="*/ 385310 h 2338029"/>
              <a:gd name="connsiteX319" fmla="*/ 1879043 w 2324078"/>
              <a:gd name="connsiteY319" fmla="*/ 381500 h 2338029"/>
              <a:gd name="connsiteX320" fmla="*/ 2116883 w 2324078"/>
              <a:gd name="connsiteY320" fmla="*/ 537614 h 2338029"/>
              <a:gd name="connsiteX321" fmla="*/ 1936289 w 2324078"/>
              <a:gd name="connsiteY321" fmla="*/ 456461 h 2338029"/>
              <a:gd name="connsiteX322" fmla="*/ 1984961 w 2324078"/>
              <a:gd name="connsiteY322" fmla="*/ 475988 h 2338029"/>
              <a:gd name="connsiteX323" fmla="*/ 2116883 w 2324078"/>
              <a:gd name="connsiteY323" fmla="*/ 537614 h 233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</a:cxnLst>
            <a:rect l="l" t="t" r="r" b="b"/>
            <a:pathLst>
              <a:path w="2324078" h="2338029">
                <a:moveTo>
                  <a:pt x="2161460" y="310824"/>
                </a:moveTo>
                <a:cubicBezTo>
                  <a:pt x="2088593" y="273867"/>
                  <a:pt x="2041826" y="292536"/>
                  <a:pt x="2026871" y="300728"/>
                </a:cubicBezTo>
                <a:cubicBezTo>
                  <a:pt x="2025157" y="301775"/>
                  <a:pt x="2023442" y="302918"/>
                  <a:pt x="2021728" y="303966"/>
                </a:cubicBezTo>
                <a:cubicBezTo>
                  <a:pt x="1974198" y="332065"/>
                  <a:pt x="1953243" y="350353"/>
                  <a:pt x="1953243" y="350353"/>
                </a:cubicBezTo>
                <a:cubicBezTo>
                  <a:pt x="1970102" y="315682"/>
                  <a:pt x="1996201" y="289964"/>
                  <a:pt x="2022109" y="271391"/>
                </a:cubicBezTo>
                <a:cubicBezTo>
                  <a:pt x="2021347" y="261485"/>
                  <a:pt x="2019632" y="250436"/>
                  <a:pt x="2016203" y="239958"/>
                </a:cubicBezTo>
                <a:cubicBezTo>
                  <a:pt x="2007917" y="214526"/>
                  <a:pt x="1962101" y="183951"/>
                  <a:pt x="1907714" y="138422"/>
                </a:cubicBezTo>
                <a:cubicBezTo>
                  <a:pt x="1842753" y="142898"/>
                  <a:pt x="1827418" y="179570"/>
                  <a:pt x="1827418" y="179570"/>
                </a:cubicBezTo>
                <a:cubicBezTo>
                  <a:pt x="1707879" y="158329"/>
                  <a:pt x="1660540" y="272343"/>
                  <a:pt x="1660540" y="272343"/>
                </a:cubicBezTo>
                <a:cubicBezTo>
                  <a:pt x="1703212" y="105465"/>
                  <a:pt x="1821512" y="151280"/>
                  <a:pt x="1821512" y="151280"/>
                </a:cubicBezTo>
                <a:cubicBezTo>
                  <a:pt x="1835514" y="129849"/>
                  <a:pt x="1852945" y="116038"/>
                  <a:pt x="1870757" y="107180"/>
                </a:cubicBezTo>
                <a:cubicBezTo>
                  <a:pt x="1851611" y="93273"/>
                  <a:pt x="1825227" y="81557"/>
                  <a:pt x="1794080" y="72223"/>
                </a:cubicBezTo>
                <a:cubicBezTo>
                  <a:pt x="1756552" y="86606"/>
                  <a:pt x="1742169" y="108704"/>
                  <a:pt x="1742169" y="108704"/>
                </a:cubicBezTo>
                <a:cubicBezTo>
                  <a:pt x="1596722" y="76319"/>
                  <a:pt x="1527095" y="236624"/>
                  <a:pt x="1528238" y="232814"/>
                </a:cubicBezTo>
                <a:cubicBezTo>
                  <a:pt x="1586531" y="40505"/>
                  <a:pt x="1718071" y="74699"/>
                  <a:pt x="1718071" y="74699"/>
                </a:cubicBezTo>
                <a:cubicBezTo>
                  <a:pt x="1722643" y="68889"/>
                  <a:pt x="1728548" y="63460"/>
                  <a:pt x="1735121" y="58316"/>
                </a:cubicBezTo>
                <a:cubicBezTo>
                  <a:pt x="1654444" y="43648"/>
                  <a:pt x="1557194" y="41838"/>
                  <a:pt x="1472516" y="55459"/>
                </a:cubicBezTo>
                <a:cubicBezTo>
                  <a:pt x="1415271" y="64698"/>
                  <a:pt x="1369551" y="75176"/>
                  <a:pt x="1328117" y="85558"/>
                </a:cubicBezTo>
                <a:cubicBezTo>
                  <a:pt x="1340786" y="103370"/>
                  <a:pt x="1359645" y="118610"/>
                  <a:pt x="1383553" y="126420"/>
                </a:cubicBezTo>
                <a:cubicBezTo>
                  <a:pt x="1420224" y="138422"/>
                  <a:pt x="1426511" y="197381"/>
                  <a:pt x="1426511" y="197381"/>
                </a:cubicBezTo>
                <a:cubicBezTo>
                  <a:pt x="1426511" y="197381"/>
                  <a:pt x="1410032" y="158329"/>
                  <a:pt x="1356311" y="142136"/>
                </a:cubicBezTo>
                <a:cubicBezTo>
                  <a:pt x="1302590" y="125944"/>
                  <a:pt x="1281731" y="97559"/>
                  <a:pt x="1281731" y="97559"/>
                </a:cubicBezTo>
                <a:cubicBezTo>
                  <a:pt x="1260014" y="84701"/>
                  <a:pt x="1238297" y="69175"/>
                  <a:pt x="1218866" y="50887"/>
                </a:cubicBezTo>
                <a:cubicBezTo>
                  <a:pt x="1141237" y="-22075"/>
                  <a:pt x="1101803" y="-3501"/>
                  <a:pt x="1088278" y="26122"/>
                </a:cubicBezTo>
                <a:cubicBezTo>
                  <a:pt x="1080086" y="44029"/>
                  <a:pt x="1037033" y="88701"/>
                  <a:pt x="1028175" y="150233"/>
                </a:cubicBezTo>
                <a:cubicBezTo>
                  <a:pt x="1028175" y="150233"/>
                  <a:pt x="1019222" y="212145"/>
                  <a:pt x="1025794" y="249007"/>
                </a:cubicBezTo>
                <a:cubicBezTo>
                  <a:pt x="1025794" y="249007"/>
                  <a:pt x="997695" y="221861"/>
                  <a:pt x="995790" y="158805"/>
                </a:cubicBezTo>
                <a:cubicBezTo>
                  <a:pt x="957690" y="169473"/>
                  <a:pt x="921876" y="181665"/>
                  <a:pt x="888634" y="194810"/>
                </a:cubicBezTo>
                <a:cubicBezTo>
                  <a:pt x="873680" y="309014"/>
                  <a:pt x="957023" y="405598"/>
                  <a:pt x="957023" y="405598"/>
                </a:cubicBezTo>
                <a:cubicBezTo>
                  <a:pt x="866726" y="353877"/>
                  <a:pt x="844533" y="275201"/>
                  <a:pt x="843104" y="213860"/>
                </a:cubicBezTo>
                <a:cubicBezTo>
                  <a:pt x="693848" y="280439"/>
                  <a:pt x="606884" y="358068"/>
                  <a:pt x="606884" y="358068"/>
                </a:cubicBezTo>
                <a:lnTo>
                  <a:pt x="649366" y="354353"/>
                </a:lnTo>
                <a:cubicBezTo>
                  <a:pt x="472963" y="418933"/>
                  <a:pt x="322849" y="580001"/>
                  <a:pt x="322849" y="580001"/>
                </a:cubicBezTo>
                <a:lnTo>
                  <a:pt x="429053" y="570857"/>
                </a:lnTo>
                <a:cubicBezTo>
                  <a:pt x="400382" y="587811"/>
                  <a:pt x="374189" y="607147"/>
                  <a:pt x="350281" y="627530"/>
                </a:cubicBezTo>
                <a:cubicBezTo>
                  <a:pt x="355805" y="627721"/>
                  <a:pt x="361139" y="628007"/>
                  <a:pt x="365997" y="628673"/>
                </a:cubicBezTo>
                <a:cubicBezTo>
                  <a:pt x="427910" y="637341"/>
                  <a:pt x="483250" y="676203"/>
                  <a:pt x="527636" y="723257"/>
                </a:cubicBezTo>
                <a:cubicBezTo>
                  <a:pt x="545162" y="741830"/>
                  <a:pt x="561736" y="762214"/>
                  <a:pt x="583072" y="775549"/>
                </a:cubicBezTo>
                <a:cubicBezTo>
                  <a:pt x="624029" y="801171"/>
                  <a:pt x="674702" y="796885"/>
                  <a:pt x="721661" y="791837"/>
                </a:cubicBezTo>
                <a:cubicBezTo>
                  <a:pt x="698134" y="807267"/>
                  <a:pt x="670607" y="815840"/>
                  <a:pt x="642889" y="816411"/>
                </a:cubicBezTo>
                <a:cubicBezTo>
                  <a:pt x="593645" y="817364"/>
                  <a:pt x="546782" y="793932"/>
                  <a:pt x="504110" y="767357"/>
                </a:cubicBezTo>
                <a:cubicBezTo>
                  <a:pt x="461438" y="740783"/>
                  <a:pt x="420004" y="710303"/>
                  <a:pt x="372855" y="694682"/>
                </a:cubicBezTo>
                <a:cubicBezTo>
                  <a:pt x="346852" y="686109"/>
                  <a:pt x="319610" y="682394"/>
                  <a:pt x="292559" y="683537"/>
                </a:cubicBezTo>
                <a:cubicBezTo>
                  <a:pt x="210359" y="772882"/>
                  <a:pt x="169115" y="862798"/>
                  <a:pt x="169115" y="862798"/>
                </a:cubicBezTo>
                <a:cubicBezTo>
                  <a:pt x="169115" y="862798"/>
                  <a:pt x="162353" y="874133"/>
                  <a:pt x="151494" y="895754"/>
                </a:cubicBezTo>
                <a:cubicBezTo>
                  <a:pt x="159019" y="892230"/>
                  <a:pt x="166544" y="889087"/>
                  <a:pt x="173878" y="886706"/>
                </a:cubicBezTo>
                <a:cubicBezTo>
                  <a:pt x="222265" y="870894"/>
                  <a:pt x="274367" y="878228"/>
                  <a:pt x="325135" y="879467"/>
                </a:cubicBezTo>
                <a:cubicBezTo>
                  <a:pt x="375903" y="880705"/>
                  <a:pt x="430958" y="873752"/>
                  <a:pt x="467343" y="836509"/>
                </a:cubicBezTo>
                <a:cubicBezTo>
                  <a:pt x="446102" y="871275"/>
                  <a:pt x="412765" y="897564"/>
                  <a:pt x="375141" y="909089"/>
                </a:cubicBezTo>
                <a:cubicBezTo>
                  <a:pt x="307133" y="929949"/>
                  <a:pt x="229313" y="903946"/>
                  <a:pt x="165305" y="935855"/>
                </a:cubicBezTo>
                <a:cubicBezTo>
                  <a:pt x="146351" y="945284"/>
                  <a:pt x="130444" y="958905"/>
                  <a:pt x="116252" y="974621"/>
                </a:cubicBezTo>
                <a:cubicBezTo>
                  <a:pt x="80057" y="1063775"/>
                  <a:pt x="34813" y="1203412"/>
                  <a:pt x="13001" y="1383053"/>
                </a:cubicBezTo>
                <a:cubicBezTo>
                  <a:pt x="23002" y="1387435"/>
                  <a:pt x="32813" y="1391816"/>
                  <a:pt x="41957" y="1394102"/>
                </a:cubicBezTo>
                <a:cubicBezTo>
                  <a:pt x="73294" y="1401913"/>
                  <a:pt x="106250" y="1402294"/>
                  <a:pt x="137492" y="1394864"/>
                </a:cubicBezTo>
                <a:cubicBezTo>
                  <a:pt x="210835" y="1377529"/>
                  <a:pt x="269223" y="1320951"/>
                  <a:pt x="335803" y="1284279"/>
                </a:cubicBezTo>
                <a:cubicBezTo>
                  <a:pt x="379999" y="1259990"/>
                  <a:pt x="428481" y="1244274"/>
                  <a:pt x="478106" y="1238178"/>
                </a:cubicBezTo>
                <a:cubicBezTo>
                  <a:pt x="541829" y="1230463"/>
                  <a:pt x="610313" y="1239893"/>
                  <a:pt x="662225" y="1280660"/>
                </a:cubicBezTo>
                <a:cubicBezTo>
                  <a:pt x="570404" y="1263991"/>
                  <a:pt x="473439" y="1284851"/>
                  <a:pt x="395525" y="1337905"/>
                </a:cubicBezTo>
                <a:cubicBezTo>
                  <a:pt x="311514" y="1395150"/>
                  <a:pt x="249792" y="1487447"/>
                  <a:pt x="158257" y="1530119"/>
                </a:cubicBezTo>
                <a:cubicBezTo>
                  <a:pt x="117585" y="1549074"/>
                  <a:pt x="72437" y="1557170"/>
                  <a:pt x="27955" y="1553456"/>
                </a:cubicBezTo>
                <a:cubicBezTo>
                  <a:pt x="18906" y="1552694"/>
                  <a:pt x="9762" y="1551265"/>
                  <a:pt x="713" y="1549074"/>
                </a:cubicBezTo>
                <a:cubicBezTo>
                  <a:pt x="-49" y="1576316"/>
                  <a:pt x="-239" y="1604129"/>
                  <a:pt x="332" y="1632609"/>
                </a:cubicBezTo>
                <a:cubicBezTo>
                  <a:pt x="2904" y="1769387"/>
                  <a:pt x="24335" y="1886735"/>
                  <a:pt x="53577" y="1984557"/>
                </a:cubicBezTo>
                <a:cubicBezTo>
                  <a:pt x="53672" y="1969317"/>
                  <a:pt x="54244" y="1953982"/>
                  <a:pt x="55577" y="1938742"/>
                </a:cubicBezTo>
                <a:cubicBezTo>
                  <a:pt x="64436" y="1838730"/>
                  <a:pt x="106631" y="1737764"/>
                  <a:pt x="185498" y="1683186"/>
                </a:cubicBezTo>
                <a:cubicBezTo>
                  <a:pt x="208073" y="1667565"/>
                  <a:pt x="232933" y="1656135"/>
                  <a:pt x="255602" y="1640610"/>
                </a:cubicBezTo>
                <a:cubicBezTo>
                  <a:pt x="307799" y="1604795"/>
                  <a:pt x="341994" y="1552218"/>
                  <a:pt x="377618" y="1501068"/>
                </a:cubicBezTo>
                <a:cubicBezTo>
                  <a:pt x="403716" y="1463540"/>
                  <a:pt x="430577" y="1426868"/>
                  <a:pt x="465914" y="1398103"/>
                </a:cubicBezTo>
                <a:cubicBezTo>
                  <a:pt x="502681" y="1368099"/>
                  <a:pt x="548020" y="1348287"/>
                  <a:pt x="594597" y="1349049"/>
                </a:cubicBezTo>
                <a:cubicBezTo>
                  <a:pt x="578405" y="1348287"/>
                  <a:pt x="535352" y="1387530"/>
                  <a:pt x="520969" y="1397531"/>
                </a:cubicBezTo>
                <a:cubicBezTo>
                  <a:pt x="495823" y="1414962"/>
                  <a:pt x="472010" y="1436108"/>
                  <a:pt x="454961" y="1462682"/>
                </a:cubicBezTo>
                <a:cubicBezTo>
                  <a:pt x="425719" y="1508212"/>
                  <a:pt x="418289" y="1566410"/>
                  <a:pt x="390286" y="1612797"/>
                </a:cubicBezTo>
                <a:cubicBezTo>
                  <a:pt x="344947" y="1687663"/>
                  <a:pt x="256174" y="1716810"/>
                  <a:pt x="193976" y="1776341"/>
                </a:cubicBezTo>
                <a:cubicBezTo>
                  <a:pt x="136730" y="1831110"/>
                  <a:pt x="104155" y="1910453"/>
                  <a:pt x="90915" y="1991320"/>
                </a:cubicBezTo>
                <a:cubicBezTo>
                  <a:pt x="86534" y="2017799"/>
                  <a:pt x="84152" y="2044565"/>
                  <a:pt x="83105" y="2071425"/>
                </a:cubicBezTo>
                <a:cubicBezTo>
                  <a:pt x="123300" y="2175629"/>
                  <a:pt x="169687" y="2250591"/>
                  <a:pt x="202358" y="2295930"/>
                </a:cubicBezTo>
                <a:cubicBezTo>
                  <a:pt x="195500" y="2251257"/>
                  <a:pt x="192928" y="2206109"/>
                  <a:pt x="196928" y="2161246"/>
                </a:cubicBezTo>
                <a:cubicBezTo>
                  <a:pt x="204072" y="2080474"/>
                  <a:pt x="233504" y="2000559"/>
                  <a:pt x="288083" y="1944362"/>
                </a:cubicBezTo>
                <a:cubicBezTo>
                  <a:pt x="307228" y="1924645"/>
                  <a:pt x="329135" y="1908072"/>
                  <a:pt x="346661" y="1886735"/>
                </a:cubicBezTo>
                <a:cubicBezTo>
                  <a:pt x="389238" y="1834729"/>
                  <a:pt x="400192" y="1762053"/>
                  <a:pt x="428862" y="1700045"/>
                </a:cubicBezTo>
                <a:cubicBezTo>
                  <a:pt x="455342" y="1642800"/>
                  <a:pt x="498395" y="1594699"/>
                  <a:pt x="550020" y="1562409"/>
                </a:cubicBezTo>
                <a:cubicBezTo>
                  <a:pt x="606503" y="1527072"/>
                  <a:pt x="663749" y="1532691"/>
                  <a:pt x="723661" y="1511069"/>
                </a:cubicBezTo>
                <a:cubicBezTo>
                  <a:pt x="660415" y="1542121"/>
                  <a:pt x="599074" y="1579268"/>
                  <a:pt x="548401" y="1630037"/>
                </a:cubicBezTo>
                <a:cubicBezTo>
                  <a:pt x="497728" y="1680710"/>
                  <a:pt x="458199" y="1746051"/>
                  <a:pt x="445436" y="1819013"/>
                </a:cubicBezTo>
                <a:cubicBezTo>
                  <a:pt x="440387" y="1847683"/>
                  <a:pt x="439625" y="1877306"/>
                  <a:pt x="432863" y="1905500"/>
                </a:cubicBezTo>
                <a:cubicBezTo>
                  <a:pt x="418670" y="1965031"/>
                  <a:pt x="379904" y="2013513"/>
                  <a:pt x="347995" y="2064567"/>
                </a:cubicBezTo>
                <a:cubicBezTo>
                  <a:pt x="316086" y="2115621"/>
                  <a:pt x="289321" y="2177153"/>
                  <a:pt x="303513" y="2236970"/>
                </a:cubicBezTo>
                <a:cubicBezTo>
                  <a:pt x="309419" y="2262020"/>
                  <a:pt x="322182" y="2284785"/>
                  <a:pt x="336089" y="2306121"/>
                </a:cubicBezTo>
                <a:cubicBezTo>
                  <a:pt x="343137" y="2317075"/>
                  <a:pt x="350662" y="2327648"/>
                  <a:pt x="358472" y="2338030"/>
                </a:cubicBezTo>
                <a:lnTo>
                  <a:pt x="508967" y="2324981"/>
                </a:lnTo>
                <a:cubicBezTo>
                  <a:pt x="488965" y="2171724"/>
                  <a:pt x="494299" y="2012656"/>
                  <a:pt x="550877" y="1871591"/>
                </a:cubicBezTo>
                <a:cubicBezTo>
                  <a:pt x="609361" y="1726144"/>
                  <a:pt x="741854" y="1582221"/>
                  <a:pt x="898349" y="1569934"/>
                </a:cubicBezTo>
                <a:cubicBezTo>
                  <a:pt x="755665" y="1670994"/>
                  <a:pt x="637174" y="1770626"/>
                  <a:pt x="583358" y="1953315"/>
                </a:cubicBezTo>
                <a:cubicBezTo>
                  <a:pt x="548687" y="2070949"/>
                  <a:pt x="548591" y="2199822"/>
                  <a:pt x="581167" y="2318790"/>
                </a:cubicBezTo>
                <a:lnTo>
                  <a:pt x="898921" y="2291262"/>
                </a:lnTo>
                <a:cubicBezTo>
                  <a:pt x="918542" y="2258115"/>
                  <a:pt x="946451" y="2230398"/>
                  <a:pt x="975216" y="2204680"/>
                </a:cubicBezTo>
                <a:cubicBezTo>
                  <a:pt x="1148000" y="2049803"/>
                  <a:pt x="1381267" y="1962745"/>
                  <a:pt x="1605771" y="2002369"/>
                </a:cubicBezTo>
                <a:cubicBezTo>
                  <a:pt x="1678637" y="2015228"/>
                  <a:pt x="1752266" y="2040850"/>
                  <a:pt x="1824560" y="2026181"/>
                </a:cubicBezTo>
                <a:cubicBezTo>
                  <a:pt x="1812559" y="2051899"/>
                  <a:pt x="1784460" y="2063424"/>
                  <a:pt x="1758266" y="2070759"/>
                </a:cubicBezTo>
                <a:cubicBezTo>
                  <a:pt x="1712165" y="2083617"/>
                  <a:pt x="1664540" y="2089999"/>
                  <a:pt x="1616820" y="2089904"/>
                </a:cubicBezTo>
                <a:cubicBezTo>
                  <a:pt x="1565099" y="2089713"/>
                  <a:pt x="1513569" y="2081903"/>
                  <a:pt x="1461848" y="2080474"/>
                </a:cubicBezTo>
                <a:cubicBezTo>
                  <a:pt x="1366408" y="2077807"/>
                  <a:pt x="1270777" y="2097333"/>
                  <a:pt x="1183433" y="2137243"/>
                </a:cubicBezTo>
                <a:cubicBezTo>
                  <a:pt x="1125044" y="2163913"/>
                  <a:pt x="1069895" y="2200489"/>
                  <a:pt x="1024270" y="2247733"/>
                </a:cubicBezTo>
                <a:cubicBezTo>
                  <a:pt x="1013411" y="2258973"/>
                  <a:pt x="1003220" y="2270784"/>
                  <a:pt x="993504" y="2283166"/>
                </a:cubicBezTo>
                <a:lnTo>
                  <a:pt x="2141743" y="2183820"/>
                </a:lnTo>
                <a:cubicBezTo>
                  <a:pt x="2083926" y="2079902"/>
                  <a:pt x="2006678" y="1994082"/>
                  <a:pt x="1920382" y="1920644"/>
                </a:cubicBezTo>
                <a:cubicBezTo>
                  <a:pt x="1916477" y="1922454"/>
                  <a:pt x="1912571" y="1924359"/>
                  <a:pt x="1908761" y="1926169"/>
                </a:cubicBezTo>
                <a:cubicBezTo>
                  <a:pt x="1880853" y="1939504"/>
                  <a:pt x="1851802" y="1950267"/>
                  <a:pt x="1821893" y="1956935"/>
                </a:cubicBezTo>
                <a:cubicBezTo>
                  <a:pt x="1803510" y="1961030"/>
                  <a:pt x="1784841" y="1963602"/>
                  <a:pt x="1765982" y="1964364"/>
                </a:cubicBezTo>
                <a:cubicBezTo>
                  <a:pt x="1730263" y="1965698"/>
                  <a:pt x="1694068" y="1960364"/>
                  <a:pt x="1660254" y="1947410"/>
                </a:cubicBezTo>
                <a:cubicBezTo>
                  <a:pt x="1632060" y="1936647"/>
                  <a:pt x="1607486" y="1912358"/>
                  <a:pt x="1578053" y="1906547"/>
                </a:cubicBezTo>
                <a:cubicBezTo>
                  <a:pt x="1651396" y="1921026"/>
                  <a:pt x="1726453" y="1923407"/>
                  <a:pt x="1800081" y="1912548"/>
                </a:cubicBezTo>
                <a:cubicBezTo>
                  <a:pt x="1829704" y="1908167"/>
                  <a:pt x="1858946" y="1901690"/>
                  <a:pt x="1887997" y="1894070"/>
                </a:cubicBezTo>
                <a:cubicBezTo>
                  <a:pt x="1833323" y="1850540"/>
                  <a:pt x="1775697" y="1811488"/>
                  <a:pt x="1717499" y="1775674"/>
                </a:cubicBezTo>
                <a:cubicBezTo>
                  <a:pt x="1652729" y="1842825"/>
                  <a:pt x="1565576" y="1885593"/>
                  <a:pt x="1474898" y="1893593"/>
                </a:cubicBezTo>
                <a:cubicBezTo>
                  <a:pt x="1454133" y="1895403"/>
                  <a:pt x="1433178" y="1895498"/>
                  <a:pt x="1412414" y="1896832"/>
                </a:cubicBezTo>
                <a:cubicBezTo>
                  <a:pt x="1351454" y="1900547"/>
                  <a:pt x="1291637" y="1914548"/>
                  <a:pt x="1232105" y="1928550"/>
                </a:cubicBezTo>
                <a:cubicBezTo>
                  <a:pt x="1112376" y="1956649"/>
                  <a:pt x="989123" y="1986367"/>
                  <a:pt x="889682" y="2061900"/>
                </a:cubicBezTo>
                <a:cubicBezTo>
                  <a:pt x="830627" y="2106763"/>
                  <a:pt x="781954" y="2166866"/>
                  <a:pt x="748902" y="2235732"/>
                </a:cubicBezTo>
                <a:cubicBezTo>
                  <a:pt x="746997" y="2130480"/>
                  <a:pt x="798337" y="2026372"/>
                  <a:pt x="880633" y="1968651"/>
                </a:cubicBezTo>
                <a:cubicBezTo>
                  <a:pt x="912351" y="1946362"/>
                  <a:pt x="947784" y="1930931"/>
                  <a:pt x="983884" y="1917882"/>
                </a:cubicBezTo>
                <a:cubicBezTo>
                  <a:pt x="1187719" y="1844540"/>
                  <a:pt x="1418700" y="1847016"/>
                  <a:pt x="1600913" y="1726049"/>
                </a:cubicBezTo>
                <a:cubicBezTo>
                  <a:pt x="1605866" y="1722715"/>
                  <a:pt x="1610724" y="1719381"/>
                  <a:pt x="1615391" y="1715857"/>
                </a:cubicBezTo>
                <a:cubicBezTo>
                  <a:pt x="1583483" y="1697950"/>
                  <a:pt x="1551860" y="1680805"/>
                  <a:pt x="1520999" y="1664136"/>
                </a:cubicBezTo>
                <a:cubicBezTo>
                  <a:pt x="1469945" y="1686330"/>
                  <a:pt x="1428320" y="1730526"/>
                  <a:pt x="1372123" y="1739669"/>
                </a:cubicBezTo>
                <a:cubicBezTo>
                  <a:pt x="1329927" y="1746432"/>
                  <a:pt x="1287731" y="1730621"/>
                  <a:pt x="1246012" y="1720143"/>
                </a:cubicBezTo>
                <a:cubicBezTo>
                  <a:pt x="1163525" y="1699379"/>
                  <a:pt x="1076657" y="1699379"/>
                  <a:pt x="994552" y="1720239"/>
                </a:cubicBezTo>
                <a:cubicBezTo>
                  <a:pt x="906731" y="1742527"/>
                  <a:pt x="823959" y="1818060"/>
                  <a:pt x="770333" y="1893498"/>
                </a:cubicBezTo>
                <a:cubicBezTo>
                  <a:pt x="780620" y="1741479"/>
                  <a:pt x="901302" y="1627846"/>
                  <a:pt x="1041320" y="1624512"/>
                </a:cubicBezTo>
                <a:cubicBezTo>
                  <a:pt x="1115996" y="1622702"/>
                  <a:pt x="1189814" y="1641657"/>
                  <a:pt x="1264205" y="1649849"/>
                </a:cubicBezTo>
                <a:cubicBezTo>
                  <a:pt x="1282683" y="1651849"/>
                  <a:pt x="1301447" y="1653182"/>
                  <a:pt x="1319545" y="1648896"/>
                </a:cubicBezTo>
                <a:cubicBezTo>
                  <a:pt x="1343357" y="1643276"/>
                  <a:pt x="1363931" y="1628322"/>
                  <a:pt x="1385172" y="1615844"/>
                </a:cubicBezTo>
                <a:cubicBezTo>
                  <a:pt x="1392697" y="1611368"/>
                  <a:pt x="1400507" y="1607272"/>
                  <a:pt x="1408413" y="1603462"/>
                </a:cubicBezTo>
                <a:cubicBezTo>
                  <a:pt x="1379552" y="1587555"/>
                  <a:pt x="1351930" y="1571934"/>
                  <a:pt x="1326022" y="1556409"/>
                </a:cubicBezTo>
                <a:cubicBezTo>
                  <a:pt x="1302305" y="1568886"/>
                  <a:pt x="1276778" y="1577649"/>
                  <a:pt x="1250584" y="1582126"/>
                </a:cubicBezTo>
                <a:cubicBezTo>
                  <a:pt x="1248298" y="1582507"/>
                  <a:pt x="1246107" y="1582888"/>
                  <a:pt x="1243821" y="1583174"/>
                </a:cubicBezTo>
                <a:cubicBezTo>
                  <a:pt x="1204578" y="1588317"/>
                  <a:pt x="1171145" y="1578792"/>
                  <a:pt x="1131998" y="1572887"/>
                </a:cubicBezTo>
                <a:cubicBezTo>
                  <a:pt x="1179527" y="1566600"/>
                  <a:pt x="1221437" y="1540406"/>
                  <a:pt x="1264109" y="1516785"/>
                </a:cubicBezTo>
                <a:cubicBezTo>
                  <a:pt x="1246012" y="1504307"/>
                  <a:pt x="1229248" y="1491639"/>
                  <a:pt x="1214008" y="1478780"/>
                </a:cubicBezTo>
                <a:cubicBezTo>
                  <a:pt x="1206293" y="1472303"/>
                  <a:pt x="1199149" y="1465635"/>
                  <a:pt x="1192386" y="1458968"/>
                </a:cubicBezTo>
                <a:cubicBezTo>
                  <a:pt x="1166097" y="1477637"/>
                  <a:pt x="1138094" y="1493734"/>
                  <a:pt x="1108947" y="1506974"/>
                </a:cubicBezTo>
                <a:cubicBezTo>
                  <a:pt x="1085420" y="1517642"/>
                  <a:pt x="1061036" y="1526595"/>
                  <a:pt x="1035700" y="1530977"/>
                </a:cubicBezTo>
                <a:cubicBezTo>
                  <a:pt x="903874" y="1553932"/>
                  <a:pt x="778525" y="1452300"/>
                  <a:pt x="644794" y="1446490"/>
                </a:cubicBezTo>
                <a:cubicBezTo>
                  <a:pt x="603360" y="1444680"/>
                  <a:pt x="561545" y="1452205"/>
                  <a:pt x="520683" y="1444585"/>
                </a:cubicBezTo>
                <a:cubicBezTo>
                  <a:pt x="591644" y="1405818"/>
                  <a:pt x="675083" y="1392864"/>
                  <a:pt x="754046" y="1408295"/>
                </a:cubicBezTo>
                <a:cubicBezTo>
                  <a:pt x="786240" y="1414581"/>
                  <a:pt x="817577" y="1425344"/>
                  <a:pt x="849677" y="1431726"/>
                </a:cubicBezTo>
                <a:cubicBezTo>
                  <a:pt x="945212" y="1450681"/>
                  <a:pt x="1044939" y="1430297"/>
                  <a:pt x="1133903" y="1393055"/>
                </a:cubicBezTo>
                <a:cubicBezTo>
                  <a:pt x="1135522" y="1392388"/>
                  <a:pt x="1137141" y="1391531"/>
                  <a:pt x="1138856" y="1390673"/>
                </a:cubicBezTo>
                <a:cubicBezTo>
                  <a:pt x="1126854" y="1370004"/>
                  <a:pt x="1118186" y="1349144"/>
                  <a:pt x="1112090" y="1328475"/>
                </a:cubicBezTo>
                <a:cubicBezTo>
                  <a:pt x="1064370" y="1330380"/>
                  <a:pt x="956738" y="1238178"/>
                  <a:pt x="935402" y="1227701"/>
                </a:cubicBezTo>
                <a:cubicBezTo>
                  <a:pt x="861202" y="1191220"/>
                  <a:pt x="774810" y="1212175"/>
                  <a:pt x="696515" y="1235226"/>
                </a:cubicBezTo>
                <a:cubicBezTo>
                  <a:pt x="756522" y="1174932"/>
                  <a:pt x="845771" y="1152929"/>
                  <a:pt x="927591" y="1168646"/>
                </a:cubicBezTo>
                <a:cubicBezTo>
                  <a:pt x="973121" y="1177409"/>
                  <a:pt x="1016459" y="1196935"/>
                  <a:pt x="1055226" y="1223700"/>
                </a:cubicBezTo>
                <a:cubicBezTo>
                  <a:pt x="1063799" y="1229606"/>
                  <a:pt x="1083134" y="1242179"/>
                  <a:pt x="1100375" y="1257133"/>
                </a:cubicBezTo>
                <a:cubicBezTo>
                  <a:pt x="1098184" y="1202650"/>
                  <a:pt x="1110471" y="1153787"/>
                  <a:pt x="1122854" y="1119211"/>
                </a:cubicBezTo>
                <a:cubicBezTo>
                  <a:pt x="998648" y="1013388"/>
                  <a:pt x="979502" y="850606"/>
                  <a:pt x="979502" y="850606"/>
                </a:cubicBezTo>
                <a:lnTo>
                  <a:pt x="954261" y="888134"/>
                </a:lnTo>
                <a:cubicBezTo>
                  <a:pt x="896635" y="758404"/>
                  <a:pt x="935497" y="608957"/>
                  <a:pt x="935497" y="608957"/>
                </a:cubicBezTo>
                <a:lnTo>
                  <a:pt x="899969" y="631055"/>
                </a:lnTo>
                <a:cubicBezTo>
                  <a:pt x="911303" y="391025"/>
                  <a:pt x="1116567" y="331493"/>
                  <a:pt x="1116567" y="331493"/>
                </a:cubicBezTo>
                <a:cubicBezTo>
                  <a:pt x="983027" y="396168"/>
                  <a:pt x="946736" y="568190"/>
                  <a:pt x="946736" y="568190"/>
                </a:cubicBezTo>
                <a:lnTo>
                  <a:pt x="996838" y="535424"/>
                </a:lnTo>
                <a:cubicBezTo>
                  <a:pt x="938926" y="690300"/>
                  <a:pt x="970549" y="809077"/>
                  <a:pt x="970549" y="809077"/>
                </a:cubicBezTo>
                <a:lnTo>
                  <a:pt x="999695" y="733829"/>
                </a:lnTo>
                <a:cubicBezTo>
                  <a:pt x="1012459" y="984527"/>
                  <a:pt x="1146190" y="1067109"/>
                  <a:pt x="1146190" y="1067109"/>
                </a:cubicBezTo>
                <a:cubicBezTo>
                  <a:pt x="1244774" y="1176266"/>
                  <a:pt x="1465563" y="1195030"/>
                  <a:pt x="1465563" y="1195030"/>
                </a:cubicBezTo>
                <a:lnTo>
                  <a:pt x="1404698" y="1128164"/>
                </a:lnTo>
                <a:cubicBezTo>
                  <a:pt x="1541573" y="1184648"/>
                  <a:pt x="1692163" y="1152644"/>
                  <a:pt x="1692163" y="1152644"/>
                </a:cubicBezTo>
                <a:lnTo>
                  <a:pt x="1619011" y="1090636"/>
                </a:lnTo>
                <a:cubicBezTo>
                  <a:pt x="1696925" y="1083873"/>
                  <a:pt x="1737788" y="1061394"/>
                  <a:pt x="1737788" y="1061394"/>
                </a:cubicBezTo>
                <a:cubicBezTo>
                  <a:pt x="1694544" y="974050"/>
                  <a:pt x="1803701" y="957000"/>
                  <a:pt x="1873233" y="1019294"/>
                </a:cubicBezTo>
                <a:cubicBezTo>
                  <a:pt x="1942861" y="1081587"/>
                  <a:pt x="1908476" y="1137689"/>
                  <a:pt x="1908476" y="1137689"/>
                </a:cubicBezTo>
                <a:lnTo>
                  <a:pt x="1855707" y="1146071"/>
                </a:lnTo>
                <a:cubicBezTo>
                  <a:pt x="1939813" y="1210937"/>
                  <a:pt x="2029538" y="1176551"/>
                  <a:pt x="2029538" y="1176551"/>
                </a:cubicBezTo>
                <a:lnTo>
                  <a:pt x="2010584" y="1204745"/>
                </a:lnTo>
                <a:cubicBezTo>
                  <a:pt x="2195464" y="1188743"/>
                  <a:pt x="2255757" y="1006149"/>
                  <a:pt x="2201369" y="954524"/>
                </a:cubicBezTo>
                <a:cubicBezTo>
                  <a:pt x="2202417" y="900231"/>
                  <a:pt x="2176414" y="874704"/>
                  <a:pt x="2162507" y="865084"/>
                </a:cubicBezTo>
                <a:cubicBezTo>
                  <a:pt x="2159936" y="863274"/>
                  <a:pt x="2156792" y="866132"/>
                  <a:pt x="2158031" y="869084"/>
                </a:cubicBezTo>
                <a:cubicBezTo>
                  <a:pt x="2168699" y="896421"/>
                  <a:pt x="2165651" y="921091"/>
                  <a:pt x="2160221" y="938617"/>
                </a:cubicBezTo>
                <a:cubicBezTo>
                  <a:pt x="2122121" y="939284"/>
                  <a:pt x="2085260" y="976241"/>
                  <a:pt x="2047445" y="995862"/>
                </a:cubicBezTo>
                <a:cubicBezTo>
                  <a:pt x="2046588" y="936331"/>
                  <a:pt x="2017537" y="908137"/>
                  <a:pt x="2001725" y="897183"/>
                </a:cubicBezTo>
                <a:cubicBezTo>
                  <a:pt x="1998677" y="895088"/>
                  <a:pt x="1995058" y="898326"/>
                  <a:pt x="1996487" y="901946"/>
                </a:cubicBezTo>
                <a:cubicBezTo>
                  <a:pt x="2014108" y="946904"/>
                  <a:pt x="2000011" y="985956"/>
                  <a:pt x="1990867" y="1003958"/>
                </a:cubicBezTo>
                <a:cubicBezTo>
                  <a:pt x="1936384" y="978717"/>
                  <a:pt x="1898665" y="832508"/>
                  <a:pt x="1848278" y="812792"/>
                </a:cubicBezTo>
                <a:cubicBezTo>
                  <a:pt x="1792937" y="790979"/>
                  <a:pt x="1764934" y="838985"/>
                  <a:pt x="1706736" y="866798"/>
                </a:cubicBezTo>
                <a:cubicBezTo>
                  <a:pt x="1692925" y="873371"/>
                  <a:pt x="1679304" y="871370"/>
                  <a:pt x="1667398" y="862798"/>
                </a:cubicBezTo>
                <a:cubicBezTo>
                  <a:pt x="1696640" y="864703"/>
                  <a:pt x="1728929" y="832508"/>
                  <a:pt x="1769601" y="795647"/>
                </a:cubicBezTo>
                <a:cubicBezTo>
                  <a:pt x="1831323" y="739735"/>
                  <a:pt x="1900189" y="807077"/>
                  <a:pt x="1921811" y="864703"/>
                </a:cubicBezTo>
                <a:cubicBezTo>
                  <a:pt x="1943432" y="922329"/>
                  <a:pt x="1975055" y="971383"/>
                  <a:pt x="1975055" y="971383"/>
                </a:cubicBezTo>
                <a:cubicBezTo>
                  <a:pt x="1991153" y="937093"/>
                  <a:pt x="1976770" y="909280"/>
                  <a:pt x="1974198" y="892992"/>
                </a:cubicBezTo>
                <a:cubicBezTo>
                  <a:pt x="1971626" y="876800"/>
                  <a:pt x="1984485" y="874418"/>
                  <a:pt x="1984485" y="874418"/>
                </a:cubicBezTo>
                <a:cubicBezTo>
                  <a:pt x="2019442" y="866322"/>
                  <a:pt x="2058590" y="947666"/>
                  <a:pt x="2058590" y="947666"/>
                </a:cubicBezTo>
                <a:cubicBezTo>
                  <a:pt x="2058875" y="947380"/>
                  <a:pt x="2059256" y="947189"/>
                  <a:pt x="2059542" y="946904"/>
                </a:cubicBezTo>
                <a:cubicBezTo>
                  <a:pt x="2106024" y="909375"/>
                  <a:pt x="2097737" y="832032"/>
                  <a:pt x="2043445" y="807648"/>
                </a:cubicBezTo>
                <a:cubicBezTo>
                  <a:pt x="1992867" y="784883"/>
                  <a:pt x="1941146" y="799742"/>
                  <a:pt x="1941146" y="799742"/>
                </a:cubicBezTo>
                <a:cubicBezTo>
                  <a:pt x="1957910" y="746402"/>
                  <a:pt x="1927526" y="697158"/>
                  <a:pt x="1927526" y="697158"/>
                </a:cubicBezTo>
                <a:cubicBezTo>
                  <a:pt x="1927526" y="697158"/>
                  <a:pt x="1878758" y="683633"/>
                  <a:pt x="1816178" y="605623"/>
                </a:cubicBezTo>
                <a:cubicBezTo>
                  <a:pt x="1788461" y="571142"/>
                  <a:pt x="1758076" y="578286"/>
                  <a:pt x="1721119" y="590954"/>
                </a:cubicBezTo>
                <a:cubicBezTo>
                  <a:pt x="1796462" y="624197"/>
                  <a:pt x="1794747" y="728972"/>
                  <a:pt x="1794747" y="728972"/>
                </a:cubicBezTo>
                <a:cubicBezTo>
                  <a:pt x="1770649" y="658201"/>
                  <a:pt x="1730168" y="628388"/>
                  <a:pt x="1695116" y="616291"/>
                </a:cubicBezTo>
                <a:cubicBezTo>
                  <a:pt x="1670446" y="648390"/>
                  <a:pt x="1615106" y="699920"/>
                  <a:pt x="1633013" y="805838"/>
                </a:cubicBezTo>
                <a:cubicBezTo>
                  <a:pt x="1620821" y="762976"/>
                  <a:pt x="1621297" y="703921"/>
                  <a:pt x="1644728" y="644580"/>
                </a:cubicBezTo>
                <a:cubicBezTo>
                  <a:pt x="1694449" y="518850"/>
                  <a:pt x="1828085" y="579334"/>
                  <a:pt x="1828085" y="579334"/>
                </a:cubicBezTo>
                <a:cubicBezTo>
                  <a:pt x="1905809" y="680394"/>
                  <a:pt x="2002011" y="708398"/>
                  <a:pt x="2088974" y="699063"/>
                </a:cubicBezTo>
                <a:cubicBezTo>
                  <a:pt x="2100404" y="720494"/>
                  <a:pt x="2116025" y="760023"/>
                  <a:pt x="2108596" y="806886"/>
                </a:cubicBezTo>
                <a:cubicBezTo>
                  <a:pt x="2108215" y="809077"/>
                  <a:pt x="2110406" y="810791"/>
                  <a:pt x="2112215" y="809744"/>
                </a:cubicBezTo>
                <a:cubicBezTo>
                  <a:pt x="2125360" y="802314"/>
                  <a:pt x="2162126" y="773168"/>
                  <a:pt x="2150982" y="682966"/>
                </a:cubicBezTo>
                <a:cubicBezTo>
                  <a:pt x="2258710" y="631340"/>
                  <a:pt x="2241374" y="535805"/>
                  <a:pt x="2225182" y="489799"/>
                </a:cubicBezTo>
                <a:cubicBezTo>
                  <a:pt x="2202798" y="486084"/>
                  <a:pt x="2188225" y="459986"/>
                  <a:pt x="2153744" y="467701"/>
                </a:cubicBezTo>
                <a:cubicBezTo>
                  <a:pt x="2111739" y="477035"/>
                  <a:pt x="2106119" y="515421"/>
                  <a:pt x="2138981" y="523994"/>
                </a:cubicBezTo>
                <a:cubicBezTo>
                  <a:pt x="2138981" y="523994"/>
                  <a:pt x="2065162" y="536090"/>
                  <a:pt x="2083450" y="479512"/>
                </a:cubicBezTo>
                <a:cubicBezTo>
                  <a:pt x="2083450" y="479512"/>
                  <a:pt x="2122217" y="347686"/>
                  <a:pt x="2256614" y="391787"/>
                </a:cubicBezTo>
                <a:cubicBezTo>
                  <a:pt x="2256614" y="391787"/>
                  <a:pt x="2273855" y="476654"/>
                  <a:pt x="2242041" y="488275"/>
                </a:cubicBezTo>
                <a:cubicBezTo>
                  <a:pt x="2260710" y="541139"/>
                  <a:pt x="2249756" y="587144"/>
                  <a:pt x="2249756" y="587144"/>
                </a:cubicBezTo>
                <a:cubicBezTo>
                  <a:pt x="2256519" y="587716"/>
                  <a:pt x="2262806" y="587525"/>
                  <a:pt x="2268616" y="586763"/>
                </a:cubicBezTo>
                <a:cubicBezTo>
                  <a:pt x="2274712" y="605528"/>
                  <a:pt x="2283189" y="642294"/>
                  <a:pt x="2272045" y="676679"/>
                </a:cubicBezTo>
                <a:cubicBezTo>
                  <a:pt x="2271378" y="678680"/>
                  <a:pt x="2273569" y="680489"/>
                  <a:pt x="2275283" y="679251"/>
                </a:cubicBezTo>
                <a:cubicBezTo>
                  <a:pt x="2287761" y="669917"/>
                  <a:pt x="2316908" y="639818"/>
                  <a:pt x="2311859" y="566094"/>
                </a:cubicBezTo>
                <a:cubicBezTo>
                  <a:pt x="2312526" y="565427"/>
                  <a:pt x="2313288" y="564856"/>
                  <a:pt x="2313955" y="564189"/>
                </a:cubicBezTo>
                <a:cubicBezTo>
                  <a:pt x="2319384" y="553331"/>
                  <a:pt x="2322718" y="542663"/>
                  <a:pt x="2323480" y="532757"/>
                </a:cubicBezTo>
                <a:cubicBezTo>
                  <a:pt x="2331862" y="425124"/>
                  <a:pt x="2250995" y="356163"/>
                  <a:pt x="2161460" y="310824"/>
                </a:cubicBezTo>
                <a:close/>
                <a:moveTo>
                  <a:pt x="1950100" y="2043993"/>
                </a:moveTo>
                <a:cubicBezTo>
                  <a:pt x="1930193" y="2096476"/>
                  <a:pt x="1885997" y="2135052"/>
                  <a:pt x="1837419" y="2158293"/>
                </a:cubicBezTo>
                <a:cubicBezTo>
                  <a:pt x="1788842" y="2181534"/>
                  <a:pt x="1735597" y="2191155"/>
                  <a:pt x="1682924" y="2200584"/>
                </a:cubicBezTo>
                <a:cubicBezTo>
                  <a:pt x="1618725" y="2212014"/>
                  <a:pt x="1553098" y="2223349"/>
                  <a:pt x="1488518" y="2212300"/>
                </a:cubicBezTo>
                <a:cubicBezTo>
                  <a:pt x="1455657" y="2206680"/>
                  <a:pt x="1433654" y="2192678"/>
                  <a:pt x="1404984" y="2176486"/>
                </a:cubicBezTo>
                <a:cubicBezTo>
                  <a:pt x="1383839" y="2164580"/>
                  <a:pt x="1367646" y="2144863"/>
                  <a:pt x="1352025" y="2125527"/>
                </a:cubicBezTo>
                <a:cubicBezTo>
                  <a:pt x="1401269" y="2152293"/>
                  <a:pt x="1457562" y="2159341"/>
                  <a:pt x="1511759" y="2164294"/>
                </a:cubicBezTo>
                <a:cubicBezTo>
                  <a:pt x="1576815" y="2170295"/>
                  <a:pt x="1642538" y="2169437"/>
                  <a:pt x="1706831" y="2157912"/>
                </a:cubicBezTo>
                <a:cubicBezTo>
                  <a:pt x="1795319" y="2142101"/>
                  <a:pt x="1881520" y="2105239"/>
                  <a:pt x="1950100" y="2043993"/>
                </a:cubicBezTo>
                <a:close/>
                <a:moveTo>
                  <a:pt x="667368" y="368641"/>
                </a:moveTo>
                <a:cubicBezTo>
                  <a:pt x="679655" y="338732"/>
                  <a:pt x="701372" y="314253"/>
                  <a:pt x="726614" y="296251"/>
                </a:cubicBezTo>
                <a:cubicBezTo>
                  <a:pt x="680989" y="344638"/>
                  <a:pt x="712802" y="453890"/>
                  <a:pt x="746807" y="499991"/>
                </a:cubicBezTo>
                <a:cubicBezTo>
                  <a:pt x="764237" y="523613"/>
                  <a:pt x="786431" y="542853"/>
                  <a:pt x="804909" y="565523"/>
                </a:cubicBezTo>
                <a:cubicBezTo>
                  <a:pt x="823388" y="588287"/>
                  <a:pt x="838532" y="616481"/>
                  <a:pt x="837294" y="646295"/>
                </a:cubicBezTo>
                <a:cubicBezTo>
                  <a:pt x="799289" y="568666"/>
                  <a:pt x="693276" y="545901"/>
                  <a:pt x="663844" y="464272"/>
                </a:cubicBezTo>
                <a:cubicBezTo>
                  <a:pt x="652795" y="433601"/>
                  <a:pt x="655081" y="398549"/>
                  <a:pt x="667368" y="368641"/>
                </a:cubicBezTo>
                <a:close/>
                <a:moveTo>
                  <a:pt x="712993" y="703635"/>
                </a:moveTo>
                <a:cubicBezTo>
                  <a:pt x="684608" y="696968"/>
                  <a:pt x="655367" y="695158"/>
                  <a:pt x="627458" y="686490"/>
                </a:cubicBezTo>
                <a:cubicBezTo>
                  <a:pt x="582596" y="672488"/>
                  <a:pt x="543924" y="641437"/>
                  <a:pt x="522017" y="599622"/>
                </a:cubicBezTo>
                <a:cubicBezTo>
                  <a:pt x="512111" y="580763"/>
                  <a:pt x="505634" y="559712"/>
                  <a:pt x="503538" y="537043"/>
                </a:cubicBezTo>
                <a:cubicBezTo>
                  <a:pt x="500681" y="505991"/>
                  <a:pt x="508015" y="482274"/>
                  <a:pt x="523731" y="456461"/>
                </a:cubicBezTo>
                <a:cubicBezTo>
                  <a:pt x="528970" y="447889"/>
                  <a:pt x="548782" y="430649"/>
                  <a:pt x="550115" y="422838"/>
                </a:cubicBezTo>
                <a:cubicBezTo>
                  <a:pt x="541257" y="473130"/>
                  <a:pt x="549925" y="529423"/>
                  <a:pt x="582596" y="567523"/>
                </a:cubicBezTo>
                <a:cubicBezTo>
                  <a:pt x="624887" y="616862"/>
                  <a:pt x="693752" y="624673"/>
                  <a:pt x="750617" y="652486"/>
                </a:cubicBezTo>
                <a:cubicBezTo>
                  <a:pt x="829388" y="691062"/>
                  <a:pt x="887586" y="774311"/>
                  <a:pt x="899492" y="865370"/>
                </a:cubicBezTo>
                <a:cubicBezTo>
                  <a:pt x="865393" y="784693"/>
                  <a:pt x="793955" y="722780"/>
                  <a:pt x="712993" y="703635"/>
                </a:cubicBezTo>
                <a:close/>
                <a:moveTo>
                  <a:pt x="961214" y="1015769"/>
                </a:moveTo>
                <a:cubicBezTo>
                  <a:pt x="1018079" y="1050250"/>
                  <a:pt x="1065418" y="1111496"/>
                  <a:pt x="1074943" y="1181504"/>
                </a:cubicBezTo>
                <a:cubicBezTo>
                  <a:pt x="1063227" y="1169789"/>
                  <a:pt x="1056750" y="1153882"/>
                  <a:pt x="1046082" y="1141214"/>
                </a:cubicBezTo>
                <a:cubicBezTo>
                  <a:pt x="1031509" y="1123878"/>
                  <a:pt x="1011030" y="1110734"/>
                  <a:pt x="991694" y="1100542"/>
                </a:cubicBezTo>
                <a:cubicBezTo>
                  <a:pt x="950451" y="1078920"/>
                  <a:pt x="903683" y="1069967"/>
                  <a:pt x="858059" y="1071205"/>
                </a:cubicBezTo>
                <a:cubicBezTo>
                  <a:pt x="786335" y="1073110"/>
                  <a:pt x="717184" y="1097780"/>
                  <a:pt x="650604" y="1125402"/>
                </a:cubicBezTo>
                <a:cubicBezTo>
                  <a:pt x="611361" y="1141690"/>
                  <a:pt x="572499" y="1159216"/>
                  <a:pt x="531827" y="1171122"/>
                </a:cubicBezTo>
                <a:cubicBezTo>
                  <a:pt x="462676" y="1191410"/>
                  <a:pt x="388381" y="1194839"/>
                  <a:pt x="318658" y="1175694"/>
                </a:cubicBezTo>
                <a:cubicBezTo>
                  <a:pt x="248840" y="1156454"/>
                  <a:pt x="183879" y="1113782"/>
                  <a:pt x="140445" y="1052345"/>
                </a:cubicBezTo>
                <a:cubicBezTo>
                  <a:pt x="165020" y="1064442"/>
                  <a:pt x="189785" y="1076063"/>
                  <a:pt x="214740" y="1087207"/>
                </a:cubicBezTo>
                <a:cubicBezTo>
                  <a:pt x="233600" y="1095589"/>
                  <a:pt x="252650" y="1103780"/>
                  <a:pt x="272462" y="1108924"/>
                </a:cubicBezTo>
                <a:cubicBezTo>
                  <a:pt x="324468" y="1122354"/>
                  <a:pt x="379237" y="1113972"/>
                  <a:pt x="430005" y="1096922"/>
                </a:cubicBezTo>
                <a:cubicBezTo>
                  <a:pt x="480678" y="1079873"/>
                  <a:pt x="528398" y="1054346"/>
                  <a:pt x="577262" y="1032248"/>
                </a:cubicBezTo>
                <a:cubicBezTo>
                  <a:pt x="638222" y="1004720"/>
                  <a:pt x="701944" y="982432"/>
                  <a:pt x="768143" y="976145"/>
                </a:cubicBezTo>
                <a:cubicBezTo>
                  <a:pt x="834246" y="969859"/>
                  <a:pt x="903207" y="980622"/>
                  <a:pt x="961214" y="1015769"/>
                </a:cubicBezTo>
                <a:close/>
                <a:moveTo>
                  <a:pt x="931401" y="943760"/>
                </a:moveTo>
                <a:cubicBezTo>
                  <a:pt x="901588" y="940141"/>
                  <a:pt x="871870" y="936426"/>
                  <a:pt x="842057" y="932807"/>
                </a:cubicBezTo>
                <a:cubicBezTo>
                  <a:pt x="807862" y="928616"/>
                  <a:pt x="773572" y="924425"/>
                  <a:pt x="739187" y="923377"/>
                </a:cubicBezTo>
                <a:cubicBezTo>
                  <a:pt x="601741" y="919186"/>
                  <a:pt x="476963" y="968240"/>
                  <a:pt x="362949" y="1045011"/>
                </a:cubicBezTo>
                <a:cubicBezTo>
                  <a:pt x="407907" y="969097"/>
                  <a:pt x="465248" y="933759"/>
                  <a:pt x="544591" y="904994"/>
                </a:cubicBezTo>
                <a:cubicBezTo>
                  <a:pt x="584596" y="890516"/>
                  <a:pt x="625268" y="877562"/>
                  <a:pt x="667273" y="872132"/>
                </a:cubicBezTo>
                <a:cubicBezTo>
                  <a:pt x="759284" y="860131"/>
                  <a:pt x="855487" y="886229"/>
                  <a:pt x="931401" y="943760"/>
                </a:cubicBezTo>
                <a:close/>
                <a:moveTo>
                  <a:pt x="960929" y="183856"/>
                </a:moveTo>
                <a:cubicBezTo>
                  <a:pt x="960929" y="183856"/>
                  <a:pt x="906922" y="261866"/>
                  <a:pt x="1010935" y="340161"/>
                </a:cubicBezTo>
                <a:cubicBezTo>
                  <a:pt x="1010935" y="340161"/>
                  <a:pt x="848438" y="285392"/>
                  <a:pt x="960929" y="183856"/>
                </a:cubicBezTo>
                <a:close/>
                <a:moveTo>
                  <a:pt x="1601866" y="68318"/>
                </a:moveTo>
                <a:cubicBezTo>
                  <a:pt x="1471564" y="108037"/>
                  <a:pt x="1464706" y="194048"/>
                  <a:pt x="1464706" y="194048"/>
                </a:cubicBezTo>
                <a:cubicBezTo>
                  <a:pt x="1434416" y="50506"/>
                  <a:pt x="1601866" y="68318"/>
                  <a:pt x="1601866" y="68318"/>
                </a:cubicBezTo>
                <a:close/>
                <a:moveTo>
                  <a:pt x="1521380" y="363783"/>
                </a:moveTo>
                <a:cubicBezTo>
                  <a:pt x="1514331" y="357973"/>
                  <a:pt x="1504044" y="352258"/>
                  <a:pt x="1488709" y="348162"/>
                </a:cubicBezTo>
                <a:cubicBezTo>
                  <a:pt x="1488709" y="348162"/>
                  <a:pt x="1546335" y="323588"/>
                  <a:pt x="1579101" y="382738"/>
                </a:cubicBezTo>
                <a:cubicBezTo>
                  <a:pt x="1386410" y="443698"/>
                  <a:pt x="1484899" y="621720"/>
                  <a:pt x="1484899" y="621720"/>
                </a:cubicBezTo>
                <a:cubicBezTo>
                  <a:pt x="1484899" y="621720"/>
                  <a:pt x="1421843" y="585430"/>
                  <a:pt x="1434416" y="483417"/>
                </a:cubicBezTo>
                <a:cubicBezTo>
                  <a:pt x="1443179" y="412837"/>
                  <a:pt x="1492043" y="378356"/>
                  <a:pt x="1521380" y="363783"/>
                </a:cubicBezTo>
                <a:close/>
                <a:moveTo>
                  <a:pt x="1077324" y="192714"/>
                </a:moveTo>
                <a:cubicBezTo>
                  <a:pt x="1074752" y="151090"/>
                  <a:pt x="1080182" y="100322"/>
                  <a:pt x="1102661" y="42695"/>
                </a:cubicBezTo>
                <a:cubicBezTo>
                  <a:pt x="1102661" y="42695"/>
                  <a:pt x="1174384" y="198239"/>
                  <a:pt x="1274301" y="229004"/>
                </a:cubicBezTo>
                <a:cubicBezTo>
                  <a:pt x="1374123" y="259770"/>
                  <a:pt x="1379267" y="316063"/>
                  <a:pt x="1379267" y="316063"/>
                </a:cubicBezTo>
                <a:cubicBezTo>
                  <a:pt x="1379267" y="316063"/>
                  <a:pt x="1284302" y="342638"/>
                  <a:pt x="1225343" y="307205"/>
                </a:cubicBezTo>
                <a:cubicBezTo>
                  <a:pt x="1166383" y="271772"/>
                  <a:pt x="1119044" y="172807"/>
                  <a:pt x="1119044" y="172807"/>
                </a:cubicBezTo>
                <a:cubicBezTo>
                  <a:pt x="1119044" y="172807"/>
                  <a:pt x="1134569" y="287488"/>
                  <a:pt x="1187052" y="317492"/>
                </a:cubicBezTo>
                <a:cubicBezTo>
                  <a:pt x="1128473" y="315015"/>
                  <a:pt x="1081610" y="262247"/>
                  <a:pt x="1077324" y="192714"/>
                </a:cubicBezTo>
                <a:close/>
                <a:moveTo>
                  <a:pt x="1067704" y="608480"/>
                </a:moveTo>
                <a:cubicBezTo>
                  <a:pt x="1069799" y="441317"/>
                  <a:pt x="1223057" y="493037"/>
                  <a:pt x="1223057" y="493037"/>
                </a:cubicBezTo>
                <a:cubicBezTo>
                  <a:pt x="1106756" y="499991"/>
                  <a:pt x="1067704" y="608480"/>
                  <a:pt x="1067704" y="608480"/>
                </a:cubicBezTo>
                <a:close/>
                <a:moveTo>
                  <a:pt x="1155715" y="807267"/>
                </a:moveTo>
                <a:cubicBezTo>
                  <a:pt x="1116281" y="613052"/>
                  <a:pt x="1243345" y="553521"/>
                  <a:pt x="1297542" y="537233"/>
                </a:cubicBezTo>
                <a:cubicBezTo>
                  <a:pt x="1288303" y="471320"/>
                  <a:pt x="1296209" y="363878"/>
                  <a:pt x="1438798" y="341114"/>
                </a:cubicBezTo>
                <a:cubicBezTo>
                  <a:pt x="1451752" y="339018"/>
                  <a:pt x="1272682" y="427601"/>
                  <a:pt x="1366408" y="582668"/>
                </a:cubicBezTo>
                <a:cubicBezTo>
                  <a:pt x="1366408" y="582668"/>
                  <a:pt x="1247822" y="737163"/>
                  <a:pt x="1462991" y="874133"/>
                </a:cubicBezTo>
                <a:cubicBezTo>
                  <a:pt x="1462991" y="874133"/>
                  <a:pt x="1215913" y="842414"/>
                  <a:pt x="1309925" y="589430"/>
                </a:cubicBezTo>
                <a:cubicBezTo>
                  <a:pt x="1309925" y="589430"/>
                  <a:pt x="1309734" y="588859"/>
                  <a:pt x="1309448" y="588097"/>
                </a:cubicBezTo>
                <a:cubicBezTo>
                  <a:pt x="1232772" y="616386"/>
                  <a:pt x="1171717" y="676870"/>
                  <a:pt x="1201816" y="803171"/>
                </a:cubicBezTo>
                <a:cubicBezTo>
                  <a:pt x="1269062" y="1085302"/>
                  <a:pt x="1545859" y="1007864"/>
                  <a:pt x="1545859" y="1007864"/>
                </a:cubicBezTo>
                <a:cubicBezTo>
                  <a:pt x="1210769" y="1134356"/>
                  <a:pt x="1155715" y="807267"/>
                  <a:pt x="1155715" y="807267"/>
                </a:cubicBezTo>
                <a:close/>
                <a:moveTo>
                  <a:pt x="1673875" y="943760"/>
                </a:moveTo>
                <a:cubicBezTo>
                  <a:pt x="1673875" y="943760"/>
                  <a:pt x="1396412" y="982908"/>
                  <a:pt x="1533000" y="671345"/>
                </a:cubicBezTo>
                <a:cubicBezTo>
                  <a:pt x="1533000" y="671250"/>
                  <a:pt x="1478612" y="934045"/>
                  <a:pt x="1673875" y="943760"/>
                </a:cubicBezTo>
                <a:close/>
                <a:moveTo>
                  <a:pt x="1879043" y="381500"/>
                </a:moveTo>
                <a:cubicBezTo>
                  <a:pt x="1874471" y="379976"/>
                  <a:pt x="1867328" y="379976"/>
                  <a:pt x="1857707" y="387691"/>
                </a:cubicBezTo>
                <a:cubicBezTo>
                  <a:pt x="1839896" y="401883"/>
                  <a:pt x="1825989" y="461319"/>
                  <a:pt x="1763505" y="452747"/>
                </a:cubicBezTo>
                <a:cubicBezTo>
                  <a:pt x="1700926" y="444269"/>
                  <a:pt x="1703879" y="381976"/>
                  <a:pt x="1692925" y="365212"/>
                </a:cubicBezTo>
                <a:cubicBezTo>
                  <a:pt x="1681971" y="348448"/>
                  <a:pt x="1658540" y="325207"/>
                  <a:pt x="1605200" y="326636"/>
                </a:cubicBezTo>
                <a:cubicBezTo>
                  <a:pt x="1605200" y="326636"/>
                  <a:pt x="1640442" y="307776"/>
                  <a:pt x="1697211" y="331970"/>
                </a:cubicBezTo>
                <a:cubicBezTo>
                  <a:pt x="1711213" y="337970"/>
                  <a:pt x="1724643" y="342542"/>
                  <a:pt x="1737407" y="346162"/>
                </a:cubicBezTo>
                <a:cubicBezTo>
                  <a:pt x="1734835" y="351972"/>
                  <a:pt x="1733501" y="358544"/>
                  <a:pt x="1734073" y="365498"/>
                </a:cubicBezTo>
                <a:cubicBezTo>
                  <a:pt x="1735883" y="386262"/>
                  <a:pt x="1753218" y="401788"/>
                  <a:pt x="1772744" y="400073"/>
                </a:cubicBezTo>
                <a:cubicBezTo>
                  <a:pt x="1792271" y="398359"/>
                  <a:pt x="1806653" y="380166"/>
                  <a:pt x="1804844" y="359306"/>
                </a:cubicBezTo>
                <a:cubicBezTo>
                  <a:pt x="1804844" y="359116"/>
                  <a:pt x="1804748" y="358925"/>
                  <a:pt x="1804748" y="358830"/>
                </a:cubicBezTo>
                <a:cubicBezTo>
                  <a:pt x="1813702" y="359783"/>
                  <a:pt x="1821608" y="360449"/>
                  <a:pt x="1828085" y="361116"/>
                </a:cubicBezTo>
                <a:cubicBezTo>
                  <a:pt x="1847516" y="363212"/>
                  <a:pt x="1869042" y="375308"/>
                  <a:pt x="1879043" y="381500"/>
                </a:cubicBezTo>
                <a:cubicBezTo>
                  <a:pt x="1882853" y="382833"/>
                  <a:pt x="1884854" y="385310"/>
                  <a:pt x="1884854" y="385310"/>
                </a:cubicBezTo>
                <a:cubicBezTo>
                  <a:pt x="1884854" y="385310"/>
                  <a:pt x="1882758" y="383786"/>
                  <a:pt x="1879043" y="381500"/>
                </a:cubicBezTo>
                <a:close/>
                <a:moveTo>
                  <a:pt x="2116883" y="537614"/>
                </a:moveTo>
                <a:cubicBezTo>
                  <a:pt x="1986866" y="570571"/>
                  <a:pt x="1936289" y="456461"/>
                  <a:pt x="1936289" y="456461"/>
                </a:cubicBezTo>
                <a:cubicBezTo>
                  <a:pt x="1918858" y="428744"/>
                  <a:pt x="1948004" y="409884"/>
                  <a:pt x="1984961" y="475988"/>
                </a:cubicBezTo>
                <a:cubicBezTo>
                  <a:pt x="2021823" y="542091"/>
                  <a:pt x="2116883" y="537614"/>
                  <a:pt x="2116883" y="537614"/>
                </a:cubicBezTo>
                <a:close/>
              </a:path>
            </a:pathLst>
          </a:custGeom>
          <a:gradFill>
            <a:gsLst>
              <a:gs pos="33000">
                <a:srgbClr val="FBCF61"/>
              </a:gs>
              <a:gs pos="93000">
                <a:srgbClr val="FBCF61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3164114" y="3441246"/>
            <a:ext cx="5863774" cy="754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500" dirty="0">
                <a:solidFill>
                  <a:srgbClr val="FBEA8B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19116977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29AFA24-88CE-497A-937C-7849F9EC51E7}"/>
              </a:ext>
            </a:extLst>
          </p:cNvPr>
          <p:cNvSpPr txBox="1"/>
          <p:nvPr/>
        </p:nvSpPr>
        <p:spPr>
          <a:xfrm>
            <a:off x="1073021" y="4049485"/>
            <a:ext cx="46827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20504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0FAE93A-A230-4567-9B69-1DCEECC31C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6B00E36-9BAF-4281-AAA5-C997B887F5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19" y="-29901"/>
            <a:ext cx="3975836" cy="40666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7" t="77013" r="10061"/>
          <a:stretch/>
        </p:blipFill>
        <p:spPr>
          <a:xfrm>
            <a:off x="0" y="5605900"/>
            <a:ext cx="12192000" cy="125210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555950" y="453361"/>
            <a:ext cx="2444900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600" dirty="0">
                <a:solidFill>
                  <a:srgbClr val="FBEA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56F21637-2BCE-4AF9-949A-4EDBCC20DC67}"/>
              </a:ext>
            </a:extLst>
          </p:cNvPr>
          <p:cNvSpPr/>
          <p:nvPr/>
        </p:nvSpPr>
        <p:spPr>
          <a:xfrm flipH="1">
            <a:off x="8223085" y="3200964"/>
            <a:ext cx="3364040" cy="3384234"/>
          </a:xfrm>
          <a:custGeom>
            <a:avLst/>
            <a:gdLst>
              <a:gd name="connsiteX0" fmla="*/ 2161460 w 2324078"/>
              <a:gd name="connsiteY0" fmla="*/ 310824 h 2338029"/>
              <a:gd name="connsiteX1" fmla="*/ 2026871 w 2324078"/>
              <a:gd name="connsiteY1" fmla="*/ 300728 h 2338029"/>
              <a:gd name="connsiteX2" fmla="*/ 2021728 w 2324078"/>
              <a:gd name="connsiteY2" fmla="*/ 303966 h 2338029"/>
              <a:gd name="connsiteX3" fmla="*/ 1953243 w 2324078"/>
              <a:gd name="connsiteY3" fmla="*/ 350353 h 2338029"/>
              <a:gd name="connsiteX4" fmla="*/ 2022109 w 2324078"/>
              <a:gd name="connsiteY4" fmla="*/ 271391 h 2338029"/>
              <a:gd name="connsiteX5" fmla="*/ 2016203 w 2324078"/>
              <a:gd name="connsiteY5" fmla="*/ 239958 h 2338029"/>
              <a:gd name="connsiteX6" fmla="*/ 1907714 w 2324078"/>
              <a:gd name="connsiteY6" fmla="*/ 138422 h 2338029"/>
              <a:gd name="connsiteX7" fmla="*/ 1827418 w 2324078"/>
              <a:gd name="connsiteY7" fmla="*/ 179570 h 2338029"/>
              <a:gd name="connsiteX8" fmla="*/ 1660540 w 2324078"/>
              <a:gd name="connsiteY8" fmla="*/ 272343 h 2338029"/>
              <a:gd name="connsiteX9" fmla="*/ 1821512 w 2324078"/>
              <a:gd name="connsiteY9" fmla="*/ 151280 h 2338029"/>
              <a:gd name="connsiteX10" fmla="*/ 1870757 w 2324078"/>
              <a:gd name="connsiteY10" fmla="*/ 107180 h 2338029"/>
              <a:gd name="connsiteX11" fmla="*/ 1794080 w 2324078"/>
              <a:gd name="connsiteY11" fmla="*/ 72223 h 2338029"/>
              <a:gd name="connsiteX12" fmla="*/ 1742169 w 2324078"/>
              <a:gd name="connsiteY12" fmla="*/ 108704 h 2338029"/>
              <a:gd name="connsiteX13" fmla="*/ 1528238 w 2324078"/>
              <a:gd name="connsiteY13" fmla="*/ 232814 h 2338029"/>
              <a:gd name="connsiteX14" fmla="*/ 1718071 w 2324078"/>
              <a:gd name="connsiteY14" fmla="*/ 74699 h 2338029"/>
              <a:gd name="connsiteX15" fmla="*/ 1735121 w 2324078"/>
              <a:gd name="connsiteY15" fmla="*/ 58316 h 2338029"/>
              <a:gd name="connsiteX16" fmla="*/ 1472516 w 2324078"/>
              <a:gd name="connsiteY16" fmla="*/ 55459 h 2338029"/>
              <a:gd name="connsiteX17" fmla="*/ 1328117 w 2324078"/>
              <a:gd name="connsiteY17" fmla="*/ 85558 h 2338029"/>
              <a:gd name="connsiteX18" fmla="*/ 1383553 w 2324078"/>
              <a:gd name="connsiteY18" fmla="*/ 126420 h 2338029"/>
              <a:gd name="connsiteX19" fmla="*/ 1426511 w 2324078"/>
              <a:gd name="connsiteY19" fmla="*/ 197381 h 2338029"/>
              <a:gd name="connsiteX20" fmla="*/ 1356311 w 2324078"/>
              <a:gd name="connsiteY20" fmla="*/ 142136 h 2338029"/>
              <a:gd name="connsiteX21" fmla="*/ 1281731 w 2324078"/>
              <a:gd name="connsiteY21" fmla="*/ 97559 h 2338029"/>
              <a:gd name="connsiteX22" fmla="*/ 1218866 w 2324078"/>
              <a:gd name="connsiteY22" fmla="*/ 50887 h 2338029"/>
              <a:gd name="connsiteX23" fmla="*/ 1088278 w 2324078"/>
              <a:gd name="connsiteY23" fmla="*/ 26122 h 2338029"/>
              <a:gd name="connsiteX24" fmla="*/ 1028175 w 2324078"/>
              <a:gd name="connsiteY24" fmla="*/ 150233 h 2338029"/>
              <a:gd name="connsiteX25" fmla="*/ 1025794 w 2324078"/>
              <a:gd name="connsiteY25" fmla="*/ 249007 h 2338029"/>
              <a:gd name="connsiteX26" fmla="*/ 995790 w 2324078"/>
              <a:gd name="connsiteY26" fmla="*/ 158805 h 2338029"/>
              <a:gd name="connsiteX27" fmla="*/ 888634 w 2324078"/>
              <a:gd name="connsiteY27" fmla="*/ 194810 h 2338029"/>
              <a:gd name="connsiteX28" fmla="*/ 957023 w 2324078"/>
              <a:gd name="connsiteY28" fmla="*/ 405598 h 2338029"/>
              <a:gd name="connsiteX29" fmla="*/ 843104 w 2324078"/>
              <a:gd name="connsiteY29" fmla="*/ 213860 h 2338029"/>
              <a:gd name="connsiteX30" fmla="*/ 606884 w 2324078"/>
              <a:gd name="connsiteY30" fmla="*/ 358068 h 2338029"/>
              <a:gd name="connsiteX31" fmla="*/ 649366 w 2324078"/>
              <a:gd name="connsiteY31" fmla="*/ 354353 h 2338029"/>
              <a:gd name="connsiteX32" fmla="*/ 322849 w 2324078"/>
              <a:gd name="connsiteY32" fmla="*/ 580001 h 2338029"/>
              <a:gd name="connsiteX33" fmla="*/ 429053 w 2324078"/>
              <a:gd name="connsiteY33" fmla="*/ 570857 h 2338029"/>
              <a:gd name="connsiteX34" fmla="*/ 350281 w 2324078"/>
              <a:gd name="connsiteY34" fmla="*/ 627530 h 2338029"/>
              <a:gd name="connsiteX35" fmla="*/ 365997 w 2324078"/>
              <a:gd name="connsiteY35" fmla="*/ 628673 h 2338029"/>
              <a:gd name="connsiteX36" fmla="*/ 527636 w 2324078"/>
              <a:gd name="connsiteY36" fmla="*/ 723257 h 2338029"/>
              <a:gd name="connsiteX37" fmla="*/ 583072 w 2324078"/>
              <a:gd name="connsiteY37" fmla="*/ 775549 h 2338029"/>
              <a:gd name="connsiteX38" fmla="*/ 721661 w 2324078"/>
              <a:gd name="connsiteY38" fmla="*/ 791837 h 2338029"/>
              <a:gd name="connsiteX39" fmla="*/ 642889 w 2324078"/>
              <a:gd name="connsiteY39" fmla="*/ 816411 h 2338029"/>
              <a:gd name="connsiteX40" fmla="*/ 504110 w 2324078"/>
              <a:gd name="connsiteY40" fmla="*/ 767357 h 2338029"/>
              <a:gd name="connsiteX41" fmla="*/ 372855 w 2324078"/>
              <a:gd name="connsiteY41" fmla="*/ 694682 h 2338029"/>
              <a:gd name="connsiteX42" fmla="*/ 292559 w 2324078"/>
              <a:gd name="connsiteY42" fmla="*/ 683537 h 2338029"/>
              <a:gd name="connsiteX43" fmla="*/ 169115 w 2324078"/>
              <a:gd name="connsiteY43" fmla="*/ 862798 h 2338029"/>
              <a:gd name="connsiteX44" fmla="*/ 151494 w 2324078"/>
              <a:gd name="connsiteY44" fmla="*/ 895754 h 2338029"/>
              <a:gd name="connsiteX45" fmla="*/ 173878 w 2324078"/>
              <a:gd name="connsiteY45" fmla="*/ 886706 h 2338029"/>
              <a:gd name="connsiteX46" fmla="*/ 325135 w 2324078"/>
              <a:gd name="connsiteY46" fmla="*/ 879467 h 2338029"/>
              <a:gd name="connsiteX47" fmla="*/ 467343 w 2324078"/>
              <a:gd name="connsiteY47" fmla="*/ 836509 h 2338029"/>
              <a:gd name="connsiteX48" fmla="*/ 375141 w 2324078"/>
              <a:gd name="connsiteY48" fmla="*/ 909089 h 2338029"/>
              <a:gd name="connsiteX49" fmla="*/ 165305 w 2324078"/>
              <a:gd name="connsiteY49" fmla="*/ 935855 h 2338029"/>
              <a:gd name="connsiteX50" fmla="*/ 116252 w 2324078"/>
              <a:gd name="connsiteY50" fmla="*/ 974621 h 2338029"/>
              <a:gd name="connsiteX51" fmla="*/ 13001 w 2324078"/>
              <a:gd name="connsiteY51" fmla="*/ 1383053 h 2338029"/>
              <a:gd name="connsiteX52" fmla="*/ 41957 w 2324078"/>
              <a:gd name="connsiteY52" fmla="*/ 1394102 h 2338029"/>
              <a:gd name="connsiteX53" fmla="*/ 137492 w 2324078"/>
              <a:gd name="connsiteY53" fmla="*/ 1394864 h 2338029"/>
              <a:gd name="connsiteX54" fmla="*/ 335803 w 2324078"/>
              <a:gd name="connsiteY54" fmla="*/ 1284279 h 2338029"/>
              <a:gd name="connsiteX55" fmla="*/ 478106 w 2324078"/>
              <a:gd name="connsiteY55" fmla="*/ 1238178 h 2338029"/>
              <a:gd name="connsiteX56" fmla="*/ 662225 w 2324078"/>
              <a:gd name="connsiteY56" fmla="*/ 1280660 h 2338029"/>
              <a:gd name="connsiteX57" fmla="*/ 395525 w 2324078"/>
              <a:gd name="connsiteY57" fmla="*/ 1337905 h 2338029"/>
              <a:gd name="connsiteX58" fmla="*/ 158257 w 2324078"/>
              <a:gd name="connsiteY58" fmla="*/ 1530119 h 2338029"/>
              <a:gd name="connsiteX59" fmla="*/ 27955 w 2324078"/>
              <a:gd name="connsiteY59" fmla="*/ 1553456 h 2338029"/>
              <a:gd name="connsiteX60" fmla="*/ 713 w 2324078"/>
              <a:gd name="connsiteY60" fmla="*/ 1549074 h 2338029"/>
              <a:gd name="connsiteX61" fmla="*/ 332 w 2324078"/>
              <a:gd name="connsiteY61" fmla="*/ 1632609 h 2338029"/>
              <a:gd name="connsiteX62" fmla="*/ 53577 w 2324078"/>
              <a:gd name="connsiteY62" fmla="*/ 1984557 h 2338029"/>
              <a:gd name="connsiteX63" fmla="*/ 55577 w 2324078"/>
              <a:gd name="connsiteY63" fmla="*/ 1938742 h 2338029"/>
              <a:gd name="connsiteX64" fmla="*/ 185498 w 2324078"/>
              <a:gd name="connsiteY64" fmla="*/ 1683186 h 2338029"/>
              <a:gd name="connsiteX65" fmla="*/ 255602 w 2324078"/>
              <a:gd name="connsiteY65" fmla="*/ 1640610 h 2338029"/>
              <a:gd name="connsiteX66" fmla="*/ 377618 w 2324078"/>
              <a:gd name="connsiteY66" fmla="*/ 1501068 h 2338029"/>
              <a:gd name="connsiteX67" fmla="*/ 465914 w 2324078"/>
              <a:gd name="connsiteY67" fmla="*/ 1398103 h 2338029"/>
              <a:gd name="connsiteX68" fmla="*/ 594597 w 2324078"/>
              <a:gd name="connsiteY68" fmla="*/ 1349049 h 2338029"/>
              <a:gd name="connsiteX69" fmla="*/ 520969 w 2324078"/>
              <a:gd name="connsiteY69" fmla="*/ 1397531 h 2338029"/>
              <a:gd name="connsiteX70" fmla="*/ 454961 w 2324078"/>
              <a:gd name="connsiteY70" fmla="*/ 1462682 h 2338029"/>
              <a:gd name="connsiteX71" fmla="*/ 390286 w 2324078"/>
              <a:gd name="connsiteY71" fmla="*/ 1612797 h 2338029"/>
              <a:gd name="connsiteX72" fmla="*/ 193976 w 2324078"/>
              <a:gd name="connsiteY72" fmla="*/ 1776341 h 2338029"/>
              <a:gd name="connsiteX73" fmla="*/ 90915 w 2324078"/>
              <a:gd name="connsiteY73" fmla="*/ 1991320 h 2338029"/>
              <a:gd name="connsiteX74" fmla="*/ 83105 w 2324078"/>
              <a:gd name="connsiteY74" fmla="*/ 2071425 h 2338029"/>
              <a:gd name="connsiteX75" fmla="*/ 202358 w 2324078"/>
              <a:gd name="connsiteY75" fmla="*/ 2295930 h 2338029"/>
              <a:gd name="connsiteX76" fmla="*/ 196928 w 2324078"/>
              <a:gd name="connsiteY76" fmla="*/ 2161246 h 2338029"/>
              <a:gd name="connsiteX77" fmla="*/ 288083 w 2324078"/>
              <a:gd name="connsiteY77" fmla="*/ 1944362 h 2338029"/>
              <a:gd name="connsiteX78" fmla="*/ 346661 w 2324078"/>
              <a:gd name="connsiteY78" fmla="*/ 1886735 h 2338029"/>
              <a:gd name="connsiteX79" fmla="*/ 428862 w 2324078"/>
              <a:gd name="connsiteY79" fmla="*/ 1700045 h 2338029"/>
              <a:gd name="connsiteX80" fmla="*/ 550020 w 2324078"/>
              <a:gd name="connsiteY80" fmla="*/ 1562409 h 2338029"/>
              <a:gd name="connsiteX81" fmla="*/ 723661 w 2324078"/>
              <a:gd name="connsiteY81" fmla="*/ 1511069 h 2338029"/>
              <a:gd name="connsiteX82" fmla="*/ 548401 w 2324078"/>
              <a:gd name="connsiteY82" fmla="*/ 1630037 h 2338029"/>
              <a:gd name="connsiteX83" fmla="*/ 445436 w 2324078"/>
              <a:gd name="connsiteY83" fmla="*/ 1819013 h 2338029"/>
              <a:gd name="connsiteX84" fmla="*/ 432863 w 2324078"/>
              <a:gd name="connsiteY84" fmla="*/ 1905500 h 2338029"/>
              <a:gd name="connsiteX85" fmla="*/ 347995 w 2324078"/>
              <a:gd name="connsiteY85" fmla="*/ 2064567 h 2338029"/>
              <a:gd name="connsiteX86" fmla="*/ 303513 w 2324078"/>
              <a:gd name="connsiteY86" fmla="*/ 2236970 h 2338029"/>
              <a:gd name="connsiteX87" fmla="*/ 336089 w 2324078"/>
              <a:gd name="connsiteY87" fmla="*/ 2306121 h 2338029"/>
              <a:gd name="connsiteX88" fmla="*/ 358472 w 2324078"/>
              <a:gd name="connsiteY88" fmla="*/ 2338030 h 2338029"/>
              <a:gd name="connsiteX89" fmla="*/ 508967 w 2324078"/>
              <a:gd name="connsiteY89" fmla="*/ 2324981 h 2338029"/>
              <a:gd name="connsiteX90" fmla="*/ 550877 w 2324078"/>
              <a:gd name="connsiteY90" fmla="*/ 1871591 h 2338029"/>
              <a:gd name="connsiteX91" fmla="*/ 898349 w 2324078"/>
              <a:gd name="connsiteY91" fmla="*/ 1569934 h 2338029"/>
              <a:gd name="connsiteX92" fmla="*/ 583358 w 2324078"/>
              <a:gd name="connsiteY92" fmla="*/ 1953315 h 2338029"/>
              <a:gd name="connsiteX93" fmla="*/ 581167 w 2324078"/>
              <a:gd name="connsiteY93" fmla="*/ 2318790 h 2338029"/>
              <a:gd name="connsiteX94" fmla="*/ 898921 w 2324078"/>
              <a:gd name="connsiteY94" fmla="*/ 2291262 h 2338029"/>
              <a:gd name="connsiteX95" fmla="*/ 975216 w 2324078"/>
              <a:gd name="connsiteY95" fmla="*/ 2204680 h 2338029"/>
              <a:gd name="connsiteX96" fmla="*/ 1605771 w 2324078"/>
              <a:gd name="connsiteY96" fmla="*/ 2002369 h 2338029"/>
              <a:gd name="connsiteX97" fmla="*/ 1824560 w 2324078"/>
              <a:gd name="connsiteY97" fmla="*/ 2026181 h 2338029"/>
              <a:gd name="connsiteX98" fmla="*/ 1758266 w 2324078"/>
              <a:gd name="connsiteY98" fmla="*/ 2070759 h 2338029"/>
              <a:gd name="connsiteX99" fmla="*/ 1616820 w 2324078"/>
              <a:gd name="connsiteY99" fmla="*/ 2089904 h 2338029"/>
              <a:gd name="connsiteX100" fmla="*/ 1461848 w 2324078"/>
              <a:gd name="connsiteY100" fmla="*/ 2080474 h 2338029"/>
              <a:gd name="connsiteX101" fmla="*/ 1183433 w 2324078"/>
              <a:gd name="connsiteY101" fmla="*/ 2137243 h 2338029"/>
              <a:gd name="connsiteX102" fmla="*/ 1024270 w 2324078"/>
              <a:gd name="connsiteY102" fmla="*/ 2247733 h 2338029"/>
              <a:gd name="connsiteX103" fmla="*/ 993504 w 2324078"/>
              <a:gd name="connsiteY103" fmla="*/ 2283166 h 2338029"/>
              <a:gd name="connsiteX104" fmla="*/ 2141743 w 2324078"/>
              <a:gd name="connsiteY104" fmla="*/ 2183820 h 2338029"/>
              <a:gd name="connsiteX105" fmla="*/ 1920382 w 2324078"/>
              <a:gd name="connsiteY105" fmla="*/ 1920644 h 2338029"/>
              <a:gd name="connsiteX106" fmla="*/ 1908761 w 2324078"/>
              <a:gd name="connsiteY106" fmla="*/ 1926169 h 2338029"/>
              <a:gd name="connsiteX107" fmla="*/ 1821893 w 2324078"/>
              <a:gd name="connsiteY107" fmla="*/ 1956935 h 2338029"/>
              <a:gd name="connsiteX108" fmla="*/ 1765982 w 2324078"/>
              <a:gd name="connsiteY108" fmla="*/ 1964364 h 2338029"/>
              <a:gd name="connsiteX109" fmla="*/ 1660254 w 2324078"/>
              <a:gd name="connsiteY109" fmla="*/ 1947410 h 2338029"/>
              <a:gd name="connsiteX110" fmla="*/ 1578053 w 2324078"/>
              <a:gd name="connsiteY110" fmla="*/ 1906547 h 2338029"/>
              <a:gd name="connsiteX111" fmla="*/ 1800081 w 2324078"/>
              <a:gd name="connsiteY111" fmla="*/ 1912548 h 2338029"/>
              <a:gd name="connsiteX112" fmla="*/ 1887997 w 2324078"/>
              <a:gd name="connsiteY112" fmla="*/ 1894070 h 2338029"/>
              <a:gd name="connsiteX113" fmla="*/ 1717499 w 2324078"/>
              <a:gd name="connsiteY113" fmla="*/ 1775674 h 2338029"/>
              <a:gd name="connsiteX114" fmla="*/ 1474898 w 2324078"/>
              <a:gd name="connsiteY114" fmla="*/ 1893593 h 2338029"/>
              <a:gd name="connsiteX115" fmla="*/ 1412414 w 2324078"/>
              <a:gd name="connsiteY115" fmla="*/ 1896832 h 2338029"/>
              <a:gd name="connsiteX116" fmla="*/ 1232105 w 2324078"/>
              <a:gd name="connsiteY116" fmla="*/ 1928550 h 2338029"/>
              <a:gd name="connsiteX117" fmla="*/ 889682 w 2324078"/>
              <a:gd name="connsiteY117" fmla="*/ 2061900 h 2338029"/>
              <a:gd name="connsiteX118" fmla="*/ 748902 w 2324078"/>
              <a:gd name="connsiteY118" fmla="*/ 2235732 h 2338029"/>
              <a:gd name="connsiteX119" fmla="*/ 880633 w 2324078"/>
              <a:gd name="connsiteY119" fmla="*/ 1968651 h 2338029"/>
              <a:gd name="connsiteX120" fmla="*/ 983884 w 2324078"/>
              <a:gd name="connsiteY120" fmla="*/ 1917882 h 2338029"/>
              <a:gd name="connsiteX121" fmla="*/ 1600913 w 2324078"/>
              <a:gd name="connsiteY121" fmla="*/ 1726049 h 2338029"/>
              <a:gd name="connsiteX122" fmla="*/ 1615391 w 2324078"/>
              <a:gd name="connsiteY122" fmla="*/ 1715857 h 2338029"/>
              <a:gd name="connsiteX123" fmla="*/ 1520999 w 2324078"/>
              <a:gd name="connsiteY123" fmla="*/ 1664136 h 2338029"/>
              <a:gd name="connsiteX124" fmla="*/ 1372123 w 2324078"/>
              <a:gd name="connsiteY124" fmla="*/ 1739669 h 2338029"/>
              <a:gd name="connsiteX125" fmla="*/ 1246012 w 2324078"/>
              <a:gd name="connsiteY125" fmla="*/ 1720143 h 2338029"/>
              <a:gd name="connsiteX126" fmla="*/ 994552 w 2324078"/>
              <a:gd name="connsiteY126" fmla="*/ 1720239 h 2338029"/>
              <a:gd name="connsiteX127" fmla="*/ 770333 w 2324078"/>
              <a:gd name="connsiteY127" fmla="*/ 1893498 h 2338029"/>
              <a:gd name="connsiteX128" fmla="*/ 1041320 w 2324078"/>
              <a:gd name="connsiteY128" fmla="*/ 1624512 h 2338029"/>
              <a:gd name="connsiteX129" fmla="*/ 1264205 w 2324078"/>
              <a:gd name="connsiteY129" fmla="*/ 1649849 h 2338029"/>
              <a:gd name="connsiteX130" fmla="*/ 1319545 w 2324078"/>
              <a:gd name="connsiteY130" fmla="*/ 1648896 h 2338029"/>
              <a:gd name="connsiteX131" fmla="*/ 1385172 w 2324078"/>
              <a:gd name="connsiteY131" fmla="*/ 1615844 h 2338029"/>
              <a:gd name="connsiteX132" fmla="*/ 1408413 w 2324078"/>
              <a:gd name="connsiteY132" fmla="*/ 1603462 h 2338029"/>
              <a:gd name="connsiteX133" fmla="*/ 1326022 w 2324078"/>
              <a:gd name="connsiteY133" fmla="*/ 1556409 h 2338029"/>
              <a:gd name="connsiteX134" fmla="*/ 1250584 w 2324078"/>
              <a:gd name="connsiteY134" fmla="*/ 1582126 h 2338029"/>
              <a:gd name="connsiteX135" fmla="*/ 1243821 w 2324078"/>
              <a:gd name="connsiteY135" fmla="*/ 1583174 h 2338029"/>
              <a:gd name="connsiteX136" fmla="*/ 1131998 w 2324078"/>
              <a:gd name="connsiteY136" fmla="*/ 1572887 h 2338029"/>
              <a:gd name="connsiteX137" fmla="*/ 1264109 w 2324078"/>
              <a:gd name="connsiteY137" fmla="*/ 1516785 h 2338029"/>
              <a:gd name="connsiteX138" fmla="*/ 1214008 w 2324078"/>
              <a:gd name="connsiteY138" fmla="*/ 1478780 h 2338029"/>
              <a:gd name="connsiteX139" fmla="*/ 1192386 w 2324078"/>
              <a:gd name="connsiteY139" fmla="*/ 1458968 h 2338029"/>
              <a:gd name="connsiteX140" fmla="*/ 1108947 w 2324078"/>
              <a:gd name="connsiteY140" fmla="*/ 1506974 h 2338029"/>
              <a:gd name="connsiteX141" fmla="*/ 1035700 w 2324078"/>
              <a:gd name="connsiteY141" fmla="*/ 1530977 h 2338029"/>
              <a:gd name="connsiteX142" fmla="*/ 644794 w 2324078"/>
              <a:gd name="connsiteY142" fmla="*/ 1446490 h 2338029"/>
              <a:gd name="connsiteX143" fmla="*/ 520683 w 2324078"/>
              <a:gd name="connsiteY143" fmla="*/ 1444585 h 2338029"/>
              <a:gd name="connsiteX144" fmla="*/ 754046 w 2324078"/>
              <a:gd name="connsiteY144" fmla="*/ 1408295 h 2338029"/>
              <a:gd name="connsiteX145" fmla="*/ 849677 w 2324078"/>
              <a:gd name="connsiteY145" fmla="*/ 1431726 h 2338029"/>
              <a:gd name="connsiteX146" fmla="*/ 1133903 w 2324078"/>
              <a:gd name="connsiteY146" fmla="*/ 1393055 h 2338029"/>
              <a:gd name="connsiteX147" fmla="*/ 1138856 w 2324078"/>
              <a:gd name="connsiteY147" fmla="*/ 1390673 h 2338029"/>
              <a:gd name="connsiteX148" fmla="*/ 1112090 w 2324078"/>
              <a:gd name="connsiteY148" fmla="*/ 1328475 h 2338029"/>
              <a:gd name="connsiteX149" fmla="*/ 935402 w 2324078"/>
              <a:gd name="connsiteY149" fmla="*/ 1227701 h 2338029"/>
              <a:gd name="connsiteX150" fmla="*/ 696515 w 2324078"/>
              <a:gd name="connsiteY150" fmla="*/ 1235226 h 2338029"/>
              <a:gd name="connsiteX151" fmla="*/ 927591 w 2324078"/>
              <a:gd name="connsiteY151" fmla="*/ 1168646 h 2338029"/>
              <a:gd name="connsiteX152" fmla="*/ 1055226 w 2324078"/>
              <a:gd name="connsiteY152" fmla="*/ 1223700 h 2338029"/>
              <a:gd name="connsiteX153" fmla="*/ 1100375 w 2324078"/>
              <a:gd name="connsiteY153" fmla="*/ 1257133 h 2338029"/>
              <a:gd name="connsiteX154" fmla="*/ 1122854 w 2324078"/>
              <a:gd name="connsiteY154" fmla="*/ 1119211 h 2338029"/>
              <a:gd name="connsiteX155" fmla="*/ 979502 w 2324078"/>
              <a:gd name="connsiteY155" fmla="*/ 850606 h 2338029"/>
              <a:gd name="connsiteX156" fmla="*/ 954261 w 2324078"/>
              <a:gd name="connsiteY156" fmla="*/ 888134 h 2338029"/>
              <a:gd name="connsiteX157" fmla="*/ 935497 w 2324078"/>
              <a:gd name="connsiteY157" fmla="*/ 608957 h 2338029"/>
              <a:gd name="connsiteX158" fmla="*/ 899969 w 2324078"/>
              <a:gd name="connsiteY158" fmla="*/ 631055 h 2338029"/>
              <a:gd name="connsiteX159" fmla="*/ 1116567 w 2324078"/>
              <a:gd name="connsiteY159" fmla="*/ 331493 h 2338029"/>
              <a:gd name="connsiteX160" fmla="*/ 946736 w 2324078"/>
              <a:gd name="connsiteY160" fmla="*/ 568190 h 2338029"/>
              <a:gd name="connsiteX161" fmla="*/ 996838 w 2324078"/>
              <a:gd name="connsiteY161" fmla="*/ 535424 h 2338029"/>
              <a:gd name="connsiteX162" fmla="*/ 970549 w 2324078"/>
              <a:gd name="connsiteY162" fmla="*/ 809077 h 2338029"/>
              <a:gd name="connsiteX163" fmla="*/ 999695 w 2324078"/>
              <a:gd name="connsiteY163" fmla="*/ 733829 h 2338029"/>
              <a:gd name="connsiteX164" fmla="*/ 1146190 w 2324078"/>
              <a:gd name="connsiteY164" fmla="*/ 1067109 h 2338029"/>
              <a:gd name="connsiteX165" fmla="*/ 1465563 w 2324078"/>
              <a:gd name="connsiteY165" fmla="*/ 1195030 h 2338029"/>
              <a:gd name="connsiteX166" fmla="*/ 1404698 w 2324078"/>
              <a:gd name="connsiteY166" fmla="*/ 1128164 h 2338029"/>
              <a:gd name="connsiteX167" fmla="*/ 1692163 w 2324078"/>
              <a:gd name="connsiteY167" fmla="*/ 1152644 h 2338029"/>
              <a:gd name="connsiteX168" fmla="*/ 1619011 w 2324078"/>
              <a:gd name="connsiteY168" fmla="*/ 1090636 h 2338029"/>
              <a:gd name="connsiteX169" fmla="*/ 1737788 w 2324078"/>
              <a:gd name="connsiteY169" fmla="*/ 1061394 h 2338029"/>
              <a:gd name="connsiteX170" fmla="*/ 1873233 w 2324078"/>
              <a:gd name="connsiteY170" fmla="*/ 1019294 h 2338029"/>
              <a:gd name="connsiteX171" fmla="*/ 1908476 w 2324078"/>
              <a:gd name="connsiteY171" fmla="*/ 1137689 h 2338029"/>
              <a:gd name="connsiteX172" fmla="*/ 1855707 w 2324078"/>
              <a:gd name="connsiteY172" fmla="*/ 1146071 h 2338029"/>
              <a:gd name="connsiteX173" fmla="*/ 2029538 w 2324078"/>
              <a:gd name="connsiteY173" fmla="*/ 1176551 h 2338029"/>
              <a:gd name="connsiteX174" fmla="*/ 2010584 w 2324078"/>
              <a:gd name="connsiteY174" fmla="*/ 1204745 h 2338029"/>
              <a:gd name="connsiteX175" fmla="*/ 2201369 w 2324078"/>
              <a:gd name="connsiteY175" fmla="*/ 954524 h 2338029"/>
              <a:gd name="connsiteX176" fmla="*/ 2162507 w 2324078"/>
              <a:gd name="connsiteY176" fmla="*/ 865084 h 2338029"/>
              <a:gd name="connsiteX177" fmla="*/ 2158031 w 2324078"/>
              <a:gd name="connsiteY177" fmla="*/ 869084 h 2338029"/>
              <a:gd name="connsiteX178" fmla="*/ 2160221 w 2324078"/>
              <a:gd name="connsiteY178" fmla="*/ 938617 h 2338029"/>
              <a:gd name="connsiteX179" fmla="*/ 2047445 w 2324078"/>
              <a:gd name="connsiteY179" fmla="*/ 995862 h 2338029"/>
              <a:gd name="connsiteX180" fmla="*/ 2001725 w 2324078"/>
              <a:gd name="connsiteY180" fmla="*/ 897183 h 2338029"/>
              <a:gd name="connsiteX181" fmla="*/ 1996487 w 2324078"/>
              <a:gd name="connsiteY181" fmla="*/ 901946 h 2338029"/>
              <a:gd name="connsiteX182" fmla="*/ 1990867 w 2324078"/>
              <a:gd name="connsiteY182" fmla="*/ 1003958 h 2338029"/>
              <a:gd name="connsiteX183" fmla="*/ 1848278 w 2324078"/>
              <a:gd name="connsiteY183" fmla="*/ 812792 h 2338029"/>
              <a:gd name="connsiteX184" fmla="*/ 1706736 w 2324078"/>
              <a:gd name="connsiteY184" fmla="*/ 866798 h 2338029"/>
              <a:gd name="connsiteX185" fmla="*/ 1667398 w 2324078"/>
              <a:gd name="connsiteY185" fmla="*/ 862798 h 2338029"/>
              <a:gd name="connsiteX186" fmla="*/ 1769601 w 2324078"/>
              <a:gd name="connsiteY186" fmla="*/ 795647 h 2338029"/>
              <a:gd name="connsiteX187" fmla="*/ 1921811 w 2324078"/>
              <a:gd name="connsiteY187" fmla="*/ 864703 h 2338029"/>
              <a:gd name="connsiteX188" fmla="*/ 1975055 w 2324078"/>
              <a:gd name="connsiteY188" fmla="*/ 971383 h 2338029"/>
              <a:gd name="connsiteX189" fmla="*/ 1974198 w 2324078"/>
              <a:gd name="connsiteY189" fmla="*/ 892992 h 2338029"/>
              <a:gd name="connsiteX190" fmla="*/ 1984485 w 2324078"/>
              <a:gd name="connsiteY190" fmla="*/ 874418 h 2338029"/>
              <a:gd name="connsiteX191" fmla="*/ 2058590 w 2324078"/>
              <a:gd name="connsiteY191" fmla="*/ 947666 h 2338029"/>
              <a:gd name="connsiteX192" fmla="*/ 2059542 w 2324078"/>
              <a:gd name="connsiteY192" fmla="*/ 946904 h 2338029"/>
              <a:gd name="connsiteX193" fmla="*/ 2043445 w 2324078"/>
              <a:gd name="connsiteY193" fmla="*/ 807648 h 2338029"/>
              <a:gd name="connsiteX194" fmla="*/ 1941146 w 2324078"/>
              <a:gd name="connsiteY194" fmla="*/ 799742 h 2338029"/>
              <a:gd name="connsiteX195" fmla="*/ 1927526 w 2324078"/>
              <a:gd name="connsiteY195" fmla="*/ 697158 h 2338029"/>
              <a:gd name="connsiteX196" fmla="*/ 1816178 w 2324078"/>
              <a:gd name="connsiteY196" fmla="*/ 605623 h 2338029"/>
              <a:gd name="connsiteX197" fmla="*/ 1721119 w 2324078"/>
              <a:gd name="connsiteY197" fmla="*/ 590954 h 2338029"/>
              <a:gd name="connsiteX198" fmla="*/ 1794747 w 2324078"/>
              <a:gd name="connsiteY198" fmla="*/ 728972 h 2338029"/>
              <a:gd name="connsiteX199" fmla="*/ 1695116 w 2324078"/>
              <a:gd name="connsiteY199" fmla="*/ 616291 h 2338029"/>
              <a:gd name="connsiteX200" fmla="*/ 1633013 w 2324078"/>
              <a:gd name="connsiteY200" fmla="*/ 805838 h 2338029"/>
              <a:gd name="connsiteX201" fmla="*/ 1644728 w 2324078"/>
              <a:gd name="connsiteY201" fmla="*/ 644580 h 2338029"/>
              <a:gd name="connsiteX202" fmla="*/ 1828085 w 2324078"/>
              <a:gd name="connsiteY202" fmla="*/ 579334 h 2338029"/>
              <a:gd name="connsiteX203" fmla="*/ 2088974 w 2324078"/>
              <a:gd name="connsiteY203" fmla="*/ 699063 h 2338029"/>
              <a:gd name="connsiteX204" fmla="*/ 2108596 w 2324078"/>
              <a:gd name="connsiteY204" fmla="*/ 806886 h 2338029"/>
              <a:gd name="connsiteX205" fmla="*/ 2112215 w 2324078"/>
              <a:gd name="connsiteY205" fmla="*/ 809744 h 2338029"/>
              <a:gd name="connsiteX206" fmla="*/ 2150982 w 2324078"/>
              <a:gd name="connsiteY206" fmla="*/ 682966 h 2338029"/>
              <a:gd name="connsiteX207" fmla="*/ 2225182 w 2324078"/>
              <a:gd name="connsiteY207" fmla="*/ 489799 h 2338029"/>
              <a:gd name="connsiteX208" fmla="*/ 2153744 w 2324078"/>
              <a:gd name="connsiteY208" fmla="*/ 467701 h 2338029"/>
              <a:gd name="connsiteX209" fmla="*/ 2138981 w 2324078"/>
              <a:gd name="connsiteY209" fmla="*/ 523994 h 2338029"/>
              <a:gd name="connsiteX210" fmla="*/ 2083450 w 2324078"/>
              <a:gd name="connsiteY210" fmla="*/ 479512 h 2338029"/>
              <a:gd name="connsiteX211" fmla="*/ 2256614 w 2324078"/>
              <a:gd name="connsiteY211" fmla="*/ 391787 h 2338029"/>
              <a:gd name="connsiteX212" fmla="*/ 2242041 w 2324078"/>
              <a:gd name="connsiteY212" fmla="*/ 488275 h 2338029"/>
              <a:gd name="connsiteX213" fmla="*/ 2249756 w 2324078"/>
              <a:gd name="connsiteY213" fmla="*/ 587144 h 2338029"/>
              <a:gd name="connsiteX214" fmla="*/ 2268616 w 2324078"/>
              <a:gd name="connsiteY214" fmla="*/ 586763 h 2338029"/>
              <a:gd name="connsiteX215" fmla="*/ 2272045 w 2324078"/>
              <a:gd name="connsiteY215" fmla="*/ 676679 h 2338029"/>
              <a:gd name="connsiteX216" fmla="*/ 2275283 w 2324078"/>
              <a:gd name="connsiteY216" fmla="*/ 679251 h 2338029"/>
              <a:gd name="connsiteX217" fmla="*/ 2311859 w 2324078"/>
              <a:gd name="connsiteY217" fmla="*/ 566094 h 2338029"/>
              <a:gd name="connsiteX218" fmla="*/ 2313955 w 2324078"/>
              <a:gd name="connsiteY218" fmla="*/ 564189 h 2338029"/>
              <a:gd name="connsiteX219" fmla="*/ 2323480 w 2324078"/>
              <a:gd name="connsiteY219" fmla="*/ 532757 h 2338029"/>
              <a:gd name="connsiteX220" fmla="*/ 2161460 w 2324078"/>
              <a:gd name="connsiteY220" fmla="*/ 310824 h 2338029"/>
              <a:gd name="connsiteX221" fmla="*/ 1950100 w 2324078"/>
              <a:gd name="connsiteY221" fmla="*/ 2043993 h 2338029"/>
              <a:gd name="connsiteX222" fmla="*/ 1837419 w 2324078"/>
              <a:gd name="connsiteY222" fmla="*/ 2158293 h 2338029"/>
              <a:gd name="connsiteX223" fmla="*/ 1682924 w 2324078"/>
              <a:gd name="connsiteY223" fmla="*/ 2200584 h 2338029"/>
              <a:gd name="connsiteX224" fmla="*/ 1488518 w 2324078"/>
              <a:gd name="connsiteY224" fmla="*/ 2212300 h 2338029"/>
              <a:gd name="connsiteX225" fmla="*/ 1404984 w 2324078"/>
              <a:gd name="connsiteY225" fmla="*/ 2176486 h 2338029"/>
              <a:gd name="connsiteX226" fmla="*/ 1352025 w 2324078"/>
              <a:gd name="connsiteY226" fmla="*/ 2125527 h 2338029"/>
              <a:gd name="connsiteX227" fmla="*/ 1511759 w 2324078"/>
              <a:gd name="connsiteY227" fmla="*/ 2164294 h 2338029"/>
              <a:gd name="connsiteX228" fmla="*/ 1706831 w 2324078"/>
              <a:gd name="connsiteY228" fmla="*/ 2157912 h 2338029"/>
              <a:gd name="connsiteX229" fmla="*/ 1950100 w 2324078"/>
              <a:gd name="connsiteY229" fmla="*/ 2043993 h 2338029"/>
              <a:gd name="connsiteX230" fmla="*/ 667368 w 2324078"/>
              <a:gd name="connsiteY230" fmla="*/ 368641 h 2338029"/>
              <a:gd name="connsiteX231" fmla="*/ 726614 w 2324078"/>
              <a:gd name="connsiteY231" fmla="*/ 296251 h 2338029"/>
              <a:gd name="connsiteX232" fmla="*/ 746807 w 2324078"/>
              <a:gd name="connsiteY232" fmla="*/ 499991 h 2338029"/>
              <a:gd name="connsiteX233" fmla="*/ 804909 w 2324078"/>
              <a:gd name="connsiteY233" fmla="*/ 565523 h 2338029"/>
              <a:gd name="connsiteX234" fmla="*/ 837294 w 2324078"/>
              <a:gd name="connsiteY234" fmla="*/ 646295 h 2338029"/>
              <a:gd name="connsiteX235" fmla="*/ 663844 w 2324078"/>
              <a:gd name="connsiteY235" fmla="*/ 464272 h 2338029"/>
              <a:gd name="connsiteX236" fmla="*/ 667368 w 2324078"/>
              <a:gd name="connsiteY236" fmla="*/ 368641 h 2338029"/>
              <a:gd name="connsiteX237" fmla="*/ 712993 w 2324078"/>
              <a:gd name="connsiteY237" fmla="*/ 703635 h 2338029"/>
              <a:gd name="connsiteX238" fmla="*/ 627458 w 2324078"/>
              <a:gd name="connsiteY238" fmla="*/ 686490 h 2338029"/>
              <a:gd name="connsiteX239" fmla="*/ 522017 w 2324078"/>
              <a:gd name="connsiteY239" fmla="*/ 599622 h 2338029"/>
              <a:gd name="connsiteX240" fmla="*/ 503538 w 2324078"/>
              <a:gd name="connsiteY240" fmla="*/ 537043 h 2338029"/>
              <a:gd name="connsiteX241" fmla="*/ 523731 w 2324078"/>
              <a:gd name="connsiteY241" fmla="*/ 456461 h 2338029"/>
              <a:gd name="connsiteX242" fmla="*/ 550115 w 2324078"/>
              <a:gd name="connsiteY242" fmla="*/ 422838 h 2338029"/>
              <a:gd name="connsiteX243" fmla="*/ 582596 w 2324078"/>
              <a:gd name="connsiteY243" fmla="*/ 567523 h 2338029"/>
              <a:gd name="connsiteX244" fmla="*/ 750617 w 2324078"/>
              <a:gd name="connsiteY244" fmla="*/ 652486 h 2338029"/>
              <a:gd name="connsiteX245" fmla="*/ 899492 w 2324078"/>
              <a:gd name="connsiteY245" fmla="*/ 865370 h 2338029"/>
              <a:gd name="connsiteX246" fmla="*/ 712993 w 2324078"/>
              <a:gd name="connsiteY246" fmla="*/ 703635 h 2338029"/>
              <a:gd name="connsiteX247" fmla="*/ 961214 w 2324078"/>
              <a:gd name="connsiteY247" fmla="*/ 1015769 h 2338029"/>
              <a:gd name="connsiteX248" fmla="*/ 1074943 w 2324078"/>
              <a:gd name="connsiteY248" fmla="*/ 1181504 h 2338029"/>
              <a:gd name="connsiteX249" fmla="*/ 1046082 w 2324078"/>
              <a:gd name="connsiteY249" fmla="*/ 1141214 h 2338029"/>
              <a:gd name="connsiteX250" fmla="*/ 991694 w 2324078"/>
              <a:gd name="connsiteY250" fmla="*/ 1100542 h 2338029"/>
              <a:gd name="connsiteX251" fmla="*/ 858059 w 2324078"/>
              <a:gd name="connsiteY251" fmla="*/ 1071205 h 2338029"/>
              <a:gd name="connsiteX252" fmla="*/ 650604 w 2324078"/>
              <a:gd name="connsiteY252" fmla="*/ 1125402 h 2338029"/>
              <a:gd name="connsiteX253" fmla="*/ 531827 w 2324078"/>
              <a:gd name="connsiteY253" fmla="*/ 1171122 h 2338029"/>
              <a:gd name="connsiteX254" fmla="*/ 318658 w 2324078"/>
              <a:gd name="connsiteY254" fmla="*/ 1175694 h 2338029"/>
              <a:gd name="connsiteX255" fmla="*/ 140445 w 2324078"/>
              <a:gd name="connsiteY255" fmla="*/ 1052345 h 2338029"/>
              <a:gd name="connsiteX256" fmla="*/ 214740 w 2324078"/>
              <a:gd name="connsiteY256" fmla="*/ 1087207 h 2338029"/>
              <a:gd name="connsiteX257" fmla="*/ 272462 w 2324078"/>
              <a:gd name="connsiteY257" fmla="*/ 1108924 h 2338029"/>
              <a:gd name="connsiteX258" fmla="*/ 430005 w 2324078"/>
              <a:gd name="connsiteY258" fmla="*/ 1096922 h 2338029"/>
              <a:gd name="connsiteX259" fmla="*/ 577262 w 2324078"/>
              <a:gd name="connsiteY259" fmla="*/ 1032248 h 2338029"/>
              <a:gd name="connsiteX260" fmla="*/ 768143 w 2324078"/>
              <a:gd name="connsiteY260" fmla="*/ 976145 h 2338029"/>
              <a:gd name="connsiteX261" fmla="*/ 961214 w 2324078"/>
              <a:gd name="connsiteY261" fmla="*/ 1015769 h 2338029"/>
              <a:gd name="connsiteX262" fmla="*/ 931401 w 2324078"/>
              <a:gd name="connsiteY262" fmla="*/ 943760 h 2338029"/>
              <a:gd name="connsiteX263" fmla="*/ 842057 w 2324078"/>
              <a:gd name="connsiteY263" fmla="*/ 932807 h 2338029"/>
              <a:gd name="connsiteX264" fmla="*/ 739187 w 2324078"/>
              <a:gd name="connsiteY264" fmla="*/ 923377 h 2338029"/>
              <a:gd name="connsiteX265" fmla="*/ 362949 w 2324078"/>
              <a:gd name="connsiteY265" fmla="*/ 1045011 h 2338029"/>
              <a:gd name="connsiteX266" fmla="*/ 544591 w 2324078"/>
              <a:gd name="connsiteY266" fmla="*/ 904994 h 2338029"/>
              <a:gd name="connsiteX267" fmla="*/ 667273 w 2324078"/>
              <a:gd name="connsiteY267" fmla="*/ 872132 h 2338029"/>
              <a:gd name="connsiteX268" fmla="*/ 931401 w 2324078"/>
              <a:gd name="connsiteY268" fmla="*/ 943760 h 2338029"/>
              <a:gd name="connsiteX269" fmla="*/ 960929 w 2324078"/>
              <a:gd name="connsiteY269" fmla="*/ 183856 h 2338029"/>
              <a:gd name="connsiteX270" fmla="*/ 1010935 w 2324078"/>
              <a:gd name="connsiteY270" fmla="*/ 340161 h 2338029"/>
              <a:gd name="connsiteX271" fmla="*/ 960929 w 2324078"/>
              <a:gd name="connsiteY271" fmla="*/ 183856 h 2338029"/>
              <a:gd name="connsiteX272" fmla="*/ 1601866 w 2324078"/>
              <a:gd name="connsiteY272" fmla="*/ 68318 h 2338029"/>
              <a:gd name="connsiteX273" fmla="*/ 1464706 w 2324078"/>
              <a:gd name="connsiteY273" fmla="*/ 194048 h 2338029"/>
              <a:gd name="connsiteX274" fmla="*/ 1601866 w 2324078"/>
              <a:gd name="connsiteY274" fmla="*/ 68318 h 2338029"/>
              <a:gd name="connsiteX275" fmla="*/ 1521380 w 2324078"/>
              <a:gd name="connsiteY275" fmla="*/ 363783 h 2338029"/>
              <a:gd name="connsiteX276" fmla="*/ 1488709 w 2324078"/>
              <a:gd name="connsiteY276" fmla="*/ 348162 h 2338029"/>
              <a:gd name="connsiteX277" fmla="*/ 1579101 w 2324078"/>
              <a:gd name="connsiteY277" fmla="*/ 382738 h 2338029"/>
              <a:gd name="connsiteX278" fmla="*/ 1484899 w 2324078"/>
              <a:gd name="connsiteY278" fmla="*/ 621720 h 2338029"/>
              <a:gd name="connsiteX279" fmla="*/ 1434416 w 2324078"/>
              <a:gd name="connsiteY279" fmla="*/ 483417 h 2338029"/>
              <a:gd name="connsiteX280" fmla="*/ 1521380 w 2324078"/>
              <a:gd name="connsiteY280" fmla="*/ 363783 h 2338029"/>
              <a:gd name="connsiteX281" fmla="*/ 1077324 w 2324078"/>
              <a:gd name="connsiteY281" fmla="*/ 192714 h 2338029"/>
              <a:gd name="connsiteX282" fmla="*/ 1102661 w 2324078"/>
              <a:gd name="connsiteY282" fmla="*/ 42695 h 2338029"/>
              <a:gd name="connsiteX283" fmla="*/ 1274301 w 2324078"/>
              <a:gd name="connsiteY283" fmla="*/ 229004 h 2338029"/>
              <a:gd name="connsiteX284" fmla="*/ 1379267 w 2324078"/>
              <a:gd name="connsiteY284" fmla="*/ 316063 h 2338029"/>
              <a:gd name="connsiteX285" fmla="*/ 1225343 w 2324078"/>
              <a:gd name="connsiteY285" fmla="*/ 307205 h 2338029"/>
              <a:gd name="connsiteX286" fmla="*/ 1119044 w 2324078"/>
              <a:gd name="connsiteY286" fmla="*/ 172807 h 2338029"/>
              <a:gd name="connsiteX287" fmla="*/ 1187052 w 2324078"/>
              <a:gd name="connsiteY287" fmla="*/ 317492 h 2338029"/>
              <a:gd name="connsiteX288" fmla="*/ 1077324 w 2324078"/>
              <a:gd name="connsiteY288" fmla="*/ 192714 h 2338029"/>
              <a:gd name="connsiteX289" fmla="*/ 1067704 w 2324078"/>
              <a:gd name="connsiteY289" fmla="*/ 608480 h 2338029"/>
              <a:gd name="connsiteX290" fmla="*/ 1223057 w 2324078"/>
              <a:gd name="connsiteY290" fmla="*/ 493037 h 2338029"/>
              <a:gd name="connsiteX291" fmla="*/ 1067704 w 2324078"/>
              <a:gd name="connsiteY291" fmla="*/ 608480 h 2338029"/>
              <a:gd name="connsiteX292" fmla="*/ 1155715 w 2324078"/>
              <a:gd name="connsiteY292" fmla="*/ 807267 h 2338029"/>
              <a:gd name="connsiteX293" fmla="*/ 1297542 w 2324078"/>
              <a:gd name="connsiteY293" fmla="*/ 537233 h 2338029"/>
              <a:gd name="connsiteX294" fmla="*/ 1438798 w 2324078"/>
              <a:gd name="connsiteY294" fmla="*/ 341114 h 2338029"/>
              <a:gd name="connsiteX295" fmla="*/ 1366408 w 2324078"/>
              <a:gd name="connsiteY295" fmla="*/ 582668 h 2338029"/>
              <a:gd name="connsiteX296" fmla="*/ 1462991 w 2324078"/>
              <a:gd name="connsiteY296" fmla="*/ 874133 h 2338029"/>
              <a:gd name="connsiteX297" fmla="*/ 1309925 w 2324078"/>
              <a:gd name="connsiteY297" fmla="*/ 589430 h 2338029"/>
              <a:gd name="connsiteX298" fmla="*/ 1309448 w 2324078"/>
              <a:gd name="connsiteY298" fmla="*/ 588097 h 2338029"/>
              <a:gd name="connsiteX299" fmla="*/ 1201816 w 2324078"/>
              <a:gd name="connsiteY299" fmla="*/ 803171 h 2338029"/>
              <a:gd name="connsiteX300" fmla="*/ 1545859 w 2324078"/>
              <a:gd name="connsiteY300" fmla="*/ 1007864 h 2338029"/>
              <a:gd name="connsiteX301" fmla="*/ 1155715 w 2324078"/>
              <a:gd name="connsiteY301" fmla="*/ 807267 h 2338029"/>
              <a:gd name="connsiteX302" fmla="*/ 1673875 w 2324078"/>
              <a:gd name="connsiteY302" fmla="*/ 943760 h 2338029"/>
              <a:gd name="connsiteX303" fmla="*/ 1533000 w 2324078"/>
              <a:gd name="connsiteY303" fmla="*/ 671345 h 2338029"/>
              <a:gd name="connsiteX304" fmla="*/ 1673875 w 2324078"/>
              <a:gd name="connsiteY304" fmla="*/ 943760 h 2338029"/>
              <a:gd name="connsiteX305" fmla="*/ 1879043 w 2324078"/>
              <a:gd name="connsiteY305" fmla="*/ 381500 h 2338029"/>
              <a:gd name="connsiteX306" fmla="*/ 1857707 w 2324078"/>
              <a:gd name="connsiteY306" fmla="*/ 387691 h 2338029"/>
              <a:gd name="connsiteX307" fmla="*/ 1763505 w 2324078"/>
              <a:gd name="connsiteY307" fmla="*/ 452747 h 2338029"/>
              <a:gd name="connsiteX308" fmla="*/ 1692925 w 2324078"/>
              <a:gd name="connsiteY308" fmla="*/ 365212 h 2338029"/>
              <a:gd name="connsiteX309" fmla="*/ 1605200 w 2324078"/>
              <a:gd name="connsiteY309" fmla="*/ 326636 h 2338029"/>
              <a:gd name="connsiteX310" fmla="*/ 1697211 w 2324078"/>
              <a:gd name="connsiteY310" fmla="*/ 331970 h 2338029"/>
              <a:gd name="connsiteX311" fmla="*/ 1737407 w 2324078"/>
              <a:gd name="connsiteY311" fmla="*/ 346162 h 2338029"/>
              <a:gd name="connsiteX312" fmla="*/ 1734073 w 2324078"/>
              <a:gd name="connsiteY312" fmla="*/ 365498 h 2338029"/>
              <a:gd name="connsiteX313" fmla="*/ 1772744 w 2324078"/>
              <a:gd name="connsiteY313" fmla="*/ 400073 h 2338029"/>
              <a:gd name="connsiteX314" fmla="*/ 1804844 w 2324078"/>
              <a:gd name="connsiteY314" fmla="*/ 359306 h 2338029"/>
              <a:gd name="connsiteX315" fmla="*/ 1804748 w 2324078"/>
              <a:gd name="connsiteY315" fmla="*/ 358830 h 2338029"/>
              <a:gd name="connsiteX316" fmla="*/ 1828085 w 2324078"/>
              <a:gd name="connsiteY316" fmla="*/ 361116 h 2338029"/>
              <a:gd name="connsiteX317" fmla="*/ 1879043 w 2324078"/>
              <a:gd name="connsiteY317" fmla="*/ 381500 h 2338029"/>
              <a:gd name="connsiteX318" fmla="*/ 1884854 w 2324078"/>
              <a:gd name="connsiteY318" fmla="*/ 385310 h 2338029"/>
              <a:gd name="connsiteX319" fmla="*/ 1879043 w 2324078"/>
              <a:gd name="connsiteY319" fmla="*/ 381500 h 2338029"/>
              <a:gd name="connsiteX320" fmla="*/ 2116883 w 2324078"/>
              <a:gd name="connsiteY320" fmla="*/ 537614 h 2338029"/>
              <a:gd name="connsiteX321" fmla="*/ 1936289 w 2324078"/>
              <a:gd name="connsiteY321" fmla="*/ 456461 h 2338029"/>
              <a:gd name="connsiteX322" fmla="*/ 1984961 w 2324078"/>
              <a:gd name="connsiteY322" fmla="*/ 475988 h 2338029"/>
              <a:gd name="connsiteX323" fmla="*/ 2116883 w 2324078"/>
              <a:gd name="connsiteY323" fmla="*/ 537614 h 233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</a:cxnLst>
            <a:rect l="l" t="t" r="r" b="b"/>
            <a:pathLst>
              <a:path w="2324078" h="2338029">
                <a:moveTo>
                  <a:pt x="2161460" y="310824"/>
                </a:moveTo>
                <a:cubicBezTo>
                  <a:pt x="2088593" y="273867"/>
                  <a:pt x="2041826" y="292536"/>
                  <a:pt x="2026871" y="300728"/>
                </a:cubicBezTo>
                <a:cubicBezTo>
                  <a:pt x="2025157" y="301775"/>
                  <a:pt x="2023442" y="302918"/>
                  <a:pt x="2021728" y="303966"/>
                </a:cubicBezTo>
                <a:cubicBezTo>
                  <a:pt x="1974198" y="332065"/>
                  <a:pt x="1953243" y="350353"/>
                  <a:pt x="1953243" y="350353"/>
                </a:cubicBezTo>
                <a:cubicBezTo>
                  <a:pt x="1970102" y="315682"/>
                  <a:pt x="1996201" y="289964"/>
                  <a:pt x="2022109" y="271391"/>
                </a:cubicBezTo>
                <a:cubicBezTo>
                  <a:pt x="2021347" y="261485"/>
                  <a:pt x="2019632" y="250436"/>
                  <a:pt x="2016203" y="239958"/>
                </a:cubicBezTo>
                <a:cubicBezTo>
                  <a:pt x="2007917" y="214526"/>
                  <a:pt x="1962101" y="183951"/>
                  <a:pt x="1907714" y="138422"/>
                </a:cubicBezTo>
                <a:cubicBezTo>
                  <a:pt x="1842753" y="142898"/>
                  <a:pt x="1827418" y="179570"/>
                  <a:pt x="1827418" y="179570"/>
                </a:cubicBezTo>
                <a:cubicBezTo>
                  <a:pt x="1707879" y="158329"/>
                  <a:pt x="1660540" y="272343"/>
                  <a:pt x="1660540" y="272343"/>
                </a:cubicBezTo>
                <a:cubicBezTo>
                  <a:pt x="1703212" y="105465"/>
                  <a:pt x="1821512" y="151280"/>
                  <a:pt x="1821512" y="151280"/>
                </a:cubicBezTo>
                <a:cubicBezTo>
                  <a:pt x="1835514" y="129849"/>
                  <a:pt x="1852945" y="116038"/>
                  <a:pt x="1870757" y="107180"/>
                </a:cubicBezTo>
                <a:cubicBezTo>
                  <a:pt x="1851611" y="93273"/>
                  <a:pt x="1825227" y="81557"/>
                  <a:pt x="1794080" y="72223"/>
                </a:cubicBezTo>
                <a:cubicBezTo>
                  <a:pt x="1756552" y="86606"/>
                  <a:pt x="1742169" y="108704"/>
                  <a:pt x="1742169" y="108704"/>
                </a:cubicBezTo>
                <a:cubicBezTo>
                  <a:pt x="1596722" y="76319"/>
                  <a:pt x="1527095" y="236624"/>
                  <a:pt x="1528238" y="232814"/>
                </a:cubicBezTo>
                <a:cubicBezTo>
                  <a:pt x="1586531" y="40505"/>
                  <a:pt x="1718071" y="74699"/>
                  <a:pt x="1718071" y="74699"/>
                </a:cubicBezTo>
                <a:cubicBezTo>
                  <a:pt x="1722643" y="68889"/>
                  <a:pt x="1728548" y="63460"/>
                  <a:pt x="1735121" y="58316"/>
                </a:cubicBezTo>
                <a:cubicBezTo>
                  <a:pt x="1654444" y="43648"/>
                  <a:pt x="1557194" y="41838"/>
                  <a:pt x="1472516" y="55459"/>
                </a:cubicBezTo>
                <a:cubicBezTo>
                  <a:pt x="1415271" y="64698"/>
                  <a:pt x="1369551" y="75176"/>
                  <a:pt x="1328117" y="85558"/>
                </a:cubicBezTo>
                <a:cubicBezTo>
                  <a:pt x="1340786" y="103370"/>
                  <a:pt x="1359645" y="118610"/>
                  <a:pt x="1383553" y="126420"/>
                </a:cubicBezTo>
                <a:cubicBezTo>
                  <a:pt x="1420224" y="138422"/>
                  <a:pt x="1426511" y="197381"/>
                  <a:pt x="1426511" y="197381"/>
                </a:cubicBezTo>
                <a:cubicBezTo>
                  <a:pt x="1426511" y="197381"/>
                  <a:pt x="1410032" y="158329"/>
                  <a:pt x="1356311" y="142136"/>
                </a:cubicBezTo>
                <a:cubicBezTo>
                  <a:pt x="1302590" y="125944"/>
                  <a:pt x="1281731" y="97559"/>
                  <a:pt x="1281731" y="97559"/>
                </a:cubicBezTo>
                <a:cubicBezTo>
                  <a:pt x="1260014" y="84701"/>
                  <a:pt x="1238297" y="69175"/>
                  <a:pt x="1218866" y="50887"/>
                </a:cubicBezTo>
                <a:cubicBezTo>
                  <a:pt x="1141237" y="-22075"/>
                  <a:pt x="1101803" y="-3501"/>
                  <a:pt x="1088278" y="26122"/>
                </a:cubicBezTo>
                <a:cubicBezTo>
                  <a:pt x="1080086" y="44029"/>
                  <a:pt x="1037033" y="88701"/>
                  <a:pt x="1028175" y="150233"/>
                </a:cubicBezTo>
                <a:cubicBezTo>
                  <a:pt x="1028175" y="150233"/>
                  <a:pt x="1019222" y="212145"/>
                  <a:pt x="1025794" y="249007"/>
                </a:cubicBezTo>
                <a:cubicBezTo>
                  <a:pt x="1025794" y="249007"/>
                  <a:pt x="997695" y="221861"/>
                  <a:pt x="995790" y="158805"/>
                </a:cubicBezTo>
                <a:cubicBezTo>
                  <a:pt x="957690" y="169473"/>
                  <a:pt x="921876" y="181665"/>
                  <a:pt x="888634" y="194810"/>
                </a:cubicBezTo>
                <a:cubicBezTo>
                  <a:pt x="873680" y="309014"/>
                  <a:pt x="957023" y="405598"/>
                  <a:pt x="957023" y="405598"/>
                </a:cubicBezTo>
                <a:cubicBezTo>
                  <a:pt x="866726" y="353877"/>
                  <a:pt x="844533" y="275201"/>
                  <a:pt x="843104" y="213860"/>
                </a:cubicBezTo>
                <a:cubicBezTo>
                  <a:pt x="693848" y="280439"/>
                  <a:pt x="606884" y="358068"/>
                  <a:pt x="606884" y="358068"/>
                </a:cubicBezTo>
                <a:lnTo>
                  <a:pt x="649366" y="354353"/>
                </a:lnTo>
                <a:cubicBezTo>
                  <a:pt x="472963" y="418933"/>
                  <a:pt x="322849" y="580001"/>
                  <a:pt x="322849" y="580001"/>
                </a:cubicBezTo>
                <a:lnTo>
                  <a:pt x="429053" y="570857"/>
                </a:lnTo>
                <a:cubicBezTo>
                  <a:pt x="400382" y="587811"/>
                  <a:pt x="374189" y="607147"/>
                  <a:pt x="350281" y="627530"/>
                </a:cubicBezTo>
                <a:cubicBezTo>
                  <a:pt x="355805" y="627721"/>
                  <a:pt x="361139" y="628007"/>
                  <a:pt x="365997" y="628673"/>
                </a:cubicBezTo>
                <a:cubicBezTo>
                  <a:pt x="427910" y="637341"/>
                  <a:pt x="483250" y="676203"/>
                  <a:pt x="527636" y="723257"/>
                </a:cubicBezTo>
                <a:cubicBezTo>
                  <a:pt x="545162" y="741830"/>
                  <a:pt x="561736" y="762214"/>
                  <a:pt x="583072" y="775549"/>
                </a:cubicBezTo>
                <a:cubicBezTo>
                  <a:pt x="624029" y="801171"/>
                  <a:pt x="674702" y="796885"/>
                  <a:pt x="721661" y="791837"/>
                </a:cubicBezTo>
                <a:cubicBezTo>
                  <a:pt x="698134" y="807267"/>
                  <a:pt x="670607" y="815840"/>
                  <a:pt x="642889" y="816411"/>
                </a:cubicBezTo>
                <a:cubicBezTo>
                  <a:pt x="593645" y="817364"/>
                  <a:pt x="546782" y="793932"/>
                  <a:pt x="504110" y="767357"/>
                </a:cubicBezTo>
                <a:cubicBezTo>
                  <a:pt x="461438" y="740783"/>
                  <a:pt x="420004" y="710303"/>
                  <a:pt x="372855" y="694682"/>
                </a:cubicBezTo>
                <a:cubicBezTo>
                  <a:pt x="346852" y="686109"/>
                  <a:pt x="319610" y="682394"/>
                  <a:pt x="292559" y="683537"/>
                </a:cubicBezTo>
                <a:cubicBezTo>
                  <a:pt x="210359" y="772882"/>
                  <a:pt x="169115" y="862798"/>
                  <a:pt x="169115" y="862798"/>
                </a:cubicBezTo>
                <a:cubicBezTo>
                  <a:pt x="169115" y="862798"/>
                  <a:pt x="162353" y="874133"/>
                  <a:pt x="151494" y="895754"/>
                </a:cubicBezTo>
                <a:cubicBezTo>
                  <a:pt x="159019" y="892230"/>
                  <a:pt x="166544" y="889087"/>
                  <a:pt x="173878" y="886706"/>
                </a:cubicBezTo>
                <a:cubicBezTo>
                  <a:pt x="222265" y="870894"/>
                  <a:pt x="274367" y="878228"/>
                  <a:pt x="325135" y="879467"/>
                </a:cubicBezTo>
                <a:cubicBezTo>
                  <a:pt x="375903" y="880705"/>
                  <a:pt x="430958" y="873752"/>
                  <a:pt x="467343" y="836509"/>
                </a:cubicBezTo>
                <a:cubicBezTo>
                  <a:pt x="446102" y="871275"/>
                  <a:pt x="412765" y="897564"/>
                  <a:pt x="375141" y="909089"/>
                </a:cubicBezTo>
                <a:cubicBezTo>
                  <a:pt x="307133" y="929949"/>
                  <a:pt x="229313" y="903946"/>
                  <a:pt x="165305" y="935855"/>
                </a:cubicBezTo>
                <a:cubicBezTo>
                  <a:pt x="146351" y="945284"/>
                  <a:pt x="130444" y="958905"/>
                  <a:pt x="116252" y="974621"/>
                </a:cubicBezTo>
                <a:cubicBezTo>
                  <a:pt x="80057" y="1063775"/>
                  <a:pt x="34813" y="1203412"/>
                  <a:pt x="13001" y="1383053"/>
                </a:cubicBezTo>
                <a:cubicBezTo>
                  <a:pt x="23002" y="1387435"/>
                  <a:pt x="32813" y="1391816"/>
                  <a:pt x="41957" y="1394102"/>
                </a:cubicBezTo>
                <a:cubicBezTo>
                  <a:pt x="73294" y="1401913"/>
                  <a:pt x="106250" y="1402294"/>
                  <a:pt x="137492" y="1394864"/>
                </a:cubicBezTo>
                <a:cubicBezTo>
                  <a:pt x="210835" y="1377529"/>
                  <a:pt x="269223" y="1320951"/>
                  <a:pt x="335803" y="1284279"/>
                </a:cubicBezTo>
                <a:cubicBezTo>
                  <a:pt x="379999" y="1259990"/>
                  <a:pt x="428481" y="1244274"/>
                  <a:pt x="478106" y="1238178"/>
                </a:cubicBezTo>
                <a:cubicBezTo>
                  <a:pt x="541829" y="1230463"/>
                  <a:pt x="610313" y="1239893"/>
                  <a:pt x="662225" y="1280660"/>
                </a:cubicBezTo>
                <a:cubicBezTo>
                  <a:pt x="570404" y="1263991"/>
                  <a:pt x="473439" y="1284851"/>
                  <a:pt x="395525" y="1337905"/>
                </a:cubicBezTo>
                <a:cubicBezTo>
                  <a:pt x="311514" y="1395150"/>
                  <a:pt x="249792" y="1487447"/>
                  <a:pt x="158257" y="1530119"/>
                </a:cubicBezTo>
                <a:cubicBezTo>
                  <a:pt x="117585" y="1549074"/>
                  <a:pt x="72437" y="1557170"/>
                  <a:pt x="27955" y="1553456"/>
                </a:cubicBezTo>
                <a:cubicBezTo>
                  <a:pt x="18906" y="1552694"/>
                  <a:pt x="9762" y="1551265"/>
                  <a:pt x="713" y="1549074"/>
                </a:cubicBezTo>
                <a:cubicBezTo>
                  <a:pt x="-49" y="1576316"/>
                  <a:pt x="-239" y="1604129"/>
                  <a:pt x="332" y="1632609"/>
                </a:cubicBezTo>
                <a:cubicBezTo>
                  <a:pt x="2904" y="1769387"/>
                  <a:pt x="24335" y="1886735"/>
                  <a:pt x="53577" y="1984557"/>
                </a:cubicBezTo>
                <a:cubicBezTo>
                  <a:pt x="53672" y="1969317"/>
                  <a:pt x="54244" y="1953982"/>
                  <a:pt x="55577" y="1938742"/>
                </a:cubicBezTo>
                <a:cubicBezTo>
                  <a:pt x="64436" y="1838730"/>
                  <a:pt x="106631" y="1737764"/>
                  <a:pt x="185498" y="1683186"/>
                </a:cubicBezTo>
                <a:cubicBezTo>
                  <a:pt x="208073" y="1667565"/>
                  <a:pt x="232933" y="1656135"/>
                  <a:pt x="255602" y="1640610"/>
                </a:cubicBezTo>
                <a:cubicBezTo>
                  <a:pt x="307799" y="1604795"/>
                  <a:pt x="341994" y="1552218"/>
                  <a:pt x="377618" y="1501068"/>
                </a:cubicBezTo>
                <a:cubicBezTo>
                  <a:pt x="403716" y="1463540"/>
                  <a:pt x="430577" y="1426868"/>
                  <a:pt x="465914" y="1398103"/>
                </a:cubicBezTo>
                <a:cubicBezTo>
                  <a:pt x="502681" y="1368099"/>
                  <a:pt x="548020" y="1348287"/>
                  <a:pt x="594597" y="1349049"/>
                </a:cubicBezTo>
                <a:cubicBezTo>
                  <a:pt x="578405" y="1348287"/>
                  <a:pt x="535352" y="1387530"/>
                  <a:pt x="520969" y="1397531"/>
                </a:cubicBezTo>
                <a:cubicBezTo>
                  <a:pt x="495823" y="1414962"/>
                  <a:pt x="472010" y="1436108"/>
                  <a:pt x="454961" y="1462682"/>
                </a:cubicBezTo>
                <a:cubicBezTo>
                  <a:pt x="425719" y="1508212"/>
                  <a:pt x="418289" y="1566410"/>
                  <a:pt x="390286" y="1612797"/>
                </a:cubicBezTo>
                <a:cubicBezTo>
                  <a:pt x="344947" y="1687663"/>
                  <a:pt x="256174" y="1716810"/>
                  <a:pt x="193976" y="1776341"/>
                </a:cubicBezTo>
                <a:cubicBezTo>
                  <a:pt x="136730" y="1831110"/>
                  <a:pt x="104155" y="1910453"/>
                  <a:pt x="90915" y="1991320"/>
                </a:cubicBezTo>
                <a:cubicBezTo>
                  <a:pt x="86534" y="2017799"/>
                  <a:pt x="84152" y="2044565"/>
                  <a:pt x="83105" y="2071425"/>
                </a:cubicBezTo>
                <a:cubicBezTo>
                  <a:pt x="123300" y="2175629"/>
                  <a:pt x="169687" y="2250591"/>
                  <a:pt x="202358" y="2295930"/>
                </a:cubicBezTo>
                <a:cubicBezTo>
                  <a:pt x="195500" y="2251257"/>
                  <a:pt x="192928" y="2206109"/>
                  <a:pt x="196928" y="2161246"/>
                </a:cubicBezTo>
                <a:cubicBezTo>
                  <a:pt x="204072" y="2080474"/>
                  <a:pt x="233504" y="2000559"/>
                  <a:pt x="288083" y="1944362"/>
                </a:cubicBezTo>
                <a:cubicBezTo>
                  <a:pt x="307228" y="1924645"/>
                  <a:pt x="329135" y="1908072"/>
                  <a:pt x="346661" y="1886735"/>
                </a:cubicBezTo>
                <a:cubicBezTo>
                  <a:pt x="389238" y="1834729"/>
                  <a:pt x="400192" y="1762053"/>
                  <a:pt x="428862" y="1700045"/>
                </a:cubicBezTo>
                <a:cubicBezTo>
                  <a:pt x="455342" y="1642800"/>
                  <a:pt x="498395" y="1594699"/>
                  <a:pt x="550020" y="1562409"/>
                </a:cubicBezTo>
                <a:cubicBezTo>
                  <a:pt x="606503" y="1527072"/>
                  <a:pt x="663749" y="1532691"/>
                  <a:pt x="723661" y="1511069"/>
                </a:cubicBezTo>
                <a:cubicBezTo>
                  <a:pt x="660415" y="1542121"/>
                  <a:pt x="599074" y="1579268"/>
                  <a:pt x="548401" y="1630037"/>
                </a:cubicBezTo>
                <a:cubicBezTo>
                  <a:pt x="497728" y="1680710"/>
                  <a:pt x="458199" y="1746051"/>
                  <a:pt x="445436" y="1819013"/>
                </a:cubicBezTo>
                <a:cubicBezTo>
                  <a:pt x="440387" y="1847683"/>
                  <a:pt x="439625" y="1877306"/>
                  <a:pt x="432863" y="1905500"/>
                </a:cubicBezTo>
                <a:cubicBezTo>
                  <a:pt x="418670" y="1965031"/>
                  <a:pt x="379904" y="2013513"/>
                  <a:pt x="347995" y="2064567"/>
                </a:cubicBezTo>
                <a:cubicBezTo>
                  <a:pt x="316086" y="2115621"/>
                  <a:pt x="289321" y="2177153"/>
                  <a:pt x="303513" y="2236970"/>
                </a:cubicBezTo>
                <a:cubicBezTo>
                  <a:pt x="309419" y="2262020"/>
                  <a:pt x="322182" y="2284785"/>
                  <a:pt x="336089" y="2306121"/>
                </a:cubicBezTo>
                <a:cubicBezTo>
                  <a:pt x="343137" y="2317075"/>
                  <a:pt x="350662" y="2327648"/>
                  <a:pt x="358472" y="2338030"/>
                </a:cubicBezTo>
                <a:lnTo>
                  <a:pt x="508967" y="2324981"/>
                </a:lnTo>
                <a:cubicBezTo>
                  <a:pt x="488965" y="2171724"/>
                  <a:pt x="494299" y="2012656"/>
                  <a:pt x="550877" y="1871591"/>
                </a:cubicBezTo>
                <a:cubicBezTo>
                  <a:pt x="609361" y="1726144"/>
                  <a:pt x="741854" y="1582221"/>
                  <a:pt x="898349" y="1569934"/>
                </a:cubicBezTo>
                <a:cubicBezTo>
                  <a:pt x="755665" y="1670994"/>
                  <a:pt x="637174" y="1770626"/>
                  <a:pt x="583358" y="1953315"/>
                </a:cubicBezTo>
                <a:cubicBezTo>
                  <a:pt x="548687" y="2070949"/>
                  <a:pt x="548591" y="2199822"/>
                  <a:pt x="581167" y="2318790"/>
                </a:cubicBezTo>
                <a:lnTo>
                  <a:pt x="898921" y="2291262"/>
                </a:lnTo>
                <a:cubicBezTo>
                  <a:pt x="918542" y="2258115"/>
                  <a:pt x="946451" y="2230398"/>
                  <a:pt x="975216" y="2204680"/>
                </a:cubicBezTo>
                <a:cubicBezTo>
                  <a:pt x="1148000" y="2049803"/>
                  <a:pt x="1381267" y="1962745"/>
                  <a:pt x="1605771" y="2002369"/>
                </a:cubicBezTo>
                <a:cubicBezTo>
                  <a:pt x="1678637" y="2015228"/>
                  <a:pt x="1752266" y="2040850"/>
                  <a:pt x="1824560" y="2026181"/>
                </a:cubicBezTo>
                <a:cubicBezTo>
                  <a:pt x="1812559" y="2051899"/>
                  <a:pt x="1784460" y="2063424"/>
                  <a:pt x="1758266" y="2070759"/>
                </a:cubicBezTo>
                <a:cubicBezTo>
                  <a:pt x="1712165" y="2083617"/>
                  <a:pt x="1664540" y="2089999"/>
                  <a:pt x="1616820" y="2089904"/>
                </a:cubicBezTo>
                <a:cubicBezTo>
                  <a:pt x="1565099" y="2089713"/>
                  <a:pt x="1513569" y="2081903"/>
                  <a:pt x="1461848" y="2080474"/>
                </a:cubicBezTo>
                <a:cubicBezTo>
                  <a:pt x="1366408" y="2077807"/>
                  <a:pt x="1270777" y="2097333"/>
                  <a:pt x="1183433" y="2137243"/>
                </a:cubicBezTo>
                <a:cubicBezTo>
                  <a:pt x="1125044" y="2163913"/>
                  <a:pt x="1069895" y="2200489"/>
                  <a:pt x="1024270" y="2247733"/>
                </a:cubicBezTo>
                <a:cubicBezTo>
                  <a:pt x="1013411" y="2258973"/>
                  <a:pt x="1003220" y="2270784"/>
                  <a:pt x="993504" y="2283166"/>
                </a:cubicBezTo>
                <a:lnTo>
                  <a:pt x="2141743" y="2183820"/>
                </a:lnTo>
                <a:cubicBezTo>
                  <a:pt x="2083926" y="2079902"/>
                  <a:pt x="2006678" y="1994082"/>
                  <a:pt x="1920382" y="1920644"/>
                </a:cubicBezTo>
                <a:cubicBezTo>
                  <a:pt x="1916477" y="1922454"/>
                  <a:pt x="1912571" y="1924359"/>
                  <a:pt x="1908761" y="1926169"/>
                </a:cubicBezTo>
                <a:cubicBezTo>
                  <a:pt x="1880853" y="1939504"/>
                  <a:pt x="1851802" y="1950267"/>
                  <a:pt x="1821893" y="1956935"/>
                </a:cubicBezTo>
                <a:cubicBezTo>
                  <a:pt x="1803510" y="1961030"/>
                  <a:pt x="1784841" y="1963602"/>
                  <a:pt x="1765982" y="1964364"/>
                </a:cubicBezTo>
                <a:cubicBezTo>
                  <a:pt x="1730263" y="1965698"/>
                  <a:pt x="1694068" y="1960364"/>
                  <a:pt x="1660254" y="1947410"/>
                </a:cubicBezTo>
                <a:cubicBezTo>
                  <a:pt x="1632060" y="1936647"/>
                  <a:pt x="1607486" y="1912358"/>
                  <a:pt x="1578053" y="1906547"/>
                </a:cubicBezTo>
                <a:cubicBezTo>
                  <a:pt x="1651396" y="1921026"/>
                  <a:pt x="1726453" y="1923407"/>
                  <a:pt x="1800081" y="1912548"/>
                </a:cubicBezTo>
                <a:cubicBezTo>
                  <a:pt x="1829704" y="1908167"/>
                  <a:pt x="1858946" y="1901690"/>
                  <a:pt x="1887997" y="1894070"/>
                </a:cubicBezTo>
                <a:cubicBezTo>
                  <a:pt x="1833323" y="1850540"/>
                  <a:pt x="1775697" y="1811488"/>
                  <a:pt x="1717499" y="1775674"/>
                </a:cubicBezTo>
                <a:cubicBezTo>
                  <a:pt x="1652729" y="1842825"/>
                  <a:pt x="1565576" y="1885593"/>
                  <a:pt x="1474898" y="1893593"/>
                </a:cubicBezTo>
                <a:cubicBezTo>
                  <a:pt x="1454133" y="1895403"/>
                  <a:pt x="1433178" y="1895498"/>
                  <a:pt x="1412414" y="1896832"/>
                </a:cubicBezTo>
                <a:cubicBezTo>
                  <a:pt x="1351454" y="1900547"/>
                  <a:pt x="1291637" y="1914548"/>
                  <a:pt x="1232105" y="1928550"/>
                </a:cubicBezTo>
                <a:cubicBezTo>
                  <a:pt x="1112376" y="1956649"/>
                  <a:pt x="989123" y="1986367"/>
                  <a:pt x="889682" y="2061900"/>
                </a:cubicBezTo>
                <a:cubicBezTo>
                  <a:pt x="830627" y="2106763"/>
                  <a:pt x="781954" y="2166866"/>
                  <a:pt x="748902" y="2235732"/>
                </a:cubicBezTo>
                <a:cubicBezTo>
                  <a:pt x="746997" y="2130480"/>
                  <a:pt x="798337" y="2026372"/>
                  <a:pt x="880633" y="1968651"/>
                </a:cubicBezTo>
                <a:cubicBezTo>
                  <a:pt x="912351" y="1946362"/>
                  <a:pt x="947784" y="1930931"/>
                  <a:pt x="983884" y="1917882"/>
                </a:cubicBezTo>
                <a:cubicBezTo>
                  <a:pt x="1187719" y="1844540"/>
                  <a:pt x="1418700" y="1847016"/>
                  <a:pt x="1600913" y="1726049"/>
                </a:cubicBezTo>
                <a:cubicBezTo>
                  <a:pt x="1605866" y="1722715"/>
                  <a:pt x="1610724" y="1719381"/>
                  <a:pt x="1615391" y="1715857"/>
                </a:cubicBezTo>
                <a:cubicBezTo>
                  <a:pt x="1583483" y="1697950"/>
                  <a:pt x="1551860" y="1680805"/>
                  <a:pt x="1520999" y="1664136"/>
                </a:cubicBezTo>
                <a:cubicBezTo>
                  <a:pt x="1469945" y="1686330"/>
                  <a:pt x="1428320" y="1730526"/>
                  <a:pt x="1372123" y="1739669"/>
                </a:cubicBezTo>
                <a:cubicBezTo>
                  <a:pt x="1329927" y="1746432"/>
                  <a:pt x="1287731" y="1730621"/>
                  <a:pt x="1246012" y="1720143"/>
                </a:cubicBezTo>
                <a:cubicBezTo>
                  <a:pt x="1163525" y="1699379"/>
                  <a:pt x="1076657" y="1699379"/>
                  <a:pt x="994552" y="1720239"/>
                </a:cubicBezTo>
                <a:cubicBezTo>
                  <a:pt x="906731" y="1742527"/>
                  <a:pt x="823959" y="1818060"/>
                  <a:pt x="770333" y="1893498"/>
                </a:cubicBezTo>
                <a:cubicBezTo>
                  <a:pt x="780620" y="1741479"/>
                  <a:pt x="901302" y="1627846"/>
                  <a:pt x="1041320" y="1624512"/>
                </a:cubicBezTo>
                <a:cubicBezTo>
                  <a:pt x="1115996" y="1622702"/>
                  <a:pt x="1189814" y="1641657"/>
                  <a:pt x="1264205" y="1649849"/>
                </a:cubicBezTo>
                <a:cubicBezTo>
                  <a:pt x="1282683" y="1651849"/>
                  <a:pt x="1301447" y="1653182"/>
                  <a:pt x="1319545" y="1648896"/>
                </a:cubicBezTo>
                <a:cubicBezTo>
                  <a:pt x="1343357" y="1643276"/>
                  <a:pt x="1363931" y="1628322"/>
                  <a:pt x="1385172" y="1615844"/>
                </a:cubicBezTo>
                <a:cubicBezTo>
                  <a:pt x="1392697" y="1611368"/>
                  <a:pt x="1400507" y="1607272"/>
                  <a:pt x="1408413" y="1603462"/>
                </a:cubicBezTo>
                <a:cubicBezTo>
                  <a:pt x="1379552" y="1587555"/>
                  <a:pt x="1351930" y="1571934"/>
                  <a:pt x="1326022" y="1556409"/>
                </a:cubicBezTo>
                <a:cubicBezTo>
                  <a:pt x="1302305" y="1568886"/>
                  <a:pt x="1276778" y="1577649"/>
                  <a:pt x="1250584" y="1582126"/>
                </a:cubicBezTo>
                <a:cubicBezTo>
                  <a:pt x="1248298" y="1582507"/>
                  <a:pt x="1246107" y="1582888"/>
                  <a:pt x="1243821" y="1583174"/>
                </a:cubicBezTo>
                <a:cubicBezTo>
                  <a:pt x="1204578" y="1588317"/>
                  <a:pt x="1171145" y="1578792"/>
                  <a:pt x="1131998" y="1572887"/>
                </a:cubicBezTo>
                <a:cubicBezTo>
                  <a:pt x="1179527" y="1566600"/>
                  <a:pt x="1221437" y="1540406"/>
                  <a:pt x="1264109" y="1516785"/>
                </a:cubicBezTo>
                <a:cubicBezTo>
                  <a:pt x="1246012" y="1504307"/>
                  <a:pt x="1229248" y="1491639"/>
                  <a:pt x="1214008" y="1478780"/>
                </a:cubicBezTo>
                <a:cubicBezTo>
                  <a:pt x="1206293" y="1472303"/>
                  <a:pt x="1199149" y="1465635"/>
                  <a:pt x="1192386" y="1458968"/>
                </a:cubicBezTo>
                <a:cubicBezTo>
                  <a:pt x="1166097" y="1477637"/>
                  <a:pt x="1138094" y="1493734"/>
                  <a:pt x="1108947" y="1506974"/>
                </a:cubicBezTo>
                <a:cubicBezTo>
                  <a:pt x="1085420" y="1517642"/>
                  <a:pt x="1061036" y="1526595"/>
                  <a:pt x="1035700" y="1530977"/>
                </a:cubicBezTo>
                <a:cubicBezTo>
                  <a:pt x="903874" y="1553932"/>
                  <a:pt x="778525" y="1452300"/>
                  <a:pt x="644794" y="1446490"/>
                </a:cubicBezTo>
                <a:cubicBezTo>
                  <a:pt x="603360" y="1444680"/>
                  <a:pt x="561545" y="1452205"/>
                  <a:pt x="520683" y="1444585"/>
                </a:cubicBezTo>
                <a:cubicBezTo>
                  <a:pt x="591644" y="1405818"/>
                  <a:pt x="675083" y="1392864"/>
                  <a:pt x="754046" y="1408295"/>
                </a:cubicBezTo>
                <a:cubicBezTo>
                  <a:pt x="786240" y="1414581"/>
                  <a:pt x="817577" y="1425344"/>
                  <a:pt x="849677" y="1431726"/>
                </a:cubicBezTo>
                <a:cubicBezTo>
                  <a:pt x="945212" y="1450681"/>
                  <a:pt x="1044939" y="1430297"/>
                  <a:pt x="1133903" y="1393055"/>
                </a:cubicBezTo>
                <a:cubicBezTo>
                  <a:pt x="1135522" y="1392388"/>
                  <a:pt x="1137141" y="1391531"/>
                  <a:pt x="1138856" y="1390673"/>
                </a:cubicBezTo>
                <a:cubicBezTo>
                  <a:pt x="1126854" y="1370004"/>
                  <a:pt x="1118186" y="1349144"/>
                  <a:pt x="1112090" y="1328475"/>
                </a:cubicBezTo>
                <a:cubicBezTo>
                  <a:pt x="1064370" y="1330380"/>
                  <a:pt x="956738" y="1238178"/>
                  <a:pt x="935402" y="1227701"/>
                </a:cubicBezTo>
                <a:cubicBezTo>
                  <a:pt x="861202" y="1191220"/>
                  <a:pt x="774810" y="1212175"/>
                  <a:pt x="696515" y="1235226"/>
                </a:cubicBezTo>
                <a:cubicBezTo>
                  <a:pt x="756522" y="1174932"/>
                  <a:pt x="845771" y="1152929"/>
                  <a:pt x="927591" y="1168646"/>
                </a:cubicBezTo>
                <a:cubicBezTo>
                  <a:pt x="973121" y="1177409"/>
                  <a:pt x="1016459" y="1196935"/>
                  <a:pt x="1055226" y="1223700"/>
                </a:cubicBezTo>
                <a:cubicBezTo>
                  <a:pt x="1063799" y="1229606"/>
                  <a:pt x="1083134" y="1242179"/>
                  <a:pt x="1100375" y="1257133"/>
                </a:cubicBezTo>
                <a:cubicBezTo>
                  <a:pt x="1098184" y="1202650"/>
                  <a:pt x="1110471" y="1153787"/>
                  <a:pt x="1122854" y="1119211"/>
                </a:cubicBezTo>
                <a:cubicBezTo>
                  <a:pt x="998648" y="1013388"/>
                  <a:pt x="979502" y="850606"/>
                  <a:pt x="979502" y="850606"/>
                </a:cubicBezTo>
                <a:lnTo>
                  <a:pt x="954261" y="888134"/>
                </a:lnTo>
                <a:cubicBezTo>
                  <a:pt x="896635" y="758404"/>
                  <a:pt x="935497" y="608957"/>
                  <a:pt x="935497" y="608957"/>
                </a:cubicBezTo>
                <a:lnTo>
                  <a:pt x="899969" y="631055"/>
                </a:lnTo>
                <a:cubicBezTo>
                  <a:pt x="911303" y="391025"/>
                  <a:pt x="1116567" y="331493"/>
                  <a:pt x="1116567" y="331493"/>
                </a:cubicBezTo>
                <a:cubicBezTo>
                  <a:pt x="983027" y="396168"/>
                  <a:pt x="946736" y="568190"/>
                  <a:pt x="946736" y="568190"/>
                </a:cubicBezTo>
                <a:lnTo>
                  <a:pt x="996838" y="535424"/>
                </a:lnTo>
                <a:cubicBezTo>
                  <a:pt x="938926" y="690300"/>
                  <a:pt x="970549" y="809077"/>
                  <a:pt x="970549" y="809077"/>
                </a:cubicBezTo>
                <a:lnTo>
                  <a:pt x="999695" y="733829"/>
                </a:lnTo>
                <a:cubicBezTo>
                  <a:pt x="1012459" y="984527"/>
                  <a:pt x="1146190" y="1067109"/>
                  <a:pt x="1146190" y="1067109"/>
                </a:cubicBezTo>
                <a:cubicBezTo>
                  <a:pt x="1244774" y="1176266"/>
                  <a:pt x="1465563" y="1195030"/>
                  <a:pt x="1465563" y="1195030"/>
                </a:cubicBezTo>
                <a:lnTo>
                  <a:pt x="1404698" y="1128164"/>
                </a:lnTo>
                <a:cubicBezTo>
                  <a:pt x="1541573" y="1184648"/>
                  <a:pt x="1692163" y="1152644"/>
                  <a:pt x="1692163" y="1152644"/>
                </a:cubicBezTo>
                <a:lnTo>
                  <a:pt x="1619011" y="1090636"/>
                </a:lnTo>
                <a:cubicBezTo>
                  <a:pt x="1696925" y="1083873"/>
                  <a:pt x="1737788" y="1061394"/>
                  <a:pt x="1737788" y="1061394"/>
                </a:cubicBezTo>
                <a:cubicBezTo>
                  <a:pt x="1694544" y="974050"/>
                  <a:pt x="1803701" y="957000"/>
                  <a:pt x="1873233" y="1019294"/>
                </a:cubicBezTo>
                <a:cubicBezTo>
                  <a:pt x="1942861" y="1081587"/>
                  <a:pt x="1908476" y="1137689"/>
                  <a:pt x="1908476" y="1137689"/>
                </a:cubicBezTo>
                <a:lnTo>
                  <a:pt x="1855707" y="1146071"/>
                </a:lnTo>
                <a:cubicBezTo>
                  <a:pt x="1939813" y="1210937"/>
                  <a:pt x="2029538" y="1176551"/>
                  <a:pt x="2029538" y="1176551"/>
                </a:cubicBezTo>
                <a:lnTo>
                  <a:pt x="2010584" y="1204745"/>
                </a:lnTo>
                <a:cubicBezTo>
                  <a:pt x="2195464" y="1188743"/>
                  <a:pt x="2255757" y="1006149"/>
                  <a:pt x="2201369" y="954524"/>
                </a:cubicBezTo>
                <a:cubicBezTo>
                  <a:pt x="2202417" y="900231"/>
                  <a:pt x="2176414" y="874704"/>
                  <a:pt x="2162507" y="865084"/>
                </a:cubicBezTo>
                <a:cubicBezTo>
                  <a:pt x="2159936" y="863274"/>
                  <a:pt x="2156792" y="866132"/>
                  <a:pt x="2158031" y="869084"/>
                </a:cubicBezTo>
                <a:cubicBezTo>
                  <a:pt x="2168699" y="896421"/>
                  <a:pt x="2165651" y="921091"/>
                  <a:pt x="2160221" y="938617"/>
                </a:cubicBezTo>
                <a:cubicBezTo>
                  <a:pt x="2122121" y="939284"/>
                  <a:pt x="2085260" y="976241"/>
                  <a:pt x="2047445" y="995862"/>
                </a:cubicBezTo>
                <a:cubicBezTo>
                  <a:pt x="2046588" y="936331"/>
                  <a:pt x="2017537" y="908137"/>
                  <a:pt x="2001725" y="897183"/>
                </a:cubicBezTo>
                <a:cubicBezTo>
                  <a:pt x="1998677" y="895088"/>
                  <a:pt x="1995058" y="898326"/>
                  <a:pt x="1996487" y="901946"/>
                </a:cubicBezTo>
                <a:cubicBezTo>
                  <a:pt x="2014108" y="946904"/>
                  <a:pt x="2000011" y="985956"/>
                  <a:pt x="1990867" y="1003958"/>
                </a:cubicBezTo>
                <a:cubicBezTo>
                  <a:pt x="1936384" y="978717"/>
                  <a:pt x="1898665" y="832508"/>
                  <a:pt x="1848278" y="812792"/>
                </a:cubicBezTo>
                <a:cubicBezTo>
                  <a:pt x="1792937" y="790979"/>
                  <a:pt x="1764934" y="838985"/>
                  <a:pt x="1706736" y="866798"/>
                </a:cubicBezTo>
                <a:cubicBezTo>
                  <a:pt x="1692925" y="873371"/>
                  <a:pt x="1679304" y="871370"/>
                  <a:pt x="1667398" y="862798"/>
                </a:cubicBezTo>
                <a:cubicBezTo>
                  <a:pt x="1696640" y="864703"/>
                  <a:pt x="1728929" y="832508"/>
                  <a:pt x="1769601" y="795647"/>
                </a:cubicBezTo>
                <a:cubicBezTo>
                  <a:pt x="1831323" y="739735"/>
                  <a:pt x="1900189" y="807077"/>
                  <a:pt x="1921811" y="864703"/>
                </a:cubicBezTo>
                <a:cubicBezTo>
                  <a:pt x="1943432" y="922329"/>
                  <a:pt x="1975055" y="971383"/>
                  <a:pt x="1975055" y="971383"/>
                </a:cubicBezTo>
                <a:cubicBezTo>
                  <a:pt x="1991153" y="937093"/>
                  <a:pt x="1976770" y="909280"/>
                  <a:pt x="1974198" y="892992"/>
                </a:cubicBezTo>
                <a:cubicBezTo>
                  <a:pt x="1971626" y="876800"/>
                  <a:pt x="1984485" y="874418"/>
                  <a:pt x="1984485" y="874418"/>
                </a:cubicBezTo>
                <a:cubicBezTo>
                  <a:pt x="2019442" y="866322"/>
                  <a:pt x="2058590" y="947666"/>
                  <a:pt x="2058590" y="947666"/>
                </a:cubicBezTo>
                <a:cubicBezTo>
                  <a:pt x="2058875" y="947380"/>
                  <a:pt x="2059256" y="947189"/>
                  <a:pt x="2059542" y="946904"/>
                </a:cubicBezTo>
                <a:cubicBezTo>
                  <a:pt x="2106024" y="909375"/>
                  <a:pt x="2097737" y="832032"/>
                  <a:pt x="2043445" y="807648"/>
                </a:cubicBezTo>
                <a:cubicBezTo>
                  <a:pt x="1992867" y="784883"/>
                  <a:pt x="1941146" y="799742"/>
                  <a:pt x="1941146" y="799742"/>
                </a:cubicBezTo>
                <a:cubicBezTo>
                  <a:pt x="1957910" y="746402"/>
                  <a:pt x="1927526" y="697158"/>
                  <a:pt x="1927526" y="697158"/>
                </a:cubicBezTo>
                <a:cubicBezTo>
                  <a:pt x="1927526" y="697158"/>
                  <a:pt x="1878758" y="683633"/>
                  <a:pt x="1816178" y="605623"/>
                </a:cubicBezTo>
                <a:cubicBezTo>
                  <a:pt x="1788461" y="571142"/>
                  <a:pt x="1758076" y="578286"/>
                  <a:pt x="1721119" y="590954"/>
                </a:cubicBezTo>
                <a:cubicBezTo>
                  <a:pt x="1796462" y="624197"/>
                  <a:pt x="1794747" y="728972"/>
                  <a:pt x="1794747" y="728972"/>
                </a:cubicBezTo>
                <a:cubicBezTo>
                  <a:pt x="1770649" y="658201"/>
                  <a:pt x="1730168" y="628388"/>
                  <a:pt x="1695116" y="616291"/>
                </a:cubicBezTo>
                <a:cubicBezTo>
                  <a:pt x="1670446" y="648390"/>
                  <a:pt x="1615106" y="699920"/>
                  <a:pt x="1633013" y="805838"/>
                </a:cubicBezTo>
                <a:cubicBezTo>
                  <a:pt x="1620821" y="762976"/>
                  <a:pt x="1621297" y="703921"/>
                  <a:pt x="1644728" y="644580"/>
                </a:cubicBezTo>
                <a:cubicBezTo>
                  <a:pt x="1694449" y="518850"/>
                  <a:pt x="1828085" y="579334"/>
                  <a:pt x="1828085" y="579334"/>
                </a:cubicBezTo>
                <a:cubicBezTo>
                  <a:pt x="1905809" y="680394"/>
                  <a:pt x="2002011" y="708398"/>
                  <a:pt x="2088974" y="699063"/>
                </a:cubicBezTo>
                <a:cubicBezTo>
                  <a:pt x="2100404" y="720494"/>
                  <a:pt x="2116025" y="760023"/>
                  <a:pt x="2108596" y="806886"/>
                </a:cubicBezTo>
                <a:cubicBezTo>
                  <a:pt x="2108215" y="809077"/>
                  <a:pt x="2110406" y="810791"/>
                  <a:pt x="2112215" y="809744"/>
                </a:cubicBezTo>
                <a:cubicBezTo>
                  <a:pt x="2125360" y="802314"/>
                  <a:pt x="2162126" y="773168"/>
                  <a:pt x="2150982" y="682966"/>
                </a:cubicBezTo>
                <a:cubicBezTo>
                  <a:pt x="2258710" y="631340"/>
                  <a:pt x="2241374" y="535805"/>
                  <a:pt x="2225182" y="489799"/>
                </a:cubicBezTo>
                <a:cubicBezTo>
                  <a:pt x="2202798" y="486084"/>
                  <a:pt x="2188225" y="459986"/>
                  <a:pt x="2153744" y="467701"/>
                </a:cubicBezTo>
                <a:cubicBezTo>
                  <a:pt x="2111739" y="477035"/>
                  <a:pt x="2106119" y="515421"/>
                  <a:pt x="2138981" y="523994"/>
                </a:cubicBezTo>
                <a:cubicBezTo>
                  <a:pt x="2138981" y="523994"/>
                  <a:pt x="2065162" y="536090"/>
                  <a:pt x="2083450" y="479512"/>
                </a:cubicBezTo>
                <a:cubicBezTo>
                  <a:pt x="2083450" y="479512"/>
                  <a:pt x="2122217" y="347686"/>
                  <a:pt x="2256614" y="391787"/>
                </a:cubicBezTo>
                <a:cubicBezTo>
                  <a:pt x="2256614" y="391787"/>
                  <a:pt x="2273855" y="476654"/>
                  <a:pt x="2242041" y="488275"/>
                </a:cubicBezTo>
                <a:cubicBezTo>
                  <a:pt x="2260710" y="541139"/>
                  <a:pt x="2249756" y="587144"/>
                  <a:pt x="2249756" y="587144"/>
                </a:cubicBezTo>
                <a:cubicBezTo>
                  <a:pt x="2256519" y="587716"/>
                  <a:pt x="2262806" y="587525"/>
                  <a:pt x="2268616" y="586763"/>
                </a:cubicBezTo>
                <a:cubicBezTo>
                  <a:pt x="2274712" y="605528"/>
                  <a:pt x="2283189" y="642294"/>
                  <a:pt x="2272045" y="676679"/>
                </a:cubicBezTo>
                <a:cubicBezTo>
                  <a:pt x="2271378" y="678680"/>
                  <a:pt x="2273569" y="680489"/>
                  <a:pt x="2275283" y="679251"/>
                </a:cubicBezTo>
                <a:cubicBezTo>
                  <a:pt x="2287761" y="669917"/>
                  <a:pt x="2316908" y="639818"/>
                  <a:pt x="2311859" y="566094"/>
                </a:cubicBezTo>
                <a:cubicBezTo>
                  <a:pt x="2312526" y="565427"/>
                  <a:pt x="2313288" y="564856"/>
                  <a:pt x="2313955" y="564189"/>
                </a:cubicBezTo>
                <a:cubicBezTo>
                  <a:pt x="2319384" y="553331"/>
                  <a:pt x="2322718" y="542663"/>
                  <a:pt x="2323480" y="532757"/>
                </a:cubicBezTo>
                <a:cubicBezTo>
                  <a:pt x="2331862" y="425124"/>
                  <a:pt x="2250995" y="356163"/>
                  <a:pt x="2161460" y="310824"/>
                </a:cubicBezTo>
                <a:close/>
                <a:moveTo>
                  <a:pt x="1950100" y="2043993"/>
                </a:moveTo>
                <a:cubicBezTo>
                  <a:pt x="1930193" y="2096476"/>
                  <a:pt x="1885997" y="2135052"/>
                  <a:pt x="1837419" y="2158293"/>
                </a:cubicBezTo>
                <a:cubicBezTo>
                  <a:pt x="1788842" y="2181534"/>
                  <a:pt x="1735597" y="2191155"/>
                  <a:pt x="1682924" y="2200584"/>
                </a:cubicBezTo>
                <a:cubicBezTo>
                  <a:pt x="1618725" y="2212014"/>
                  <a:pt x="1553098" y="2223349"/>
                  <a:pt x="1488518" y="2212300"/>
                </a:cubicBezTo>
                <a:cubicBezTo>
                  <a:pt x="1455657" y="2206680"/>
                  <a:pt x="1433654" y="2192678"/>
                  <a:pt x="1404984" y="2176486"/>
                </a:cubicBezTo>
                <a:cubicBezTo>
                  <a:pt x="1383839" y="2164580"/>
                  <a:pt x="1367646" y="2144863"/>
                  <a:pt x="1352025" y="2125527"/>
                </a:cubicBezTo>
                <a:cubicBezTo>
                  <a:pt x="1401269" y="2152293"/>
                  <a:pt x="1457562" y="2159341"/>
                  <a:pt x="1511759" y="2164294"/>
                </a:cubicBezTo>
                <a:cubicBezTo>
                  <a:pt x="1576815" y="2170295"/>
                  <a:pt x="1642538" y="2169437"/>
                  <a:pt x="1706831" y="2157912"/>
                </a:cubicBezTo>
                <a:cubicBezTo>
                  <a:pt x="1795319" y="2142101"/>
                  <a:pt x="1881520" y="2105239"/>
                  <a:pt x="1950100" y="2043993"/>
                </a:cubicBezTo>
                <a:close/>
                <a:moveTo>
                  <a:pt x="667368" y="368641"/>
                </a:moveTo>
                <a:cubicBezTo>
                  <a:pt x="679655" y="338732"/>
                  <a:pt x="701372" y="314253"/>
                  <a:pt x="726614" y="296251"/>
                </a:cubicBezTo>
                <a:cubicBezTo>
                  <a:pt x="680989" y="344638"/>
                  <a:pt x="712802" y="453890"/>
                  <a:pt x="746807" y="499991"/>
                </a:cubicBezTo>
                <a:cubicBezTo>
                  <a:pt x="764237" y="523613"/>
                  <a:pt x="786431" y="542853"/>
                  <a:pt x="804909" y="565523"/>
                </a:cubicBezTo>
                <a:cubicBezTo>
                  <a:pt x="823388" y="588287"/>
                  <a:pt x="838532" y="616481"/>
                  <a:pt x="837294" y="646295"/>
                </a:cubicBezTo>
                <a:cubicBezTo>
                  <a:pt x="799289" y="568666"/>
                  <a:pt x="693276" y="545901"/>
                  <a:pt x="663844" y="464272"/>
                </a:cubicBezTo>
                <a:cubicBezTo>
                  <a:pt x="652795" y="433601"/>
                  <a:pt x="655081" y="398549"/>
                  <a:pt x="667368" y="368641"/>
                </a:cubicBezTo>
                <a:close/>
                <a:moveTo>
                  <a:pt x="712993" y="703635"/>
                </a:moveTo>
                <a:cubicBezTo>
                  <a:pt x="684608" y="696968"/>
                  <a:pt x="655367" y="695158"/>
                  <a:pt x="627458" y="686490"/>
                </a:cubicBezTo>
                <a:cubicBezTo>
                  <a:pt x="582596" y="672488"/>
                  <a:pt x="543924" y="641437"/>
                  <a:pt x="522017" y="599622"/>
                </a:cubicBezTo>
                <a:cubicBezTo>
                  <a:pt x="512111" y="580763"/>
                  <a:pt x="505634" y="559712"/>
                  <a:pt x="503538" y="537043"/>
                </a:cubicBezTo>
                <a:cubicBezTo>
                  <a:pt x="500681" y="505991"/>
                  <a:pt x="508015" y="482274"/>
                  <a:pt x="523731" y="456461"/>
                </a:cubicBezTo>
                <a:cubicBezTo>
                  <a:pt x="528970" y="447889"/>
                  <a:pt x="548782" y="430649"/>
                  <a:pt x="550115" y="422838"/>
                </a:cubicBezTo>
                <a:cubicBezTo>
                  <a:pt x="541257" y="473130"/>
                  <a:pt x="549925" y="529423"/>
                  <a:pt x="582596" y="567523"/>
                </a:cubicBezTo>
                <a:cubicBezTo>
                  <a:pt x="624887" y="616862"/>
                  <a:pt x="693752" y="624673"/>
                  <a:pt x="750617" y="652486"/>
                </a:cubicBezTo>
                <a:cubicBezTo>
                  <a:pt x="829388" y="691062"/>
                  <a:pt x="887586" y="774311"/>
                  <a:pt x="899492" y="865370"/>
                </a:cubicBezTo>
                <a:cubicBezTo>
                  <a:pt x="865393" y="784693"/>
                  <a:pt x="793955" y="722780"/>
                  <a:pt x="712993" y="703635"/>
                </a:cubicBezTo>
                <a:close/>
                <a:moveTo>
                  <a:pt x="961214" y="1015769"/>
                </a:moveTo>
                <a:cubicBezTo>
                  <a:pt x="1018079" y="1050250"/>
                  <a:pt x="1065418" y="1111496"/>
                  <a:pt x="1074943" y="1181504"/>
                </a:cubicBezTo>
                <a:cubicBezTo>
                  <a:pt x="1063227" y="1169789"/>
                  <a:pt x="1056750" y="1153882"/>
                  <a:pt x="1046082" y="1141214"/>
                </a:cubicBezTo>
                <a:cubicBezTo>
                  <a:pt x="1031509" y="1123878"/>
                  <a:pt x="1011030" y="1110734"/>
                  <a:pt x="991694" y="1100542"/>
                </a:cubicBezTo>
                <a:cubicBezTo>
                  <a:pt x="950451" y="1078920"/>
                  <a:pt x="903683" y="1069967"/>
                  <a:pt x="858059" y="1071205"/>
                </a:cubicBezTo>
                <a:cubicBezTo>
                  <a:pt x="786335" y="1073110"/>
                  <a:pt x="717184" y="1097780"/>
                  <a:pt x="650604" y="1125402"/>
                </a:cubicBezTo>
                <a:cubicBezTo>
                  <a:pt x="611361" y="1141690"/>
                  <a:pt x="572499" y="1159216"/>
                  <a:pt x="531827" y="1171122"/>
                </a:cubicBezTo>
                <a:cubicBezTo>
                  <a:pt x="462676" y="1191410"/>
                  <a:pt x="388381" y="1194839"/>
                  <a:pt x="318658" y="1175694"/>
                </a:cubicBezTo>
                <a:cubicBezTo>
                  <a:pt x="248840" y="1156454"/>
                  <a:pt x="183879" y="1113782"/>
                  <a:pt x="140445" y="1052345"/>
                </a:cubicBezTo>
                <a:cubicBezTo>
                  <a:pt x="165020" y="1064442"/>
                  <a:pt x="189785" y="1076063"/>
                  <a:pt x="214740" y="1087207"/>
                </a:cubicBezTo>
                <a:cubicBezTo>
                  <a:pt x="233600" y="1095589"/>
                  <a:pt x="252650" y="1103780"/>
                  <a:pt x="272462" y="1108924"/>
                </a:cubicBezTo>
                <a:cubicBezTo>
                  <a:pt x="324468" y="1122354"/>
                  <a:pt x="379237" y="1113972"/>
                  <a:pt x="430005" y="1096922"/>
                </a:cubicBezTo>
                <a:cubicBezTo>
                  <a:pt x="480678" y="1079873"/>
                  <a:pt x="528398" y="1054346"/>
                  <a:pt x="577262" y="1032248"/>
                </a:cubicBezTo>
                <a:cubicBezTo>
                  <a:pt x="638222" y="1004720"/>
                  <a:pt x="701944" y="982432"/>
                  <a:pt x="768143" y="976145"/>
                </a:cubicBezTo>
                <a:cubicBezTo>
                  <a:pt x="834246" y="969859"/>
                  <a:pt x="903207" y="980622"/>
                  <a:pt x="961214" y="1015769"/>
                </a:cubicBezTo>
                <a:close/>
                <a:moveTo>
                  <a:pt x="931401" y="943760"/>
                </a:moveTo>
                <a:cubicBezTo>
                  <a:pt x="901588" y="940141"/>
                  <a:pt x="871870" y="936426"/>
                  <a:pt x="842057" y="932807"/>
                </a:cubicBezTo>
                <a:cubicBezTo>
                  <a:pt x="807862" y="928616"/>
                  <a:pt x="773572" y="924425"/>
                  <a:pt x="739187" y="923377"/>
                </a:cubicBezTo>
                <a:cubicBezTo>
                  <a:pt x="601741" y="919186"/>
                  <a:pt x="476963" y="968240"/>
                  <a:pt x="362949" y="1045011"/>
                </a:cubicBezTo>
                <a:cubicBezTo>
                  <a:pt x="407907" y="969097"/>
                  <a:pt x="465248" y="933759"/>
                  <a:pt x="544591" y="904994"/>
                </a:cubicBezTo>
                <a:cubicBezTo>
                  <a:pt x="584596" y="890516"/>
                  <a:pt x="625268" y="877562"/>
                  <a:pt x="667273" y="872132"/>
                </a:cubicBezTo>
                <a:cubicBezTo>
                  <a:pt x="759284" y="860131"/>
                  <a:pt x="855487" y="886229"/>
                  <a:pt x="931401" y="943760"/>
                </a:cubicBezTo>
                <a:close/>
                <a:moveTo>
                  <a:pt x="960929" y="183856"/>
                </a:moveTo>
                <a:cubicBezTo>
                  <a:pt x="960929" y="183856"/>
                  <a:pt x="906922" y="261866"/>
                  <a:pt x="1010935" y="340161"/>
                </a:cubicBezTo>
                <a:cubicBezTo>
                  <a:pt x="1010935" y="340161"/>
                  <a:pt x="848438" y="285392"/>
                  <a:pt x="960929" y="183856"/>
                </a:cubicBezTo>
                <a:close/>
                <a:moveTo>
                  <a:pt x="1601866" y="68318"/>
                </a:moveTo>
                <a:cubicBezTo>
                  <a:pt x="1471564" y="108037"/>
                  <a:pt x="1464706" y="194048"/>
                  <a:pt x="1464706" y="194048"/>
                </a:cubicBezTo>
                <a:cubicBezTo>
                  <a:pt x="1434416" y="50506"/>
                  <a:pt x="1601866" y="68318"/>
                  <a:pt x="1601866" y="68318"/>
                </a:cubicBezTo>
                <a:close/>
                <a:moveTo>
                  <a:pt x="1521380" y="363783"/>
                </a:moveTo>
                <a:cubicBezTo>
                  <a:pt x="1514331" y="357973"/>
                  <a:pt x="1504044" y="352258"/>
                  <a:pt x="1488709" y="348162"/>
                </a:cubicBezTo>
                <a:cubicBezTo>
                  <a:pt x="1488709" y="348162"/>
                  <a:pt x="1546335" y="323588"/>
                  <a:pt x="1579101" y="382738"/>
                </a:cubicBezTo>
                <a:cubicBezTo>
                  <a:pt x="1386410" y="443698"/>
                  <a:pt x="1484899" y="621720"/>
                  <a:pt x="1484899" y="621720"/>
                </a:cubicBezTo>
                <a:cubicBezTo>
                  <a:pt x="1484899" y="621720"/>
                  <a:pt x="1421843" y="585430"/>
                  <a:pt x="1434416" y="483417"/>
                </a:cubicBezTo>
                <a:cubicBezTo>
                  <a:pt x="1443179" y="412837"/>
                  <a:pt x="1492043" y="378356"/>
                  <a:pt x="1521380" y="363783"/>
                </a:cubicBezTo>
                <a:close/>
                <a:moveTo>
                  <a:pt x="1077324" y="192714"/>
                </a:moveTo>
                <a:cubicBezTo>
                  <a:pt x="1074752" y="151090"/>
                  <a:pt x="1080182" y="100322"/>
                  <a:pt x="1102661" y="42695"/>
                </a:cubicBezTo>
                <a:cubicBezTo>
                  <a:pt x="1102661" y="42695"/>
                  <a:pt x="1174384" y="198239"/>
                  <a:pt x="1274301" y="229004"/>
                </a:cubicBezTo>
                <a:cubicBezTo>
                  <a:pt x="1374123" y="259770"/>
                  <a:pt x="1379267" y="316063"/>
                  <a:pt x="1379267" y="316063"/>
                </a:cubicBezTo>
                <a:cubicBezTo>
                  <a:pt x="1379267" y="316063"/>
                  <a:pt x="1284302" y="342638"/>
                  <a:pt x="1225343" y="307205"/>
                </a:cubicBezTo>
                <a:cubicBezTo>
                  <a:pt x="1166383" y="271772"/>
                  <a:pt x="1119044" y="172807"/>
                  <a:pt x="1119044" y="172807"/>
                </a:cubicBezTo>
                <a:cubicBezTo>
                  <a:pt x="1119044" y="172807"/>
                  <a:pt x="1134569" y="287488"/>
                  <a:pt x="1187052" y="317492"/>
                </a:cubicBezTo>
                <a:cubicBezTo>
                  <a:pt x="1128473" y="315015"/>
                  <a:pt x="1081610" y="262247"/>
                  <a:pt x="1077324" y="192714"/>
                </a:cubicBezTo>
                <a:close/>
                <a:moveTo>
                  <a:pt x="1067704" y="608480"/>
                </a:moveTo>
                <a:cubicBezTo>
                  <a:pt x="1069799" y="441317"/>
                  <a:pt x="1223057" y="493037"/>
                  <a:pt x="1223057" y="493037"/>
                </a:cubicBezTo>
                <a:cubicBezTo>
                  <a:pt x="1106756" y="499991"/>
                  <a:pt x="1067704" y="608480"/>
                  <a:pt x="1067704" y="608480"/>
                </a:cubicBezTo>
                <a:close/>
                <a:moveTo>
                  <a:pt x="1155715" y="807267"/>
                </a:moveTo>
                <a:cubicBezTo>
                  <a:pt x="1116281" y="613052"/>
                  <a:pt x="1243345" y="553521"/>
                  <a:pt x="1297542" y="537233"/>
                </a:cubicBezTo>
                <a:cubicBezTo>
                  <a:pt x="1288303" y="471320"/>
                  <a:pt x="1296209" y="363878"/>
                  <a:pt x="1438798" y="341114"/>
                </a:cubicBezTo>
                <a:cubicBezTo>
                  <a:pt x="1451752" y="339018"/>
                  <a:pt x="1272682" y="427601"/>
                  <a:pt x="1366408" y="582668"/>
                </a:cubicBezTo>
                <a:cubicBezTo>
                  <a:pt x="1366408" y="582668"/>
                  <a:pt x="1247822" y="737163"/>
                  <a:pt x="1462991" y="874133"/>
                </a:cubicBezTo>
                <a:cubicBezTo>
                  <a:pt x="1462991" y="874133"/>
                  <a:pt x="1215913" y="842414"/>
                  <a:pt x="1309925" y="589430"/>
                </a:cubicBezTo>
                <a:cubicBezTo>
                  <a:pt x="1309925" y="589430"/>
                  <a:pt x="1309734" y="588859"/>
                  <a:pt x="1309448" y="588097"/>
                </a:cubicBezTo>
                <a:cubicBezTo>
                  <a:pt x="1232772" y="616386"/>
                  <a:pt x="1171717" y="676870"/>
                  <a:pt x="1201816" y="803171"/>
                </a:cubicBezTo>
                <a:cubicBezTo>
                  <a:pt x="1269062" y="1085302"/>
                  <a:pt x="1545859" y="1007864"/>
                  <a:pt x="1545859" y="1007864"/>
                </a:cubicBezTo>
                <a:cubicBezTo>
                  <a:pt x="1210769" y="1134356"/>
                  <a:pt x="1155715" y="807267"/>
                  <a:pt x="1155715" y="807267"/>
                </a:cubicBezTo>
                <a:close/>
                <a:moveTo>
                  <a:pt x="1673875" y="943760"/>
                </a:moveTo>
                <a:cubicBezTo>
                  <a:pt x="1673875" y="943760"/>
                  <a:pt x="1396412" y="982908"/>
                  <a:pt x="1533000" y="671345"/>
                </a:cubicBezTo>
                <a:cubicBezTo>
                  <a:pt x="1533000" y="671250"/>
                  <a:pt x="1478612" y="934045"/>
                  <a:pt x="1673875" y="943760"/>
                </a:cubicBezTo>
                <a:close/>
                <a:moveTo>
                  <a:pt x="1879043" y="381500"/>
                </a:moveTo>
                <a:cubicBezTo>
                  <a:pt x="1874471" y="379976"/>
                  <a:pt x="1867328" y="379976"/>
                  <a:pt x="1857707" y="387691"/>
                </a:cubicBezTo>
                <a:cubicBezTo>
                  <a:pt x="1839896" y="401883"/>
                  <a:pt x="1825989" y="461319"/>
                  <a:pt x="1763505" y="452747"/>
                </a:cubicBezTo>
                <a:cubicBezTo>
                  <a:pt x="1700926" y="444269"/>
                  <a:pt x="1703879" y="381976"/>
                  <a:pt x="1692925" y="365212"/>
                </a:cubicBezTo>
                <a:cubicBezTo>
                  <a:pt x="1681971" y="348448"/>
                  <a:pt x="1658540" y="325207"/>
                  <a:pt x="1605200" y="326636"/>
                </a:cubicBezTo>
                <a:cubicBezTo>
                  <a:pt x="1605200" y="326636"/>
                  <a:pt x="1640442" y="307776"/>
                  <a:pt x="1697211" y="331970"/>
                </a:cubicBezTo>
                <a:cubicBezTo>
                  <a:pt x="1711213" y="337970"/>
                  <a:pt x="1724643" y="342542"/>
                  <a:pt x="1737407" y="346162"/>
                </a:cubicBezTo>
                <a:cubicBezTo>
                  <a:pt x="1734835" y="351972"/>
                  <a:pt x="1733501" y="358544"/>
                  <a:pt x="1734073" y="365498"/>
                </a:cubicBezTo>
                <a:cubicBezTo>
                  <a:pt x="1735883" y="386262"/>
                  <a:pt x="1753218" y="401788"/>
                  <a:pt x="1772744" y="400073"/>
                </a:cubicBezTo>
                <a:cubicBezTo>
                  <a:pt x="1792271" y="398359"/>
                  <a:pt x="1806653" y="380166"/>
                  <a:pt x="1804844" y="359306"/>
                </a:cubicBezTo>
                <a:cubicBezTo>
                  <a:pt x="1804844" y="359116"/>
                  <a:pt x="1804748" y="358925"/>
                  <a:pt x="1804748" y="358830"/>
                </a:cubicBezTo>
                <a:cubicBezTo>
                  <a:pt x="1813702" y="359783"/>
                  <a:pt x="1821608" y="360449"/>
                  <a:pt x="1828085" y="361116"/>
                </a:cubicBezTo>
                <a:cubicBezTo>
                  <a:pt x="1847516" y="363212"/>
                  <a:pt x="1869042" y="375308"/>
                  <a:pt x="1879043" y="381500"/>
                </a:cubicBezTo>
                <a:cubicBezTo>
                  <a:pt x="1882853" y="382833"/>
                  <a:pt x="1884854" y="385310"/>
                  <a:pt x="1884854" y="385310"/>
                </a:cubicBezTo>
                <a:cubicBezTo>
                  <a:pt x="1884854" y="385310"/>
                  <a:pt x="1882758" y="383786"/>
                  <a:pt x="1879043" y="381500"/>
                </a:cubicBezTo>
                <a:close/>
                <a:moveTo>
                  <a:pt x="2116883" y="537614"/>
                </a:moveTo>
                <a:cubicBezTo>
                  <a:pt x="1986866" y="570571"/>
                  <a:pt x="1936289" y="456461"/>
                  <a:pt x="1936289" y="456461"/>
                </a:cubicBezTo>
                <a:cubicBezTo>
                  <a:pt x="1918858" y="428744"/>
                  <a:pt x="1948004" y="409884"/>
                  <a:pt x="1984961" y="475988"/>
                </a:cubicBezTo>
                <a:cubicBezTo>
                  <a:pt x="2021823" y="542091"/>
                  <a:pt x="2116883" y="537614"/>
                  <a:pt x="2116883" y="537614"/>
                </a:cubicBezTo>
                <a:close/>
              </a:path>
            </a:pathLst>
          </a:custGeom>
          <a:gradFill>
            <a:gsLst>
              <a:gs pos="33000">
                <a:srgbClr val="FBCF61"/>
              </a:gs>
              <a:gs pos="93000">
                <a:srgbClr val="FBCF61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7881D8-2AEC-4B2F-8D15-0174AF407E45}"/>
              </a:ext>
            </a:extLst>
          </p:cNvPr>
          <p:cNvGrpSpPr/>
          <p:nvPr/>
        </p:nvGrpSpPr>
        <p:grpSpPr>
          <a:xfrm>
            <a:off x="3464881" y="2275426"/>
            <a:ext cx="4758204" cy="523220"/>
            <a:chOff x="3464881" y="2275426"/>
            <a:chExt cx="4758204" cy="523220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9D570C5D-D8C4-4381-88CC-A3C7EB0C383D}"/>
                </a:ext>
              </a:extLst>
            </p:cNvPr>
            <p:cNvGrpSpPr/>
            <p:nvPr/>
          </p:nvGrpSpPr>
          <p:grpSpPr>
            <a:xfrm>
              <a:off x="3464881" y="2296246"/>
              <a:ext cx="4758204" cy="502400"/>
              <a:chOff x="3147552" y="3200964"/>
              <a:chExt cx="4758204" cy="502400"/>
            </a:xfrm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8B5C5826-ECD4-4063-8D1F-DD17B6F7C96E}"/>
                  </a:ext>
                </a:extLst>
              </p:cNvPr>
              <p:cNvSpPr/>
              <p:nvPr/>
            </p:nvSpPr>
            <p:spPr>
              <a:xfrm>
                <a:off x="3147552" y="3200964"/>
                <a:ext cx="4758204" cy="502400"/>
              </a:xfrm>
              <a:prstGeom prst="roundRect">
                <a:avLst>
                  <a:gd name="adj" fmla="val 50000"/>
                </a:avLst>
              </a:prstGeom>
              <a:solidFill>
                <a:srgbClr val="FBEA8B"/>
              </a:solidFill>
              <a:ln w="25400">
                <a:solidFill>
                  <a:srgbClr val="FBEA8B"/>
                </a:solidFill>
              </a:ln>
              <a:effectLst>
                <a:innerShdw blurRad="63500" dist="50800" dir="13500000">
                  <a:srgbClr val="C20A0A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4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963ACA2C-5278-4993-91B6-9AC86FF3692D}"/>
                  </a:ext>
                </a:extLst>
              </p:cNvPr>
              <p:cNvSpPr/>
              <p:nvPr/>
            </p:nvSpPr>
            <p:spPr>
              <a:xfrm>
                <a:off x="3163427" y="3215276"/>
                <a:ext cx="1156210" cy="395698"/>
              </a:xfrm>
              <a:custGeom>
                <a:avLst/>
                <a:gdLst>
                  <a:gd name="connsiteX0" fmla="*/ 555240 w 1156210"/>
                  <a:gd name="connsiteY0" fmla="*/ 302481 h 395698"/>
                  <a:gd name="connsiteX1" fmla="*/ 555359 w 1156210"/>
                  <a:gd name="connsiteY1" fmla="*/ 302601 h 395698"/>
                  <a:gd name="connsiteX2" fmla="*/ 555361 w 1156210"/>
                  <a:gd name="connsiteY2" fmla="*/ 302603 h 395698"/>
                  <a:gd name="connsiteX3" fmla="*/ 555240 w 1156210"/>
                  <a:gd name="connsiteY3" fmla="*/ 302481 h 395698"/>
                  <a:gd name="connsiteX4" fmla="*/ 64886 w 1156210"/>
                  <a:gd name="connsiteY4" fmla="*/ 86462 h 395698"/>
                  <a:gd name="connsiteX5" fmla="*/ 71443 w 1156210"/>
                  <a:gd name="connsiteY5" fmla="*/ 93970 h 395698"/>
                  <a:gd name="connsiteX6" fmla="*/ 75446 w 1156210"/>
                  <a:gd name="connsiteY6" fmla="*/ 98943 h 395698"/>
                  <a:gd name="connsiteX7" fmla="*/ 78963 w 1156210"/>
                  <a:gd name="connsiteY7" fmla="*/ 104341 h 395698"/>
                  <a:gd name="connsiteX8" fmla="*/ 99341 w 1156210"/>
                  <a:gd name="connsiteY8" fmla="*/ 152011 h 395698"/>
                  <a:gd name="connsiteX9" fmla="*/ 101343 w 1156210"/>
                  <a:gd name="connsiteY9" fmla="*/ 204775 h 395698"/>
                  <a:gd name="connsiteX10" fmla="*/ 98735 w 1156210"/>
                  <a:gd name="connsiteY10" fmla="*/ 217875 h 395698"/>
                  <a:gd name="connsiteX11" fmla="*/ 94914 w 1156210"/>
                  <a:gd name="connsiteY11" fmla="*/ 230733 h 395698"/>
                  <a:gd name="connsiteX12" fmla="*/ 89941 w 1156210"/>
                  <a:gd name="connsiteY12" fmla="*/ 243045 h 395698"/>
                  <a:gd name="connsiteX13" fmla="*/ 84180 w 1156210"/>
                  <a:gd name="connsiteY13" fmla="*/ 254386 h 395698"/>
                  <a:gd name="connsiteX14" fmla="*/ 76416 w 1156210"/>
                  <a:gd name="connsiteY14" fmla="*/ 266577 h 395698"/>
                  <a:gd name="connsiteX15" fmla="*/ 67743 w 1156210"/>
                  <a:gd name="connsiteY15" fmla="*/ 277494 h 395698"/>
                  <a:gd name="connsiteX16" fmla="*/ 58343 w 1156210"/>
                  <a:gd name="connsiteY16" fmla="*/ 287804 h 395698"/>
                  <a:gd name="connsiteX17" fmla="*/ 53491 w 1156210"/>
                  <a:gd name="connsiteY17" fmla="*/ 292838 h 395698"/>
                  <a:gd name="connsiteX18" fmla="*/ 48275 w 1156210"/>
                  <a:gd name="connsiteY18" fmla="*/ 297447 h 395698"/>
                  <a:gd name="connsiteX19" fmla="*/ 19770 w 1156210"/>
                  <a:gd name="connsiteY19" fmla="*/ 318068 h 395698"/>
                  <a:gd name="connsiteX20" fmla="*/ 13576 w 1156210"/>
                  <a:gd name="connsiteY20" fmla="*/ 318444 h 395698"/>
                  <a:gd name="connsiteX21" fmla="*/ 0 w 1156210"/>
                  <a:gd name="connsiteY21" fmla="*/ 251200 h 395698"/>
                  <a:gd name="connsiteX22" fmla="*/ 19741 w 1156210"/>
                  <a:gd name="connsiteY22" fmla="*/ 153422 h 395698"/>
                  <a:gd name="connsiteX23" fmla="*/ 690395 w 1156210"/>
                  <a:gd name="connsiteY23" fmla="*/ 0 h 395698"/>
                  <a:gd name="connsiteX24" fmla="*/ 821305 w 1156210"/>
                  <a:gd name="connsiteY24" fmla="*/ 0 h 395698"/>
                  <a:gd name="connsiteX25" fmla="*/ 826705 w 1156210"/>
                  <a:gd name="connsiteY25" fmla="*/ 6029 h 395698"/>
                  <a:gd name="connsiteX26" fmla="*/ 829797 w 1156210"/>
                  <a:gd name="connsiteY26" fmla="*/ 15308 h 395698"/>
                  <a:gd name="connsiteX27" fmla="*/ 830646 w 1156210"/>
                  <a:gd name="connsiteY27" fmla="*/ 20039 h 395698"/>
                  <a:gd name="connsiteX28" fmla="*/ 830949 w 1156210"/>
                  <a:gd name="connsiteY28" fmla="*/ 23011 h 395698"/>
                  <a:gd name="connsiteX29" fmla="*/ 831071 w 1156210"/>
                  <a:gd name="connsiteY29" fmla="*/ 24466 h 395698"/>
                  <a:gd name="connsiteX30" fmla="*/ 831132 w 1156210"/>
                  <a:gd name="connsiteY30" fmla="*/ 25194 h 395698"/>
                  <a:gd name="connsiteX31" fmla="*/ 831071 w 1156210"/>
                  <a:gd name="connsiteY31" fmla="*/ 25012 h 395698"/>
                  <a:gd name="connsiteX32" fmla="*/ 831071 w 1156210"/>
                  <a:gd name="connsiteY32" fmla="*/ 25194 h 395698"/>
                  <a:gd name="connsiteX33" fmla="*/ 831071 w 1156210"/>
                  <a:gd name="connsiteY33" fmla="*/ 25558 h 395698"/>
                  <a:gd name="connsiteX34" fmla="*/ 828038 w 1156210"/>
                  <a:gd name="connsiteY34" fmla="*/ 47513 h 395698"/>
                  <a:gd name="connsiteX35" fmla="*/ 798199 w 1156210"/>
                  <a:gd name="connsiteY35" fmla="*/ 84024 h 395698"/>
                  <a:gd name="connsiteX36" fmla="*/ 786554 w 1156210"/>
                  <a:gd name="connsiteY36" fmla="*/ 88936 h 395698"/>
                  <a:gd name="connsiteX37" fmla="*/ 780914 w 1156210"/>
                  <a:gd name="connsiteY37" fmla="*/ 90392 h 395698"/>
                  <a:gd name="connsiteX38" fmla="*/ 773394 w 1156210"/>
                  <a:gd name="connsiteY38" fmla="*/ 91483 h 395698"/>
                  <a:gd name="connsiteX39" fmla="*/ 767147 w 1156210"/>
                  <a:gd name="connsiteY39" fmla="*/ 91605 h 395698"/>
                  <a:gd name="connsiteX40" fmla="*/ 760294 w 1156210"/>
                  <a:gd name="connsiteY40" fmla="*/ 91302 h 395698"/>
                  <a:gd name="connsiteX41" fmla="*/ 753501 w 1156210"/>
                  <a:gd name="connsiteY41" fmla="*/ 90392 h 395698"/>
                  <a:gd name="connsiteX42" fmla="*/ 750105 w 1156210"/>
                  <a:gd name="connsiteY42" fmla="*/ 89785 h 395698"/>
                  <a:gd name="connsiteX43" fmla="*/ 746769 w 1156210"/>
                  <a:gd name="connsiteY43" fmla="*/ 88876 h 395698"/>
                  <a:gd name="connsiteX44" fmla="*/ 721599 w 1156210"/>
                  <a:gd name="connsiteY44" fmla="*/ 76867 h 395698"/>
                  <a:gd name="connsiteX45" fmla="*/ 702071 w 1156210"/>
                  <a:gd name="connsiteY45" fmla="*/ 56428 h 395698"/>
                  <a:gd name="connsiteX46" fmla="*/ 691336 w 1156210"/>
                  <a:gd name="connsiteY46" fmla="*/ 30713 h 395698"/>
                  <a:gd name="connsiteX47" fmla="*/ 690062 w 1156210"/>
                  <a:gd name="connsiteY47" fmla="*/ 22890 h 395698"/>
                  <a:gd name="connsiteX48" fmla="*/ 689638 w 1156210"/>
                  <a:gd name="connsiteY48" fmla="*/ 15369 h 395698"/>
                  <a:gd name="connsiteX49" fmla="*/ 689698 w 1156210"/>
                  <a:gd name="connsiteY49" fmla="*/ 7849 h 395698"/>
                  <a:gd name="connsiteX50" fmla="*/ 690304 w 1156210"/>
                  <a:gd name="connsiteY50" fmla="*/ 328 h 395698"/>
                  <a:gd name="connsiteX51" fmla="*/ 591350 w 1156210"/>
                  <a:gd name="connsiteY51" fmla="*/ 0 h 395698"/>
                  <a:gd name="connsiteX52" fmla="*/ 657604 w 1156210"/>
                  <a:gd name="connsiteY52" fmla="*/ 0 h 395698"/>
                  <a:gd name="connsiteX53" fmla="*/ 657130 w 1156210"/>
                  <a:gd name="connsiteY53" fmla="*/ 6514 h 395698"/>
                  <a:gd name="connsiteX54" fmla="*/ 657130 w 1156210"/>
                  <a:gd name="connsiteY54" fmla="*/ 16521 h 395698"/>
                  <a:gd name="connsiteX55" fmla="*/ 657858 w 1156210"/>
                  <a:gd name="connsiteY55" fmla="*/ 26528 h 395698"/>
                  <a:gd name="connsiteX56" fmla="*/ 657979 w 1156210"/>
                  <a:gd name="connsiteY56" fmla="*/ 27620 h 395698"/>
                  <a:gd name="connsiteX57" fmla="*/ 658039 w 1156210"/>
                  <a:gd name="connsiteY57" fmla="*/ 27862 h 395698"/>
                  <a:gd name="connsiteX58" fmla="*/ 658161 w 1156210"/>
                  <a:gd name="connsiteY58" fmla="*/ 28408 h 395698"/>
                  <a:gd name="connsiteX59" fmla="*/ 658343 w 1156210"/>
                  <a:gd name="connsiteY59" fmla="*/ 29500 h 395698"/>
                  <a:gd name="connsiteX60" fmla="*/ 658707 w 1156210"/>
                  <a:gd name="connsiteY60" fmla="*/ 31683 h 395698"/>
                  <a:gd name="connsiteX61" fmla="*/ 659434 w 1156210"/>
                  <a:gd name="connsiteY61" fmla="*/ 35990 h 395698"/>
                  <a:gd name="connsiteX62" fmla="*/ 675810 w 1156210"/>
                  <a:gd name="connsiteY62" fmla="*/ 74016 h 395698"/>
                  <a:gd name="connsiteX63" fmla="*/ 740037 w 1156210"/>
                  <a:gd name="connsiteY63" fmla="*/ 116895 h 395698"/>
                  <a:gd name="connsiteX64" fmla="*/ 744707 w 1156210"/>
                  <a:gd name="connsiteY64" fmla="*/ 117866 h 395698"/>
                  <a:gd name="connsiteX65" fmla="*/ 749437 w 1156210"/>
                  <a:gd name="connsiteY65" fmla="*/ 118411 h 395698"/>
                  <a:gd name="connsiteX66" fmla="*/ 758838 w 1156210"/>
                  <a:gd name="connsiteY66" fmla="*/ 119079 h 395698"/>
                  <a:gd name="connsiteX67" fmla="*/ 768117 w 1156210"/>
                  <a:gd name="connsiteY67" fmla="*/ 118958 h 395698"/>
                  <a:gd name="connsiteX68" fmla="*/ 772666 w 1156210"/>
                  <a:gd name="connsiteY68" fmla="*/ 118533 h 395698"/>
                  <a:gd name="connsiteX69" fmla="*/ 774910 w 1156210"/>
                  <a:gd name="connsiteY69" fmla="*/ 118290 h 395698"/>
                  <a:gd name="connsiteX70" fmla="*/ 776062 w 1156210"/>
                  <a:gd name="connsiteY70" fmla="*/ 118169 h 395698"/>
                  <a:gd name="connsiteX71" fmla="*/ 776365 w 1156210"/>
                  <a:gd name="connsiteY71" fmla="*/ 118169 h 395698"/>
                  <a:gd name="connsiteX72" fmla="*/ 777275 w 1156210"/>
                  <a:gd name="connsiteY72" fmla="*/ 118048 h 395698"/>
                  <a:gd name="connsiteX73" fmla="*/ 777761 w 1156210"/>
                  <a:gd name="connsiteY73" fmla="*/ 117926 h 395698"/>
                  <a:gd name="connsiteX74" fmla="*/ 785766 w 1156210"/>
                  <a:gd name="connsiteY74" fmla="*/ 116167 h 395698"/>
                  <a:gd name="connsiteX75" fmla="*/ 795045 w 1156210"/>
                  <a:gd name="connsiteY75" fmla="*/ 113196 h 395698"/>
                  <a:gd name="connsiteX76" fmla="*/ 810936 w 1156210"/>
                  <a:gd name="connsiteY76" fmla="*/ 104887 h 395698"/>
                  <a:gd name="connsiteX77" fmla="*/ 846233 w 1156210"/>
                  <a:gd name="connsiteY77" fmla="*/ 51940 h 395698"/>
                  <a:gd name="connsiteX78" fmla="*/ 846597 w 1156210"/>
                  <a:gd name="connsiteY78" fmla="*/ 23799 h 395698"/>
                  <a:gd name="connsiteX79" fmla="*/ 846415 w 1156210"/>
                  <a:gd name="connsiteY79" fmla="*/ 22586 h 395698"/>
                  <a:gd name="connsiteX80" fmla="*/ 846233 w 1156210"/>
                  <a:gd name="connsiteY80" fmla="*/ 21858 h 395698"/>
                  <a:gd name="connsiteX81" fmla="*/ 845869 w 1156210"/>
                  <a:gd name="connsiteY81" fmla="*/ 20402 h 395698"/>
                  <a:gd name="connsiteX82" fmla="*/ 845202 w 1156210"/>
                  <a:gd name="connsiteY82" fmla="*/ 17552 h 395698"/>
                  <a:gd name="connsiteX83" fmla="*/ 843140 w 1156210"/>
                  <a:gd name="connsiteY83" fmla="*/ 11123 h 395698"/>
                  <a:gd name="connsiteX84" fmla="*/ 837560 w 1156210"/>
                  <a:gd name="connsiteY84" fmla="*/ 85 h 395698"/>
                  <a:gd name="connsiteX85" fmla="*/ 837483 w 1156210"/>
                  <a:gd name="connsiteY85" fmla="*/ 0 h 395698"/>
                  <a:gd name="connsiteX86" fmla="*/ 874489 w 1156210"/>
                  <a:gd name="connsiteY86" fmla="*/ 0 h 395698"/>
                  <a:gd name="connsiteX87" fmla="*/ 893666 w 1156210"/>
                  <a:gd name="connsiteY87" fmla="*/ 28285 h 395698"/>
                  <a:gd name="connsiteX88" fmla="*/ 906639 w 1156210"/>
                  <a:gd name="connsiteY88" fmla="*/ 91362 h 395698"/>
                  <a:gd name="connsiteX89" fmla="*/ 981238 w 1156210"/>
                  <a:gd name="connsiteY89" fmla="*/ 121929 h 395698"/>
                  <a:gd name="connsiteX90" fmla="*/ 1156210 w 1156210"/>
                  <a:gd name="connsiteY90" fmla="*/ 135515 h 395698"/>
                  <a:gd name="connsiteX91" fmla="*/ 1028726 w 1156210"/>
                  <a:gd name="connsiteY91" fmla="*/ 158561 h 395698"/>
                  <a:gd name="connsiteX92" fmla="*/ 866065 w 1156210"/>
                  <a:gd name="connsiteY92" fmla="*/ 199620 h 395698"/>
                  <a:gd name="connsiteX93" fmla="*/ 751075 w 1156210"/>
                  <a:gd name="connsiteY93" fmla="*/ 254690 h 395698"/>
                  <a:gd name="connsiteX94" fmla="*/ 747679 w 1156210"/>
                  <a:gd name="connsiteY94" fmla="*/ 239346 h 395698"/>
                  <a:gd name="connsiteX95" fmla="*/ 728756 w 1156210"/>
                  <a:gd name="connsiteY95" fmla="*/ 197801 h 395698"/>
                  <a:gd name="connsiteX96" fmla="*/ 721964 w 1156210"/>
                  <a:gd name="connsiteY96" fmla="*/ 188521 h 395698"/>
                  <a:gd name="connsiteX97" fmla="*/ 714504 w 1156210"/>
                  <a:gd name="connsiteY97" fmla="*/ 179788 h 395698"/>
                  <a:gd name="connsiteX98" fmla="*/ 706498 w 1156210"/>
                  <a:gd name="connsiteY98" fmla="*/ 171601 h 395698"/>
                  <a:gd name="connsiteX99" fmla="*/ 705649 w 1156210"/>
                  <a:gd name="connsiteY99" fmla="*/ 170812 h 395698"/>
                  <a:gd name="connsiteX100" fmla="*/ 705407 w 1156210"/>
                  <a:gd name="connsiteY100" fmla="*/ 170630 h 395698"/>
                  <a:gd name="connsiteX101" fmla="*/ 704921 w 1156210"/>
                  <a:gd name="connsiteY101" fmla="*/ 170206 h 395698"/>
                  <a:gd name="connsiteX102" fmla="*/ 703951 w 1156210"/>
                  <a:gd name="connsiteY102" fmla="*/ 169417 h 395698"/>
                  <a:gd name="connsiteX103" fmla="*/ 702010 w 1156210"/>
                  <a:gd name="connsiteY103" fmla="*/ 167780 h 395698"/>
                  <a:gd name="connsiteX104" fmla="*/ 698068 w 1156210"/>
                  <a:gd name="connsiteY104" fmla="*/ 164504 h 395698"/>
                  <a:gd name="connsiteX105" fmla="*/ 655856 w 1156210"/>
                  <a:gd name="connsiteY105" fmla="*/ 143702 h 395698"/>
                  <a:gd name="connsiteX106" fmla="*/ 568461 w 1156210"/>
                  <a:gd name="connsiteY106" fmla="*/ 154012 h 395698"/>
                  <a:gd name="connsiteX107" fmla="*/ 563670 w 1156210"/>
                  <a:gd name="connsiteY107" fmla="*/ 156560 h 395698"/>
                  <a:gd name="connsiteX108" fmla="*/ 559182 w 1156210"/>
                  <a:gd name="connsiteY108" fmla="*/ 159532 h 395698"/>
                  <a:gd name="connsiteX109" fmla="*/ 550509 w 1156210"/>
                  <a:gd name="connsiteY109" fmla="*/ 165839 h 395698"/>
                  <a:gd name="connsiteX110" fmla="*/ 542503 w 1156210"/>
                  <a:gd name="connsiteY110" fmla="*/ 172814 h 395698"/>
                  <a:gd name="connsiteX111" fmla="*/ 538864 w 1156210"/>
                  <a:gd name="connsiteY111" fmla="*/ 176574 h 395698"/>
                  <a:gd name="connsiteX112" fmla="*/ 537045 w 1156210"/>
                  <a:gd name="connsiteY112" fmla="*/ 178454 h 395698"/>
                  <a:gd name="connsiteX113" fmla="*/ 536135 w 1156210"/>
                  <a:gd name="connsiteY113" fmla="*/ 179364 h 395698"/>
                  <a:gd name="connsiteX114" fmla="*/ 535710 w 1156210"/>
                  <a:gd name="connsiteY114" fmla="*/ 179424 h 395698"/>
                  <a:gd name="connsiteX115" fmla="*/ 535043 w 1156210"/>
                  <a:gd name="connsiteY115" fmla="*/ 180152 h 395698"/>
                  <a:gd name="connsiteX116" fmla="*/ 534680 w 1156210"/>
                  <a:gd name="connsiteY116" fmla="*/ 180637 h 395698"/>
                  <a:gd name="connsiteX117" fmla="*/ 528918 w 1156210"/>
                  <a:gd name="connsiteY117" fmla="*/ 188218 h 395698"/>
                  <a:gd name="connsiteX118" fmla="*/ 523156 w 1156210"/>
                  <a:gd name="connsiteY118" fmla="*/ 197619 h 395698"/>
                  <a:gd name="connsiteX119" fmla="*/ 515454 w 1156210"/>
                  <a:gd name="connsiteY119" fmla="*/ 216542 h 395698"/>
                  <a:gd name="connsiteX120" fmla="*/ 512421 w 1156210"/>
                  <a:gd name="connsiteY120" fmla="*/ 254932 h 395698"/>
                  <a:gd name="connsiteX121" fmla="*/ 523641 w 1156210"/>
                  <a:gd name="connsiteY121" fmla="*/ 288653 h 395698"/>
                  <a:gd name="connsiteX122" fmla="*/ 544019 w 1156210"/>
                  <a:gd name="connsiteY122" fmla="*/ 313580 h 395698"/>
                  <a:gd name="connsiteX123" fmla="*/ 544383 w 1156210"/>
                  <a:gd name="connsiteY123" fmla="*/ 313883 h 395698"/>
                  <a:gd name="connsiteX124" fmla="*/ 544566 w 1156210"/>
                  <a:gd name="connsiteY124" fmla="*/ 314065 h 395698"/>
                  <a:gd name="connsiteX125" fmla="*/ 545051 w 1156210"/>
                  <a:gd name="connsiteY125" fmla="*/ 314490 h 395698"/>
                  <a:gd name="connsiteX126" fmla="*/ 545779 w 1156210"/>
                  <a:gd name="connsiteY126" fmla="*/ 315035 h 395698"/>
                  <a:gd name="connsiteX127" fmla="*/ 547173 w 1156210"/>
                  <a:gd name="connsiteY127" fmla="*/ 316066 h 395698"/>
                  <a:gd name="connsiteX128" fmla="*/ 549963 w 1156210"/>
                  <a:gd name="connsiteY128" fmla="*/ 318129 h 395698"/>
                  <a:gd name="connsiteX129" fmla="*/ 556513 w 1156210"/>
                  <a:gd name="connsiteY129" fmla="*/ 322192 h 395698"/>
                  <a:gd name="connsiteX130" fmla="*/ 569553 w 1156210"/>
                  <a:gd name="connsiteY130" fmla="*/ 327771 h 395698"/>
                  <a:gd name="connsiteX131" fmla="*/ 614918 w 1156210"/>
                  <a:gd name="connsiteY131" fmla="*/ 327105 h 395698"/>
                  <a:gd name="connsiteX132" fmla="*/ 639117 w 1156210"/>
                  <a:gd name="connsiteY132" fmla="*/ 312185 h 395698"/>
                  <a:gd name="connsiteX133" fmla="*/ 644151 w 1156210"/>
                  <a:gd name="connsiteY133" fmla="*/ 306727 h 395698"/>
                  <a:gd name="connsiteX134" fmla="*/ 645788 w 1156210"/>
                  <a:gd name="connsiteY134" fmla="*/ 304786 h 395698"/>
                  <a:gd name="connsiteX135" fmla="*/ 643848 w 1156210"/>
                  <a:gd name="connsiteY135" fmla="*/ 306362 h 395698"/>
                  <a:gd name="connsiteX136" fmla="*/ 638025 w 1156210"/>
                  <a:gd name="connsiteY136" fmla="*/ 310669 h 395698"/>
                  <a:gd name="connsiteX137" fmla="*/ 613281 w 1156210"/>
                  <a:gd name="connsiteY137" fmla="*/ 320797 h 395698"/>
                  <a:gd name="connsiteX138" fmla="*/ 574101 w 1156210"/>
                  <a:gd name="connsiteY138" fmla="*/ 316066 h 395698"/>
                  <a:gd name="connsiteX139" fmla="*/ 564094 w 1156210"/>
                  <a:gd name="connsiteY139" fmla="*/ 310244 h 395698"/>
                  <a:gd name="connsiteX140" fmla="*/ 559607 w 1156210"/>
                  <a:gd name="connsiteY140" fmla="*/ 306666 h 395698"/>
                  <a:gd name="connsiteX141" fmla="*/ 557120 w 1156210"/>
                  <a:gd name="connsiteY141" fmla="*/ 304301 h 395698"/>
                  <a:gd name="connsiteX142" fmla="*/ 555846 w 1156210"/>
                  <a:gd name="connsiteY142" fmla="*/ 303088 h 395698"/>
                  <a:gd name="connsiteX143" fmla="*/ 555359 w 1156210"/>
                  <a:gd name="connsiteY143" fmla="*/ 302601 h 395698"/>
                  <a:gd name="connsiteX144" fmla="*/ 555240 w 1156210"/>
                  <a:gd name="connsiteY144" fmla="*/ 302420 h 395698"/>
                  <a:gd name="connsiteX145" fmla="*/ 554997 w 1156210"/>
                  <a:gd name="connsiteY145" fmla="*/ 302117 h 395698"/>
                  <a:gd name="connsiteX146" fmla="*/ 540502 w 1156210"/>
                  <a:gd name="connsiteY146" fmla="*/ 280223 h 395698"/>
                  <a:gd name="connsiteX147" fmla="*/ 538682 w 1156210"/>
                  <a:gd name="connsiteY147" fmla="*/ 224001 h 395698"/>
                  <a:gd name="connsiteX148" fmla="*/ 545354 w 1156210"/>
                  <a:gd name="connsiteY148" fmla="*/ 210416 h 395698"/>
                  <a:gd name="connsiteX149" fmla="*/ 549478 w 1156210"/>
                  <a:gd name="connsiteY149" fmla="*/ 204594 h 395698"/>
                  <a:gd name="connsiteX150" fmla="*/ 552268 w 1156210"/>
                  <a:gd name="connsiteY150" fmla="*/ 201318 h 395698"/>
                  <a:gd name="connsiteX151" fmla="*/ 555361 w 1156210"/>
                  <a:gd name="connsiteY151" fmla="*/ 197862 h 395698"/>
                  <a:gd name="connsiteX152" fmla="*/ 560940 w 1156210"/>
                  <a:gd name="connsiteY152" fmla="*/ 192828 h 395698"/>
                  <a:gd name="connsiteX153" fmla="*/ 567308 w 1156210"/>
                  <a:gd name="connsiteY153" fmla="*/ 187733 h 395698"/>
                  <a:gd name="connsiteX154" fmla="*/ 574162 w 1156210"/>
                  <a:gd name="connsiteY154" fmla="*/ 183184 h 395698"/>
                  <a:gd name="connsiteX155" fmla="*/ 577680 w 1156210"/>
                  <a:gd name="connsiteY155" fmla="*/ 181062 h 395698"/>
                  <a:gd name="connsiteX156" fmla="*/ 581440 w 1156210"/>
                  <a:gd name="connsiteY156" fmla="*/ 179303 h 395698"/>
                  <a:gd name="connsiteX157" fmla="*/ 647305 w 1156210"/>
                  <a:gd name="connsiteY157" fmla="*/ 173905 h 395698"/>
                  <a:gd name="connsiteX158" fmla="*/ 677204 w 1156210"/>
                  <a:gd name="connsiteY158" fmla="*/ 189007 h 395698"/>
                  <a:gd name="connsiteX159" fmla="*/ 684361 w 1156210"/>
                  <a:gd name="connsiteY159" fmla="*/ 195071 h 395698"/>
                  <a:gd name="connsiteX160" fmla="*/ 690608 w 1156210"/>
                  <a:gd name="connsiteY160" fmla="*/ 201561 h 395698"/>
                  <a:gd name="connsiteX161" fmla="*/ 696369 w 1156210"/>
                  <a:gd name="connsiteY161" fmla="*/ 208414 h 395698"/>
                  <a:gd name="connsiteX162" fmla="*/ 701646 w 1156210"/>
                  <a:gd name="connsiteY162" fmla="*/ 215632 h 395698"/>
                  <a:gd name="connsiteX163" fmla="*/ 716930 w 1156210"/>
                  <a:gd name="connsiteY163" fmla="*/ 247897 h 395698"/>
                  <a:gd name="connsiteX164" fmla="*/ 721721 w 1156210"/>
                  <a:gd name="connsiteY164" fmla="*/ 283134 h 395698"/>
                  <a:gd name="connsiteX165" fmla="*/ 721236 w 1156210"/>
                  <a:gd name="connsiteY165" fmla="*/ 291989 h 395698"/>
                  <a:gd name="connsiteX166" fmla="*/ 720205 w 1156210"/>
                  <a:gd name="connsiteY166" fmla="*/ 300237 h 395698"/>
                  <a:gd name="connsiteX167" fmla="*/ 564882 w 1156210"/>
                  <a:gd name="connsiteY167" fmla="*/ 390301 h 395698"/>
                  <a:gd name="connsiteX168" fmla="*/ 435822 w 1156210"/>
                  <a:gd name="connsiteY168" fmla="*/ 335171 h 395698"/>
                  <a:gd name="connsiteX169" fmla="*/ 441644 w 1156210"/>
                  <a:gd name="connsiteY169" fmla="*/ 299267 h 395698"/>
                  <a:gd name="connsiteX170" fmla="*/ 436186 w 1156210"/>
                  <a:gd name="connsiteY170" fmla="*/ 254386 h 395698"/>
                  <a:gd name="connsiteX171" fmla="*/ 417263 w 1156210"/>
                  <a:gd name="connsiteY171" fmla="*/ 212841 h 395698"/>
                  <a:gd name="connsiteX172" fmla="*/ 410471 w 1156210"/>
                  <a:gd name="connsiteY172" fmla="*/ 203562 h 395698"/>
                  <a:gd name="connsiteX173" fmla="*/ 403011 w 1156210"/>
                  <a:gd name="connsiteY173" fmla="*/ 194829 h 395698"/>
                  <a:gd name="connsiteX174" fmla="*/ 395005 w 1156210"/>
                  <a:gd name="connsiteY174" fmla="*/ 186641 h 395698"/>
                  <a:gd name="connsiteX175" fmla="*/ 394156 w 1156210"/>
                  <a:gd name="connsiteY175" fmla="*/ 185853 h 395698"/>
                  <a:gd name="connsiteX176" fmla="*/ 393914 w 1156210"/>
                  <a:gd name="connsiteY176" fmla="*/ 185671 h 395698"/>
                  <a:gd name="connsiteX177" fmla="*/ 393428 w 1156210"/>
                  <a:gd name="connsiteY177" fmla="*/ 185247 h 395698"/>
                  <a:gd name="connsiteX178" fmla="*/ 392458 w 1156210"/>
                  <a:gd name="connsiteY178" fmla="*/ 184458 h 395698"/>
                  <a:gd name="connsiteX179" fmla="*/ 390517 w 1156210"/>
                  <a:gd name="connsiteY179" fmla="*/ 182821 h 395698"/>
                  <a:gd name="connsiteX180" fmla="*/ 386575 w 1156210"/>
                  <a:gd name="connsiteY180" fmla="*/ 179545 h 395698"/>
                  <a:gd name="connsiteX181" fmla="*/ 344363 w 1156210"/>
                  <a:gd name="connsiteY181" fmla="*/ 158743 h 395698"/>
                  <a:gd name="connsiteX182" fmla="*/ 256968 w 1156210"/>
                  <a:gd name="connsiteY182" fmla="*/ 169053 h 395698"/>
                  <a:gd name="connsiteX183" fmla="*/ 252177 w 1156210"/>
                  <a:gd name="connsiteY183" fmla="*/ 171601 h 395698"/>
                  <a:gd name="connsiteX184" fmla="*/ 247689 w 1156210"/>
                  <a:gd name="connsiteY184" fmla="*/ 174572 h 395698"/>
                  <a:gd name="connsiteX185" fmla="*/ 239016 w 1156210"/>
                  <a:gd name="connsiteY185" fmla="*/ 180880 h 395698"/>
                  <a:gd name="connsiteX186" fmla="*/ 231010 w 1156210"/>
                  <a:gd name="connsiteY186" fmla="*/ 187855 h 395698"/>
                  <a:gd name="connsiteX187" fmla="*/ 227371 w 1156210"/>
                  <a:gd name="connsiteY187" fmla="*/ 191615 h 395698"/>
                  <a:gd name="connsiteX188" fmla="*/ 225552 w 1156210"/>
                  <a:gd name="connsiteY188" fmla="*/ 193495 h 395698"/>
                  <a:gd name="connsiteX189" fmla="*/ 224642 w 1156210"/>
                  <a:gd name="connsiteY189" fmla="*/ 194405 h 395698"/>
                  <a:gd name="connsiteX190" fmla="*/ 224400 w 1156210"/>
                  <a:gd name="connsiteY190" fmla="*/ 194647 h 395698"/>
                  <a:gd name="connsiteX191" fmla="*/ 223732 w 1156210"/>
                  <a:gd name="connsiteY191" fmla="*/ 195375 h 395698"/>
                  <a:gd name="connsiteX192" fmla="*/ 223369 w 1156210"/>
                  <a:gd name="connsiteY192" fmla="*/ 195860 h 395698"/>
                  <a:gd name="connsiteX193" fmla="*/ 217607 w 1156210"/>
                  <a:gd name="connsiteY193" fmla="*/ 203441 h 395698"/>
                  <a:gd name="connsiteX194" fmla="*/ 211845 w 1156210"/>
                  <a:gd name="connsiteY194" fmla="*/ 212841 h 395698"/>
                  <a:gd name="connsiteX195" fmla="*/ 204143 w 1156210"/>
                  <a:gd name="connsiteY195" fmla="*/ 231765 h 395698"/>
                  <a:gd name="connsiteX196" fmla="*/ 201111 w 1156210"/>
                  <a:gd name="connsiteY196" fmla="*/ 270155 h 395698"/>
                  <a:gd name="connsiteX197" fmla="*/ 212331 w 1156210"/>
                  <a:gd name="connsiteY197" fmla="*/ 303876 h 395698"/>
                  <a:gd name="connsiteX198" fmla="*/ 232708 w 1156210"/>
                  <a:gd name="connsiteY198" fmla="*/ 328803 h 395698"/>
                  <a:gd name="connsiteX199" fmla="*/ 233073 w 1156210"/>
                  <a:gd name="connsiteY199" fmla="*/ 329106 h 395698"/>
                  <a:gd name="connsiteX200" fmla="*/ 233254 w 1156210"/>
                  <a:gd name="connsiteY200" fmla="*/ 329288 h 395698"/>
                  <a:gd name="connsiteX201" fmla="*/ 233739 w 1156210"/>
                  <a:gd name="connsiteY201" fmla="*/ 329712 h 395698"/>
                  <a:gd name="connsiteX202" fmla="*/ 234467 w 1156210"/>
                  <a:gd name="connsiteY202" fmla="*/ 330258 h 395698"/>
                  <a:gd name="connsiteX203" fmla="*/ 235862 w 1156210"/>
                  <a:gd name="connsiteY203" fmla="*/ 331289 h 395698"/>
                  <a:gd name="connsiteX204" fmla="*/ 238653 w 1156210"/>
                  <a:gd name="connsiteY204" fmla="*/ 333351 h 395698"/>
                  <a:gd name="connsiteX205" fmla="*/ 245202 w 1156210"/>
                  <a:gd name="connsiteY205" fmla="*/ 337415 h 395698"/>
                  <a:gd name="connsiteX206" fmla="*/ 258241 w 1156210"/>
                  <a:gd name="connsiteY206" fmla="*/ 342994 h 395698"/>
                  <a:gd name="connsiteX207" fmla="*/ 303607 w 1156210"/>
                  <a:gd name="connsiteY207" fmla="*/ 342327 h 395698"/>
                  <a:gd name="connsiteX208" fmla="*/ 327806 w 1156210"/>
                  <a:gd name="connsiteY208" fmla="*/ 327408 h 395698"/>
                  <a:gd name="connsiteX209" fmla="*/ 332840 w 1156210"/>
                  <a:gd name="connsiteY209" fmla="*/ 321949 h 395698"/>
                  <a:gd name="connsiteX210" fmla="*/ 334478 w 1156210"/>
                  <a:gd name="connsiteY210" fmla="*/ 320008 h 395698"/>
                  <a:gd name="connsiteX211" fmla="*/ 332537 w 1156210"/>
                  <a:gd name="connsiteY211" fmla="*/ 321585 h 395698"/>
                  <a:gd name="connsiteX212" fmla="*/ 326715 w 1156210"/>
                  <a:gd name="connsiteY212" fmla="*/ 325892 h 395698"/>
                  <a:gd name="connsiteX213" fmla="*/ 301970 w 1156210"/>
                  <a:gd name="connsiteY213" fmla="*/ 336020 h 395698"/>
                  <a:gd name="connsiteX214" fmla="*/ 262790 w 1156210"/>
                  <a:gd name="connsiteY214" fmla="*/ 331289 h 395698"/>
                  <a:gd name="connsiteX215" fmla="*/ 252784 w 1156210"/>
                  <a:gd name="connsiteY215" fmla="*/ 325467 h 395698"/>
                  <a:gd name="connsiteX216" fmla="*/ 248295 w 1156210"/>
                  <a:gd name="connsiteY216" fmla="*/ 321889 h 395698"/>
                  <a:gd name="connsiteX217" fmla="*/ 245809 w 1156210"/>
                  <a:gd name="connsiteY217" fmla="*/ 319523 h 395698"/>
                  <a:gd name="connsiteX218" fmla="*/ 244535 w 1156210"/>
                  <a:gd name="connsiteY218" fmla="*/ 318310 h 395698"/>
                  <a:gd name="connsiteX219" fmla="*/ 243929 w 1156210"/>
                  <a:gd name="connsiteY219" fmla="*/ 317704 h 395698"/>
                  <a:gd name="connsiteX220" fmla="*/ 244050 w 1156210"/>
                  <a:gd name="connsiteY220" fmla="*/ 317825 h 395698"/>
                  <a:gd name="connsiteX221" fmla="*/ 243929 w 1156210"/>
                  <a:gd name="connsiteY221" fmla="*/ 317643 h 395698"/>
                  <a:gd name="connsiteX222" fmla="*/ 243686 w 1156210"/>
                  <a:gd name="connsiteY222" fmla="*/ 317340 h 395698"/>
                  <a:gd name="connsiteX223" fmla="*/ 229191 w 1156210"/>
                  <a:gd name="connsiteY223" fmla="*/ 295446 h 395698"/>
                  <a:gd name="connsiteX224" fmla="*/ 227371 w 1156210"/>
                  <a:gd name="connsiteY224" fmla="*/ 239224 h 395698"/>
                  <a:gd name="connsiteX225" fmla="*/ 234043 w 1156210"/>
                  <a:gd name="connsiteY225" fmla="*/ 225639 h 395698"/>
                  <a:gd name="connsiteX226" fmla="*/ 238167 w 1156210"/>
                  <a:gd name="connsiteY226" fmla="*/ 219816 h 395698"/>
                  <a:gd name="connsiteX227" fmla="*/ 240957 w 1156210"/>
                  <a:gd name="connsiteY227" fmla="*/ 216542 h 395698"/>
                  <a:gd name="connsiteX228" fmla="*/ 244050 w 1156210"/>
                  <a:gd name="connsiteY228" fmla="*/ 213145 h 395698"/>
                  <a:gd name="connsiteX229" fmla="*/ 249630 w 1156210"/>
                  <a:gd name="connsiteY229" fmla="*/ 208111 h 395698"/>
                  <a:gd name="connsiteX230" fmla="*/ 255998 w 1156210"/>
                  <a:gd name="connsiteY230" fmla="*/ 203017 h 395698"/>
                  <a:gd name="connsiteX231" fmla="*/ 262851 w 1156210"/>
                  <a:gd name="connsiteY231" fmla="*/ 198468 h 395698"/>
                  <a:gd name="connsiteX232" fmla="*/ 266369 w 1156210"/>
                  <a:gd name="connsiteY232" fmla="*/ 196346 h 395698"/>
                  <a:gd name="connsiteX233" fmla="*/ 270129 w 1156210"/>
                  <a:gd name="connsiteY233" fmla="*/ 194586 h 395698"/>
                  <a:gd name="connsiteX234" fmla="*/ 335994 w 1156210"/>
                  <a:gd name="connsiteY234" fmla="*/ 189189 h 395698"/>
                  <a:gd name="connsiteX235" fmla="*/ 365894 w 1156210"/>
                  <a:gd name="connsiteY235" fmla="*/ 204290 h 395698"/>
                  <a:gd name="connsiteX236" fmla="*/ 373050 w 1156210"/>
                  <a:gd name="connsiteY236" fmla="*/ 210355 h 395698"/>
                  <a:gd name="connsiteX237" fmla="*/ 379297 w 1156210"/>
                  <a:gd name="connsiteY237" fmla="*/ 216845 h 395698"/>
                  <a:gd name="connsiteX238" fmla="*/ 385059 w 1156210"/>
                  <a:gd name="connsiteY238" fmla="*/ 223698 h 395698"/>
                  <a:gd name="connsiteX239" fmla="*/ 390335 w 1156210"/>
                  <a:gd name="connsiteY239" fmla="*/ 230915 h 395698"/>
                  <a:gd name="connsiteX240" fmla="*/ 405619 w 1156210"/>
                  <a:gd name="connsiteY240" fmla="*/ 263180 h 395698"/>
                  <a:gd name="connsiteX241" fmla="*/ 410410 w 1156210"/>
                  <a:gd name="connsiteY241" fmla="*/ 298417 h 395698"/>
                  <a:gd name="connsiteX242" fmla="*/ 409925 w 1156210"/>
                  <a:gd name="connsiteY242" fmla="*/ 307272 h 395698"/>
                  <a:gd name="connsiteX243" fmla="*/ 408833 w 1156210"/>
                  <a:gd name="connsiteY243" fmla="*/ 316006 h 395698"/>
                  <a:gd name="connsiteX244" fmla="*/ 407256 w 1156210"/>
                  <a:gd name="connsiteY244" fmla="*/ 324679 h 395698"/>
                  <a:gd name="connsiteX245" fmla="*/ 404891 w 1156210"/>
                  <a:gd name="connsiteY245" fmla="*/ 333108 h 395698"/>
                  <a:gd name="connsiteX246" fmla="*/ 404769 w 1156210"/>
                  <a:gd name="connsiteY246" fmla="*/ 333533 h 395698"/>
                  <a:gd name="connsiteX247" fmla="*/ 266732 w 1156210"/>
                  <a:gd name="connsiteY247" fmla="*/ 395698 h 395698"/>
                  <a:gd name="connsiteX248" fmla="*/ 105225 w 1156210"/>
                  <a:gd name="connsiteY248" fmla="*/ 300177 h 395698"/>
                  <a:gd name="connsiteX249" fmla="*/ 111835 w 1156210"/>
                  <a:gd name="connsiteY249" fmla="*/ 291625 h 395698"/>
                  <a:gd name="connsiteX250" fmla="*/ 112745 w 1156210"/>
                  <a:gd name="connsiteY250" fmla="*/ 290291 h 395698"/>
                  <a:gd name="connsiteX251" fmla="*/ 112988 w 1156210"/>
                  <a:gd name="connsiteY251" fmla="*/ 289866 h 395698"/>
                  <a:gd name="connsiteX252" fmla="*/ 113533 w 1156210"/>
                  <a:gd name="connsiteY252" fmla="*/ 289017 h 395698"/>
                  <a:gd name="connsiteX253" fmla="*/ 114565 w 1156210"/>
                  <a:gd name="connsiteY253" fmla="*/ 287379 h 395698"/>
                  <a:gd name="connsiteX254" fmla="*/ 116627 w 1156210"/>
                  <a:gd name="connsiteY254" fmla="*/ 284104 h 395698"/>
                  <a:gd name="connsiteX255" fmla="*/ 120751 w 1156210"/>
                  <a:gd name="connsiteY255" fmla="*/ 277494 h 395698"/>
                  <a:gd name="connsiteX256" fmla="*/ 129120 w 1156210"/>
                  <a:gd name="connsiteY256" fmla="*/ 261179 h 395698"/>
                  <a:gd name="connsiteX257" fmla="*/ 135488 w 1156210"/>
                  <a:gd name="connsiteY257" fmla="*/ 244683 h 395698"/>
                  <a:gd name="connsiteX258" fmla="*/ 140159 w 1156210"/>
                  <a:gd name="connsiteY258" fmla="*/ 227822 h 395698"/>
                  <a:gd name="connsiteX259" fmla="*/ 143191 w 1156210"/>
                  <a:gd name="connsiteY259" fmla="*/ 210659 h 395698"/>
                  <a:gd name="connsiteX260" fmla="*/ 110683 w 1156210"/>
                  <a:gd name="connsiteY260" fmla="*/ 82446 h 395698"/>
                  <a:gd name="connsiteX261" fmla="*/ 105891 w 1156210"/>
                  <a:gd name="connsiteY261" fmla="*/ 75836 h 395698"/>
                  <a:gd name="connsiteX262" fmla="*/ 100312 w 1156210"/>
                  <a:gd name="connsiteY262" fmla="*/ 69771 h 395698"/>
                  <a:gd name="connsiteX263" fmla="*/ 90542 w 1156210"/>
                  <a:gd name="connsiteY263" fmla="*/ 59576 h 395698"/>
                  <a:gd name="connsiteX264" fmla="*/ 110752 w 1156210"/>
                  <a:gd name="connsiteY264" fmla="*/ 42901 h 395698"/>
                  <a:gd name="connsiteX265" fmla="*/ 200575 w 1156210"/>
                  <a:gd name="connsiteY265" fmla="*/ 5104 h 395698"/>
                  <a:gd name="connsiteX266" fmla="*/ 206268 w 1156210"/>
                  <a:gd name="connsiteY266" fmla="*/ 4530 h 395698"/>
                  <a:gd name="connsiteX267" fmla="*/ 210693 w 1156210"/>
                  <a:gd name="connsiteY267" fmla="*/ 16582 h 395698"/>
                  <a:gd name="connsiteX268" fmla="*/ 245566 w 1156210"/>
                  <a:gd name="connsiteY268" fmla="*/ 73653 h 395698"/>
                  <a:gd name="connsiteX269" fmla="*/ 296936 w 1156210"/>
                  <a:gd name="connsiteY269" fmla="*/ 118351 h 395698"/>
                  <a:gd name="connsiteX270" fmla="*/ 360193 w 1156210"/>
                  <a:gd name="connsiteY270" fmla="*/ 145400 h 395698"/>
                  <a:gd name="connsiteX271" fmla="*/ 377113 w 1156210"/>
                  <a:gd name="connsiteY271" fmla="*/ 148857 h 395698"/>
                  <a:gd name="connsiteX272" fmla="*/ 394217 w 1156210"/>
                  <a:gd name="connsiteY272" fmla="*/ 151101 h 395698"/>
                  <a:gd name="connsiteX273" fmla="*/ 411441 w 1156210"/>
                  <a:gd name="connsiteY273" fmla="*/ 152132 h 395698"/>
                  <a:gd name="connsiteX274" fmla="*/ 413079 w 1156210"/>
                  <a:gd name="connsiteY274" fmla="*/ 152132 h 395698"/>
                  <a:gd name="connsiteX275" fmla="*/ 413564 w 1156210"/>
                  <a:gd name="connsiteY275" fmla="*/ 152132 h 395698"/>
                  <a:gd name="connsiteX276" fmla="*/ 414534 w 1156210"/>
                  <a:gd name="connsiteY276" fmla="*/ 152072 h 395698"/>
                  <a:gd name="connsiteX277" fmla="*/ 416475 w 1156210"/>
                  <a:gd name="connsiteY277" fmla="*/ 152011 h 395698"/>
                  <a:gd name="connsiteX278" fmla="*/ 420357 w 1156210"/>
                  <a:gd name="connsiteY278" fmla="*/ 151829 h 395698"/>
                  <a:gd name="connsiteX279" fmla="*/ 428120 w 1156210"/>
                  <a:gd name="connsiteY279" fmla="*/ 151526 h 395698"/>
                  <a:gd name="connsiteX280" fmla="*/ 446314 w 1156210"/>
                  <a:gd name="connsiteY280" fmla="*/ 149160 h 395698"/>
                  <a:gd name="connsiteX281" fmla="*/ 463539 w 1156210"/>
                  <a:gd name="connsiteY281" fmla="*/ 145097 h 395698"/>
                  <a:gd name="connsiteX282" fmla="*/ 480096 w 1156210"/>
                  <a:gd name="connsiteY282" fmla="*/ 139396 h 395698"/>
                  <a:gd name="connsiteX283" fmla="*/ 495925 w 1156210"/>
                  <a:gd name="connsiteY283" fmla="*/ 132179 h 395698"/>
                  <a:gd name="connsiteX284" fmla="*/ 583138 w 1156210"/>
                  <a:gd name="connsiteY284" fmla="*/ 32775 h 395698"/>
                  <a:gd name="connsiteX285" fmla="*/ 585867 w 1156210"/>
                  <a:gd name="connsiteY285" fmla="*/ 25073 h 395698"/>
                  <a:gd name="connsiteX286" fmla="*/ 587869 w 1156210"/>
                  <a:gd name="connsiteY286" fmla="*/ 17188 h 395698"/>
                  <a:gd name="connsiteX287" fmla="*/ 591144 w 1156210"/>
                  <a:gd name="connsiteY287" fmla="*/ 1420 h 395698"/>
                  <a:gd name="connsiteX288" fmla="*/ 251200 w 1156210"/>
                  <a:gd name="connsiteY288" fmla="*/ 0 h 395698"/>
                  <a:gd name="connsiteX289" fmla="*/ 553052 w 1156210"/>
                  <a:gd name="connsiteY289" fmla="*/ 0 h 395698"/>
                  <a:gd name="connsiteX290" fmla="*/ 551237 w 1156210"/>
                  <a:gd name="connsiteY290" fmla="*/ 7120 h 395698"/>
                  <a:gd name="connsiteX291" fmla="*/ 549417 w 1156210"/>
                  <a:gd name="connsiteY291" fmla="*/ 13246 h 395698"/>
                  <a:gd name="connsiteX292" fmla="*/ 546992 w 1156210"/>
                  <a:gd name="connsiteY292" fmla="*/ 19189 h 395698"/>
                  <a:gd name="connsiteX293" fmla="*/ 519214 w 1156210"/>
                  <a:gd name="connsiteY293" fmla="*/ 62978 h 395698"/>
                  <a:gd name="connsiteX294" fmla="*/ 476820 w 1156210"/>
                  <a:gd name="connsiteY294" fmla="*/ 94516 h 395698"/>
                  <a:gd name="connsiteX295" fmla="*/ 464569 w 1156210"/>
                  <a:gd name="connsiteY295" fmla="*/ 99792 h 395698"/>
                  <a:gd name="connsiteX296" fmla="*/ 451833 w 1156210"/>
                  <a:gd name="connsiteY296" fmla="*/ 103917 h 395698"/>
                  <a:gd name="connsiteX297" fmla="*/ 438854 w 1156210"/>
                  <a:gd name="connsiteY297" fmla="*/ 106767 h 395698"/>
                  <a:gd name="connsiteX298" fmla="*/ 426239 w 1156210"/>
                  <a:gd name="connsiteY298" fmla="*/ 108465 h 395698"/>
                  <a:gd name="connsiteX299" fmla="*/ 411805 w 1156210"/>
                  <a:gd name="connsiteY299" fmla="*/ 108950 h 395698"/>
                  <a:gd name="connsiteX300" fmla="*/ 397916 w 1156210"/>
                  <a:gd name="connsiteY300" fmla="*/ 108041 h 395698"/>
                  <a:gd name="connsiteX301" fmla="*/ 384149 w 1156210"/>
                  <a:gd name="connsiteY301" fmla="*/ 106100 h 395698"/>
                  <a:gd name="connsiteX302" fmla="*/ 377295 w 1156210"/>
                  <a:gd name="connsiteY302" fmla="*/ 104947 h 395698"/>
                  <a:gd name="connsiteX303" fmla="*/ 370563 w 1156210"/>
                  <a:gd name="connsiteY303" fmla="*/ 103249 h 395698"/>
                  <a:gd name="connsiteX304" fmla="*/ 319497 w 1156210"/>
                  <a:gd name="connsiteY304" fmla="*/ 81779 h 395698"/>
                  <a:gd name="connsiteX305" fmla="*/ 296936 w 1156210"/>
                  <a:gd name="connsiteY305" fmla="*/ 65647 h 395698"/>
                  <a:gd name="connsiteX306" fmla="*/ 286686 w 1156210"/>
                  <a:gd name="connsiteY306" fmla="*/ 56307 h 395698"/>
                  <a:gd name="connsiteX307" fmla="*/ 277286 w 1156210"/>
                  <a:gd name="connsiteY307" fmla="*/ 46239 h 395698"/>
                  <a:gd name="connsiteX308" fmla="*/ 272737 w 1156210"/>
                  <a:gd name="connsiteY308" fmla="*/ 41084 h 395698"/>
                  <a:gd name="connsiteX309" fmla="*/ 268673 w 1156210"/>
                  <a:gd name="connsiteY309" fmla="*/ 35565 h 395698"/>
                  <a:gd name="connsiteX310" fmla="*/ 260789 w 1156210"/>
                  <a:gd name="connsiteY310" fmla="*/ 24344 h 395698"/>
                  <a:gd name="connsiteX311" fmla="*/ 253693 w 1156210"/>
                  <a:gd name="connsiteY311" fmla="*/ 12701 h 395698"/>
                  <a:gd name="connsiteX312" fmla="*/ 247749 w 1156210"/>
                  <a:gd name="connsiteY312" fmla="*/ 510 h 395698"/>
                  <a:gd name="connsiteX313" fmla="*/ 247687 w 1156210"/>
                  <a:gd name="connsiteY313" fmla="*/ 354 h 395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</a:cxnLst>
                <a:rect l="l" t="t" r="r" b="b"/>
                <a:pathLst>
                  <a:path w="1156210" h="395698">
                    <a:moveTo>
                      <a:pt x="555240" y="302481"/>
                    </a:moveTo>
                    <a:lnTo>
                      <a:pt x="555359" y="302601"/>
                    </a:lnTo>
                    <a:lnTo>
                      <a:pt x="555361" y="302603"/>
                    </a:lnTo>
                    <a:cubicBezTo>
                      <a:pt x="554815" y="302117"/>
                      <a:pt x="555300" y="302541"/>
                      <a:pt x="555240" y="302481"/>
                    </a:cubicBezTo>
                    <a:close/>
                    <a:moveTo>
                      <a:pt x="64886" y="86462"/>
                    </a:moveTo>
                    <a:lnTo>
                      <a:pt x="71443" y="93970"/>
                    </a:lnTo>
                    <a:lnTo>
                      <a:pt x="75446" y="98943"/>
                    </a:lnTo>
                    <a:lnTo>
                      <a:pt x="78963" y="104341"/>
                    </a:lnTo>
                    <a:cubicBezTo>
                      <a:pt x="88364" y="118654"/>
                      <a:pt x="95460" y="134847"/>
                      <a:pt x="99341" y="152011"/>
                    </a:cubicBezTo>
                    <a:cubicBezTo>
                      <a:pt x="103162" y="169175"/>
                      <a:pt x="103951" y="187187"/>
                      <a:pt x="101343" y="204775"/>
                    </a:cubicBezTo>
                    <a:cubicBezTo>
                      <a:pt x="100434" y="209142"/>
                      <a:pt x="100069" y="213630"/>
                      <a:pt x="98735" y="217875"/>
                    </a:cubicBezTo>
                    <a:cubicBezTo>
                      <a:pt x="97401" y="222121"/>
                      <a:pt x="96552" y="226548"/>
                      <a:pt x="94914" y="230733"/>
                    </a:cubicBezTo>
                    <a:cubicBezTo>
                      <a:pt x="93216" y="234797"/>
                      <a:pt x="91760" y="239285"/>
                      <a:pt x="89941" y="243045"/>
                    </a:cubicBezTo>
                    <a:cubicBezTo>
                      <a:pt x="87940" y="246805"/>
                      <a:pt x="86484" y="250262"/>
                      <a:pt x="84180" y="254386"/>
                    </a:cubicBezTo>
                    <a:lnTo>
                      <a:pt x="76416" y="266577"/>
                    </a:lnTo>
                    <a:lnTo>
                      <a:pt x="67743" y="277494"/>
                    </a:lnTo>
                    <a:cubicBezTo>
                      <a:pt x="65075" y="281315"/>
                      <a:pt x="61496" y="284347"/>
                      <a:pt x="58343" y="287804"/>
                    </a:cubicBezTo>
                    <a:lnTo>
                      <a:pt x="53491" y="292838"/>
                    </a:lnTo>
                    <a:cubicBezTo>
                      <a:pt x="51914" y="294536"/>
                      <a:pt x="49973" y="295870"/>
                      <a:pt x="48275" y="297447"/>
                    </a:cubicBezTo>
                    <a:cubicBezTo>
                      <a:pt x="39663" y="305453"/>
                      <a:pt x="29959" y="312185"/>
                      <a:pt x="19770" y="318068"/>
                    </a:cubicBezTo>
                    <a:lnTo>
                      <a:pt x="13576" y="318444"/>
                    </a:lnTo>
                    <a:lnTo>
                      <a:pt x="0" y="251200"/>
                    </a:lnTo>
                    <a:cubicBezTo>
                      <a:pt x="0" y="216517"/>
                      <a:pt x="7029" y="183475"/>
                      <a:pt x="19741" y="153422"/>
                    </a:cubicBezTo>
                    <a:close/>
                    <a:moveTo>
                      <a:pt x="690395" y="0"/>
                    </a:moveTo>
                    <a:lnTo>
                      <a:pt x="821305" y="0"/>
                    </a:lnTo>
                    <a:lnTo>
                      <a:pt x="826705" y="6029"/>
                    </a:lnTo>
                    <a:cubicBezTo>
                      <a:pt x="827978" y="8940"/>
                      <a:pt x="829009" y="12094"/>
                      <a:pt x="829797" y="15308"/>
                    </a:cubicBezTo>
                    <a:cubicBezTo>
                      <a:pt x="830040" y="16885"/>
                      <a:pt x="830404" y="18280"/>
                      <a:pt x="830646" y="20039"/>
                    </a:cubicBezTo>
                    <a:lnTo>
                      <a:pt x="830949" y="23011"/>
                    </a:lnTo>
                    <a:lnTo>
                      <a:pt x="831071" y="24466"/>
                    </a:lnTo>
                    <a:lnTo>
                      <a:pt x="831132" y="25194"/>
                    </a:lnTo>
                    <a:cubicBezTo>
                      <a:pt x="831132" y="25073"/>
                      <a:pt x="831192" y="25740"/>
                      <a:pt x="831071" y="25012"/>
                    </a:cubicBezTo>
                    <a:lnTo>
                      <a:pt x="831071" y="25194"/>
                    </a:lnTo>
                    <a:lnTo>
                      <a:pt x="831071" y="25558"/>
                    </a:lnTo>
                    <a:cubicBezTo>
                      <a:pt x="831253" y="32775"/>
                      <a:pt x="830343" y="40235"/>
                      <a:pt x="828038" y="47513"/>
                    </a:cubicBezTo>
                    <a:cubicBezTo>
                      <a:pt x="823551" y="62129"/>
                      <a:pt x="812998" y="76018"/>
                      <a:pt x="798199" y="84024"/>
                    </a:cubicBezTo>
                    <a:cubicBezTo>
                      <a:pt x="794560" y="86085"/>
                      <a:pt x="790618" y="87663"/>
                      <a:pt x="786554" y="88936"/>
                    </a:cubicBezTo>
                    <a:cubicBezTo>
                      <a:pt x="784493" y="89724"/>
                      <a:pt x="782795" y="89785"/>
                      <a:pt x="780914" y="90392"/>
                    </a:cubicBezTo>
                    <a:cubicBezTo>
                      <a:pt x="778974" y="90816"/>
                      <a:pt x="775880" y="91119"/>
                      <a:pt x="773394" y="91483"/>
                    </a:cubicBezTo>
                    <a:cubicBezTo>
                      <a:pt x="771332" y="91544"/>
                      <a:pt x="769270" y="91544"/>
                      <a:pt x="767147" y="91605"/>
                    </a:cubicBezTo>
                    <a:cubicBezTo>
                      <a:pt x="764903" y="91847"/>
                      <a:pt x="762598" y="91362"/>
                      <a:pt x="760294" y="91302"/>
                    </a:cubicBezTo>
                    <a:cubicBezTo>
                      <a:pt x="757989" y="91240"/>
                      <a:pt x="755745" y="90816"/>
                      <a:pt x="753501" y="90392"/>
                    </a:cubicBezTo>
                    <a:lnTo>
                      <a:pt x="750105" y="89785"/>
                    </a:lnTo>
                    <a:lnTo>
                      <a:pt x="746769" y="88876"/>
                    </a:lnTo>
                    <a:cubicBezTo>
                      <a:pt x="737853" y="86389"/>
                      <a:pt x="729241" y="82446"/>
                      <a:pt x="721599" y="76867"/>
                    </a:cubicBezTo>
                    <a:cubicBezTo>
                      <a:pt x="713958" y="71348"/>
                      <a:pt x="707286" y="64373"/>
                      <a:pt x="702071" y="56428"/>
                    </a:cubicBezTo>
                    <a:cubicBezTo>
                      <a:pt x="696855" y="48604"/>
                      <a:pt x="693155" y="38961"/>
                      <a:pt x="691336" y="30713"/>
                    </a:cubicBezTo>
                    <a:lnTo>
                      <a:pt x="690062" y="22890"/>
                    </a:lnTo>
                    <a:lnTo>
                      <a:pt x="689638" y="15369"/>
                    </a:lnTo>
                    <a:cubicBezTo>
                      <a:pt x="689334" y="12882"/>
                      <a:pt x="689698" y="10335"/>
                      <a:pt x="689698" y="7849"/>
                    </a:cubicBezTo>
                    <a:cubicBezTo>
                      <a:pt x="689759" y="5362"/>
                      <a:pt x="689819" y="2815"/>
                      <a:pt x="690304" y="328"/>
                    </a:cubicBezTo>
                    <a:close/>
                    <a:moveTo>
                      <a:pt x="591350" y="0"/>
                    </a:moveTo>
                    <a:lnTo>
                      <a:pt x="657604" y="0"/>
                    </a:lnTo>
                    <a:lnTo>
                      <a:pt x="657130" y="6514"/>
                    </a:lnTo>
                    <a:cubicBezTo>
                      <a:pt x="657069" y="9850"/>
                      <a:pt x="656766" y="13246"/>
                      <a:pt x="657130" y="16521"/>
                    </a:cubicBezTo>
                    <a:lnTo>
                      <a:pt x="657858" y="26528"/>
                    </a:lnTo>
                    <a:cubicBezTo>
                      <a:pt x="657918" y="27014"/>
                      <a:pt x="657736" y="25922"/>
                      <a:pt x="657979" y="27620"/>
                    </a:cubicBezTo>
                    <a:lnTo>
                      <a:pt x="658039" y="27862"/>
                    </a:lnTo>
                    <a:lnTo>
                      <a:pt x="658161" y="28408"/>
                    </a:lnTo>
                    <a:lnTo>
                      <a:pt x="658343" y="29500"/>
                    </a:lnTo>
                    <a:lnTo>
                      <a:pt x="658707" y="31683"/>
                    </a:lnTo>
                    <a:lnTo>
                      <a:pt x="659434" y="35990"/>
                    </a:lnTo>
                    <a:cubicBezTo>
                      <a:pt x="662467" y="50545"/>
                      <a:pt x="668107" y="62736"/>
                      <a:pt x="675810" y="74016"/>
                    </a:cubicBezTo>
                    <a:cubicBezTo>
                      <a:pt x="691154" y="96457"/>
                      <a:pt x="715049" y="111740"/>
                      <a:pt x="740037" y="116895"/>
                    </a:cubicBezTo>
                    <a:lnTo>
                      <a:pt x="744707" y="117866"/>
                    </a:lnTo>
                    <a:lnTo>
                      <a:pt x="749437" y="118411"/>
                    </a:lnTo>
                    <a:cubicBezTo>
                      <a:pt x="752591" y="118775"/>
                      <a:pt x="755684" y="119139"/>
                      <a:pt x="758838" y="119079"/>
                    </a:cubicBezTo>
                    <a:cubicBezTo>
                      <a:pt x="761931" y="119018"/>
                      <a:pt x="765085" y="119321"/>
                      <a:pt x="768117" y="118958"/>
                    </a:cubicBezTo>
                    <a:lnTo>
                      <a:pt x="772666" y="118533"/>
                    </a:lnTo>
                    <a:lnTo>
                      <a:pt x="774910" y="118290"/>
                    </a:lnTo>
                    <a:lnTo>
                      <a:pt x="776062" y="118169"/>
                    </a:lnTo>
                    <a:lnTo>
                      <a:pt x="776365" y="118169"/>
                    </a:lnTo>
                    <a:lnTo>
                      <a:pt x="777275" y="118048"/>
                    </a:lnTo>
                    <a:lnTo>
                      <a:pt x="777761" y="117926"/>
                    </a:lnTo>
                    <a:cubicBezTo>
                      <a:pt x="780490" y="117320"/>
                      <a:pt x="782673" y="117017"/>
                      <a:pt x="785766" y="116167"/>
                    </a:cubicBezTo>
                    <a:cubicBezTo>
                      <a:pt x="788859" y="115197"/>
                      <a:pt x="792316" y="114409"/>
                      <a:pt x="795045" y="113196"/>
                    </a:cubicBezTo>
                    <a:cubicBezTo>
                      <a:pt x="800686" y="110952"/>
                      <a:pt x="806084" y="108222"/>
                      <a:pt x="810936" y="104887"/>
                    </a:cubicBezTo>
                    <a:cubicBezTo>
                      <a:pt x="830707" y="91787"/>
                      <a:pt x="842655" y="71469"/>
                      <a:pt x="846233" y="51940"/>
                    </a:cubicBezTo>
                    <a:cubicBezTo>
                      <a:pt x="848053" y="42176"/>
                      <a:pt x="848113" y="32593"/>
                      <a:pt x="846597" y="23799"/>
                    </a:cubicBezTo>
                    <a:lnTo>
                      <a:pt x="846415" y="22586"/>
                    </a:lnTo>
                    <a:lnTo>
                      <a:pt x="846233" y="21858"/>
                    </a:lnTo>
                    <a:lnTo>
                      <a:pt x="845869" y="20402"/>
                    </a:lnTo>
                    <a:lnTo>
                      <a:pt x="845202" y="17552"/>
                    </a:lnTo>
                    <a:cubicBezTo>
                      <a:pt x="844656" y="15551"/>
                      <a:pt x="843807" y="13185"/>
                      <a:pt x="843140" y="11123"/>
                    </a:cubicBezTo>
                    <a:cubicBezTo>
                      <a:pt x="841503" y="7060"/>
                      <a:pt x="839683" y="3421"/>
                      <a:pt x="837560" y="85"/>
                    </a:cubicBezTo>
                    <a:lnTo>
                      <a:pt x="837483" y="0"/>
                    </a:lnTo>
                    <a:lnTo>
                      <a:pt x="874489" y="0"/>
                    </a:lnTo>
                    <a:lnTo>
                      <a:pt x="893666" y="28285"/>
                    </a:lnTo>
                    <a:cubicBezTo>
                      <a:pt x="901935" y="47668"/>
                      <a:pt x="906548" y="68983"/>
                      <a:pt x="906639" y="91362"/>
                    </a:cubicBezTo>
                    <a:cubicBezTo>
                      <a:pt x="923258" y="107616"/>
                      <a:pt x="948002" y="123263"/>
                      <a:pt x="981238" y="121929"/>
                    </a:cubicBezTo>
                    <a:cubicBezTo>
                      <a:pt x="1049043" y="119200"/>
                      <a:pt x="1092468" y="85297"/>
                      <a:pt x="1156210" y="135515"/>
                    </a:cubicBezTo>
                    <a:cubicBezTo>
                      <a:pt x="1156210" y="135515"/>
                      <a:pt x="1091133" y="105675"/>
                      <a:pt x="1028726" y="158561"/>
                    </a:cubicBezTo>
                    <a:cubicBezTo>
                      <a:pt x="974020" y="204957"/>
                      <a:pt x="918406" y="235889"/>
                      <a:pt x="866065" y="199620"/>
                    </a:cubicBezTo>
                    <a:cubicBezTo>
                      <a:pt x="837742" y="231825"/>
                      <a:pt x="796865" y="252688"/>
                      <a:pt x="751075" y="254690"/>
                    </a:cubicBezTo>
                    <a:cubicBezTo>
                      <a:pt x="750165" y="249535"/>
                      <a:pt x="749134" y="244380"/>
                      <a:pt x="747679" y="239346"/>
                    </a:cubicBezTo>
                    <a:cubicBezTo>
                      <a:pt x="743555" y="224729"/>
                      <a:pt x="737368" y="210477"/>
                      <a:pt x="728756" y="197801"/>
                    </a:cubicBezTo>
                    <a:cubicBezTo>
                      <a:pt x="726816" y="194465"/>
                      <a:pt x="724390" y="191494"/>
                      <a:pt x="721964" y="188521"/>
                    </a:cubicBezTo>
                    <a:cubicBezTo>
                      <a:pt x="719538" y="185550"/>
                      <a:pt x="717294" y="182396"/>
                      <a:pt x="714504" y="179788"/>
                    </a:cubicBezTo>
                    <a:lnTo>
                      <a:pt x="706498" y="171601"/>
                    </a:lnTo>
                    <a:cubicBezTo>
                      <a:pt x="706134" y="171297"/>
                      <a:pt x="706923" y="171964"/>
                      <a:pt x="705649" y="170812"/>
                    </a:cubicBezTo>
                    <a:lnTo>
                      <a:pt x="705407" y="170630"/>
                    </a:lnTo>
                    <a:lnTo>
                      <a:pt x="704921" y="170206"/>
                    </a:lnTo>
                    <a:lnTo>
                      <a:pt x="703951" y="169417"/>
                    </a:lnTo>
                    <a:lnTo>
                      <a:pt x="702010" y="167780"/>
                    </a:lnTo>
                    <a:lnTo>
                      <a:pt x="698068" y="164504"/>
                    </a:lnTo>
                    <a:cubicBezTo>
                      <a:pt x="684786" y="154255"/>
                      <a:pt x="670897" y="147765"/>
                      <a:pt x="655856" y="143702"/>
                    </a:cubicBezTo>
                    <a:cubicBezTo>
                      <a:pt x="625956" y="135515"/>
                      <a:pt x="593994" y="140245"/>
                      <a:pt x="568461" y="154012"/>
                    </a:cubicBezTo>
                    <a:lnTo>
                      <a:pt x="563670" y="156560"/>
                    </a:lnTo>
                    <a:lnTo>
                      <a:pt x="559182" y="159532"/>
                    </a:lnTo>
                    <a:cubicBezTo>
                      <a:pt x="556210" y="161533"/>
                      <a:pt x="553177" y="163474"/>
                      <a:pt x="550509" y="165839"/>
                    </a:cubicBezTo>
                    <a:cubicBezTo>
                      <a:pt x="547840" y="168204"/>
                      <a:pt x="544869" y="170206"/>
                      <a:pt x="542503" y="172814"/>
                    </a:cubicBezTo>
                    <a:lnTo>
                      <a:pt x="538864" y="176574"/>
                    </a:lnTo>
                    <a:lnTo>
                      <a:pt x="537045" y="178454"/>
                    </a:lnTo>
                    <a:lnTo>
                      <a:pt x="536135" y="179364"/>
                    </a:lnTo>
                    <a:lnTo>
                      <a:pt x="535710" y="179424"/>
                    </a:lnTo>
                    <a:lnTo>
                      <a:pt x="535043" y="180152"/>
                    </a:lnTo>
                    <a:lnTo>
                      <a:pt x="534680" y="180637"/>
                    </a:lnTo>
                    <a:cubicBezTo>
                      <a:pt x="532739" y="183184"/>
                      <a:pt x="530980" y="185186"/>
                      <a:pt x="528918" y="188218"/>
                    </a:cubicBezTo>
                    <a:cubicBezTo>
                      <a:pt x="526977" y="191372"/>
                      <a:pt x="524612" y="194526"/>
                      <a:pt x="523156" y="197619"/>
                    </a:cubicBezTo>
                    <a:cubicBezTo>
                      <a:pt x="519942" y="203744"/>
                      <a:pt x="517273" y="210052"/>
                      <a:pt x="515454" y="216542"/>
                    </a:cubicBezTo>
                    <a:cubicBezTo>
                      <a:pt x="511754" y="229460"/>
                      <a:pt x="510784" y="242620"/>
                      <a:pt x="512421" y="254932"/>
                    </a:cubicBezTo>
                    <a:cubicBezTo>
                      <a:pt x="514059" y="267305"/>
                      <a:pt x="518061" y="278707"/>
                      <a:pt x="523641" y="288653"/>
                    </a:cubicBezTo>
                    <a:cubicBezTo>
                      <a:pt x="529221" y="298539"/>
                      <a:pt x="536196" y="307030"/>
                      <a:pt x="544019" y="313580"/>
                    </a:cubicBezTo>
                    <a:lnTo>
                      <a:pt x="544383" y="313883"/>
                    </a:lnTo>
                    <a:lnTo>
                      <a:pt x="544566" y="314065"/>
                    </a:lnTo>
                    <a:cubicBezTo>
                      <a:pt x="545232" y="314611"/>
                      <a:pt x="544869" y="314308"/>
                      <a:pt x="545051" y="314490"/>
                    </a:cubicBezTo>
                    <a:lnTo>
                      <a:pt x="545779" y="315035"/>
                    </a:lnTo>
                    <a:lnTo>
                      <a:pt x="547173" y="316066"/>
                    </a:lnTo>
                    <a:lnTo>
                      <a:pt x="549963" y="318129"/>
                    </a:lnTo>
                    <a:cubicBezTo>
                      <a:pt x="551964" y="319523"/>
                      <a:pt x="554390" y="320918"/>
                      <a:pt x="556513" y="322192"/>
                    </a:cubicBezTo>
                    <a:cubicBezTo>
                      <a:pt x="560880" y="324557"/>
                      <a:pt x="565186" y="326377"/>
                      <a:pt x="569553" y="327771"/>
                    </a:cubicBezTo>
                    <a:cubicBezTo>
                      <a:pt x="587020" y="333291"/>
                      <a:pt x="603213" y="331410"/>
                      <a:pt x="614918" y="327105"/>
                    </a:cubicBezTo>
                    <a:cubicBezTo>
                      <a:pt x="626806" y="322919"/>
                      <a:pt x="634507" y="316612"/>
                      <a:pt x="639117" y="312185"/>
                    </a:cubicBezTo>
                    <a:cubicBezTo>
                      <a:pt x="641543" y="310062"/>
                      <a:pt x="642998" y="308000"/>
                      <a:pt x="644151" y="306727"/>
                    </a:cubicBezTo>
                    <a:cubicBezTo>
                      <a:pt x="645243" y="305453"/>
                      <a:pt x="645788" y="304786"/>
                      <a:pt x="645788" y="304786"/>
                    </a:cubicBezTo>
                    <a:cubicBezTo>
                      <a:pt x="645788" y="304786"/>
                      <a:pt x="645121" y="305332"/>
                      <a:pt x="643848" y="306362"/>
                    </a:cubicBezTo>
                    <a:cubicBezTo>
                      <a:pt x="642513" y="307393"/>
                      <a:pt x="640755" y="309031"/>
                      <a:pt x="638025" y="310669"/>
                    </a:cubicBezTo>
                    <a:cubicBezTo>
                      <a:pt x="632870" y="314247"/>
                      <a:pt x="624501" y="318614"/>
                      <a:pt x="613281" y="320797"/>
                    </a:cubicBezTo>
                    <a:cubicBezTo>
                      <a:pt x="602182" y="323162"/>
                      <a:pt x="587929" y="322253"/>
                      <a:pt x="574101" y="316066"/>
                    </a:cubicBezTo>
                    <a:cubicBezTo>
                      <a:pt x="570705" y="314490"/>
                      <a:pt x="567308" y="312488"/>
                      <a:pt x="564094" y="310244"/>
                    </a:cubicBezTo>
                    <a:cubicBezTo>
                      <a:pt x="562639" y="309031"/>
                      <a:pt x="561183" y="308061"/>
                      <a:pt x="559607" y="306666"/>
                    </a:cubicBezTo>
                    <a:lnTo>
                      <a:pt x="557120" y="304301"/>
                    </a:lnTo>
                    <a:lnTo>
                      <a:pt x="555846" y="303088"/>
                    </a:lnTo>
                    <a:lnTo>
                      <a:pt x="555359" y="302601"/>
                    </a:lnTo>
                    <a:lnTo>
                      <a:pt x="555240" y="302420"/>
                    </a:lnTo>
                    <a:lnTo>
                      <a:pt x="554997" y="302117"/>
                    </a:lnTo>
                    <a:cubicBezTo>
                      <a:pt x="549235" y="295870"/>
                      <a:pt x="544141" y="288532"/>
                      <a:pt x="540502" y="280223"/>
                    </a:cubicBezTo>
                    <a:cubicBezTo>
                      <a:pt x="533164" y="263605"/>
                      <a:pt x="531829" y="242863"/>
                      <a:pt x="538682" y="224001"/>
                    </a:cubicBezTo>
                    <a:cubicBezTo>
                      <a:pt x="540320" y="219271"/>
                      <a:pt x="542685" y="214722"/>
                      <a:pt x="545354" y="210416"/>
                    </a:cubicBezTo>
                    <a:cubicBezTo>
                      <a:pt x="546627" y="208111"/>
                      <a:pt x="548143" y="206595"/>
                      <a:pt x="549478" y="204594"/>
                    </a:cubicBezTo>
                    <a:cubicBezTo>
                      <a:pt x="549963" y="203744"/>
                      <a:pt x="551297" y="202410"/>
                      <a:pt x="552268" y="201318"/>
                    </a:cubicBezTo>
                    <a:lnTo>
                      <a:pt x="555361" y="197862"/>
                    </a:lnTo>
                    <a:cubicBezTo>
                      <a:pt x="557241" y="196163"/>
                      <a:pt x="559060" y="194526"/>
                      <a:pt x="560940" y="192828"/>
                    </a:cubicBezTo>
                    <a:cubicBezTo>
                      <a:pt x="562821" y="190826"/>
                      <a:pt x="565186" y="189492"/>
                      <a:pt x="567308" y="187733"/>
                    </a:cubicBezTo>
                    <a:cubicBezTo>
                      <a:pt x="569431" y="185974"/>
                      <a:pt x="571797" y="184640"/>
                      <a:pt x="574162" y="183184"/>
                    </a:cubicBezTo>
                    <a:lnTo>
                      <a:pt x="577680" y="181062"/>
                    </a:lnTo>
                    <a:lnTo>
                      <a:pt x="581440" y="179303"/>
                    </a:lnTo>
                    <a:cubicBezTo>
                      <a:pt x="601272" y="169538"/>
                      <a:pt x="625350" y="167598"/>
                      <a:pt x="647305" y="173905"/>
                    </a:cubicBezTo>
                    <a:cubicBezTo>
                      <a:pt x="658161" y="176938"/>
                      <a:pt x="668956" y="182760"/>
                      <a:pt x="677204" y="189007"/>
                    </a:cubicBezTo>
                    <a:lnTo>
                      <a:pt x="684361" y="195071"/>
                    </a:lnTo>
                    <a:lnTo>
                      <a:pt x="690608" y="201561"/>
                    </a:lnTo>
                    <a:cubicBezTo>
                      <a:pt x="692792" y="203623"/>
                      <a:pt x="694429" y="206110"/>
                      <a:pt x="696369" y="208414"/>
                    </a:cubicBezTo>
                    <a:cubicBezTo>
                      <a:pt x="698250" y="210719"/>
                      <a:pt x="700130" y="213085"/>
                      <a:pt x="701646" y="215632"/>
                    </a:cubicBezTo>
                    <a:cubicBezTo>
                      <a:pt x="708560" y="225396"/>
                      <a:pt x="713533" y="236495"/>
                      <a:pt x="716930" y="247897"/>
                    </a:cubicBezTo>
                    <a:cubicBezTo>
                      <a:pt x="720326" y="259299"/>
                      <a:pt x="722085" y="271308"/>
                      <a:pt x="721721" y="283134"/>
                    </a:cubicBezTo>
                    <a:cubicBezTo>
                      <a:pt x="721842" y="286106"/>
                      <a:pt x="721539" y="289017"/>
                      <a:pt x="721236" y="291989"/>
                    </a:cubicBezTo>
                    <a:cubicBezTo>
                      <a:pt x="720933" y="294718"/>
                      <a:pt x="720811" y="297508"/>
                      <a:pt x="720205" y="300237"/>
                    </a:cubicBezTo>
                    <a:cubicBezTo>
                      <a:pt x="689334" y="354033"/>
                      <a:pt x="631354" y="390301"/>
                      <a:pt x="564882" y="390301"/>
                    </a:cubicBezTo>
                    <a:cubicBezTo>
                      <a:pt x="514119" y="390301"/>
                      <a:pt x="468390" y="369074"/>
                      <a:pt x="435822" y="335171"/>
                    </a:cubicBezTo>
                    <a:cubicBezTo>
                      <a:pt x="439340" y="323647"/>
                      <a:pt x="441159" y="311517"/>
                      <a:pt x="441644" y="299267"/>
                    </a:cubicBezTo>
                    <a:cubicBezTo>
                      <a:pt x="442311" y="284286"/>
                      <a:pt x="440370" y="269063"/>
                      <a:pt x="436186" y="254386"/>
                    </a:cubicBezTo>
                    <a:cubicBezTo>
                      <a:pt x="432062" y="239770"/>
                      <a:pt x="425875" y="225518"/>
                      <a:pt x="417263" y="212841"/>
                    </a:cubicBezTo>
                    <a:cubicBezTo>
                      <a:pt x="415323" y="209506"/>
                      <a:pt x="412897" y="206535"/>
                      <a:pt x="410471" y="203562"/>
                    </a:cubicBezTo>
                    <a:cubicBezTo>
                      <a:pt x="408045" y="200591"/>
                      <a:pt x="405801" y="197437"/>
                      <a:pt x="403011" y="194829"/>
                    </a:cubicBezTo>
                    <a:lnTo>
                      <a:pt x="395005" y="186641"/>
                    </a:lnTo>
                    <a:cubicBezTo>
                      <a:pt x="394642" y="186338"/>
                      <a:pt x="395430" y="187005"/>
                      <a:pt x="394156" y="185853"/>
                    </a:cubicBezTo>
                    <a:lnTo>
                      <a:pt x="393914" y="185671"/>
                    </a:lnTo>
                    <a:lnTo>
                      <a:pt x="393428" y="185247"/>
                    </a:lnTo>
                    <a:lnTo>
                      <a:pt x="392458" y="184458"/>
                    </a:lnTo>
                    <a:lnTo>
                      <a:pt x="390517" y="182821"/>
                    </a:lnTo>
                    <a:lnTo>
                      <a:pt x="386575" y="179545"/>
                    </a:lnTo>
                    <a:cubicBezTo>
                      <a:pt x="373293" y="169296"/>
                      <a:pt x="359404" y="162806"/>
                      <a:pt x="344363" y="158743"/>
                    </a:cubicBezTo>
                    <a:cubicBezTo>
                      <a:pt x="314463" y="150555"/>
                      <a:pt x="282501" y="155286"/>
                      <a:pt x="256968" y="169053"/>
                    </a:cubicBezTo>
                    <a:lnTo>
                      <a:pt x="252177" y="171601"/>
                    </a:lnTo>
                    <a:lnTo>
                      <a:pt x="247689" y="174572"/>
                    </a:lnTo>
                    <a:cubicBezTo>
                      <a:pt x="244717" y="176574"/>
                      <a:pt x="241685" y="178514"/>
                      <a:pt x="239016" y="180880"/>
                    </a:cubicBezTo>
                    <a:cubicBezTo>
                      <a:pt x="236347" y="183245"/>
                      <a:pt x="233376" y="185247"/>
                      <a:pt x="231010" y="187855"/>
                    </a:cubicBezTo>
                    <a:lnTo>
                      <a:pt x="227371" y="191615"/>
                    </a:lnTo>
                    <a:lnTo>
                      <a:pt x="225552" y="193495"/>
                    </a:lnTo>
                    <a:lnTo>
                      <a:pt x="224642" y="194405"/>
                    </a:lnTo>
                    <a:lnTo>
                      <a:pt x="224400" y="194647"/>
                    </a:lnTo>
                    <a:lnTo>
                      <a:pt x="223732" y="195375"/>
                    </a:lnTo>
                    <a:lnTo>
                      <a:pt x="223369" y="195860"/>
                    </a:lnTo>
                    <a:cubicBezTo>
                      <a:pt x="221427" y="198407"/>
                      <a:pt x="219669" y="200409"/>
                      <a:pt x="217607" y="203441"/>
                    </a:cubicBezTo>
                    <a:cubicBezTo>
                      <a:pt x="215666" y="206595"/>
                      <a:pt x="213301" y="209749"/>
                      <a:pt x="211845" y="212841"/>
                    </a:cubicBezTo>
                    <a:cubicBezTo>
                      <a:pt x="208631" y="218967"/>
                      <a:pt x="205962" y="225275"/>
                      <a:pt x="204143" y="231765"/>
                    </a:cubicBezTo>
                    <a:cubicBezTo>
                      <a:pt x="200443" y="244683"/>
                      <a:pt x="199473" y="257843"/>
                      <a:pt x="201111" y="270155"/>
                    </a:cubicBezTo>
                    <a:cubicBezTo>
                      <a:pt x="202748" y="282528"/>
                      <a:pt x="206751" y="293930"/>
                      <a:pt x="212331" y="303876"/>
                    </a:cubicBezTo>
                    <a:cubicBezTo>
                      <a:pt x="217910" y="313762"/>
                      <a:pt x="224885" y="322253"/>
                      <a:pt x="232708" y="328803"/>
                    </a:cubicBezTo>
                    <a:lnTo>
                      <a:pt x="233073" y="329106"/>
                    </a:lnTo>
                    <a:lnTo>
                      <a:pt x="233254" y="329288"/>
                    </a:lnTo>
                    <a:cubicBezTo>
                      <a:pt x="233921" y="329834"/>
                      <a:pt x="233557" y="329531"/>
                      <a:pt x="233739" y="329712"/>
                    </a:cubicBezTo>
                    <a:lnTo>
                      <a:pt x="234467" y="330258"/>
                    </a:lnTo>
                    <a:lnTo>
                      <a:pt x="235862" y="331289"/>
                    </a:lnTo>
                    <a:lnTo>
                      <a:pt x="238653" y="333351"/>
                    </a:lnTo>
                    <a:cubicBezTo>
                      <a:pt x="240654" y="334746"/>
                      <a:pt x="243080" y="336141"/>
                      <a:pt x="245202" y="337415"/>
                    </a:cubicBezTo>
                    <a:cubicBezTo>
                      <a:pt x="249569" y="339780"/>
                      <a:pt x="253875" y="341599"/>
                      <a:pt x="258241" y="342994"/>
                    </a:cubicBezTo>
                    <a:cubicBezTo>
                      <a:pt x="275708" y="348514"/>
                      <a:pt x="291902" y="346633"/>
                      <a:pt x="303607" y="342327"/>
                    </a:cubicBezTo>
                    <a:cubicBezTo>
                      <a:pt x="315494" y="338142"/>
                      <a:pt x="323197" y="331835"/>
                      <a:pt x="327806" y="327408"/>
                    </a:cubicBezTo>
                    <a:cubicBezTo>
                      <a:pt x="330232" y="325285"/>
                      <a:pt x="331688" y="323223"/>
                      <a:pt x="332840" y="321949"/>
                    </a:cubicBezTo>
                    <a:cubicBezTo>
                      <a:pt x="333931" y="320676"/>
                      <a:pt x="334478" y="320008"/>
                      <a:pt x="334478" y="320008"/>
                    </a:cubicBezTo>
                    <a:cubicBezTo>
                      <a:pt x="334478" y="320008"/>
                      <a:pt x="333810" y="320555"/>
                      <a:pt x="332537" y="321585"/>
                    </a:cubicBezTo>
                    <a:cubicBezTo>
                      <a:pt x="331203" y="322616"/>
                      <a:pt x="329444" y="324254"/>
                      <a:pt x="326715" y="325892"/>
                    </a:cubicBezTo>
                    <a:cubicBezTo>
                      <a:pt x="321559" y="329470"/>
                      <a:pt x="313190" y="333836"/>
                      <a:pt x="301970" y="336020"/>
                    </a:cubicBezTo>
                    <a:cubicBezTo>
                      <a:pt x="290871" y="338385"/>
                      <a:pt x="276618" y="337475"/>
                      <a:pt x="262790" y="331289"/>
                    </a:cubicBezTo>
                    <a:cubicBezTo>
                      <a:pt x="259394" y="329712"/>
                      <a:pt x="255998" y="327711"/>
                      <a:pt x="252784" y="325467"/>
                    </a:cubicBezTo>
                    <a:cubicBezTo>
                      <a:pt x="251328" y="324254"/>
                      <a:pt x="249872" y="323284"/>
                      <a:pt x="248295" y="321889"/>
                    </a:cubicBezTo>
                    <a:lnTo>
                      <a:pt x="245809" y="319523"/>
                    </a:lnTo>
                    <a:lnTo>
                      <a:pt x="244535" y="318310"/>
                    </a:lnTo>
                    <a:lnTo>
                      <a:pt x="243929" y="317704"/>
                    </a:lnTo>
                    <a:cubicBezTo>
                      <a:pt x="243989" y="317764"/>
                      <a:pt x="243504" y="317340"/>
                      <a:pt x="244050" y="317825"/>
                    </a:cubicBezTo>
                    <a:lnTo>
                      <a:pt x="243929" y="317643"/>
                    </a:lnTo>
                    <a:lnTo>
                      <a:pt x="243686" y="317340"/>
                    </a:lnTo>
                    <a:cubicBezTo>
                      <a:pt x="237925" y="311093"/>
                      <a:pt x="232830" y="303754"/>
                      <a:pt x="229191" y="295446"/>
                    </a:cubicBezTo>
                    <a:cubicBezTo>
                      <a:pt x="221852" y="278828"/>
                      <a:pt x="220518" y="258086"/>
                      <a:pt x="227371" y="239224"/>
                    </a:cubicBezTo>
                    <a:cubicBezTo>
                      <a:pt x="229009" y="234494"/>
                      <a:pt x="231375" y="229945"/>
                      <a:pt x="234043" y="225639"/>
                    </a:cubicBezTo>
                    <a:cubicBezTo>
                      <a:pt x="235317" y="223334"/>
                      <a:pt x="236833" y="221818"/>
                      <a:pt x="238167" y="219816"/>
                    </a:cubicBezTo>
                    <a:cubicBezTo>
                      <a:pt x="238653" y="218967"/>
                      <a:pt x="239986" y="217633"/>
                      <a:pt x="240957" y="216542"/>
                    </a:cubicBezTo>
                    <a:lnTo>
                      <a:pt x="244050" y="213145"/>
                    </a:lnTo>
                    <a:cubicBezTo>
                      <a:pt x="245930" y="211447"/>
                      <a:pt x="247749" y="209809"/>
                      <a:pt x="249630" y="208111"/>
                    </a:cubicBezTo>
                    <a:cubicBezTo>
                      <a:pt x="251510" y="206110"/>
                      <a:pt x="253875" y="204775"/>
                      <a:pt x="255998" y="203017"/>
                    </a:cubicBezTo>
                    <a:cubicBezTo>
                      <a:pt x="258121" y="201258"/>
                      <a:pt x="260486" y="199923"/>
                      <a:pt x="262851" y="198468"/>
                    </a:cubicBezTo>
                    <a:lnTo>
                      <a:pt x="266369" y="196346"/>
                    </a:lnTo>
                    <a:lnTo>
                      <a:pt x="270129" y="194586"/>
                    </a:lnTo>
                    <a:cubicBezTo>
                      <a:pt x="289961" y="184822"/>
                      <a:pt x="314039" y="182881"/>
                      <a:pt x="335994" y="189189"/>
                    </a:cubicBezTo>
                    <a:cubicBezTo>
                      <a:pt x="346850" y="192221"/>
                      <a:pt x="357645" y="198044"/>
                      <a:pt x="365894" y="204290"/>
                    </a:cubicBezTo>
                    <a:lnTo>
                      <a:pt x="373050" y="210355"/>
                    </a:lnTo>
                    <a:lnTo>
                      <a:pt x="379297" y="216845"/>
                    </a:lnTo>
                    <a:cubicBezTo>
                      <a:pt x="381480" y="218906"/>
                      <a:pt x="383118" y="221393"/>
                      <a:pt x="385059" y="223698"/>
                    </a:cubicBezTo>
                    <a:cubicBezTo>
                      <a:pt x="386939" y="226003"/>
                      <a:pt x="388819" y="228368"/>
                      <a:pt x="390335" y="230915"/>
                    </a:cubicBezTo>
                    <a:cubicBezTo>
                      <a:pt x="397249" y="240679"/>
                      <a:pt x="402222" y="251778"/>
                      <a:pt x="405619" y="263180"/>
                    </a:cubicBezTo>
                    <a:cubicBezTo>
                      <a:pt x="409015" y="274582"/>
                      <a:pt x="410774" y="286591"/>
                      <a:pt x="410410" y="298417"/>
                    </a:cubicBezTo>
                    <a:cubicBezTo>
                      <a:pt x="410531" y="301390"/>
                      <a:pt x="410228" y="304301"/>
                      <a:pt x="409925" y="307272"/>
                    </a:cubicBezTo>
                    <a:cubicBezTo>
                      <a:pt x="409621" y="310183"/>
                      <a:pt x="409500" y="313155"/>
                      <a:pt x="408833" y="316006"/>
                    </a:cubicBezTo>
                    <a:lnTo>
                      <a:pt x="407256" y="324679"/>
                    </a:lnTo>
                    <a:lnTo>
                      <a:pt x="404891" y="333108"/>
                    </a:lnTo>
                    <a:cubicBezTo>
                      <a:pt x="404830" y="333291"/>
                      <a:pt x="404769" y="333412"/>
                      <a:pt x="404769" y="333533"/>
                    </a:cubicBezTo>
                    <a:cubicBezTo>
                      <a:pt x="370988" y="371681"/>
                      <a:pt x="321681" y="395698"/>
                      <a:pt x="266732" y="395698"/>
                    </a:cubicBezTo>
                    <a:cubicBezTo>
                      <a:pt x="197169" y="395698"/>
                      <a:pt x="136641" y="357125"/>
                      <a:pt x="105225" y="300177"/>
                    </a:cubicBezTo>
                    <a:lnTo>
                      <a:pt x="111835" y="291625"/>
                    </a:lnTo>
                    <a:cubicBezTo>
                      <a:pt x="112199" y="291079"/>
                      <a:pt x="111471" y="292231"/>
                      <a:pt x="112745" y="290291"/>
                    </a:cubicBezTo>
                    <a:lnTo>
                      <a:pt x="112988" y="289866"/>
                    </a:lnTo>
                    <a:lnTo>
                      <a:pt x="113533" y="289017"/>
                    </a:lnTo>
                    <a:lnTo>
                      <a:pt x="114565" y="287379"/>
                    </a:lnTo>
                    <a:lnTo>
                      <a:pt x="116627" y="284104"/>
                    </a:lnTo>
                    <a:lnTo>
                      <a:pt x="120751" y="277494"/>
                    </a:lnTo>
                    <a:cubicBezTo>
                      <a:pt x="123540" y="272581"/>
                      <a:pt x="126391" y="266577"/>
                      <a:pt x="129120" y="261179"/>
                    </a:cubicBezTo>
                    <a:cubicBezTo>
                      <a:pt x="131728" y="255599"/>
                      <a:pt x="133366" y="250202"/>
                      <a:pt x="135488" y="244683"/>
                    </a:cubicBezTo>
                    <a:cubicBezTo>
                      <a:pt x="137489" y="239224"/>
                      <a:pt x="138642" y="233402"/>
                      <a:pt x="140159" y="227822"/>
                    </a:cubicBezTo>
                    <a:cubicBezTo>
                      <a:pt x="141675" y="222182"/>
                      <a:pt x="142220" y="216359"/>
                      <a:pt x="143191" y="210659"/>
                    </a:cubicBezTo>
                    <a:cubicBezTo>
                      <a:pt x="149316" y="164566"/>
                      <a:pt x="136458" y="117745"/>
                      <a:pt x="110683" y="82446"/>
                    </a:cubicBezTo>
                    <a:lnTo>
                      <a:pt x="105891" y="75836"/>
                    </a:lnTo>
                    <a:lnTo>
                      <a:pt x="100312" y="69771"/>
                    </a:lnTo>
                    <a:lnTo>
                      <a:pt x="90542" y="59576"/>
                    </a:lnTo>
                    <a:lnTo>
                      <a:pt x="110752" y="42901"/>
                    </a:lnTo>
                    <a:cubicBezTo>
                      <a:pt x="137480" y="24844"/>
                      <a:pt x="167870" y="11796"/>
                      <a:pt x="200575" y="5104"/>
                    </a:cubicBezTo>
                    <a:lnTo>
                      <a:pt x="206268" y="4530"/>
                    </a:lnTo>
                    <a:lnTo>
                      <a:pt x="210693" y="16582"/>
                    </a:lnTo>
                    <a:cubicBezTo>
                      <a:pt x="218820" y="37203"/>
                      <a:pt x="231132" y="56307"/>
                      <a:pt x="245566" y="73653"/>
                    </a:cubicBezTo>
                    <a:cubicBezTo>
                      <a:pt x="259940" y="91119"/>
                      <a:pt x="277468" y="106281"/>
                      <a:pt x="296936" y="118351"/>
                    </a:cubicBezTo>
                    <a:cubicBezTo>
                      <a:pt x="316343" y="130481"/>
                      <a:pt x="337692" y="140063"/>
                      <a:pt x="360193" y="145400"/>
                    </a:cubicBezTo>
                    <a:cubicBezTo>
                      <a:pt x="365711" y="147099"/>
                      <a:pt x="371413" y="148008"/>
                      <a:pt x="377113" y="148857"/>
                    </a:cubicBezTo>
                    <a:cubicBezTo>
                      <a:pt x="382815" y="149706"/>
                      <a:pt x="388455" y="150980"/>
                      <a:pt x="394217" y="151101"/>
                    </a:cubicBezTo>
                    <a:lnTo>
                      <a:pt x="411441" y="152132"/>
                    </a:lnTo>
                    <a:cubicBezTo>
                      <a:pt x="412108" y="152132"/>
                      <a:pt x="410713" y="152193"/>
                      <a:pt x="413079" y="152132"/>
                    </a:cubicBezTo>
                    <a:lnTo>
                      <a:pt x="413564" y="152132"/>
                    </a:lnTo>
                    <a:lnTo>
                      <a:pt x="414534" y="152072"/>
                    </a:lnTo>
                    <a:lnTo>
                      <a:pt x="416475" y="152011"/>
                    </a:lnTo>
                    <a:lnTo>
                      <a:pt x="420357" y="151829"/>
                    </a:lnTo>
                    <a:lnTo>
                      <a:pt x="428120" y="151526"/>
                    </a:lnTo>
                    <a:cubicBezTo>
                      <a:pt x="433760" y="151041"/>
                      <a:pt x="440310" y="150010"/>
                      <a:pt x="446314" y="149160"/>
                    </a:cubicBezTo>
                    <a:cubicBezTo>
                      <a:pt x="452379" y="148190"/>
                      <a:pt x="457777" y="146431"/>
                      <a:pt x="463539" y="145097"/>
                    </a:cubicBezTo>
                    <a:cubicBezTo>
                      <a:pt x="469179" y="143641"/>
                      <a:pt x="474576" y="141337"/>
                      <a:pt x="480096" y="139396"/>
                    </a:cubicBezTo>
                    <a:cubicBezTo>
                      <a:pt x="485615" y="137455"/>
                      <a:pt x="490709" y="134605"/>
                      <a:pt x="495925" y="132179"/>
                    </a:cubicBezTo>
                    <a:cubicBezTo>
                      <a:pt x="537348" y="111133"/>
                      <a:pt x="568704" y="74016"/>
                      <a:pt x="583138" y="32775"/>
                    </a:cubicBezTo>
                    <a:lnTo>
                      <a:pt x="585867" y="25073"/>
                    </a:lnTo>
                    <a:lnTo>
                      <a:pt x="587869" y="17188"/>
                    </a:lnTo>
                    <a:cubicBezTo>
                      <a:pt x="589203" y="11912"/>
                      <a:pt x="590598" y="6757"/>
                      <a:pt x="591144" y="1420"/>
                    </a:cubicBezTo>
                    <a:close/>
                    <a:moveTo>
                      <a:pt x="251200" y="0"/>
                    </a:moveTo>
                    <a:lnTo>
                      <a:pt x="553052" y="0"/>
                    </a:lnTo>
                    <a:lnTo>
                      <a:pt x="551237" y="7120"/>
                    </a:lnTo>
                    <a:lnTo>
                      <a:pt x="549417" y="13246"/>
                    </a:lnTo>
                    <a:lnTo>
                      <a:pt x="546992" y="19189"/>
                    </a:lnTo>
                    <a:cubicBezTo>
                      <a:pt x="540502" y="35080"/>
                      <a:pt x="531162" y="50121"/>
                      <a:pt x="519214" y="62978"/>
                    </a:cubicBezTo>
                    <a:cubicBezTo>
                      <a:pt x="507266" y="75836"/>
                      <a:pt x="492832" y="86692"/>
                      <a:pt x="476820" y="94516"/>
                    </a:cubicBezTo>
                    <a:cubicBezTo>
                      <a:pt x="472696" y="96214"/>
                      <a:pt x="468815" y="98458"/>
                      <a:pt x="464569" y="99792"/>
                    </a:cubicBezTo>
                    <a:cubicBezTo>
                      <a:pt x="460324" y="101126"/>
                      <a:pt x="456200" y="102885"/>
                      <a:pt x="451833" y="103917"/>
                    </a:cubicBezTo>
                    <a:cubicBezTo>
                      <a:pt x="447527" y="104826"/>
                      <a:pt x="443039" y="106160"/>
                      <a:pt x="438854" y="106767"/>
                    </a:cubicBezTo>
                    <a:cubicBezTo>
                      <a:pt x="434609" y="107252"/>
                      <a:pt x="430970" y="108041"/>
                      <a:pt x="426239" y="108465"/>
                    </a:cubicBezTo>
                    <a:lnTo>
                      <a:pt x="411805" y="108950"/>
                    </a:lnTo>
                    <a:lnTo>
                      <a:pt x="397916" y="108041"/>
                    </a:lnTo>
                    <a:cubicBezTo>
                      <a:pt x="393246" y="107980"/>
                      <a:pt x="388697" y="106767"/>
                      <a:pt x="384149" y="106100"/>
                    </a:cubicBezTo>
                    <a:lnTo>
                      <a:pt x="377295" y="104947"/>
                    </a:lnTo>
                    <a:cubicBezTo>
                      <a:pt x="374991" y="104644"/>
                      <a:pt x="372808" y="103795"/>
                      <a:pt x="370563" y="103249"/>
                    </a:cubicBezTo>
                    <a:cubicBezTo>
                      <a:pt x="352430" y="99125"/>
                      <a:pt x="335205" y="91483"/>
                      <a:pt x="319497" y="81779"/>
                    </a:cubicBezTo>
                    <a:cubicBezTo>
                      <a:pt x="311431" y="77170"/>
                      <a:pt x="304274" y="71287"/>
                      <a:pt x="296936" y="65647"/>
                    </a:cubicBezTo>
                    <a:lnTo>
                      <a:pt x="286686" y="56307"/>
                    </a:lnTo>
                    <a:cubicBezTo>
                      <a:pt x="283290" y="53214"/>
                      <a:pt x="280439" y="49514"/>
                      <a:pt x="277286" y="46239"/>
                    </a:cubicBezTo>
                    <a:cubicBezTo>
                      <a:pt x="275770" y="44481"/>
                      <a:pt x="274071" y="42903"/>
                      <a:pt x="272737" y="41084"/>
                    </a:cubicBezTo>
                    <a:lnTo>
                      <a:pt x="268673" y="35565"/>
                    </a:lnTo>
                    <a:cubicBezTo>
                      <a:pt x="266005" y="31866"/>
                      <a:pt x="263033" y="28348"/>
                      <a:pt x="260789" y="24344"/>
                    </a:cubicBezTo>
                    <a:cubicBezTo>
                      <a:pt x="258424" y="20464"/>
                      <a:pt x="256058" y="16582"/>
                      <a:pt x="253693" y="12701"/>
                    </a:cubicBezTo>
                    <a:cubicBezTo>
                      <a:pt x="251691" y="8637"/>
                      <a:pt x="249751" y="4573"/>
                      <a:pt x="247749" y="510"/>
                    </a:cubicBezTo>
                    <a:lnTo>
                      <a:pt x="247687" y="354"/>
                    </a:lnTo>
                    <a:close/>
                  </a:path>
                </a:pathLst>
              </a:custGeom>
              <a:solidFill>
                <a:srgbClr val="C20A0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A4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189E8A2D-6349-4973-9E1B-E271FCADB24A}"/>
                  </a:ext>
                </a:extLst>
              </p:cNvPr>
              <p:cNvSpPr txBox="1"/>
              <p:nvPr/>
            </p:nvSpPr>
            <p:spPr>
              <a:xfrm>
                <a:off x="4416615" y="3267498"/>
                <a:ext cx="336404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D11A1A"/>
                    </a:solidFill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5FBE33E-B02E-4C8D-B8B1-55C46D559096}"/>
                </a:ext>
              </a:extLst>
            </p:cNvPr>
            <p:cNvSpPr txBox="1"/>
            <p:nvPr/>
          </p:nvSpPr>
          <p:spPr>
            <a:xfrm>
              <a:off x="4552685" y="227542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D11A1A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01</a:t>
              </a:r>
              <a:endParaRPr lang="zh-CN" altLang="en-US" sz="2800" dirty="0">
                <a:solidFill>
                  <a:srgbClr val="D11A1A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631148F-E0A7-4FEE-BAE4-D220EC4CFD48}"/>
              </a:ext>
            </a:extLst>
          </p:cNvPr>
          <p:cNvGrpSpPr/>
          <p:nvPr/>
        </p:nvGrpSpPr>
        <p:grpSpPr>
          <a:xfrm>
            <a:off x="3464881" y="3388321"/>
            <a:ext cx="4758204" cy="523220"/>
            <a:chOff x="3464881" y="2275426"/>
            <a:chExt cx="4758204" cy="523220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0062BA1C-E260-4BDD-B061-DDFCA0A605F5}"/>
                </a:ext>
              </a:extLst>
            </p:cNvPr>
            <p:cNvGrpSpPr/>
            <p:nvPr/>
          </p:nvGrpSpPr>
          <p:grpSpPr>
            <a:xfrm>
              <a:off x="3464881" y="2296246"/>
              <a:ext cx="4758204" cy="502400"/>
              <a:chOff x="3147552" y="3200964"/>
              <a:chExt cx="4758204" cy="502400"/>
            </a:xfrm>
          </p:grpSpPr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90BF2F69-3C0F-4568-B42C-2FABABF8E062}"/>
                  </a:ext>
                </a:extLst>
              </p:cNvPr>
              <p:cNvSpPr/>
              <p:nvPr/>
            </p:nvSpPr>
            <p:spPr>
              <a:xfrm>
                <a:off x="3147552" y="3200964"/>
                <a:ext cx="4758204" cy="502400"/>
              </a:xfrm>
              <a:prstGeom prst="roundRect">
                <a:avLst>
                  <a:gd name="adj" fmla="val 50000"/>
                </a:avLst>
              </a:prstGeom>
              <a:solidFill>
                <a:srgbClr val="FBEA8B"/>
              </a:solidFill>
              <a:ln w="25400">
                <a:solidFill>
                  <a:srgbClr val="FBEA8B"/>
                </a:solidFill>
              </a:ln>
              <a:effectLst>
                <a:innerShdw blurRad="63500" dist="50800" dir="13500000">
                  <a:srgbClr val="C20A0A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4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8457DD85-BCD9-4659-A447-59C0994CCA06}"/>
                  </a:ext>
                </a:extLst>
              </p:cNvPr>
              <p:cNvSpPr/>
              <p:nvPr/>
            </p:nvSpPr>
            <p:spPr>
              <a:xfrm>
                <a:off x="3163427" y="3215276"/>
                <a:ext cx="1156210" cy="395698"/>
              </a:xfrm>
              <a:custGeom>
                <a:avLst/>
                <a:gdLst>
                  <a:gd name="connsiteX0" fmla="*/ 555240 w 1156210"/>
                  <a:gd name="connsiteY0" fmla="*/ 302481 h 395698"/>
                  <a:gd name="connsiteX1" fmla="*/ 555359 w 1156210"/>
                  <a:gd name="connsiteY1" fmla="*/ 302601 h 395698"/>
                  <a:gd name="connsiteX2" fmla="*/ 555361 w 1156210"/>
                  <a:gd name="connsiteY2" fmla="*/ 302603 h 395698"/>
                  <a:gd name="connsiteX3" fmla="*/ 555240 w 1156210"/>
                  <a:gd name="connsiteY3" fmla="*/ 302481 h 395698"/>
                  <a:gd name="connsiteX4" fmla="*/ 64886 w 1156210"/>
                  <a:gd name="connsiteY4" fmla="*/ 86462 h 395698"/>
                  <a:gd name="connsiteX5" fmla="*/ 71443 w 1156210"/>
                  <a:gd name="connsiteY5" fmla="*/ 93970 h 395698"/>
                  <a:gd name="connsiteX6" fmla="*/ 75446 w 1156210"/>
                  <a:gd name="connsiteY6" fmla="*/ 98943 h 395698"/>
                  <a:gd name="connsiteX7" fmla="*/ 78963 w 1156210"/>
                  <a:gd name="connsiteY7" fmla="*/ 104341 h 395698"/>
                  <a:gd name="connsiteX8" fmla="*/ 99341 w 1156210"/>
                  <a:gd name="connsiteY8" fmla="*/ 152011 h 395698"/>
                  <a:gd name="connsiteX9" fmla="*/ 101343 w 1156210"/>
                  <a:gd name="connsiteY9" fmla="*/ 204775 h 395698"/>
                  <a:gd name="connsiteX10" fmla="*/ 98735 w 1156210"/>
                  <a:gd name="connsiteY10" fmla="*/ 217875 h 395698"/>
                  <a:gd name="connsiteX11" fmla="*/ 94914 w 1156210"/>
                  <a:gd name="connsiteY11" fmla="*/ 230733 h 395698"/>
                  <a:gd name="connsiteX12" fmla="*/ 89941 w 1156210"/>
                  <a:gd name="connsiteY12" fmla="*/ 243045 h 395698"/>
                  <a:gd name="connsiteX13" fmla="*/ 84180 w 1156210"/>
                  <a:gd name="connsiteY13" fmla="*/ 254386 h 395698"/>
                  <a:gd name="connsiteX14" fmla="*/ 76416 w 1156210"/>
                  <a:gd name="connsiteY14" fmla="*/ 266577 h 395698"/>
                  <a:gd name="connsiteX15" fmla="*/ 67743 w 1156210"/>
                  <a:gd name="connsiteY15" fmla="*/ 277494 h 395698"/>
                  <a:gd name="connsiteX16" fmla="*/ 58343 w 1156210"/>
                  <a:gd name="connsiteY16" fmla="*/ 287804 h 395698"/>
                  <a:gd name="connsiteX17" fmla="*/ 53491 w 1156210"/>
                  <a:gd name="connsiteY17" fmla="*/ 292838 h 395698"/>
                  <a:gd name="connsiteX18" fmla="*/ 48275 w 1156210"/>
                  <a:gd name="connsiteY18" fmla="*/ 297447 h 395698"/>
                  <a:gd name="connsiteX19" fmla="*/ 19770 w 1156210"/>
                  <a:gd name="connsiteY19" fmla="*/ 318068 h 395698"/>
                  <a:gd name="connsiteX20" fmla="*/ 13576 w 1156210"/>
                  <a:gd name="connsiteY20" fmla="*/ 318444 h 395698"/>
                  <a:gd name="connsiteX21" fmla="*/ 0 w 1156210"/>
                  <a:gd name="connsiteY21" fmla="*/ 251200 h 395698"/>
                  <a:gd name="connsiteX22" fmla="*/ 19741 w 1156210"/>
                  <a:gd name="connsiteY22" fmla="*/ 153422 h 395698"/>
                  <a:gd name="connsiteX23" fmla="*/ 690395 w 1156210"/>
                  <a:gd name="connsiteY23" fmla="*/ 0 h 395698"/>
                  <a:gd name="connsiteX24" fmla="*/ 821305 w 1156210"/>
                  <a:gd name="connsiteY24" fmla="*/ 0 h 395698"/>
                  <a:gd name="connsiteX25" fmla="*/ 826705 w 1156210"/>
                  <a:gd name="connsiteY25" fmla="*/ 6029 h 395698"/>
                  <a:gd name="connsiteX26" fmla="*/ 829797 w 1156210"/>
                  <a:gd name="connsiteY26" fmla="*/ 15308 h 395698"/>
                  <a:gd name="connsiteX27" fmla="*/ 830646 w 1156210"/>
                  <a:gd name="connsiteY27" fmla="*/ 20039 h 395698"/>
                  <a:gd name="connsiteX28" fmla="*/ 830949 w 1156210"/>
                  <a:gd name="connsiteY28" fmla="*/ 23011 h 395698"/>
                  <a:gd name="connsiteX29" fmla="*/ 831071 w 1156210"/>
                  <a:gd name="connsiteY29" fmla="*/ 24466 h 395698"/>
                  <a:gd name="connsiteX30" fmla="*/ 831132 w 1156210"/>
                  <a:gd name="connsiteY30" fmla="*/ 25194 h 395698"/>
                  <a:gd name="connsiteX31" fmla="*/ 831071 w 1156210"/>
                  <a:gd name="connsiteY31" fmla="*/ 25012 h 395698"/>
                  <a:gd name="connsiteX32" fmla="*/ 831071 w 1156210"/>
                  <a:gd name="connsiteY32" fmla="*/ 25194 h 395698"/>
                  <a:gd name="connsiteX33" fmla="*/ 831071 w 1156210"/>
                  <a:gd name="connsiteY33" fmla="*/ 25558 h 395698"/>
                  <a:gd name="connsiteX34" fmla="*/ 828038 w 1156210"/>
                  <a:gd name="connsiteY34" fmla="*/ 47513 h 395698"/>
                  <a:gd name="connsiteX35" fmla="*/ 798199 w 1156210"/>
                  <a:gd name="connsiteY35" fmla="*/ 84024 h 395698"/>
                  <a:gd name="connsiteX36" fmla="*/ 786554 w 1156210"/>
                  <a:gd name="connsiteY36" fmla="*/ 88936 h 395698"/>
                  <a:gd name="connsiteX37" fmla="*/ 780914 w 1156210"/>
                  <a:gd name="connsiteY37" fmla="*/ 90392 h 395698"/>
                  <a:gd name="connsiteX38" fmla="*/ 773394 w 1156210"/>
                  <a:gd name="connsiteY38" fmla="*/ 91483 h 395698"/>
                  <a:gd name="connsiteX39" fmla="*/ 767147 w 1156210"/>
                  <a:gd name="connsiteY39" fmla="*/ 91605 h 395698"/>
                  <a:gd name="connsiteX40" fmla="*/ 760294 w 1156210"/>
                  <a:gd name="connsiteY40" fmla="*/ 91302 h 395698"/>
                  <a:gd name="connsiteX41" fmla="*/ 753501 w 1156210"/>
                  <a:gd name="connsiteY41" fmla="*/ 90392 h 395698"/>
                  <a:gd name="connsiteX42" fmla="*/ 750105 w 1156210"/>
                  <a:gd name="connsiteY42" fmla="*/ 89785 h 395698"/>
                  <a:gd name="connsiteX43" fmla="*/ 746769 w 1156210"/>
                  <a:gd name="connsiteY43" fmla="*/ 88876 h 395698"/>
                  <a:gd name="connsiteX44" fmla="*/ 721599 w 1156210"/>
                  <a:gd name="connsiteY44" fmla="*/ 76867 h 395698"/>
                  <a:gd name="connsiteX45" fmla="*/ 702071 w 1156210"/>
                  <a:gd name="connsiteY45" fmla="*/ 56428 h 395698"/>
                  <a:gd name="connsiteX46" fmla="*/ 691336 w 1156210"/>
                  <a:gd name="connsiteY46" fmla="*/ 30713 h 395698"/>
                  <a:gd name="connsiteX47" fmla="*/ 690062 w 1156210"/>
                  <a:gd name="connsiteY47" fmla="*/ 22890 h 395698"/>
                  <a:gd name="connsiteX48" fmla="*/ 689638 w 1156210"/>
                  <a:gd name="connsiteY48" fmla="*/ 15369 h 395698"/>
                  <a:gd name="connsiteX49" fmla="*/ 689698 w 1156210"/>
                  <a:gd name="connsiteY49" fmla="*/ 7849 h 395698"/>
                  <a:gd name="connsiteX50" fmla="*/ 690304 w 1156210"/>
                  <a:gd name="connsiteY50" fmla="*/ 328 h 395698"/>
                  <a:gd name="connsiteX51" fmla="*/ 591350 w 1156210"/>
                  <a:gd name="connsiteY51" fmla="*/ 0 h 395698"/>
                  <a:gd name="connsiteX52" fmla="*/ 657604 w 1156210"/>
                  <a:gd name="connsiteY52" fmla="*/ 0 h 395698"/>
                  <a:gd name="connsiteX53" fmla="*/ 657130 w 1156210"/>
                  <a:gd name="connsiteY53" fmla="*/ 6514 h 395698"/>
                  <a:gd name="connsiteX54" fmla="*/ 657130 w 1156210"/>
                  <a:gd name="connsiteY54" fmla="*/ 16521 h 395698"/>
                  <a:gd name="connsiteX55" fmla="*/ 657858 w 1156210"/>
                  <a:gd name="connsiteY55" fmla="*/ 26528 h 395698"/>
                  <a:gd name="connsiteX56" fmla="*/ 657979 w 1156210"/>
                  <a:gd name="connsiteY56" fmla="*/ 27620 h 395698"/>
                  <a:gd name="connsiteX57" fmla="*/ 658039 w 1156210"/>
                  <a:gd name="connsiteY57" fmla="*/ 27862 h 395698"/>
                  <a:gd name="connsiteX58" fmla="*/ 658161 w 1156210"/>
                  <a:gd name="connsiteY58" fmla="*/ 28408 h 395698"/>
                  <a:gd name="connsiteX59" fmla="*/ 658343 w 1156210"/>
                  <a:gd name="connsiteY59" fmla="*/ 29500 h 395698"/>
                  <a:gd name="connsiteX60" fmla="*/ 658707 w 1156210"/>
                  <a:gd name="connsiteY60" fmla="*/ 31683 h 395698"/>
                  <a:gd name="connsiteX61" fmla="*/ 659434 w 1156210"/>
                  <a:gd name="connsiteY61" fmla="*/ 35990 h 395698"/>
                  <a:gd name="connsiteX62" fmla="*/ 675810 w 1156210"/>
                  <a:gd name="connsiteY62" fmla="*/ 74016 h 395698"/>
                  <a:gd name="connsiteX63" fmla="*/ 740037 w 1156210"/>
                  <a:gd name="connsiteY63" fmla="*/ 116895 h 395698"/>
                  <a:gd name="connsiteX64" fmla="*/ 744707 w 1156210"/>
                  <a:gd name="connsiteY64" fmla="*/ 117866 h 395698"/>
                  <a:gd name="connsiteX65" fmla="*/ 749437 w 1156210"/>
                  <a:gd name="connsiteY65" fmla="*/ 118411 h 395698"/>
                  <a:gd name="connsiteX66" fmla="*/ 758838 w 1156210"/>
                  <a:gd name="connsiteY66" fmla="*/ 119079 h 395698"/>
                  <a:gd name="connsiteX67" fmla="*/ 768117 w 1156210"/>
                  <a:gd name="connsiteY67" fmla="*/ 118958 h 395698"/>
                  <a:gd name="connsiteX68" fmla="*/ 772666 w 1156210"/>
                  <a:gd name="connsiteY68" fmla="*/ 118533 h 395698"/>
                  <a:gd name="connsiteX69" fmla="*/ 774910 w 1156210"/>
                  <a:gd name="connsiteY69" fmla="*/ 118290 h 395698"/>
                  <a:gd name="connsiteX70" fmla="*/ 776062 w 1156210"/>
                  <a:gd name="connsiteY70" fmla="*/ 118169 h 395698"/>
                  <a:gd name="connsiteX71" fmla="*/ 776365 w 1156210"/>
                  <a:gd name="connsiteY71" fmla="*/ 118169 h 395698"/>
                  <a:gd name="connsiteX72" fmla="*/ 777275 w 1156210"/>
                  <a:gd name="connsiteY72" fmla="*/ 118048 h 395698"/>
                  <a:gd name="connsiteX73" fmla="*/ 777761 w 1156210"/>
                  <a:gd name="connsiteY73" fmla="*/ 117926 h 395698"/>
                  <a:gd name="connsiteX74" fmla="*/ 785766 w 1156210"/>
                  <a:gd name="connsiteY74" fmla="*/ 116167 h 395698"/>
                  <a:gd name="connsiteX75" fmla="*/ 795045 w 1156210"/>
                  <a:gd name="connsiteY75" fmla="*/ 113196 h 395698"/>
                  <a:gd name="connsiteX76" fmla="*/ 810936 w 1156210"/>
                  <a:gd name="connsiteY76" fmla="*/ 104887 h 395698"/>
                  <a:gd name="connsiteX77" fmla="*/ 846233 w 1156210"/>
                  <a:gd name="connsiteY77" fmla="*/ 51940 h 395698"/>
                  <a:gd name="connsiteX78" fmla="*/ 846597 w 1156210"/>
                  <a:gd name="connsiteY78" fmla="*/ 23799 h 395698"/>
                  <a:gd name="connsiteX79" fmla="*/ 846415 w 1156210"/>
                  <a:gd name="connsiteY79" fmla="*/ 22586 h 395698"/>
                  <a:gd name="connsiteX80" fmla="*/ 846233 w 1156210"/>
                  <a:gd name="connsiteY80" fmla="*/ 21858 h 395698"/>
                  <a:gd name="connsiteX81" fmla="*/ 845869 w 1156210"/>
                  <a:gd name="connsiteY81" fmla="*/ 20402 h 395698"/>
                  <a:gd name="connsiteX82" fmla="*/ 845202 w 1156210"/>
                  <a:gd name="connsiteY82" fmla="*/ 17552 h 395698"/>
                  <a:gd name="connsiteX83" fmla="*/ 843140 w 1156210"/>
                  <a:gd name="connsiteY83" fmla="*/ 11123 h 395698"/>
                  <a:gd name="connsiteX84" fmla="*/ 837560 w 1156210"/>
                  <a:gd name="connsiteY84" fmla="*/ 85 h 395698"/>
                  <a:gd name="connsiteX85" fmla="*/ 837483 w 1156210"/>
                  <a:gd name="connsiteY85" fmla="*/ 0 h 395698"/>
                  <a:gd name="connsiteX86" fmla="*/ 874489 w 1156210"/>
                  <a:gd name="connsiteY86" fmla="*/ 0 h 395698"/>
                  <a:gd name="connsiteX87" fmla="*/ 893666 w 1156210"/>
                  <a:gd name="connsiteY87" fmla="*/ 28285 h 395698"/>
                  <a:gd name="connsiteX88" fmla="*/ 906639 w 1156210"/>
                  <a:gd name="connsiteY88" fmla="*/ 91362 h 395698"/>
                  <a:gd name="connsiteX89" fmla="*/ 981238 w 1156210"/>
                  <a:gd name="connsiteY89" fmla="*/ 121929 h 395698"/>
                  <a:gd name="connsiteX90" fmla="*/ 1156210 w 1156210"/>
                  <a:gd name="connsiteY90" fmla="*/ 135515 h 395698"/>
                  <a:gd name="connsiteX91" fmla="*/ 1028726 w 1156210"/>
                  <a:gd name="connsiteY91" fmla="*/ 158561 h 395698"/>
                  <a:gd name="connsiteX92" fmla="*/ 866065 w 1156210"/>
                  <a:gd name="connsiteY92" fmla="*/ 199620 h 395698"/>
                  <a:gd name="connsiteX93" fmla="*/ 751075 w 1156210"/>
                  <a:gd name="connsiteY93" fmla="*/ 254690 h 395698"/>
                  <a:gd name="connsiteX94" fmla="*/ 747679 w 1156210"/>
                  <a:gd name="connsiteY94" fmla="*/ 239346 h 395698"/>
                  <a:gd name="connsiteX95" fmla="*/ 728756 w 1156210"/>
                  <a:gd name="connsiteY95" fmla="*/ 197801 h 395698"/>
                  <a:gd name="connsiteX96" fmla="*/ 721964 w 1156210"/>
                  <a:gd name="connsiteY96" fmla="*/ 188521 h 395698"/>
                  <a:gd name="connsiteX97" fmla="*/ 714504 w 1156210"/>
                  <a:gd name="connsiteY97" fmla="*/ 179788 h 395698"/>
                  <a:gd name="connsiteX98" fmla="*/ 706498 w 1156210"/>
                  <a:gd name="connsiteY98" fmla="*/ 171601 h 395698"/>
                  <a:gd name="connsiteX99" fmla="*/ 705649 w 1156210"/>
                  <a:gd name="connsiteY99" fmla="*/ 170812 h 395698"/>
                  <a:gd name="connsiteX100" fmla="*/ 705407 w 1156210"/>
                  <a:gd name="connsiteY100" fmla="*/ 170630 h 395698"/>
                  <a:gd name="connsiteX101" fmla="*/ 704921 w 1156210"/>
                  <a:gd name="connsiteY101" fmla="*/ 170206 h 395698"/>
                  <a:gd name="connsiteX102" fmla="*/ 703951 w 1156210"/>
                  <a:gd name="connsiteY102" fmla="*/ 169417 h 395698"/>
                  <a:gd name="connsiteX103" fmla="*/ 702010 w 1156210"/>
                  <a:gd name="connsiteY103" fmla="*/ 167780 h 395698"/>
                  <a:gd name="connsiteX104" fmla="*/ 698068 w 1156210"/>
                  <a:gd name="connsiteY104" fmla="*/ 164504 h 395698"/>
                  <a:gd name="connsiteX105" fmla="*/ 655856 w 1156210"/>
                  <a:gd name="connsiteY105" fmla="*/ 143702 h 395698"/>
                  <a:gd name="connsiteX106" fmla="*/ 568461 w 1156210"/>
                  <a:gd name="connsiteY106" fmla="*/ 154012 h 395698"/>
                  <a:gd name="connsiteX107" fmla="*/ 563670 w 1156210"/>
                  <a:gd name="connsiteY107" fmla="*/ 156560 h 395698"/>
                  <a:gd name="connsiteX108" fmla="*/ 559182 w 1156210"/>
                  <a:gd name="connsiteY108" fmla="*/ 159532 h 395698"/>
                  <a:gd name="connsiteX109" fmla="*/ 550509 w 1156210"/>
                  <a:gd name="connsiteY109" fmla="*/ 165839 h 395698"/>
                  <a:gd name="connsiteX110" fmla="*/ 542503 w 1156210"/>
                  <a:gd name="connsiteY110" fmla="*/ 172814 h 395698"/>
                  <a:gd name="connsiteX111" fmla="*/ 538864 w 1156210"/>
                  <a:gd name="connsiteY111" fmla="*/ 176574 h 395698"/>
                  <a:gd name="connsiteX112" fmla="*/ 537045 w 1156210"/>
                  <a:gd name="connsiteY112" fmla="*/ 178454 h 395698"/>
                  <a:gd name="connsiteX113" fmla="*/ 536135 w 1156210"/>
                  <a:gd name="connsiteY113" fmla="*/ 179364 h 395698"/>
                  <a:gd name="connsiteX114" fmla="*/ 535710 w 1156210"/>
                  <a:gd name="connsiteY114" fmla="*/ 179424 h 395698"/>
                  <a:gd name="connsiteX115" fmla="*/ 535043 w 1156210"/>
                  <a:gd name="connsiteY115" fmla="*/ 180152 h 395698"/>
                  <a:gd name="connsiteX116" fmla="*/ 534680 w 1156210"/>
                  <a:gd name="connsiteY116" fmla="*/ 180637 h 395698"/>
                  <a:gd name="connsiteX117" fmla="*/ 528918 w 1156210"/>
                  <a:gd name="connsiteY117" fmla="*/ 188218 h 395698"/>
                  <a:gd name="connsiteX118" fmla="*/ 523156 w 1156210"/>
                  <a:gd name="connsiteY118" fmla="*/ 197619 h 395698"/>
                  <a:gd name="connsiteX119" fmla="*/ 515454 w 1156210"/>
                  <a:gd name="connsiteY119" fmla="*/ 216542 h 395698"/>
                  <a:gd name="connsiteX120" fmla="*/ 512421 w 1156210"/>
                  <a:gd name="connsiteY120" fmla="*/ 254932 h 395698"/>
                  <a:gd name="connsiteX121" fmla="*/ 523641 w 1156210"/>
                  <a:gd name="connsiteY121" fmla="*/ 288653 h 395698"/>
                  <a:gd name="connsiteX122" fmla="*/ 544019 w 1156210"/>
                  <a:gd name="connsiteY122" fmla="*/ 313580 h 395698"/>
                  <a:gd name="connsiteX123" fmla="*/ 544383 w 1156210"/>
                  <a:gd name="connsiteY123" fmla="*/ 313883 h 395698"/>
                  <a:gd name="connsiteX124" fmla="*/ 544566 w 1156210"/>
                  <a:gd name="connsiteY124" fmla="*/ 314065 h 395698"/>
                  <a:gd name="connsiteX125" fmla="*/ 545051 w 1156210"/>
                  <a:gd name="connsiteY125" fmla="*/ 314490 h 395698"/>
                  <a:gd name="connsiteX126" fmla="*/ 545779 w 1156210"/>
                  <a:gd name="connsiteY126" fmla="*/ 315035 h 395698"/>
                  <a:gd name="connsiteX127" fmla="*/ 547173 w 1156210"/>
                  <a:gd name="connsiteY127" fmla="*/ 316066 h 395698"/>
                  <a:gd name="connsiteX128" fmla="*/ 549963 w 1156210"/>
                  <a:gd name="connsiteY128" fmla="*/ 318129 h 395698"/>
                  <a:gd name="connsiteX129" fmla="*/ 556513 w 1156210"/>
                  <a:gd name="connsiteY129" fmla="*/ 322192 h 395698"/>
                  <a:gd name="connsiteX130" fmla="*/ 569553 w 1156210"/>
                  <a:gd name="connsiteY130" fmla="*/ 327771 h 395698"/>
                  <a:gd name="connsiteX131" fmla="*/ 614918 w 1156210"/>
                  <a:gd name="connsiteY131" fmla="*/ 327105 h 395698"/>
                  <a:gd name="connsiteX132" fmla="*/ 639117 w 1156210"/>
                  <a:gd name="connsiteY132" fmla="*/ 312185 h 395698"/>
                  <a:gd name="connsiteX133" fmla="*/ 644151 w 1156210"/>
                  <a:gd name="connsiteY133" fmla="*/ 306727 h 395698"/>
                  <a:gd name="connsiteX134" fmla="*/ 645788 w 1156210"/>
                  <a:gd name="connsiteY134" fmla="*/ 304786 h 395698"/>
                  <a:gd name="connsiteX135" fmla="*/ 643848 w 1156210"/>
                  <a:gd name="connsiteY135" fmla="*/ 306362 h 395698"/>
                  <a:gd name="connsiteX136" fmla="*/ 638025 w 1156210"/>
                  <a:gd name="connsiteY136" fmla="*/ 310669 h 395698"/>
                  <a:gd name="connsiteX137" fmla="*/ 613281 w 1156210"/>
                  <a:gd name="connsiteY137" fmla="*/ 320797 h 395698"/>
                  <a:gd name="connsiteX138" fmla="*/ 574101 w 1156210"/>
                  <a:gd name="connsiteY138" fmla="*/ 316066 h 395698"/>
                  <a:gd name="connsiteX139" fmla="*/ 564094 w 1156210"/>
                  <a:gd name="connsiteY139" fmla="*/ 310244 h 395698"/>
                  <a:gd name="connsiteX140" fmla="*/ 559607 w 1156210"/>
                  <a:gd name="connsiteY140" fmla="*/ 306666 h 395698"/>
                  <a:gd name="connsiteX141" fmla="*/ 557120 w 1156210"/>
                  <a:gd name="connsiteY141" fmla="*/ 304301 h 395698"/>
                  <a:gd name="connsiteX142" fmla="*/ 555846 w 1156210"/>
                  <a:gd name="connsiteY142" fmla="*/ 303088 h 395698"/>
                  <a:gd name="connsiteX143" fmla="*/ 555359 w 1156210"/>
                  <a:gd name="connsiteY143" fmla="*/ 302601 h 395698"/>
                  <a:gd name="connsiteX144" fmla="*/ 555240 w 1156210"/>
                  <a:gd name="connsiteY144" fmla="*/ 302420 h 395698"/>
                  <a:gd name="connsiteX145" fmla="*/ 554997 w 1156210"/>
                  <a:gd name="connsiteY145" fmla="*/ 302117 h 395698"/>
                  <a:gd name="connsiteX146" fmla="*/ 540502 w 1156210"/>
                  <a:gd name="connsiteY146" fmla="*/ 280223 h 395698"/>
                  <a:gd name="connsiteX147" fmla="*/ 538682 w 1156210"/>
                  <a:gd name="connsiteY147" fmla="*/ 224001 h 395698"/>
                  <a:gd name="connsiteX148" fmla="*/ 545354 w 1156210"/>
                  <a:gd name="connsiteY148" fmla="*/ 210416 h 395698"/>
                  <a:gd name="connsiteX149" fmla="*/ 549478 w 1156210"/>
                  <a:gd name="connsiteY149" fmla="*/ 204594 h 395698"/>
                  <a:gd name="connsiteX150" fmla="*/ 552268 w 1156210"/>
                  <a:gd name="connsiteY150" fmla="*/ 201318 h 395698"/>
                  <a:gd name="connsiteX151" fmla="*/ 555361 w 1156210"/>
                  <a:gd name="connsiteY151" fmla="*/ 197862 h 395698"/>
                  <a:gd name="connsiteX152" fmla="*/ 560940 w 1156210"/>
                  <a:gd name="connsiteY152" fmla="*/ 192828 h 395698"/>
                  <a:gd name="connsiteX153" fmla="*/ 567308 w 1156210"/>
                  <a:gd name="connsiteY153" fmla="*/ 187733 h 395698"/>
                  <a:gd name="connsiteX154" fmla="*/ 574162 w 1156210"/>
                  <a:gd name="connsiteY154" fmla="*/ 183184 h 395698"/>
                  <a:gd name="connsiteX155" fmla="*/ 577680 w 1156210"/>
                  <a:gd name="connsiteY155" fmla="*/ 181062 h 395698"/>
                  <a:gd name="connsiteX156" fmla="*/ 581440 w 1156210"/>
                  <a:gd name="connsiteY156" fmla="*/ 179303 h 395698"/>
                  <a:gd name="connsiteX157" fmla="*/ 647305 w 1156210"/>
                  <a:gd name="connsiteY157" fmla="*/ 173905 h 395698"/>
                  <a:gd name="connsiteX158" fmla="*/ 677204 w 1156210"/>
                  <a:gd name="connsiteY158" fmla="*/ 189007 h 395698"/>
                  <a:gd name="connsiteX159" fmla="*/ 684361 w 1156210"/>
                  <a:gd name="connsiteY159" fmla="*/ 195071 h 395698"/>
                  <a:gd name="connsiteX160" fmla="*/ 690608 w 1156210"/>
                  <a:gd name="connsiteY160" fmla="*/ 201561 h 395698"/>
                  <a:gd name="connsiteX161" fmla="*/ 696369 w 1156210"/>
                  <a:gd name="connsiteY161" fmla="*/ 208414 h 395698"/>
                  <a:gd name="connsiteX162" fmla="*/ 701646 w 1156210"/>
                  <a:gd name="connsiteY162" fmla="*/ 215632 h 395698"/>
                  <a:gd name="connsiteX163" fmla="*/ 716930 w 1156210"/>
                  <a:gd name="connsiteY163" fmla="*/ 247897 h 395698"/>
                  <a:gd name="connsiteX164" fmla="*/ 721721 w 1156210"/>
                  <a:gd name="connsiteY164" fmla="*/ 283134 h 395698"/>
                  <a:gd name="connsiteX165" fmla="*/ 721236 w 1156210"/>
                  <a:gd name="connsiteY165" fmla="*/ 291989 h 395698"/>
                  <a:gd name="connsiteX166" fmla="*/ 720205 w 1156210"/>
                  <a:gd name="connsiteY166" fmla="*/ 300237 h 395698"/>
                  <a:gd name="connsiteX167" fmla="*/ 564882 w 1156210"/>
                  <a:gd name="connsiteY167" fmla="*/ 390301 h 395698"/>
                  <a:gd name="connsiteX168" fmla="*/ 435822 w 1156210"/>
                  <a:gd name="connsiteY168" fmla="*/ 335171 h 395698"/>
                  <a:gd name="connsiteX169" fmla="*/ 441644 w 1156210"/>
                  <a:gd name="connsiteY169" fmla="*/ 299267 h 395698"/>
                  <a:gd name="connsiteX170" fmla="*/ 436186 w 1156210"/>
                  <a:gd name="connsiteY170" fmla="*/ 254386 h 395698"/>
                  <a:gd name="connsiteX171" fmla="*/ 417263 w 1156210"/>
                  <a:gd name="connsiteY171" fmla="*/ 212841 h 395698"/>
                  <a:gd name="connsiteX172" fmla="*/ 410471 w 1156210"/>
                  <a:gd name="connsiteY172" fmla="*/ 203562 h 395698"/>
                  <a:gd name="connsiteX173" fmla="*/ 403011 w 1156210"/>
                  <a:gd name="connsiteY173" fmla="*/ 194829 h 395698"/>
                  <a:gd name="connsiteX174" fmla="*/ 395005 w 1156210"/>
                  <a:gd name="connsiteY174" fmla="*/ 186641 h 395698"/>
                  <a:gd name="connsiteX175" fmla="*/ 394156 w 1156210"/>
                  <a:gd name="connsiteY175" fmla="*/ 185853 h 395698"/>
                  <a:gd name="connsiteX176" fmla="*/ 393914 w 1156210"/>
                  <a:gd name="connsiteY176" fmla="*/ 185671 h 395698"/>
                  <a:gd name="connsiteX177" fmla="*/ 393428 w 1156210"/>
                  <a:gd name="connsiteY177" fmla="*/ 185247 h 395698"/>
                  <a:gd name="connsiteX178" fmla="*/ 392458 w 1156210"/>
                  <a:gd name="connsiteY178" fmla="*/ 184458 h 395698"/>
                  <a:gd name="connsiteX179" fmla="*/ 390517 w 1156210"/>
                  <a:gd name="connsiteY179" fmla="*/ 182821 h 395698"/>
                  <a:gd name="connsiteX180" fmla="*/ 386575 w 1156210"/>
                  <a:gd name="connsiteY180" fmla="*/ 179545 h 395698"/>
                  <a:gd name="connsiteX181" fmla="*/ 344363 w 1156210"/>
                  <a:gd name="connsiteY181" fmla="*/ 158743 h 395698"/>
                  <a:gd name="connsiteX182" fmla="*/ 256968 w 1156210"/>
                  <a:gd name="connsiteY182" fmla="*/ 169053 h 395698"/>
                  <a:gd name="connsiteX183" fmla="*/ 252177 w 1156210"/>
                  <a:gd name="connsiteY183" fmla="*/ 171601 h 395698"/>
                  <a:gd name="connsiteX184" fmla="*/ 247689 w 1156210"/>
                  <a:gd name="connsiteY184" fmla="*/ 174572 h 395698"/>
                  <a:gd name="connsiteX185" fmla="*/ 239016 w 1156210"/>
                  <a:gd name="connsiteY185" fmla="*/ 180880 h 395698"/>
                  <a:gd name="connsiteX186" fmla="*/ 231010 w 1156210"/>
                  <a:gd name="connsiteY186" fmla="*/ 187855 h 395698"/>
                  <a:gd name="connsiteX187" fmla="*/ 227371 w 1156210"/>
                  <a:gd name="connsiteY187" fmla="*/ 191615 h 395698"/>
                  <a:gd name="connsiteX188" fmla="*/ 225552 w 1156210"/>
                  <a:gd name="connsiteY188" fmla="*/ 193495 h 395698"/>
                  <a:gd name="connsiteX189" fmla="*/ 224642 w 1156210"/>
                  <a:gd name="connsiteY189" fmla="*/ 194405 h 395698"/>
                  <a:gd name="connsiteX190" fmla="*/ 224400 w 1156210"/>
                  <a:gd name="connsiteY190" fmla="*/ 194647 h 395698"/>
                  <a:gd name="connsiteX191" fmla="*/ 223732 w 1156210"/>
                  <a:gd name="connsiteY191" fmla="*/ 195375 h 395698"/>
                  <a:gd name="connsiteX192" fmla="*/ 223369 w 1156210"/>
                  <a:gd name="connsiteY192" fmla="*/ 195860 h 395698"/>
                  <a:gd name="connsiteX193" fmla="*/ 217607 w 1156210"/>
                  <a:gd name="connsiteY193" fmla="*/ 203441 h 395698"/>
                  <a:gd name="connsiteX194" fmla="*/ 211845 w 1156210"/>
                  <a:gd name="connsiteY194" fmla="*/ 212841 h 395698"/>
                  <a:gd name="connsiteX195" fmla="*/ 204143 w 1156210"/>
                  <a:gd name="connsiteY195" fmla="*/ 231765 h 395698"/>
                  <a:gd name="connsiteX196" fmla="*/ 201111 w 1156210"/>
                  <a:gd name="connsiteY196" fmla="*/ 270155 h 395698"/>
                  <a:gd name="connsiteX197" fmla="*/ 212331 w 1156210"/>
                  <a:gd name="connsiteY197" fmla="*/ 303876 h 395698"/>
                  <a:gd name="connsiteX198" fmla="*/ 232708 w 1156210"/>
                  <a:gd name="connsiteY198" fmla="*/ 328803 h 395698"/>
                  <a:gd name="connsiteX199" fmla="*/ 233073 w 1156210"/>
                  <a:gd name="connsiteY199" fmla="*/ 329106 h 395698"/>
                  <a:gd name="connsiteX200" fmla="*/ 233254 w 1156210"/>
                  <a:gd name="connsiteY200" fmla="*/ 329288 h 395698"/>
                  <a:gd name="connsiteX201" fmla="*/ 233739 w 1156210"/>
                  <a:gd name="connsiteY201" fmla="*/ 329712 h 395698"/>
                  <a:gd name="connsiteX202" fmla="*/ 234467 w 1156210"/>
                  <a:gd name="connsiteY202" fmla="*/ 330258 h 395698"/>
                  <a:gd name="connsiteX203" fmla="*/ 235862 w 1156210"/>
                  <a:gd name="connsiteY203" fmla="*/ 331289 h 395698"/>
                  <a:gd name="connsiteX204" fmla="*/ 238653 w 1156210"/>
                  <a:gd name="connsiteY204" fmla="*/ 333351 h 395698"/>
                  <a:gd name="connsiteX205" fmla="*/ 245202 w 1156210"/>
                  <a:gd name="connsiteY205" fmla="*/ 337415 h 395698"/>
                  <a:gd name="connsiteX206" fmla="*/ 258241 w 1156210"/>
                  <a:gd name="connsiteY206" fmla="*/ 342994 h 395698"/>
                  <a:gd name="connsiteX207" fmla="*/ 303607 w 1156210"/>
                  <a:gd name="connsiteY207" fmla="*/ 342327 h 395698"/>
                  <a:gd name="connsiteX208" fmla="*/ 327806 w 1156210"/>
                  <a:gd name="connsiteY208" fmla="*/ 327408 h 395698"/>
                  <a:gd name="connsiteX209" fmla="*/ 332840 w 1156210"/>
                  <a:gd name="connsiteY209" fmla="*/ 321949 h 395698"/>
                  <a:gd name="connsiteX210" fmla="*/ 334478 w 1156210"/>
                  <a:gd name="connsiteY210" fmla="*/ 320008 h 395698"/>
                  <a:gd name="connsiteX211" fmla="*/ 332537 w 1156210"/>
                  <a:gd name="connsiteY211" fmla="*/ 321585 h 395698"/>
                  <a:gd name="connsiteX212" fmla="*/ 326715 w 1156210"/>
                  <a:gd name="connsiteY212" fmla="*/ 325892 h 395698"/>
                  <a:gd name="connsiteX213" fmla="*/ 301970 w 1156210"/>
                  <a:gd name="connsiteY213" fmla="*/ 336020 h 395698"/>
                  <a:gd name="connsiteX214" fmla="*/ 262790 w 1156210"/>
                  <a:gd name="connsiteY214" fmla="*/ 331289 h 395698"/>
                  <a:gd name="connsiteX215" fmla="*/ 252784 w 1156210"/>
                  <a:gd name="connsiteY215" fmla="*/ 325467 h 395698"/>
                  <a:gd name="connsiteX216" fmla="*/ 248295 w 1156210"/>
                  <a:gd name="connsiteY216" fmla="*/ 321889 h 395698"/>
                  <a:gd name="connsiteX217" fmla="*/ 245809 w 1156210"/>
                  <a:gd name="connsiteY217" fmla="*/ 319523 h 395698"/>
                  <a:gd name="connsiteX218" fmla="*/ 244535 w 1156210"/>
                  <a:gd name="connsiteY218" fmla="*/ 318310 h 395698"/>
                  <a:gd name="connsiteX219" fmla="*/ 243929 w 1156210"/>
                  <a:gd name="connsiteY219" fmla="*/ 317704 h 395698"/>
                  <a:gd name="connsiteX220" fmla="*/ 244050 w 1156210"/>
                  <a:gd name="connsiteY220" fmla="*/ 317825 h 395698"/>
                  <a:gd name="connsiteX221" fmla="*/ 243929 w 1156210"/>
                  <a:gd name="connsiteY221" fmla="*/ 317643 h 395698"/>
                  <a:gd name="connsiteX222" fmla="*/ 243686 w 1156210"/>
                  <a:gd name="connsiteY222" fmla="*/ 317340 h 395698"/>
                  <a:gd name="connsiteX223" fmla="*/ 229191 w 1156210"/>
                  <a:gd name="connsiteY223" fmla="*/ 295446 h 395698"/>
                  <a:gd name="connsiteX224" fmla="*/ 227371 w 1156210"/>
                  <a:gd name="connsiteY224" fmla="*/ 239224 h 395698"/>
                  <a:gd name="connsiteX225" fmla="*/ 234043 w 1156210"/>
                  <a:gd name="connsiteY225" fmla="*/ 225639 h 395698"/>
                  <a:gd name="connsiteX226" fmla="*/ 238167 w 1156210"/>
                  <a:gd name="connsiteY226" fmla="*/ 219816 h 395698"/>
                  <a:gd name="connsiteX227" fmla="*/ 240957 w 1156210"/>
                  <a:gd name="connsiteY227" fmla="*/ 216542 h 395698"/>
                  <a:gd name="connsiteX228" fmla="*/ 244050 w 1156210"/>
                  <a:gd name="connsiteY228" fmla="*/ 213145 h 395698"/>
                  <a:gd name="connsiteX229" fmla="*/ 249630 w 1156210"/>
                  <a:gd name="connsiteY229" fmla="*/ 208111 h 395698"/>
                  <a:gd name="connsiteX230" fmla="*/ 255998 w 1156210"/>
                  <a:gd name="connsiteY230" fmla="*/ 203017 h 395698"/>
                  <a:gd name="connsiteX231" fmla="*/ 262851 w 1156210"/>
                  <a:gd name="connsiteY231" fmla="*/ 198468 h 395698"/>
                  <a:gd name="connsiteX232" fmla="*/ 266369 w 1156210"/>
                  <a:gd name="connsiteY232" fmla="*/ 196346 h 395698"/>
                  <a:gd name="connsiteX233" fmla="*/ 270129 w 1156210"/>
                  <a:gd name="connsiteY233" fmla="*/ 194586 h 395698"/>
                  <a:gd name="connsiteX234" fmla="*/ 335994 w 1156210"/>
                  <a:gd name="connsiteY234" fmla="*/ 189189 h 395698"/>
                  <a:gd name="connsiteX235" fmla="*/ 365894 w 1156210"/>
                  <a:gd name="connsiteY235" fmla="*/ 204290 h 395698"/>
                  <a:gd name="connsiteX236" fmla="*/ 373050 w 1156210"/>
                  <a:gd name="connsiteY236" fmla="*/ 210355 h 395698"/>
                  <a:gd name="connsiteX237" fmla="*/ 379297 w 1156210"/>
                  <a:gd name="connsiteY237" fmla="*/ 216845 h 395698"/>
                  <a:gd name="connsiteX238" fmla="*/ 385059 w 1156210"/>
                  <a:gd name="connsiteY238" fmla="*/ 223698 h 395698"/>
                  <a:gd name="connsiteX239" fmla="*/ 390335 w 1156210"/>
                  <a:gd name="connsiteY239" fmla="*/ 230915 h 395698"/>
                  <a:gd name="connsiteX240" fmla="*/ 405619 w 1156210"/>
                  <a:gd name="connsiteY240" fmla="*/ 263180 h 395698"/>
                  <a:gd name="connsiteX241" fmla="*/ 410410 w 1156210"/>
                  <a:gd name="connsiteY241" fmla="*/ 298417 h 395698"/>
                  <a:gd name="connsiteX242" fmla="*/ 409925 w 1156210"/>
                  <a:gd name="connsiteY242" fmla="*/ 307272 h 395698"/>
                  <a:gd name="connsiteX243" fmla="*/ 408833 w 1156210"/>
                  <a:gd name="connsiteY243" fmla="*/ 316006 h 395698"/>
                  <a:gd name="connsiteX244" fmla="*/ 407256 w 1156210"/>
                  <a:gd name="connsiteY244" fmla="*/ 324679 h 395698"/>
                  <a:gd name="connsiteX245" fmla="*/ 404891 w 1156210"/>
                  <a:gd name="connsiteY245" fmla="*/ 333108 h 395698"/>
                  <a:gd name="connsiteX246" fmla="*/ 404769 w 1156210"/>
                  <a:gd name="connsiteY246" fmla="*/ 333533 h 395698"/>
                  <a:gd name="connsiteX247" fmla="*/ 266732 w 1156210"/>
                  <a:gd name="connsiteY247" fmla="*/ 395698 h 395698"/>
                  <a:gd name="connsiteX248" fmla="*/ 105225 w 1156210"/>
                  <a:gd name="connsiteY248" fmla="*/ 300177 h 395698"/>
                  <a:gd name="connsiteX249" fmla="*/ 111835 w 1156210"/>
                  <a:gd name="connsiteY249" fmla="*/ 291625 h 395698"/>
                  <a:gd name="connsiteX250" fmla="*/ 112745 w 1156210"/>
                  <a:gd name="connsiteY250" fmla="*/ 290291 h 395698"/>
                  <a:gd name="connsiteX251" fmla="*/ 112988 w 1156210"/>
                  <a:gd name="connsiteY251" fmla="*/ 289866 h 395698"/>
                  <a:gd name="connsiteX252" fmla="*/ 113533 w 1156210"/>
                  <a:gd name="connsiteY252" fmla="*/ 289017 h 395698"/>
                  <a:gd name="connsiteX253" fmla="*/ 114565 w 1156210"/>
                  <a:gd name="connsiteY253" fmla="*/ 287379 h 395698"/>
                  <a:gd name="connsiteX254" fmla="*/ 116627 w 1156210"/>
                  <a:gd name="connsiteY254" fmla="*/ 284104 h 395698"/>
                  <a:gd name="connsiteX255" fmla="*/ 120751 w 1156210"/>
                  <a:gd name="connsiteY255" fmla="*/ 277494 h 395698"/>
                  <a:gd name="connsiteX256" fmla="*/ 129120 w 1156210"/>
                  <a:gd name="connsiteY256" fmla="*/ 261179 h 395698"/>
                  <a:gd name="connsiteX257" fmla="*/ 135488 w 1156210"/>
                  <a:gd name="connsiteY257" fmla="*/ 244683 h 395698"/>
                  <a:gd name="connsiteX258" fmla="*/ 140159 w 1156210"/>
                  <a:gd name="connsiteY258" fmla="*/ 227822 h 395698"/>
                  <a:gd name="connsiteX259" fmla="*/ 143191 w 1156210"/>
                  <a:gd name="connsiteY259" fmla="*/ 210659 h 395698"/>
                  <a:gd name="connsiteX260" fmla="*/ 110683 w 1156210"/>
                  <a:gd name="connsiteY260" fmla="*/ 82446 h 395698"/>
                  <a:gd name="connsiteX261" fmla="*/ 105891 w 1156210"/>
                  <a:gd name="connsiteY261" fmla="*/ 75836 h 395698"/>
                  <a:gd name="connsiteX262" fmla="*/ 100312 w 1156210"/>
                  <a:gd name="connsiteY262" fmla="*/ 69771 h 395698"/>
                  <a:gd name="connsiteX263" fmla="*/ 90542 w 1156210"/>
                  <a:gd name="connsiteY263" fmla="*/ 59576 h 395698"/>
                  <a:gd name="connsiteX264" fmla="*/ 110752 w 1156210"/>
                  <a:gd name="connsiteY264" fmla="*/ 42901 h 395698"/>
                  <a:gd name="connsiteX265" fmla="*/ 200575 w 1156210"/>
                  <a:gd name="connsiteY265" fmla="*/ 5104 h 395698"/>
                  <a:gd name="connsiteX266" fmla="*/ 206268 w 1156210"/>
                  <a:gd name="connsiteY266" fmla="*/ 4530 h 395698"/>
                  <a:gd name="connsiteX267" fmla="*/ 210693 w 1156210"/>
                  <a:gd name="connsiteY267" fmla="*/ 16582 h 395698"/>
                  <a:gd name="connsiteX268" fmla="*/ 245566 w 1156210"/>
                  <a:gd name="connsiteY268" fmla="*/ 73653 h 395698"/>
                  <a:gd name="connsiteX269" fmla="*/ 296936 w 1156210"/>
                  <a:gd name="connsiteY269" fmla="*/ 118351 h 395698"/>
                  <a:gd name="connsiteX270" fmla="*/ 360193 w 1156210"/>
                  <a:gd name="connsiteY270" fmla="*/ 145400 h 395698"/>
                  <a:gd name="connsiteX271" fmla="*/ 377113 w 1156210"/>
                  <a:gd name="connsiteY271" fmla="*/ 148857 h 395698"/>
                  <a:gd name="connsiteX272" fmla="*/ 394217 w 1156210"/>
                  <a:gd name="connsiteY272" fmla="*/ 151101 h 395698"/>
                  <a:gd name="connsiteX273" fmla="*/ 411441 w 1156210"/>
                  <a:gd name="connsiteY273" fmla="*/ 152132 h 395698"/>
                  <a:gd name="connsiteX274" fmla="*/ 413079 w 1156210"/>
                  <a:gd name="connsiteY274" fmla="*/ 152132 h 395698"/>
                  <a:gd name="connsiteX275" fmla="*/ 413564 w 1156210"/>
                  <a:gd name="connsiteY275" fmla="*/ 152132 h 395698"/>
                  <a:gd name="connsiteX276" fmla="*/ 414534 w 1156210"/>
                  <a:gd name="connsiteY276" fmla="*/ 152072 h 395698"/>
                  <a:gd name="connsiteX277" fmla="*/ 416475 w 1156210"/>
                  <a:gd name="connsiteY277" fmla="*/ 152011 h 395698"/>
                  <a:gd name="connsiteX278" fmla="*/ 420357 w 1156210"/>
                  <a:gd name="connsiteY278" fmla="*/ 151829 h 395698"/>
                  <a:gd name="connsiteX279" fmla="*/ 428120 w 1156210"/>
                  <a:gd name="connsiteY279" fmla="*/ 151526 h 395698"/>
                  <a:gd name="connsiteX280" fmla="*/ 446314 w 1156210"/>
                  <a:gd name="connsiteY280" fmla="*/ 149160 h 395698"/>
                  <a:gd name="connsiteX281" fmla="*/ 463539 w 1156210"/>
                  <a:gd name="connsiteY281" fmla="*/ 145097 h 395698"/>
                  <a:gd name="connsiteX282" fmla="*/ 480096 w 1156210"/>
                  <a:gd name="connsiteY282" fmla="*/ 139396 h 395698"/>
                  <a:gd name="connsiteX283" fmla="*/ 495925 w 1156210"/>
                  <a:gd name="connsiteY283" fmla="*/ 132179 h 395698"/>
                  <a:gd name="connsiteX284" fmla="*/ 583138 w 1156210"/>
                  <a:gd name="connsiteY284" fmla="*/ 32775 h 395698"/>
                  <a:gd name="connsiteX285" fmla="*/ 585867 w 1156210"/>
                  <a:gd name="connsiteY285" fmla="*/ 25073 h 395698"/>
                  <a:gd name="connsiteX286" fmla="*/ 587869 w 1156210"/>
                  <a:gd name="connsiteY286" fmla="*/ 17188 h 395698"/>
                  <a:gd name="connsiteX287" fmla="*/ 591144 w 1156210"/>
                  <a:gd name="connsiteY287" fmla="*/ 1420 h 395698"/>
                  <a:gd name="connsiteX288" fmla="*/ 251200 w 1156210"/>
                  <a:gd name="connsiteY288" fmla="*/ 0 h 395698"/>
                  <a:gd name="connsiteX289" fmla="*/ 553052 w 1156210"/>
                  <a:gd name="connsiteY289" fmla="*/ 0 h 395698"/>
                  <a:gd name="connsiteX290" fmla="*/ 551237 w 1156210"/>
                  <a:gd name="connsiteY290" fmla="*/ 7120 h 395698"/>
                  <a:gd name="connsiteX291" fmla="*/ 549417 w 1156210"/>
                  <a:gd name="connsiteY291" fmla="*/ 13246 h 395698"/>
                  <a:gd name="connsiteX292" fmla="*/ 546992 w 1156210"/>
                  <a:gd name="connsiteY292" fmla="*/ 19189 h 395698"/>
                  <a:gd name="connsiteX293" fmla="*/ 519214 w 1156210"/>
                  <a:gd name="connsiteY293" fmla="*/ 62978 h 395698"/>
                  <a:gd name="connsiteX294" fmla="*/ 476820 w 1156210"/>
                  <a:gd name="connsiteY294" fmla="*/ 94516 h 395698"/>
                  <a:gd name="connsiteX295" fmla="*/ 464569 w 1156210"/>
                  <a:gd name="connsiteY295" fmla="*/ 99792 h 395698"/>
                  <a:gd name="connsiteX296" fmla="*/ 451833 w 1156210"/>
                  <a:gd name="connsiteY296" fmla="*/ 103917 h 395698"/>
                  <a:gd name="connsiteX297" fmla="*/ 438854 w 1156210"/>
                  <a:gd name="connsiteY297" fmla="*/ 106767 h 395698"/>
                  <a:gd name="connsiteX298" fmla="*/ 426239 w 1156210"/>
                  <a:gd name="connsiteY298" fmla="*/ 108465 h 395698"/>
                  <a:gd name="connsiteX299" fmla="*/ 411805 w 1156210"/>
                  <a:gd name="connsiteY299" fmla="*/ 108950 h 395698"/>
                  <a:gd name="connsiteX300" fmla="*/ 397916 w 1156210"/>
                  <a:gd name="connsiteY300" fmla="*/ 108041 h 395698"/>
                  <a:gd name="connsiteX301" fmla="*/ 384149 w 1156210"/>
                  <a:gd name="connsiteY301" fmla="*/ 106100 h 395698"/>
                  <a:gd name="connsiteX302" fmla="*/ 377295 w 1156210"/>
                  <a:gd name="connsiteY302" fmla="*/ 104947 h 395698"/>
                  <a:gd name="connsiteX303" fmla="*/ 370563 w 1156210"/>
                  <a:gd name="connsiteY303" fmla="*/ 103249 h 395698"/>
                  <a:gd name="connsiteX304" fmla="*/ 319497 w 1156210"/>
                  <a:gd name="connsiteY304" fmla="*/ 81779 h 395698"/>
                  <a:gd name="connsiteX305" fmla="*/ 296936 w 1156210"/>
                  <a:gd name="connsiteY305" fmla="*/ 65647 h 395698"/>
                  <a:gd name="connsiteX306" fmla="*/ 286686 w 1156210"/>
                  <a:gd name="connsiteY306" fmla="*/ 56307 h 395698"/>
                  <a:gd name="connsiteX307" fmla="*/ 277286 w 1156210"/>
                  <a:gd name="connsiteY307" fmla="*/ 46239 h 395698"/>
                  <a:gd name="connsiteX308" fmla="*/ 272737 w 1156210"/>
                  <a:gd name="connsiteY308" fmla="*/ 41084 h 395698"/>
                  <a:gd name="connsiteX309" fmla="*/ 268673 w 1156210"/>
                  <a:gd name="connsiteY309" fmla="*/ 35565 h 395698"/>
                  <a:gd name="connsiteX310" fmla="*/ 260789 w 1156210"/>
                  <a:gd name="connsiteY310" fmla="*/ 24344 h 395698"/>
                  <a:gd name="connsiteX311" fmla="*/ 253693 w 1156210"/>
                  <a:gd name="connsiteY311" fmla="*/ 12701 h 395698"/>
                  <a:gd name="connsiteX312" fmla="*/ 247749 w 1156210"/>
                  <a:gd name="connsiteY312" fmla="*/ 510 h 395698"/>
                  <a:gd name="connsiteX313" fmla="*/ 247687 w 1156210"/>
                  <a:gd name="connsiteY313" fmla="*/ 354 h 395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</a:cxnLst>
                <a:rect l="l" t="t" r="r" b="b"/>
                <a:pathLst>
                  <a:path w="1156210" h="395698">
                    <a:moveTo>
                      <a:pt x="555240" y="302481"/>
                    </a:moveTo>
                    <a:lnTo>
                      <a:pt x="555359" y="302601"/>
                    </a:lnTo>
                    <a:lnTo>
                      <a:pt x="555361" y="302603"/>
                    </a:lnTo>
                    <a:cubicBezTo>
                      <a:pt x="554815" y="302117"/>
                      <a:pt x="555300" y="302541"/>
                      <a:pt x="555240" y="302481"/>
                    </a:cubicBezTo>
                    <a:close/>
                    <a:moveTo>
                      <a:pt x="64886" y="86462"/>
                    </a:moveTo>
                    <a:lnTo>
                      <a:pt x="71443" y="93970"/>
                    </a:lnTo>
                    <a:lnTo>
                      <a:pt x="75446" y="98943"/>
                    </a:lnTo>
                    <a:lnTo>
                      <a:pt x="78963" y="104341"/>
                    </a:lnTo>
                    <a:cubicBezTo>
                      <a:pt x="88364" y="118654"/>
                      <a:pt x="95460" y="134847"/>
                      <a:pt x="99341" y="152011"/>
                    </a:cubicBezTo>
                    <a:cubicBezTo>
                      <a:pt x="103162" y="169175"/>
                      <a:pt x="103951" y="187187"/>
                      <a:pt x="101343" y="204775"/>
                    </a:cubicBezTo>
                    <a:cubicBezTo>
                      <a:pt x="100434" y="209142"/>
                      <a:pt x="100069" y="213630"/>
                      <a:pt x="98735" y="217875"/>
                    </a:cubicBezTo>
                    <a:cubicBezTo>
                      <a:pt x="97401" y="222121"/>
                      <a:pt x="96552" y="226548"/>
                      <a:pt x="94914" y="230733"/>
                    </a:cubicBezTo>
                    <a:cubicBezTo>
                      <a:pt x="93216" y="234797"/>
                      <a:pt x="91760" y="239285"/>
                      <a:pt x="89941" y="243045"/>
                    </a:cubicBezTo>
                    <a:cubicBezTo>
                      <a:pt x="87940" y="246805"/>
                      <a:pt x="86484" y="250262"/>
                      <a:pt x="84180" y="254386"/>
                    </a:cubicBezTo>
                    <a:lnTo>
                      <a:pt x="76416" y="266577"/>
                    </a:lnTo>
                    <a:lnTo>
                      <a:pt x="67743" y="277494"/>
                    </a:lnTo>
                    <a:cubicBezTo>
                      <a:pt x="65075" y="281315"/>
                      <a:pt x="61496" y="284347"/>
                      <a:pt x="58343" y="287804"/>
                    </a:cubicBezTo>
                    <a:lnTo>
                      <a:pt x="53491" y="292838"/>
                    </a:lnTo>
                    <a:cubicBezTo>
                      <a:pt x="51914" y="294536"/>
                      <a:pt x="49973" y="295870"/>
                      <a:pt x="48275" y="297447"/>
                    </a:cubicBezTo>
                    <a:cubicBezTo>
                      <a:pt x="39663" y="305453"/>
                      <a:pt x="29959" y="312185"/>
                      <a:pt x="19770" y="318068"/>
                    </a:cubicBezTo>
                    <a:lnTo>
                      <a:pt x="13576" y="318444"/>
                    </a:lnTo>
                    <a:lnTo>
                      <a:pt x="0" y="251200"/>
                    </a:lnTo>
                    <a:cubicBezTo>
                      <a:pt x="0" y="216517"/>
                      <a:pt x="7029" y="183475"/>
                      <a:pt x="19741" y="153422"/>
                    </a:cubicBezTo>
                    <a:close/>
                    <a:moveTo>
                      <a:pt x="690395" y="0"/>
                    </a:moveTo>
                    <a:lnTo>
                      <a:pt x="821305" y="0"/>
                    </a:lnTo>
                    <a:lnTo>
                      <a:pt x="826705" y="6029"/>
                    </a:lnTo>
                    <a:cubicBezTo>
                      <a:pt x="827978" y="8940"/>
                      <a:pt x="829009" y="12094"/>
                      <a:pt x="829797" y="15308"/>
                    </a:cubicBezTo>
                    <a:cubicBezTo>
                      <a:pt x="830040" y="16885"/>
                      <a:pt x="830404" y="18280"/>
                      <a:pt x="830646" y="20039"/>
                    </a:cubicBezTo>
                    <a:lnTo>
                      <a:pt x="830949" y="23011"/>
                    </a:lnTo>
                    <a:lnTo>
                      <a:pt x="831071" y="24466"/>
                    </a:lnTo>
                    <a:lnTo>
                      <a:pt x="831132" y="25194"/>
                    </a:lnTo>
                    <a:cubicBezTo>
                      <a:pt x="831132" y="25073"/>
                      <a:pt x="831192" y="25740"/>
                      <a:pt x="831071" y="25012"/>
                    </a:cubicBezTo>
                    <a:lnTo>
                      <a:pt x="831071" y="25194"/>
                    </a:lnTo>
                    <a:lnTo>
                      <a:pt x="831071" y="25558"/>
                    </a:lnTo>
                    <a:cubicBezTo>
                      <a:pt x="831253" y="32775"/>
                      <a:pt x="830343" y="40235"/>
                      <a:pt x="828038" y="47513"/>
                    </a:cubicBezTo>
                    <a:cubicBezTo>
                      <a:pt x="823551" y="62129"/>
                      <a:pt x="812998" y="76018"/>
                      <a:pt x="798199" y="84024"/>
                    </a:cubicBezTo>
                    <a:cubicBezTo>
                      <a:pt x="794560" y="86085"/>
                      <a:pt x="790618" y="87663"/>
                      <a:pt x="786554" y="88936"/>
                    </a:cubicBezTo>
                    <a:cubicBezTo>
                      <a:pt x="784493" y="89724"/>
                      <a:pt x="782795" y="89785"/>
                      <a:pt x="780914" y="90392"/>
                    </a:cubicBezTo>
                    <a:cubicBezTo>
                      <a:pt x="778974" y="90816"/>
                      <a:pt x="775880" y="91119"/>
                      <a:pt x="773394" y="91483"/>
                    </a:cubicBezTo>
                    <a:cubicBezTo>
                      <a:pt x="771332" y="91544"/>
                      <a:pt x="769270" y="91544"/>
                      <a:pt x="767147" y="91605"/>
                    </a:cubicBezTo>
                    <a:cubicBezTo>
                      <a:pt x="764903" y="91847"/>
                      <a:pt x="762598" y="91362"/>
                      <a:pt x="760294" y="91302"/>
                    </a:cubicBezTo>
                    <a:cubicBezTo>
                      <a:pt x="757989" y="91240"/>
                      <a:pt x="755745" y="90816"/>
                      <a:pt x="753501" y="90392"/>
                    </a:cubicBezTo>
                    <a:lnTo>
                      <a:pt x="750105" y="89785"/>
                    </a:lnTo>
                    <a:lnTo>
                      <a:pt x="746769" y="88876"/>
                    </a:lnTo>
                    <a:cubicBezTo>
                      <a:pt x="737853" y="86389"/>
                      <a:pt x="729241" y="82446"/>
                      <a:pt x="721599" y="76867"/>
                    </a:cubicBezTo>
                    <a:cubicBezTo>
                      <a:pt x="713958" y="71348"/>
                      <a:pt x="707286" y="64373"/>
                      <a:pt x="702071" y="56428"/>
                    </a:cubicBezTo>
                    <a:cubicBezTo>
                      <a:pt x="696855" y="48604"/>
                      <a:pt x="693155" y="38961"/>
                      <a:pt x="691336" y="30713"/>
                    </a:cubicBezTo>
                    <a:lnTo>
                      <a:pt x="690062" y="22890"/>
                    </a:lnTo>
                    <a:lnTo>
                      <a:pt x="689638" y="15369"/>
                    </a:lnTo>
                    <a:cubicBezTo>
                      <a:pt x="689334" y="12882"/>
                      <a:pt x="689698" y="10335"/>
                      <a:pt x="689698" y="7849"/>
                    </a:cubicBezTo>
                    <a:cubicBezTo>
                      <a:pt x="689759" y="5362"/>
                      <a:pt x="689819" y="2815"/>
                      <a:pt x="690304" y="328"/>
                    </a:cubicBezTo>
                    <a:close/>
                    <a:moveTo>
                      <a:pt x="591350" y="0"/>
                    </a:moveTo>
                    <a:lnTo>
                      <a:pt x="657604" y="0"/>
                    </a:lnTo>
                    <a:lnTo>
                      <a:pt x="657130" y="6514"/>
                    </a:lnTo>
                    <a:cubicBezTo>
                      <a:pt x="657069" y="9850"/>
                      <a:pt x="656766" y="13246"/>
                      <a:pt x="657130" y="16521"/>
                    </a:cubicBezTo>
                    <a:lnTo>
                      <a:pt x="657858" y="26528"/>
                    </a:lnTo>
                    <a:cubicBezTo>
                      <a:pt x="657918" y="27014"/>
                      <a:pt x="657736" y="25922"/>
                      <a:pt x="657979" y="27620"/>
                    </a:cubicBezTo>
                    <a:lnTo>
                      <a:pt x="658039" y="27862"/>
                    </a:lnTo>
                    <a:lnTo>
                      <a:pt x="658161" y="28408"/>
                    </a:lnTo>
                    <a:lnTo>
                      <a:pt x="658343" y="29500"/>
                    </a:lnTo>
                    <a:lnTo>
                      <a:pt x="658707" y="31683"/>
                    </a:lnTo>
                    <a:lnTo>
                      <a:pt x="659434" y="35990"/>
                    </a:lnTo>
                    <a:cubicBezTo>
                      <a:pt x="662467" y="50545"/>
                      <a:pt x="668107" y="62736"/>
                      <a:pt x="675810" y="74016"/>
                    </a:cubicBezTo>
                    <a:cubicBezTo>
                      <a:pt x="691154" y="96457"/>
                      <a:pt x="715049" y="111740"/>
                      <a:pt x="740037" y="116895"/>
                    </a:cubicBezTo>
                    <a:lnTo>
                      <a:pt x="744707" y="117866"/>
                    </a:lnTo>
                    <a:lnTo>
                      <a:pt x="749437" y="118411"/>
                    </a:lnTo>
                    <a:cubicBezTo>
                      <a:pt x="752591" y="118775"/>
                      <a:pt x="755684" y="119139"/>
                      <a:pt x="758838" y="119079"/>
                    </a:cubicBezTo>
                    <a:cubicBezTo>
                      <a:pt x="761931" y="119018"/>
                      <a:pt x="765085" y="119321"/>
                      <a:pt x="768117" y="118958"/>
                    </a:cubicBezTo>
                    <a:lnTo>
                      <a:pt x="772666" y="118533"/>
                    </a:lnTo>
                    <a:lnTo>
                      <a:pt x="774910" y="118290"/>
                    </a:lnTo>
                    <a:lnTo>
                      <a:pt x="776062" y="118169"/>
                    </a:lnTo>
                    <a:lnTo>
                      <a:pt x="776365" y="118169"/>
                    </a:lnTo>
                    <a:lnTo>
                      <a:pt x="777275" y="118048"/>
                    </a:lnTo>
                    <a:lnTo>
                      <a:pt x="777761" y="117926"/>
                    </a:lnTo>
                    <a:cubicBezTo>
                      <a:pt x="780490" y="117320"/>
                      <a:pt x="782673" y="117017"/>
                      <a:pt x="785766" y="116167"/>
                    </a:cubicBezTo>
                    <a:cubicBezTo>
                      <a:pt x="788859" y="115197"/>
                      <a:pt x="792316" y="114409"/>
                      <a:pt x="795045" y="113196"/>
                    </a:cubicBezTo>
                    <a:cubicBezTo>
                      <a:pt x="800686" y="110952"/>
                      <a:pt x="806084" y="108222"/>
                      <a:pt x="810936" y="104887"/>
                    </a:cubicBezTo>
                    <a:cubicBezTo>
                      <a:pt x="830707" y="91787"/>
                      <a:pt x="842655" y="71469"/>
                      <a:pt x="846233" y="51940"/>
                    </a:cubicBezTo>
                    <a:cubicBezTo>
                      <a:pt x="848053" y="42176"/>
                      <a:pt x="848113" y="32593"/>
                      <a:pt x="846597" y="23799"/>
                    </a:cubicBezTo>
                    <a:lnTo>
                      <a:pt x="846415" y="22586"/>
                    </a:lnTo>
                    <a:lnTo>
                      <a:pt x="846233" y="21858"/>
                    </a:lnTo>
                    <a:lnTo>
                      <a:pt x="845869" y="20402"/>
                    </a:lnTo>
                    <a:lnTo>
                      <a:pt x="845202" y="17552"/>
                    </a:lnTo>
                    <a:cubicBezTo>
                      <a:pt x="844656" y="15551"/>
                      <a:pt x="843807" y="13185"/>
                      <a:pt x="843140" y="11123"/>
                    </a:cubicBezTo>
                    <a:cubicBezTo>
                      <a:pt x="841503" y="7060"/>
                      <a:pt x="839683" y="3421"/>
                      <a:pt x="837560" y="85"/>
                    </a:cubicBezTo>
                    <a:lnTo>
                      <a:pt x="837483" y="0"/>
                    </a:lnTo>
                    <a:lnTo>
                      <a:pt x="874489" y="0"/>
                    </a:lnTo>
                    <a:lnTo>
                      <a:pt x="893666" y="28285"/>
                    </a:lnTo>
                    <a:cubicBezTo>
                      <a:pt x="901935" y="47668"/>
                      <a:pt x="906548" y="68983"/>
                      <a:pt x="906639" y="91362"/>
                    </a:cubicBezTo>
                    <a:cubicBezTo>
                      <a:pt x="923258" y="107616"/>
                      <a:pt x="948002" y="123263"/>
                      <a:pt x="981238" y="121929"/>
                    </a:cubicBezTo>
                    <a:cubicBezTo>
                      <a:pt x="1049043" y="119200"/>
                      <a:pt x="1092468" y="85297"/>
                      <a:pt x="1156210" y="135515"/>
                    </a:cubicBezTo>
                    <a:cubicBezTo>
                      <a:pt x="1156210" y="135515"/>
                      <a:pt x="1091133" y="105675"/>
                      <a:pt x="1028726" y="158561"/>
                    </a:cubicBezTo>
                    <a:cubicBezTo>
                      <a:pt x="974020" y="204957"/>
                      <a:pt x="918406" y="235889"/>
                      <a:pt x="866065" y="199620"/>
                    </a:cubicBezTo>
                    <a:cubicBezTo>
                      <a:pt x="837742" y="231825"/>
                      <a:pt x="796865" y="252688"/>
                      <a:pt x="751075" y="254690"/>
                    </a:cubicBezTo>
                    <a:cubicBezTo>
                      <a:pt x="750165" y="249535"/>
                      <a:pt x="749134" y="244380"/>
                      <a:pt x="747679" y="239346"/>
                    </a:cubicBezTo>
                    <a:cubicBezTo>
                      <a:pt x="743555" y="224729"/>
                      <a:pt x="737368" y="210477"/>
                      <a:pt x="728756" y="197801"/>
                    </a:cubicBezTo>
                    <a:cubicBezTo>
                      <a:pt x="726816" y="194465"/>
                      <a:pt x="724390" y="191494"/>
                      <a:pt x="721964" y="188521"/>
                    </a:cubicBezTo>
                    <a:cubicBezTo>
                      <a:pt x="719538" y="185550"/>
                      <a:pt x="717294" y="182396"/>
                      <a:pt x="714504" y="179788"/>
                    </a:cubicBezTo>
                    <a:lnTo>
                      <a:pt x="706498" y="171601"/>
                    </a:lnTo>
                    <a:cubicBezTo>
                      <a:pt x="706134" y="171297"/>
                      <a:pt x="706923" y="171964"/>
                      <a:pt x="705649" y="170812"/>
                    </a:cubicBezTo>
                    <a:lnTo>
                      <a:pt x="705407" y="170630"/>
                    </a:lnTo>
                    <a:lnTo>
                      <a:pt x="704921" y="170206"/>
                    </a:lnTo>
                    <a:lnTo>
                      <a:pt x="703951" y="169417"/>
                    </a:lnTo>
                    <a:lnTo>
                      <a:pt x="702010" y="167780"/>
                    </a:lnTo>
                    <a:lnTo>
                      <a:pt x="698068" y="164504"/>
                    </a:lnTo>
                    <a:cubicBezTo>
                      <a:pt x="684786" y="154255"/>
                      <a:pt x="670897" y="147765"/>
                      <a:pt x="655856" y="143702"/>
                    </a:cubicBezTo>
                    <a:cubicBezTo>
                      <a:pt x="625956" y="135515"/>
                      <a:pt x="593994" y="140245"/>
                      <a:pt x="568461" y="154012"/>
                    </a:cubicBezTo>
                    <a:lnTo>
                      <a:pt x="563670" y="156560"/>
                    </a:lnTo>
                    <a:lnTo>
                      <a:pt x="559182" y="159532"/>
                    </a:lnTo>
                    <a:cubicBezTo>
                      <a:pt x="556210" y="161533"/>
                      <a:pt x="553177" y="163474"/>
                      <a:pt x="550509" y="165839"/>
                    </a:cubicBezTo>
                    <a:cubicBezTo>
                      <a:pt x="547840" y="168204"/>
                      <a:pt x="544869" y="170206"/>
                      <a:pt x="542503" y="172814"/>
                    </a:cubicBezTo>
                    <a:lnTo>
                      <a:pt x="538864" y="176574"/>
                    </a:lnTo>
                    <a:lnTo>
                      <a:pt x="537045" y="178454"/>
                    </a:lnTo>
                    <a:lnTo>
                      <a:pt x="536135" y="179364"/>
                    </a:lnTo>
                    <a:lnTo>
                      <a:pt x="535710" y="179424"/>
                    </a:lnTo>
                    <a:lnTo>
                      <a:pt x="535043" y="180152"/>
                    </a:lnTo>
                    <a:lnTo>
                      <a:pt x="534680" y="180637"/>
                    </a:lnTo>
                    <a:cubicBezTo>
                      <a:pt x="532739" y="183184"/>
                      <a:pt x="530980" y="185186"/>
                      <a:pt x="528918" y="188218"/>
                    </a:cubicBezTo>
                    <a:cubicBezTo>
                      <a:pt x="526977" y="191372"/>
                      <a:pt x="524612" y="194526"/>
                      <a:pt x="523156" y="197619"/>
                    </a:cubicBezTo>
                    <a:cubicBezTo>
                      <a:pt x="519942" y="203744"/>
                      <a:pt x="517273" y="210052"/>
                      <a:pt x="515454" y="216542"/>
                    </a:cubicBezTo>
                    <a:cubicBezTo>
                      <a:pt x="511754" y="229460"/>
                      <a:pt x="510784" y="242620"/>
                      <a:pt x="512421" y="254932"/>
                    </a:cubicBezTo>
                    <a:cubicBezTo>
                      <a:pt x="514059" y="267305"/>
                      <a:pt x="518061" y="278707"/>
                      <a:pt x="523641" y="288653"/>
                    </a:cubicBezTo>
                    <a:cubicBezTo>
                      <a:pt x="529221" y="298539"/>
                      <a:pt x="536196" y="307030"/>
                      <a:pt x="544019" y="313580"/>
                    </a:cubicBezTo>
                    <a:lnTo>
                      <a:pt x="544383" y="313883"/>
                    </a:lnTo>
                    <a:lnTo>
                      <a:pt x="544566" y="314065"/>
                    </a:lnTo>
                    <a:cubicBezTo>
                      <a:pt x="545232" y="314611"/>
                      <a:pt x="544869" y="314308"/>
                      <a:pt x="545051" y="314490"/>
                    </a:cubicBezTo>
                    <a:lnTo>
                      <a:pt x="545779" y="315035"/>
                    </a:lnTo>
                    <a:lnTo>
                      <a:pt x="547173" y="316066"/>
                    </a:lnTo>
                    <a:lnTo>
                      <a:pt x="549963" y="318129"/>
                    </a:lnTo>
                    <a:cubicBezTo>
                      <a:pt x="551964" y="319523"/>
                      <a:pt x="554390" y="320918"/>
                      <a:pt x="556513" y="322192"/>
                    </a:cubicBezTo>
                    <a:cubicBezTo>
                      <a:pt x="560880" y="324557"/>
                      <a:pt x="565186" y="326377"/>
                      <a:pt x="569553" y="327771"/>
                    </a:cubicBezTo>
                    <a:cubicBezTo>
                      <a:pt x="587020" y="333291"/>
                      <a:pt x="603213" y="331410"/>
                      <a:pt x="614918" y="327105"/>
                    </a:cubicBezTo>
                    <a:cubicBezTo>
                      <a:pt x="626806" y="322919"/>
                      <a:pt x="634507" y="316612"/>
                      <a:pt x="639117" y="312185"/>
                    </a:cubicBezTo>
                    <a:cubicBezTo>
                      <a:pt x="641543" y="310062"/>
                      <a:pt x="642998" y="308000"/>
                      <a:pt x="644151" y="306727"/>
                    </a:cubicBezTo>
                    <a:cubicBezTo>
                      <a:pt x="645243" y="305453"/>
                      <a:pt x="645788" y="304786"/>
                      <a:pt x="645788" y="304786"/>
                    </a:cubicBezTo>
                    <a:cubicBezTo>
                      <a:pt x="645788" y="304786"/>
                      <a:pt x="645121" y="305332"/>
                      <a:pt x="643848" y="306362"/>
                    </a:cubicBezTo>
                    <a:cubicBezTo>
                      <a:pt x="642513" y="307393"/>
                      <a:pt x="640755" y="309031"/>
                      <a:pt x="638025" y="310669"/>
                    </a:cubicBezTo>
                    <a:cubicBezTo>
                      <a:pt x="632870" y="314247"/>
                      <a:pt x="624501" y="318614"/>
                      <a:pt x="613281" y="320797"/>
                    </a:cubicBezTo>
                    <a:cubicBezTo>
                      <a:pt x="602182" y="323162"/>
                      <a:pt x="587929" y="322253"/>
                      <a:pt x="574101" y="316066"/>
                    </a:cubicBezTo>
                    <a:cubicBezTo>
                      <a:pt x="570705" y="314490"/>
                      <a:pt x="567308" y="312488"/>
                      <a:pt x="564094" y="310244"/>
                    </a:cubicBezTo>
                    <a:cubicBezTo>
                      <a:pt x="562639" y="309031"/>
                      <a:pt x="561183" y="308061"/>
                      <a:pt x="559607" y="306666"/>
                    </a:cubicBezTo>
                    <a:lnTo>
                      <a:pt x="557120" y="304301"/>
                    </a:lnTo>
                    <a:lnTo>
                      <a:pt x="555846" y="303088"/>
                    </a:lnTo>
                    <a:lnTo>
                      <a:pt x="555359" y="302601"/>
                    </a:lnTo>
                    <a:lnTo>
                      <a:pt x="555240" y="302420"/>
                    </a:lnTo>
                    <a:lnTo>
                      <a:pt x="554997" y="302117"/>
                    </a:lnTo>
                    <a:cubicBezTo>
                      <a:pt x="549235" y="295870"/>
                      <a:pt x="544141" y="288532"/>
                      <a:pt x="540502" y="280223"/>
                    </a:cubicBezTo>
                    <a:cubicBezTo>
                      <a:pt x="533164" y="263605"/>
                      <a:pt x="531829" y="242863"/>
                      <a:pt x="538682" y="224001"/>
                    </a:cubicBezTo>
                    <a:cubicBezTo>
                      <a:pt x="540320" y="219271"/>
                      <a:pt x="542685" y="214722"/>
                      <a:pt x="545354" y="210416"/>
                    </a:cubicBezTo>
                    <a:cubicBezTo>
                      <a:pt x="546627" y="208111"/>
                      <a:pt x="548143" y="206595"/>
                      <a:pt x="549478" y="204594"/>
                    </a:cubicBezTo>
                    <a:cubicBezTo>
                      <a:pt x="549963" y="203744"/>
                      <a:pt x="551297" y="202410"/>
                      <a:pt x="552268" y="201318"/>
                    </a:cubicBezTo>
                    <a:lnTo>
                      <a:pt x="555361" y="197862"/>
                    </a:lnTo>
                    <a:cubicBezTo>
                      <a:pt x="557241" y="196163"/>
                      <a:pt x="559060" y="194526"/>
                      <a:pt x="560940" y="192828"/>
                    </a:cubicBezTo>
                    <a:cubicBezTo>
                      <a:pt x="562821" y="190826"/>
                      <a:pt x="565186" y="189492"/>
                      <a:pt x="567308" y="187733"/>
                    </a:cubicBezTo>
                    <a:cubicBezTo>
                      <a:pt x="569431" y="185974"/>
                      <a:pt x="571797" y="184640"/>
                      <a:pt x="574162" y="183184"/>
                    </a:cubicBezTo>
                    <a:lnTo>
                      <a:pt x="577680" y="181062"/>
                    </a:lnTo>
                    <a:lnTo>
                      <a:pt x="581440" y="179303"/>
                    </a:lnTo>
                    <a:cubicBezTo>
                      <a:pt x="601272" y="169538"/>
                      <a:pt x="625350" y="167598"/>
                      <a:pt x="647305" y="173905"/>
                    </a:cubicBezTo>
                    <a:cubicBezTo>
                      <a:pt x="658161" y="176938"/>
                      <a:pt x="668956" y="182760"/>
                      <a:pt x="677204" y="189007"/>
                    </a:cubicBezTo>
                    <a:lnTo>
                      <a:pt x="684361" y="195071"/>
                    </a:lnTo>
                    <a:lnTo>
                      <a:pt x="690608" y="201561"/>
                    </a:lnTo>
                    <a:cubicBezTo>
                      <a:pt x="692792" y="203623"/>
                      <a:pt x="694429" y="206110"/>
                      <a:pt x="696369" y="208414"/>
                    </a:cubicBezTo>
                    <a:cubicBezTo>
                      <a:pt x="698250" y="210719"/>
                      <a:pt x="700130" y="213085"/>
                      <a:pt x="701646" y="215632"/>
                    </a:cubicBezTo>
                    <a:cubicBezTo>
                      <a:pt x="708560" y="225396"/>
                      <a:pt x="713533" y="236495"/>
                      <a:pt x="716930" y="247897"/>
                    </a:cubicBezTo>
                    <a:cubicBezTo>
                      <a:pt x="720326" y="259299"/>
                      <a:pt x="722085" y="271308"/>
                      <a:pt x="721721" y="283134"/>
                    </a:cubicBezTo>
                    <a:cubicBezTo>
                      <a:pt x="721842" y="286106"/>
                      <a:pt x="721539" y="289017"/>
                      <a:pt x="721236" y="291989"/>
                    </a:cubicBezTo>
                    <a:cubicBezTo>
                      <a:pt x="720933" y="294718"/>
                      <a:pt x="720811" y="297508"/>
                      <a:pt x="720205" y="300237"/>
                    </a:cubicBezTo>
                    <a:cubicBezTo>
                      <a:pt x="689334" y="354033"/>
                      <a:pt x="631354" y="390301"/>
                      <a:pt x="564882" y="390301"/>
                    </a:cubicBezTo>
                    <a:cubicBezTo>
                      <a:pt x="514119" y="390301"/>
                      <a:pt x="468390" y="369074"/>
                      <a:pt x="435822" y="335171"/>
                    </a:cubicBezTo>
                    <a:cubicBezTo>
                      <a:pt x="439340" y="323647"/>
                      <a:pt x="441159" y="311517"/>
                      <a:pt x="441644" y="299267"/>
                    </a:cubicBezTo>
                    <a:cubicBezTo>
                      <a:pt x="442311" y="284286"/>
                      <a:pt x="440370" y="269063"/>
                      <a:pt x="436186" y="254386"/>
                    </a:cubicBezTo>
                    <a:cubicBezTo>
                      <a:pt x="432062" y="239770"/>
                      <a:pt x="425875" y="225518"/>
                      <a:pt x="417263" y="212841"/>
                    </a:cubicBezTo>
                    <a:cubicBezTo>
                      <a:pt x="415323" y="209506"/>
                      <a:pt x="412897" y="206535"/>
                      <a:pt x="410471" y="203562"/>
                    </a:cubicBezTo>
                    <a:cubicBezTo>
                      <a:pt x="408045" y="200591"/>
                      <a:pt x="405801" y="197437"/>
                      <a:pt x="403011" y="194829"/>
                    </a:cubicBezTo>
                    <a:lnTo>
                      <a:pt x="395005" y="186641"/>
                    </a:lnTo>
                    <a:cubicBezTo>
                      <a:pt x="394642" y="186338"/>
                      <a:pt x="395430" y="187005"/>
                      <a:pt x="394156" y="185853"/>
                    </a:cubicBezTo>
                    <a:lnTo>
                      <a:pt x="393914" y="185671"/>
                    </a:lnTo>
                    <a:lnTo>
                      <a:pt x="393428" y="185247"/>
                    </a:lnTo>
                    <a:lnTo>
                      <a:pt x="392458" y="184458"/>
                    </a:lnTo>
                    <a:lnTo>
                      <a:pt x="390517" y="182821"/>
                    </a:lnTo>
                    <a:lnTo>
                      <a:pt x="386575" y="179545"/>
                    </a:lnTo>
                    <a:cubicBezTo>
                      <a:pt x="373293" y="169296"/>
                      <a:pt x="359404" y="162806"/>
                      <a:pt x="344363" y="158743"/>
                    </a:cubicBezTo>
                    <a:cubicBezTo>
                      <a:pt x="314463" y="150555"/>
                      <a:pt x="282501" y="155286"/>
                      <a:pt x="256968" y="169053"/>
                    </a:cubicBezTo>
                    <a:lnTo>
                      <a:pt x="252177" y="171601"/>
                    </a:lnTo>
                    <a:lnTo>
                      <a:pt x="247689" y="174572"/>
                    </a:lnTo>
                    <a:cubicBezTo>
                      <a:pt x="244717" y="176574"/>
                      <a:pt x="241685" y="178514"/>
                      <a:pt x="239016" y="180880"/>
                    </a:cubicBezTo>
                    <a:cubicBezTo>
                      <a:pt x="236347" y="183245"/>
                      <a:pt x="233376" y="185247"/>
                      <a:pt x="231010" y="187855"/>
                    </a:cubicBezTo>
                    <a:lnTo>
                      <a:pt x="227371" y="191615"/>
                    </a:lnTo>
                    <a:lnTo>
                      <a:pt x="225552" y="193495"/>
                    </a:lnTo>
                    <a:lnTo>
                      <a:pt x="224642" y="194405"/>
                    </a:lnTo>
                    <a:lnTo>
                      <a:pt x="224400" y="194647"/>
                    </a:lnTo>
                    <a:lnTo>
                      <a:pt x="223732" y="195375"/>
                    </a:lnTo>
                    <a:lnTo>
                      <a:pt x="223369" y="195860"/>
                    </a:lnTo>
                    <a:cubicBezTo>
                      <a:pt x="221427" y="198407"/>
                      <a:pt x="219669" y="200409"/>
                      <a:pt x="217607" y="203441"/>
                    </a:cubicBezTo>
                    <a:cubicBezTo>
                      <a:pt x="215666" y="206595"/>
                      <a:pt x="213301" y="209749"/>
                      <a:pt x="211845" y="212841"/>
                    </a:cubicBezTo>
                    <a:cubicBezTo>
                      <a:pt x="208631" y="218967"/>
                      <a:pt x="205962" y="225275"/>
                      <a:pt x="204143" y="231765"/>
                    </a:cubicBezTo>
                    <a:cubicBezTo>
                      <a:pt x="200443" y="244683"/>
                      <a:pt x="199473" y="257843"/>
                      <a:pt x="201111" y="270155"/>
                    </a:cubicBezTo>
                    <a:cubicBezTo>
                      <a:pt x="202748" y="282528"/>
                      <a:pt x="206751" y="293930"/>
                      <a:pt x="212331" y="303876"/>
                    </a:cubicBezTo>
                    <a:cubicBezTo>
                      <a:pt x="217910" y="313762"/>
                      <a:pt x="224885" y="322253"/>
                      <a:pt x="232708" y="328803"/>
                    </a:cubicBezTo>
                    <a:lnTo>
                      <a:pt x="233073" y="329106"/>
                    </a:lnTo>
                    <a:lnTo>
                      <a:pt x="233254" y="329288"/>
                    </a:lnTo>
                    <a:cubicBezTo>
                      <a:pt x="233921" y="329834"/>
                      <a:pt x="233557" y="329531"/>
                      <a:pt x="233739" y="329712"/>
                    </a:cubicBezTo>
                    <a:lnTo>
                      <a:pt x="234467" y="330258"/>
                    </a:lnTo>
                    <a:lnTo>
                      <a:pt x="235862" y="331289"/>
                    </a:lnTo>
                    <a:lnTo>
                      <a:pt x="238653" y="333351"/>
                    </a:lnTo>
                    <a:cubicBezTo>
                      <a:pt x="240654" y="334746"/>
                      <a:pt x="243080" y="336141"/>
                      <a:pt x="245202" y="337415"/>
                    </a:cubicBezTo>
                    <a:cubicBezTo>
                      <a:pt x="249569" y="339780"/>
                      <a:pt x="253875" y="341599"/>
                      <a:pt x="258241" y="342994"/>
                    </a:cubicBezTo>
                    <a:cubicBezTo>
                      <a:pt x="275708" y="348514"/>
                      <a:pt x="291902" y="346633"/>
                      <a:pt x="303607" y="342327"/>
                    </a:cubicBezTo>
                    <a:cubicBezTo>
                      <a:pt x="315494" y="338142"/>
                      <a:pt x="323197" y="331835"/>
                      <a:pt x="327806" y="327408"/>
                    </a:cubicBezTo>
                    <a:cubicBezTo>
                      <a:pt x="330232" y="325285"/>
                      <a:pt x="331688" y="323223"/>
                      <a:pt x="332840" y="321949"/>
                    </a:cubicBezTo>
                    <a:cubicBezTo>
                      <a:pt x="333931" y="320676"/>
                      <a:pt x="334478" y="320008"/>
                      <a:pt x="334478" y="320008"/>
                    </a:cubicBezTo>
                    <a:cubicBezTo>
                      <a:pt x="334478" y="320008"/>
                      <a:pt x="333810" y="320555"/>
                      <a:pt x="332537" y="321585"/>
                    </a:cubicBezTo>
                    <a:cubicBezTo>
                      <a:pt x="331203" y="322616"/>
                      <a:pt x="329444" y="324254"/>
                      <a:pt x="326715" y="325892"/>
                    </a:cubicBezTo>
                    <a:cubicBezTo>
                      <a:pt x="321559" y="329470"/>
                      <a:pt x="313190" y="333836"/>
                      <a:pt x="301970" y="336020"/>
                    </a:cubicBezTo>
                    <a:cubicBezTo>
                      <a:pt x="290871" y="338385"/>
                      <a:pt x="276618" y="337475"/>
                      <a:pt x="262790" y="331289"/>
                    </a:cubicBezTo>
                    <a:cubicBezTo>
                      <a:pt x="259394" y="329712"/>
                      <a:pt x="255998" y="327711"/>
                      <a:pt x="252784" y="325467"/>
                    </a:cubicBezTo>
                    <a:cubicBezTo>
                      <a:pt x="251328" y="324254"/>
                      <a:pt x="249872" y="323284"/>
                      <a:pt x="248295" y="321889"/>
                    </a:cubicBezTo>
                    <a:lnTo>
                      <a:pt x="245809" y="319523"/>
                    </a:lnTo>
                    <a:lnTo>
                      <a:pt x="244535" y="318310"/>
                    </a:lnTo>
                    <a:lnTo>
                      <a:pt x="243929" y="317704"/>
                    </a:lnTo>
                    <a:cubicBezTo>
                      <a:pt x="243989" y="317764"/>
                      <a:pt x="243504" y="317340"/>
                      <a:pt x="244050" y="317825"/>
                    </a:cubicBezTo>
                    <a:lnTo>
                      <a:pt x="243929" y="317643"/>
                    </a:lnTo>
                    <a:lnTo>
                      <a:pt x="243686" y="317340"/>
                    </a:lnTo>
                    <a:cubicBezTo>
                      <a:pt x="237925" y="311093"/>
                      <a:pt x="232830" y="303754"/>
                      <a:pt x="229191" y="295446"/>
                    </a:cubicBezTo>
                    <a:cubicBezTo>
                      <a:pt x="221852" y="278828"/>
                      <a:pt x="220518" y="258086"/>
                      <a:pt x="227371" y="239224"/>
                    </a:cubicBezTo>
                    <a:cubicBezTo>
                      <a:pt x="229009" y="234494"/>
                      <a:pt x="231375" y="229945"/>
                      <a:pt x="234043" y="225639"/>
                    </a:cubicBezTo>
                    <a:cubicBezTo>
                      <a:pt x="235317" y="223334"/>
                      <a:pt x="236833" y="221818"/>
                      <a:pt x="238167" y="219816"/>
                    </a:cubicBezTo>
                    <a:cubicBezTo>
                      <a:pt x="238653" y="218967"/>
                      <a:pt x="239986" y="217633"/>
                      <a:pt x="240957" y="216542"/>
                    </a:cubicBezTo>
                    <a:lnTo>
                      <a:pt x="244050" y="213145"/>
                    </a:lnTo>
                    <a:cubicBezTo>
                      <a:pt x="245930" y="211447"/>
                      <a:pt x="247749" y="209809"/>
                      <a:pt x="249630" y="208111"/>
                    </a:cubicBezTo>
                    <a:cubicBezTo>
                      <a:pt x="251510" y="206110"/>
                      <a:pt x="253875" y="204775"/>
                      <a:pt x="255998" y="203017"/>
                    </a:cubicBezTo>
                    <a:cubicBezTo>
                      <a:pt x="258121" y="201258"/>
                      <a:pt x="260486" y="199923"/>
                      <a:pt x="262851" y="198468"/>
                    </a:cubicBezTo>
                    <a:lnTo>
                      <a:pt x="266369" y="196346"/>
                    </a:lnTo>
                    <a:lnTo>
                      <a:pt x="270129" y="194586"/>
                    </a:lnTo>
                    <a:cubicBezTo>
                      <a:pt x="289961" y="184822"/>
                      <a:pt x="314039" y="182881"/>
                      <a:pt x="335994" y="189189"/>
                    </a:cubicBezTo>
                    <a:cubicBezTo>
                      <a:pt x="346850" y="192221"/>
                      <a:pt x="357645" y="198044"/>
                      <a:pt x="365894" y="204290"/>
                    </a:cubicBezTo>
                    <a:lnTo>
                      <a:pt x="373050" y="210355"/>
                    </a:lnTo>
                    <a:lnTo>
                      <a:pt x="379297" y="216845"/>
                    </a:lnTo>
                    <a:cubicBezTo>
                      <a:pt x="381480" y="218906"/>
                      <a:pt x="383118" y="221393"/>
                      <a:pt x="385059" y="223698"/>
                    </a:cubicBezTo>
                    <a:cubicBezTo>
                      <a:pt x="386939" y="226003"/>
                      <a:pt x="388819" y="228368"/>
                      <a:pt x="390335" y="230915"/>
                    </a:cubicBezTo>
                    <a:cubicBezTo>
                      <a:pt x="397249" y="240679"/>
                      <a:pt x="402222" y="251778"/>
                      <a:pt x="405619" y="263180"/>
                    </a:cubicBezTo>
                    <a:cubicBezTo>
                      <a:pt x="409015" y="274582"/>
                      <a:pt x="410774" y="286591"/>
                      <a:pt x="410410" y="298417"/>
                    </a:cubicBezTo>
                    <a:cubicBezTo>
                      <a:pt x="410531" y="301390"/>
                      <a:pt x="410228" y="304301"/>
                      <a:pt x="409925" y="307272"/>
                    </a:cubicBezTo>
                    <a:cubicBezTo>
                      <a:pt x="409621" y="310183"/>
                      <a:pt x="409500" y="313155"/>
                      <a:pt x="408833" y="316006"/>
                    </a:cubicBezTo>
                    <a:lnTo>
                      <a:pt x="407256" y="324679"/>
                    </a:lnTo>
                    <a:lnTo>
                      <a:pt x="404891" y="333108"/>
                    </a:lnTo>
                    <a:cubicBezTo>
                      <a:pt x="404830" y="333291"/>
                      <a:pt x="404769" y="333412"/>
                      <a:pt x="404769" y="333533"/>
                    </a:cubicBezTo>
                    <a:cubicBezTo>
                      <a:pt x="370988" y="371681"/>
                      <a:pt x="321681" y="395698"/>
                      <a:pt x="266732" y="395698"/>
                    </a:cubicBezTo>
                    <a:cubicBezTo>
                      <a:pt x="197169" y="395698"/>
                      <a:pt x="136641" y="357125"/>
                      <a:pt x="105225" y="300177"/>
                    </a:cubicBezTo>
                    <a:lnTo>
                      <a:pt x="111835" y="291625"/>
                    </a:lnTo>
                    <a:cubicBezTo>
                      <a:pt x="112199" y="291079"/>
                      <a:pt x="111471" y="292231"/>
                      <a:pt x="112745" y="290291"/>
                    </a:cubicBezTo>
                    <a:lnTo>
                      <a:pt x="112988" y="289866"/>
                    </a:lnTo>
                    <a:lnTo>
                      <a:pt x="113533" y="289017"/>
                    </a:lnTo>
                    <a:lnTo>
                      <a:pt x="114565" y="287379"/>
                    </a:lnTo>
                    <a:lnTo>
                      <a:pt x="116627" y="284104"/>
                    </a:lnTo>
                    <a:lnTo>
                      <a:pt x="120751" y="277494"/>
                    </a:lnTo>
                    <a:cubicBezTo>
                      <a:pt x="123540" y="272581"/>
                      <a:pt x="126391" y="266577"/>
                      <a:pt x="129120" y="261179"/>
                    </a:cubicBezTo>
                    <a:cubicBezTo>
                      <a:pt x="131728" y="255599"/>
                      <a:pt x="133366" y="250202"/>
                      <a:pt x="135488" y="244683"/>
                    </a:cubicBezTo>
                    <a:cubicBezTo>
                      <a:pt x="137489" y="239224"/>
                      <a:pt x="138642" y="233402"/>
                      <a:pt x="140159" y="227822"/>
                    </a:cubicBezTo>
                    <a:cubicBezTo>
                      <a:pt x="141675" y="222182"/>
                      <a:pt x="142220" y="216359"/>
                      <a:pt x="143191" y="210659"/>
                    </a:cubicBezTo>
                    <a:cubicBezTo>
                      <a:pt x="149316" y="164566"/>
                      <a:pt x="136458" y="117745"/>
                      <a:pt x="110683" y="82446"/>
                    </a:cubicBezTo>
                    <a:lnTo>
                      <a:pt x="105891" y="75836"/>
                    </a:lnTo>
                    <a:lnTo>
                      <a:pt x="100312" y="69771"/>
                    </a:lnTo>
                    <a:lnTo>
                      <a:pt x="90542" y="59576"/>
                    </a:lnTo>
                    <a:lnTo>
                      <a:pt x="110752" y="42901"/>
                    </a:lnTo>
                    <a:cubicBezTo>
                      <a:pt x="137480" y="24844"/>
                      <a:pt x="167870" y="11796"/>
                      <a:pt x="200575" y="5104"/>
                    </a:cubicBezTo>
                    <a:lnTo>
                      <a:pt x="206268" y="4530"/>
                    </a:lnTo>
                    <a:lnTo>
                      <a:pt x="210693" y="16582"/>
                    </a:lnTo>
                    <a:cubicBezTo>
                      <a:pt x="218820" y="37203"/>
                      <a:pt x="231132" y="56307"/>
                      <a:pt x="245566" y="73653"/>
                    </a:cubicBezTo>
                    <a:cubicBezTo>
                      <a:pt x="259940" y="91119"/>
                      <a:pt x="277468" y="106281"/>
                      <a:pt x="296936" y="118351"/>
                    </a:cubicBezTo>
                    <a:cubicBezTo>
                      <a:pt x="316343" y="130481"/>
                      <a:pt x="337692" y="140063"/>
                      <a:pt x="360193" y="145400"/>
                    </a:cubicBezTo>
                    <a:cubicBezTo>
                      <a:pt x="365711" y="147099"/>
                      <a:pt x="371413" y="148008"/>
                      <a:pt x="377113" y="148857"/>
                    </a:cubicBezTo>
                    <a:cubicBezTo>
                      <a:pt x="382815" y="149706"/>
                      <a:pt x="388455" y="150980"/>
                      <a:pt x="394217" y="151101"/>
                    </a:cubicBezTo>
                    <a:lnTo>
                      <a:pt x="411441" y="152132"/>
                    </a:lnTo>
                    <a:cubicBezTo>
                      <a:pt x="412108" y="152132"/>
                      <a:pt x="410713" y="152193"/>
                      <a:pt x="413079" y="152132"/>
                    </a:cubicBezTo>
                    <a:lnTo>
                      <a:pt x="413564" y="152132"/>
                    </a:lnTo>
                    <a:lnTo>
                      <a:pt x="414534" y="152072"/>
                    </a:lnTo>
                    <a:lnTo>
                      <a:pt x="416475" y="152011"/>
                    </a:lnTo>
                    <a:lnTo>
                      <a:pt x="420357" y="151829"/>
                    </a:lnTo>
                    <a:lnTo>
                      <a:pt x="428120" y="151526"/>
                    </a:lnTo>
                    <a:cubicBezTo>
                      <a:pt x="433760" y="151041"/>
                      <a:pt x="440310" y="150010"/>
                      <a:pt x="446314" y="149160"/>
                    </a:cubicBezTo>
                    <a:cubicBezTo>
                      <a:pt x="452379" y="148190"/>
                      <a:pt x="457777" y="146431"/>
                      <a:pt x="463539" y="145097"/>
                    </a:cubicBezTo>
                    <a:cubicBezTo>
                      <a:pt x="469179" y="143641"/>
                      <a:pt x="474576" y="141337"/>
                      <a:pt x="480096" y="139396"/>
                    </a:cubicBezTo>
                    <a:cubicBezTo>
                      <a:pt x="485615" y="137455"/>
                      <a:pt x="490709" y="134605"/>
                      <a:pt x="495925" y="132179"/>
                    </a:cubicBezTo>
                    <a:cubicBezTo>
                      <a:pt x="537348" y="111133"/>
                      <a:pt x="568704" y="74016"/>
                      <a:pt x="583138" y="32775"/>
                    </a:cubicBezTo>
                    <a:lnTo>
                      <a:pt x="585867" y="25073"/>
                    </a:lnTo>
                    <a:lnTo>
                      <a:pt x="587869" y="17188"/>
                    </a:lnTo>
                    <a:cubicBezTo>
                      <a:pt x="589203" y="11912"/>
                      <a:pt x="590598" y="6757"/>
                      <a:pt x="591144" y="1420"/>
                    </a:cubicBezTo>
                    <a:close/>
                    <a:moveTo>
                      <a:pt x="251200" y="0"/>
                    </a:moveTo>
                    <a:lnTo>
                      <a:pt x="553052" y="0"/>
                    </a:lnTo>
                    <a:lnTo>
                      <a:pt x="551237" y="7120"/>
                    </a:lnTo>
                    <a:lnTo>
                      <a:pt x="549417" y="13246"/>
                    </a:lnTo>
                    <a:lnTo>
                      <a:pt x="546992" y="19189"/>
                    </a:lnTo>
                    <a:cubicBezTo>
                      <a:pt x="540502" y="35080"/>
                      <a:pt x="531162" y="50121"/>
                      <a:pt x="519214" y="62978"/>
                    </a:cubicBezTo>
                    <a:cubicBezTo>
                      <a:pt x="507266" y="75836"/>
                      <a:pt x="492832" y="86692"/>
                      <a:pt x="476820" y="94516"/>
                    </a:cubicBezTo>
                    <a:cubicBezTo>
                      <a:pt x="472696" y="96214"/>
                      <a:pt x="468815" y="98458"/>
                      <a:pt x="464569" y="99792"/>
                    </a:cubicBezTo>
                    <a:cubicBezTo>
                      <a:pt x="460324" y="101126"/>
                      <a:pt x="456200" y="102885"/>
                      <a:pt x="451833" y="103917"/>
                    </a:cubicBezTo>
                    <a:cubicBezTo>
                      <a:pt x="447527" y="104826"/>
                      <a:pt x="443039" y="106160"/>
                      <a:pt x="438854" y="106767"/>
                    </a:cubicBezTo>
                    <a:cubicBezTo>
                      <a:pt x="434609" y="107252"/>
                      <a:pt x="430970" y="108041"/>
                      <a:pt x="426239" y="108465"/>
                    </a:cubicBezTo>
                    <a:lnTo>
                      <a:pt x="411805" y="108950"/>
                    </a:lnTo>
                    <a:lnTo>
                      <a:pt x="397916" y="108041"/>
                    </a:lnTo>
                    <a:cubicBezTo>
                      <a:pt x="393246" y="107980"/>
                      <a:pt x="388697" y="106767"/>
                      <a:pt x="384149" y="106100"/>
                    </a:cubicBezTo>
                    <a:lnTo>
                      <a:pt x="377295" y="104947"/>
                    </a:lnTo>
                    <a:cubicBezTo>
                      <a:pt x="374991" y="104644"/>
                      <a:pt x="372808" y="103795"/>
                      <a:pt x="370563" y="103249"/>
                    </a:cubicBezTo>
                    <a:cubicBezTo>
                      <a:pt x="352430" y="99125"/>
                      <a:pt x="335205" y="91483"/>
                      <a:pt x="319497" y="81779"/>
                    </a:cubicBezTo>
                    <a:cubicBezTo>
                      <a:pt x="311431" y="77170"/>
                      <a:pt x="304274" y="71287"/>
                      <a:pt x="296936" y="65647"/>
                    </a:cubicBezTo>
                    <a:lnTo>
                      <a:pt x="286686" y="56307"/>
                    </a:lnTo>
                    <a:cubicBezTo>
                      <a:pt x="283290" y="53214"/>
                      <a:pt x="280439" y="49514"/>
                      <a:pt x="277286" y="46239"/>
                    </a:cubicBezTo>
                    <a:cubicBezTo>
                      <a:pt x="275770" y="44481"/>
                      <a:pt x="274071" y="42903"/>
                      <a:pt x="272737" y="41084"/>
                    </a:cubicBezTo>
                    <a:lnTo>
                      <a:pt x="268673" y="35565"/>
                    </a:lnTo>
                    <a:cubicBezTo>
                      <a:pt x="266005" y="31866"/>
                      <a:pt x="263033" y="28348"/>
                      <a:pt x="260789" y="24344"/>
                    </a:cubicBezTo>
                    <a:cubicBezTo>
                      <a:pt x="258424" y="20464"/>
                      <a:pt x="256058" y="16582"/>
                      <a:pt x="253693" y="12701"/>
                    </a:cubicBezTo>
                    <a:cubicBezTo>
                      <a:pt x="251691" y="8637"/>
                      <a:pt x="249751" y="4573"/>
                      <a:pt x="247749" y="510"/>
                    </a:cubicBezTo>
                    <a:lnTo>
                      <a:pt x="247687" y="354"/>
                    </a:lnTo>
                    <a:close/>
                  </a:path>
                </a:pathLst>
              </a:custGeom>
              <a:solidFill>
                <a:srgbClr val="C20A0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A4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C20CE5FC-B737-4D2E-B462-30DA222B27DB}"/>
                  </a:ext>
                </a:extLst>
              </p:cNvPr>
              <p:cNvSpPr txBox="1"/>
              <p:nvPr/>
            </p:nvSpPr>
            <p:spPr>
              <a:xfrm>
                <a:off x="4416615" y="3267498"/>
                <a:ext cx="336404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D11A1A"/>
                    </a:solidFill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6719F97-AB69-4F25-BF4A-68E533808F4C}"/>
                </a:ext>
              </a:extLst>
            </p:cNvPr>
            <p:cNvSpPr txBox="1"/>
            <p:nvPr/>
          </p:nvSpPr>
          <p:spPr>
            <a:xfrm>
              <a:off x="4552685" y="2275426"/>
              <a:ext cx="61266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D11A1A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02</a:t>
              </a:r>
              <a:endParaRPr lang="zh-CN" altLang="en-US" sz="2800" dirty="0">
                <a:solidFill>
                  <a:srgbClr val="D11A1A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2C4B5F0-3C18-4D55-8146-44441E995231}"/>
              </a:ext>
            </a:extLst>
          </p:cNvPr>
          <p:cNvGrpSpPr/>
          <p:nvPr/>
        </p:nvGrpSpPr>
        <p:grpSpPr>
          <a:xfrm>
            <a:off x="3464881" y="4501216"/>
            <a:ext cx="4758204" cy="523220"/>
            <a:chOff x="3464881" y="2275426"/>
            <a:chExt cx="4758204" cy="523220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890FE214-07EC-418F-80C8-394F0E6B52FA}"/>
                </a:ext>
              </a:extLst>
            </p:cNvPr>
            <p:cNvGrpSpPr/>
            <p:nvPr/>
          </p:nvGrpSpPr>
          <p:grpSpPr>
            <a:xfrm>
              <a:off x="3464881" y="2296246"/>
              <a:ext cx="4758204" cy="502400"/>
              <a:chOff x="3147552" y="3200964"/>
              <a:chExt cx="4758204" cy="502400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BAC9BB89-C1A2-42E1-BACE-ACBCE22F1BF5}"/>
                  </a:ext>
                </a:extLst>
              </p:cNvPr>
              <p:cNvSpPr/>
              <p:nvPr/>
            </p:nvSpPr>
            <p:spPr>
              <a:xfrm>
                <a:off x="3147552" y="3200964"/>
                <a:ext cx="4758204" cy="502400"/>
              </a:xfrm>
              <a:prstGeom prst="roundRect">
                <a:avLst>
                  <a:gd name="adj" fmla="val 50000"/>
                </a:avLst>
              </a:prstGeom>
              <a:solidFill>
                <a:srgbClr val="FBEA8B"/>
              </a:solidFill>
              <a:ln w="25400">
                <a:solidFill>
                  <a:srgbClr val="FBEA8B"/>
                </a:solidFill>
              </a:ln>
              <a:effectLst>
                <a:innerShdw blurRad="63500" dist="50800" dir="13500000">
                  <a:srgbClr val="C20A0A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4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BA522BA-39FD-43A1-9F09-DBEE5D740DB6}"/>
                  </a:ext>
                </a:extLst>
              </p:cNvPr>
              <p:cNvSpPr/>
              <p:nvPr/>
            </p:nvSpPr>
            <p:spPr>
              <a:xfrm>
                <a:off x="3163427" y="3215276"/>
                <a:ext cx="1156210" cy="395698"/>
              </a:xfrm>
              <a:custGeom>
                <a:avLst/>
                <a:gdLst>
                  <a:gd name="connsiteX0" fmla="*/ 555240 w 1156210"/>
                  <a:gd name="connsiteY0" fmla="*/ 302481 h 395698"/>
                  <a:gd name="connsiteX1" fmla="*/ 555359 w 1156210"/>
                  <a:gd name="connsiteY1" fmla="*/ 302601 h 395698"/>
                  <a:gd name="connsiteX2" fmla="*/ 555361 w 1156210"/>
                  <a:gd name="connsiteY2" fmla="*/ 302603 h 395698"/>
                  <a:gd name="connsiteX3" fmla="*/ 555240 w 1156210"/>
                  <a:gd name="connsiteY3" fmla="*/ 302481 h 395698"/>
                  <a:gd name="connsiteX4" fmla="*/ 64886 w 1156210"/>
                  <a:gd name="connsiteY4" fmla="*/ 86462 h 395698"/>
                  <a:gd name="connsiteX5" fmla="*/ 71443 w 1156210"/>
                  <a:gd name="connsiteY5" fmla="*/ 93970 h 395698"/>
                  <a:gd name="connsiteX6" fmla="*/ 75446 w 1156210"/>
                  <a:gd name="connsiteY6" fmla="*/ 98943 h 395698"/>
                  <a:gd name="connsiteX7" fmla="*/ 78963 w 1156210"/>
                  <a:gd name="connsiteY7" fmla="*/ 104341 h 395698"/>
                  <a:gd name="connsiteX8" fmla="*/ 99341 w 1156210"/>
                  <a:gd name="connsiteY8" fmla="*/ 152011 h 395698"/>
                  <a:gd name="connsiteX9" fmla="*/ 101343 w 1156210"/>
                  <a:gd name="connsiteY9" fmla="*/ 204775 h 395698"/>
                  <a:gd name="connsiteX10" fmla="*/ 98735 w 1156210"/>
                  <a:gd name="connsiteY10" fmla="*/ 217875 h 395698"/>
                  <a:gd name="connsiteX11" fmla="*/ 94914 w 1156210"/>
                  <a:gd name="connsiteY11" fmla="*/ 230733 h 395698"/>
                  <a:gd name="connsiteX12" fmla="*/ 89941 w 1156210"/>
                  <a:gd name="connsiteY12" fmla="*/ 243045 h 395698"/>
                  <a:gd name="connsiteX13" fmla="*/ 84180 w 1156210"/>
                  <a:gd name="connsiteY13" fmla="*/ 254386 h 395698"/>
                  <a:gd name="connsiteX14" fmla="*/ 76416 w 1156210"/>
                  <a:gd name="connsiteY14" fmla="*/ 266577 h 395698"/>
                  <a:gd name="connsiteX15" fmla="*/ 67743 w 1156210"/>
                  <a:gd name="connsiteY15" fmla="*/ 277494 h 395698"/>
                  <a:gd name="connsiteX16" fmla="*/ 58343 w 1156210"/>
                  <a:gd name="connsiteY16" fmla="*/ 287804 h 395698"/>
                  <a:gd name="connsiteX17" fmla="*/ 53491 w 1156210"/>
                  <a:gd name="connsiteY17" fmla="*/ 292838 h 395698"/>
                  <a:gd name="connsiteX18" fmla="*/ 48275 w 1156210"/>
                  <a:gd name="connsiteY18" fmla="*/ 297447 h 395698"/>
                  <a:gd name="connsiteX19" fmla="*/ 19770 w 1156210"/>
                  <a:gd name="connsiteY19" fmla="*/ 318068 h 395698"/>
                  <a:gd name="connsiteX20" fmla="*/ 13576 w 1156210"/>
                  <a:gd name="connsiteY20" fmla="*/ 318444 h 395698"/>
                  <a:gd name="connsiteX21" fmla="*/ 0 w 1156210"/>
                  <a:gd name="connsiteY21" fmla="*/ 251200 h 395698"/>
                  <a:gd name="connsiteX22" fmla="*/ 19741 w 1156210"/>
                  <a:gd name="connsiteY22" fmla="*/ 153422 h 395698"/>
                  <a:gd name="connsiteX23" fmla="*/ 690395 w 1156210"/>
                  <a:gd name="connsiteY23" fmla="*/ 0 h 395698"/>
                  <a:gd name="connsiteX24" fmla="*/ 821305 w 1156210"/>
                  <a:gd name="connsiteY24" fmla="*/ 0 h 395698"/>
                  <a:gd name="connsiteX25" fmla="*/ 826705 w 1156210"/>
                  <a:gd name="connsiteY25" fmla="*/ 6029 h 395698"/>
                  <a:gd name="connsiteX26" fmla="*/ 829797 w 1156210"/>
                  <a:gd name="connsiteY26" fmla="*/ 15308 h 395698"/>
                  <a:gd name="connsiteX27" fmla="*/ 830646 w 1156210"/>
                  <a:gd name="connsiteY27" fmla="*/ 20039 h 395698"/>
                  <a:gd name="connsiteX28" fmla="*/ 830949 w 1156210"/>
                  <a:gd name="connsiteY28" fmla="*/ 23011 h 395698"/>
                  <a:gd name="connsiteX29" fmla="*/ 831071 w 1156210"/>
                  <a:gd name="connsiteY29" fmla="*/ 24466 h 395698"/>
                  <a:gd name="connsiteX30" fmla="*/ 831132 w 1156210"/>
                  <a:gd name="connsiteY30" fmla="*/ 25194 h 395698"/>
                  <a:gd name="connsiteX31" fmla="*/ 831071 w 1156210"/>
                  <a:gd name="connsiteY31" fmla="*/ 25012 h 395698"/>
                  <a:gd name="connsiteX32" fmla="*/ 831071 w 1156210"/>
                  <a:gd name="connsiteY32" fmla="*/ 25194 h 395698"/>
                  <a:gd name="connsiteX33" fmla="*/ 831071 w 1156210"/>
                  <a:gd name="connsiteY33" fmla="*/ 25558 h 395698"/>
                  <a:gd name="connsiteX34" fmla="*/ 828038 w 1156210"/>
                  <a:gd name="connsiteY34" fmla="*/ 47513 h 395698"/>
                  <a:gd name="connsiteX35" fmla="*/ 798199 w 1156210"/>
                  <a:gd name="connsiteY35" fmla="*/ 84024 h 395698"/>
                  <a:gd name="connsiteX36" fmla="*/ 786554 w 1156210"/>
                  <a:gd name="connsiteY36" fmla="*/ 88936 h 395698"/>
                  <a:gd name="connsiteX37" fmla="*/ 780914 w 1156210"/>
                  <a:gd name="connsiteY37" fmla="*/ 90392 h 395698"/>
                  <a:gd name="connsiteX38" fmla="*/ 773394 w 1156210"/>
                  <a:gd name="connsiteY38" fmla="*/ 91483 h 395698"/>
                  <a:gd name="connsiteX39" fmla="*/ 767147 w 1156210"/>
                  <a:gd name="connsiteY39" fmla="*/ 91605 h 395698"/>
                  <a:gd name="connsiteX40" fmla="*/ 760294 w 1156210"/>
                  <a:gd name="connsiteY40" fmla="*/ 91302 h 395698"/>
                  <a:gd name="connsiteX41" fmla="*/ 753501 w 1156210"/>
                  <a:gd name="connsiteY41" fmla="*/ 90392 h 395698"/>
                  <a:gd name="connsiteX42" fmla="*/ 750105 w 1156210"/>
                  <a:gd name="connsiteY42" fmla="*/ 89785 h 395698"/>
                  <a:gd name="connsiteX43" fmla="*/ 746769 w 1156210"/>
                  <a:gd name="connsiteY43" fmla="*/ 88876 h 395698"/>
                  <a:gd name="connsiteX44" fmla="*/ 721599 w 1156210"/>
                  <a:gd name="connsiteY44" fmla="*/ 76867 h 395698"/>
                  <a:gd name="connsiteX45" fmla="*/ 702071 w 1156210"/>
                  <a:gd name="connsiteY45" fmla="*/ 56428 h 395698"/>
                  <a:gd name="connsiteX46" fmla="*/ 691336 w 1156210"/>
                  <a:gd name="connsiteY46" fmla="*/ 30713 h 395698"/>
                  <a:gd name="connsiteX47" fmla="*/ 690062 w 1156210"/>
                  <a:gd name="connsiteY47" fmla="*/ 22890 h 395698"/>
                  <a:gd name="connsiteX48" fmla="*/ 689638 w 1156210"/>
                  <a:gd name="connsiteY48" fmla="*/ 15369 h 395698"/>
                  <a:gd name="connsiteX49" fmla="*/ 689698 w 1156210"/>
                  <a:gd name="connsiteY49" fmla="*/ 7849 h 395698"/>
                  <a:gd name="connsiteX50" fmla="*/ 690304 w 1156210"/>
                  <a:gd name="connsiteY50" fmla="*/ 328 h 395698"/>
                  <a:gd name="connsiteX51" fmla="*/ 591350 w 1156210"/>
                  <a:gd name="connsiteY51" fmla="*/ 0 h 395698"/>
                  <a:gd name="connsiteX52" fmla="*/ 657604 w 1156210"/>
                  <a:gd name="connsiteY52" fmla="*/ 0 h 395698"/>
                  <a:gd name="connsiteX53" fmla="*/ 657130 w 1156210"/>
                  <a:gd name="connsiteY53" fmla="*/ 6514 h 395698"/>
                  <a:gd name="connsiteX54" fmla="*/ 657130 w 1156210"/>
                  <a:gd name="connsiteY54" fmla="*/ 16521 h 395698"/>
                  <a:gd name="connsiteX55" fmla="*/ 657858 w 1156210"/>
                  <a:gd name="connsiteY55" fmla="*/ 26528 h 395698"/>
                  <a:gd name="connsiteX56" fmla="*/ 657979 w 1156210"/>
                  <a:gd name="connsiteY56" fmla="*/ 27620 h 395698"/>
                  <a:gd name="connsiteX57" fmla="*/ 658039 w 1156210"/>
                  <a:gd name="connsiteY57" fmla="*/ 27862 h 395698"/>
                  <a:gd name="connsiteX58" fmla="*/ 658161 w 1156210"/>
                  <a:gd name="connsiteY58" fmla="*/ 28408 h 395698"/>
                  <a:gd name="connsiteX59" fmla="*/ 658343 w 1156210"/>
                  <a:gd name="connsiteY59" fmla="*/ 29500 h 395698"/>
                  <a:gd name="connsiteX60" fmla="*/ 658707 w 1156210"/>
                  <a:gd name="connsiteY60" fmla="*/ 31683 h 395698"/>
                  <a:gd name="connsiteX61" fmla="*/ 659434 w 1156210"/>
                  <a:gd name="connsiteY61" fmla="*/ 35990 h 395698"/>
                  <a:gd name="connsiteX62" fmla="*/ 675810 w 1156210"/>
                  <a:gd name="connsiteY62" fmla="*/ 74016 h 395698"/>
                  <a:gd name="connsiteX63" fmla="*/ 740037 w 1156210"/>
                  <a:gd name="connsiteY63" fmla="*/ 116895 h 395698"/>
                  <a:gd name="connsiteX64" fmla="*/ 744707 w 1156210"/>
                  <a:gd name="connsiteY64" fmla="*/ 117866 h 395698"/>
                  <a:gd name="connsiteX65" fmla="*/ 749437 w 1156210"/>
                  <a:gd name="connsiteY65" fmla="*/ 118411 h 395698"/>
                  <a:gd name="connsiteX66" fmla="*/ 758838 w 1156210"/>
                  <a:gd name="connsiteY66" fmla="*/ 119079 h 395698"/>
                  <a:gd name="connsiteX67" fmla="*/ 768117 w 1156210"/>
                  <a:gd name="connsiteY67" fmla="*/ 118958 h 395698"/>
                  <a:gd name="connsiteX68" fmla="*/ 772666 w 1156210"/>
                  <a:gd name="connsiteY68" fmla="*/ 118533 h 395698"/>
                  <a:gd name="connsiteX69" fmla="*/ 774910 w 1156210"/>
                  <a:gd name="connsiteY69" fmla="*/ 118290 h 395698"/>
                  <a:gd name="connsiteX70" fmla="*/ 776062 w 1156210"/>
                  <a:gd name="connsiteY70" fmla="*/ 118169 h 395698"/>
                  <a:gd name="connsiteX71" fmla="*/ 776365 w 1156210"/>
                  <a:gd name="connsiteY71" fmla="*/ 118169 h 395698"/>
                  <a:gd name="connsiteX72" fmla="*/ 777275 w 1156210"/>
                  <a:gd name="connsiteY72" fmla="*/ 118048 h 395698"/>
                  <a:gd name="connsiteX73" fmla="*/ 777761 w 1156210"/>
                  <a:gd name="connsiteY73" fmla="*/ 117926 h 395698"/>
                  <a:gd name="connsiteX74" fmla="*/ 785766 w 1156210"/>
                  <a:gd name="connsiteY74" fmla="*/ 116167 h 395698"/>
                  <a:gd name="connsiteX75" fmla="*/ 795045 w 1156210"/>
                  <a:gd name="connsiteY75" fmla="*/ 113196 h 395698"/>
                  <a:gd name="connsiteX76" fmla="*/ 810936 w 1156210"/>
                  <a:gd name="connsiteY76" fmla="*/ 104887 h 395698"/>
                  <a:gd name="connsiteX77" fmla="*/ 846233 w 1156210"/>
                  <a:gd name="connsiteY77" fmla="*/ 51940 h 395698"/>
                  <a:gd name="connsiteX78" fmla="*/ 846597 w 1156210"/>
                  <a:gd name="connsiteY78" fmla="*/ 23799 h 395698"/>
                  <a:gd name="connsiteX79" fmla="*/ 846415 w 1156210"/>
                  <a:gd name="connsiteY79" fmla="*/ 22586 h 395698"/>
                  <a:gd name="connsiteX80" fmla="*/ 846233 w 1156210"/>
                  <a:gd name="connsiteY80" fmla="*/ 21858 h 395698"/>
                  <a:gd name="connsiteX81" fmla="*/ 845869 w 1156210"/>
                  <a:gd name="connsiteY81" fmla="*/ 20402 h 395698"/>
                  <a:gd name="connsiteX82" fmla="*/ 845202 w 1156210"/>
                  <a:gd name="connsiteY82" fmla="*/ 17552 h 395698"/>
                  <a:gd name="connsiteX83" fmla="*/ 843140 w 1156210"/>
                  <a:gd name="connsiteY83" fmla="*/ 11123 h 395698"/>
                  <a:gd name="connsiteX84" fmla="*/ 837560 w 1156210"/>
                  <a:gd name="connsiteY84" fmla="*/ 85 h 395698"/>
                  <a:gd name="connsiteX85" fmla="*/ 837483 w 1156210"/>
                  <a:gd name="connsiteY85" fmla="*/ 0 h 395698"/>
                  <a:gd name="connsiteX86" fmla="*/ 874489 w 1156210"/>
                  <a:gd name="connsiteY86" fmla="*/ 0 h 395698"/>
                  <a:gd name="connsiteX87" fmla="*/ 893666 w 1156210"/>
                  <a:gd name="connsiteY87" fmla="*/ 28285 h 395698"/>
                  <a:gd name="connsiteX88" fmla="*/ 906639 w 1156210"/>
                  <a:gd name="connsiteY88" fmla="*/ 91362 h 395698"/>
                  <a:gd name="connsiteX89" fmla="*/ 981238 w 1156210"/>
                  <a:gd name="connsiteY89" fmla="*/ 121929 h 395698"/>
                  <a:gd name="connsiteX90" fmla="*/ 1156210 w 1156210"/>
                  <a:gd name="connsiteY90" fmla="*/ 135515 h 395698"/>
                  <a:gd name="connsiteX91" fmla="*/ 1028726 w 1156210"/>
                  <a:gd name="connsiteY91" fmla="*/ 158561 h 395698"/>
                  <a:gd name="connsiteX92" fmla="*/ 866065 w 1156210"/>
                  <a:gd name="connsiteY92" fmla="*/ 199620 h 395698"/>
                  <a:gd name="connsiteX93" fmla="*/ 751075 w 1156210"/>
                  <a:gd name="connsiteY93" fmla="*/ 254690 h 395698"/>
                  <a:gd name="connsiteX94" fmla="*/ 747679 w 1156210"/>
                  <a:gd name="connsiteY94" fmla="*/ 239346 h 395698"/>
                  <a:gd name="connsiteX95" fmla="*/ 728756 w 1156210"/>
                  <a:gd name="connsiteY95" fmla="*/ 197801 h 395698"/>
                  <a:gd name="connsiteX96" fmla="*/ 721964 w 1156210"/>
                  <a:gd name="connsiteY96" fmla="*/ 188521 h 395698"/>
                  <a:gd name="connsiteX97" fmla="*/ 714504 w 1156210"/>
                  <a:gd name="connsiteY97" fmla="*/ 179788 h 395698"/>
                  <a:gd name="connsiteX98" fmla="*/ 706498 w 1156210"/>
                  <a:gd name="connsiteY98" fmla="*/ 171601 h 395698"/>
                  <a:gd name="connsiteX99" fmla="*/ 705649 w 1156210"/>
                  <a:gd name="connsiteY99" fmla="*/ 170812 h 395698"/>
                  <a:gd name="connsiteX100" fmla="*/ 705407 w 1156210"/>
                  <a:gd name="connsiteY100" fmla="*/ 170630 h 395698"/>
                  <a:gd name="connsiteX101" fmla="*/ 704921 w 1156210"/>
                  <a:gd name="connsiteY101" fmla="*/ 170206 h 395698"/>
                  <a:gd name="connsiteX102" fmla="*/ 703951 w 1156210"/>
                  <a:gd name="connsiteY102" fmla="*/ 169417 h 395698"/>
                  <a:gd name="connsiteX103" fmla="*/ 702010 w 1156210"/>
                  <a:gd name="connsiteY103" fmla="*/ 167780 h 395698"/>
                  <a:gd name="connsiteX104" fmla="*/ 698068 w 1156210"/>
                  <a:gd name="connsiteY104" fmla="*/ 164504 h 395698"/>
                  <a:gd name="connsiteX105" fmla="*/ 655856 w 1156210"/>
                  <a:gd name="connsiteY105" fmla="*/ 143702 h 395698"/>
                  <a:gd name="connsiteX106" fmla="*/ 568461 w 1156210"/>
                  <a:gd name="connsiteY106" fmla="*/ 154012 h 395698"/>
                  <a:gd name="connsiteX107" fmla="*/ 563670 w 1156210"/>
                  <a:gd name="connsiteY107" fmla="*/ 156560 h 395698"/>
                  <a:gd name="connsiteX108" fmla="*/ 559182 w 1156210"/>
                  <a:gd name="connsiteY108" fmla="*/ 159532 h 395698"/>
                  <a:gd name="connsiteX109" fmla="*/ 550509 w 1156210"/>
                  <a:gd name="connsiteY109" fmla="*/ 165839 h 395698"/>
                  <a:gd name="connsiteX110" fmla="*/ 542503 w 1156210"/>
                  <a:gd name="connsiteY110" fmla="*/ 172814 h 395698"/>
                  <a:gd name="connsiteX111" fmla="*/ 538864 w 1156210"/>
                  <a:gd name="connsiteY111" fmla="*/ 176574 h 395698"/>
                  <a:gd name="connsiteX112" fmla="*/ 537045 w 1156210"/>
                  <a:gd name="connsiteY112" fmla="*/ 178454 h 395698"/>
                  <a:gd name="connsiteX113" fmla="*/ 536135 w 1156210"/>
                  <a:gd name="connsiteY113" fmla="*/ 179364 h 395698"/>
                  <a:gd name="connsiteX114" fmla="*/ 535710 w 1156210"/>
                  <a:gd name="connsiteY114" fmla="*/ 179424 h 395698"/>
                  <a:gd name="connsiteX115" fmla="*/ 535043 w 1156210"/>
                  <a:gd name="connsiteY115" fmla="*/ 180152 h 395698"/>
                  <a:gd name="connsiteX116" fmla="*/ 534680 w 1156210"/>
                  <a:gd name="connsiteY116" fmla="*/ 180637 h 395698"/>
                  <a:gd name="connsiteX117" fmla="*/ 528918 w 1156210"/>
                  <a:gd name="connsiteY117" fmla="*/ 188218 h 395698"/>
                  <a:gd name="connsiteX118" fmla="*/ 523156 w 1156210"/>
                  <a:gd name="connsiteY118" fmla="*/ 197619 h 395698"/>
                  <a:gd name="connsiteX119" fmla="*/ 515454 w 1156210"/>
                  <a:gd name="connsiteY119" fmla="*/ 216542 h 395698"/>
                  <a:gd name="connsiteX120" fmla="*/ 512421 w 1156210"/>
                  <a:gd name="connsiteY120" fmla="*/ 254932 h 395698"/>
                  <a:gd name="connsiteX121" fmla="*/ 523641 w 1156210"/>
                  <a:gd name="connsiteY121" fmla="*/ 288653 h 395698"/>
                  <a:gd name="connsiteX122" fmla="*/ 544019 w 1156210"/>
                  <a:gd name="connsiteY122" fmla="*/ 313580 h 395698"/>
                  <a:gd name="connsiteX123" fmla="*/ 544383 w 1156210"/>
                  <a:gd name="connsiteY123" fmla="*/ 313883 h 395698"/>
                  <a:gd name="connsiteX124" fmla="*/ 544566 w 1156210"/>
                  <a:gd name="connsiteY124" fmla="*/ 314065 h 395698"/>
                  <a:gd name="connsiteX125" fmla="*/ 545051 w 1156210"/>
                  <a:gd name="connsiteY125" fmla="*/ 314490 h 395698"/>
                  <a:gd name="connsiteX126" fmla="*/ 545779 w 1156210"/>
                  <a:gd name="connsiteY126" fmla="*/ 315035 h 395698"/>
                  <a:gd name="connsiteX127" fmla="*/ 547173 w 1156210"/>
                  <a:gd name="connsiteY127" fmla="*/ 316066 h 395698"/>
                  <a:gd name="connsiteX128" fmla="*/ 549963 w 1156210"/>
                  <a:gd name="connsiteY128" fmla="*/ 318129 h 395698"/>
                  <a:gd name="connsiteX129" fmla="*/ 556513 w 1156210"/>
                  <a:gd name="connsiteY129" fmla="*/ 322192 h 395698"/>
                  <a:gd name="connsiteX130" fmla="*/ 569553 w 1156210"/>
                  <a:gd name="connsiteY130" fmla="*/ 327771 h 395698"/>
                  <a:gd name="connsiteX131" fmla="*/ 614918 w 1156210"/>
                  <a:gd name="connsiteY131" fmla="*/ 327105 h 395698"/>
                  <a:gd name="connsiteX132" fmla="*/ 639117 w 1156210"/>
                  <a:gd name="connsiteY132" fmla="*/ 312185 h 395698"/>
                  <a:gd name="connsiteX133" fmla="*/ 644151 w 1156210"/>
                  <a:gd name="connsiteY133" fmla="*/ 306727 h 395698"/>
                  <a:gd name="connsiteX134" fmla="*/ 645788 w 1156210"/>
                  <a:gd name="connsiteY134" fmla="*/ 304786 h 395698"/>
                  <a:gd name="connsiteX135" fmla="*/ 643848 w 1156210"/>
                  <a:gd name="connsiteY135" fmla="*/ 306362 h 395698"/>
                  <a:gd name="connsiteX136" fmla="*/ 638025 w 1156210"/>
                  <a:gd name="connsiteY136" fmla="*/ 310669 h 395698"/>
                  <a:gd name="connsiteX137" fmla="*/ 613281 w 1156210"/>
                  <a:gd name="connsiteY137" fmla="*/ 320797 h 395698"/>
                  <a:gd name="connsiteX138" fmla="*/ 574101 w 1156210"/>
                  <a:gd name="connsiteY138" fmla="*/ 316066 h 395698"/>
                  <a:gd name="connsiteX139" fmla="*/ 564094 w 1156210"/>
                  <a:gd name="connsiteY139" fmla="*/ 310244 h 395698"/>
                  <a:gd name="connsiteX140" fmla="*/ 559607 w 1156210"/>
                  <a:gd name="connsiteY140" fmla="*/ 306666 h 395698"/>
                  <a:gd name="connsiteX141" fmla="*/ 557120 w 1156210"/>
                  <a:gd name="connsiteY141" fmla="*/ 304301 h 395698"/>
                  <a:gd name="connsiteX142" fmla="*/ 555846 w 1156210"/>
                  <a:gd name="connsiteY142" fmla="*/ 303088 h 395698"/>
                  <a:gd name="connsiteX143" fmla="*/ 555359 w 1156210"/>
                  <a:gd name="connsiteY143" fmla="*/ 302601 h 395698"/>
                  <a:gd name="connsiteX144" fmla="*/ 555240 w 1156210"/>
                  <a:gd name="connsiteY144" fmla="*/ 302420 h 395698"/>
                  <a:gd name="connsiteX145" fmla="*/ 554997 w 1156210"/>
                  <a:gd name="connsiteY145" fmla="*/ 302117 h 395698"/>
                  <a:gd name="connsiteX146" fmla="*/ 540502 w 1156210"/>
                  <a:gd name="connsiteY146" fmla="*/ 280223 h 395698"/>
                  <a:gd name="connsiteX147" fmla="*/ 538682 w 1156210"/>
                  <a:gd name="connsiteY147" fmla="*/ 224001 h 395698"/>
                  <a:gd name="connsiteX148" fmla="*/ 545354 w 1156210"/>
                  <a:gd name="connsiteY148" fmla="*/ 210416 h 395698"/>
                  <a:gd name="connsiteX149" fmla="*/ 549478 w 1156210"/>
                  <a:gd name="connsiteY149" fmla="*/ 204594 h 395698"/>
                  <a:gd name="connsiteX150" fmla="*/ 552268 w 1156210"/>
                  <a:gd name="connsiteY150" fmla="*/ 201318 h 395698"/>
                  <a:gd name="connsiteX151" fmla="*/ 555361 w 1156210"/>
                  <a:gd name="connsiteY151" fmla="*/ 197862 h 395698"/>
                  <a:gd name="connsiteX152" fmla="*/ 560940 w 1156210"/>
                  <a:gd name="connsiteY152" fmla="*/ 192828 h 395698"/>
                  <a:gd name="connsiteX153" fmla="*/ 567308 w 1156210"/>
                  <a:gd name="connsiteY153" fmla="*/ 187733 h 395698"/>
                  <a:gd name="connsiteX154" fmla="*/ 574162 w 1156210"/>
                  <a:gd name="connsiteY154" fmla="*/ 183184 h 395698"/>
                  <a:gd name="connsiteX155" fmla="*/ 577680 w 1156210"/>
                  <a:gd name="connsiteY155" fmla="*/ 181062 h 395698"/>
                  <a:gd name="connsiteX156" fmla="*/ 581440 w 1156210"/>
                  <a:gd name="connsiteY156" fmla="*/ 179303 h 395698"/>
                  <a:gd name="connsiteX157" fmla="*/ 647305 w 1156210"/>
                  <a:gd name="connsiteY157" fmla="*/ 173905 h 395698"/>
                  <a:gd name="connsiteX158" fmla="*/ 677204 w 1156210"/>
                  <a:gd name="connsiteY158" fmla="*/ 189007 h 395698"/>
                  <a:gd name="connsiteX159" fmla="*/ 684361 w 1156210"/>
                  <a:gd name="connsiteY159" fmla="*/ 195071 h 395698"/>
                  <a:gd name="connsiteX160" fmla="*/ 690608 w 1156210"/>
                  <a:gd name="connsiteY160" fmla="*/ 201561 h 395698"/>
                  <a:gd name="connsiteX161" fmla="*/ 696369 w 1156210"/>
                  <a:gd name="connsiteY161" fmla="*/ 208414 h 395698"/>
                  <a:gd name="connsiteX162" fmla="*/ 701646 w 1156210"/>
                  <a:gd name="connsiteY162" fmla="*/ 215632 h 395698"/>
                  <a:gd name="connsiteX163" fmla="*/ 716930 w 1156210"/>
                  <a:gd name="connsiteY163" fmla="*/ 247897 h 395698"/>
                  <a:gd name="connsiteX164" fmla="*/ 721721 w 1156210"/>
                  <a:gd name="connsiteY164" fmla="*/ 283134 h 395698"/>
                  <a:gd name="connsiteX165" fmla="*/ 721236 w 1156210"/>
                  <a:gd name="connsiteY165" fmla="*/ 291989 h 395698"/>
                  <a:gd name="connsiteX166" fmla="*/ 720205 w 1156210"/>
                  <a:gd name="connsiteY166" fmla="*/ 300237 h 395698"/>
                  <a:gd name="connsiteX167" fmla="*/ 564882 w 1156210"/>
                  <a:gd name="connsiteY167" fmla="*/ 390301 h 395698"/>
                  <a:gd name="connsiteX168" fmla="*/ 435822 w 1156210"/>
                  <a:gd name="connsiteY168" fmla="*/ 335171 h 395698"/>
                  <a:gd name="connsiteX169" fmla="*/ 441644 w 1156210"/>
                  <a:gd name="connsiteY169" fmla="*/ 299267 h 395698"/>
                  <a:gd name="connsiteX170" fmla="*/ 436186 w 1156210"/>
                  <a:gd name="connsiteY170" fmla="*/ 254386 h 395698"/>
                  <a:gd name="connsiteX171" fmla="*/ 417263 w 1156210"/>
                  <a:gd name="connsiteY171" fmla="*/ 212841 h 395698"/>
                  <a:gd name="connsiteX172" fmla="*/ 410471 w 1156210"/>
                  <a:gd name="connsiteY172" fmla="*/ 203562 h 395698"/>
                  <a:gd name="connsiteX173" fmla="*/ 403011 w 1156210"/>
                  <a:gd name="connsiteY173" fmla="*/ 194829 h 395698"/>
                  <a:gd name="connsiteX174" fmla="*/ 395005 w 1156210"/>
                  <a:gd name="connsiteY174" fmla="*/ 186641 h 395698"/>
                  <a:gd name="connsiteX175" fmla="*/ 394156 w 1156210"/>
                  <a:gd name="connsiteY175" fmla="*/ 185853 h 395698"/>
                  <a:gd name="connsiteX176" fmla="*/ 393914 w 1156210"/>
                  <a:gd name="connsiteY176" fmla="*/ 185671 h 395698"/>
                  <a:gd name="connsiteX177" fmla="*/ 393428 w 1156210"/>
                  <a:gd name="connsiteY177" fmla="*/ 185247 h 395698"/>
                  <a:gd name="connsiteX178" fmla="*/ 392458 w 1156210"/>
                  <a:gd name="connsiteY178" fmla="*/ 184458 h 395698"/>
                  <a:gd name="connsiteX179" fmla="*/ 390517 w 1156210"/>
                  <a:gd name="connsiteY179" fmla="*/ 182821 h 395698"/>
                  <a:gd name="connsiteX180" fmla="*/ 386575 w 1156210"/>
                  <a:gd name="connsiteY180" fmla="*/ 179545 h 395698"/>
                  <a:gd name="connsiteX181" fmla="*/ 344363 w 1156210"/>
                  <a:gd name="connsiteY181" fmla="*/ 158743 h 395698"/>
                  <a:gd name="connsiteX182" fmla="*/ 256968 w 1156210"/>
                  <a:gd name="connsiteY182" fmla="*/ 169053 h 395698"/>
                  <a:gd name="connsiteX183" fmla="*/ 252177 w 1156210"/>
                  <a:gd name="connsiteY183" fmla="*/ 171601 h 395698"/>
                  <a:gd name="connsiteX184" fmla="*/ 247689 w 1156210"/>
                  <a:gd name="connsiteY184" fmla="*/ 174572 h 395698"/>
                  <a:gd name="connsiteX185" fmla="*/ 239016 w 1156210"/>
                  <a:gd name="connsiteY185" fmla="*/ 180880 h 395698"/>
                  <a:gd name="connsiteX186" fmla="*/ 231010 w 1156210"/>
                  <a:gd name="connsiteY186" fmla="*/ 187855 h 395698"/>
                  <a:gd name="connsiteX187" fmla="*/ 227371 w 1156210"/>
                  <a:gd name="connsiteY187" fmla="*/ 191615 h 395698"/>
                  <a:gd name="connsiteX188" fmla="*/ 225552 w 1156210"/>
                  <a:gd name="connsiteY188" fmla="*/ 193495 h 395698"/>
                  <a:gd name="connsiteX189" fmla="*/ 224642 w 1156210"/>
                  <a:gd name="connsiteY189" fmla="*/ 194405 h 395698"/>
                  <a:gd name="connsiteX190" fmla="*/ 224400 w 1156210"/>
                  <a:gd name="connsiteY190" fmla="*/ 194647 h 395698"/>
                  <a:gd name="connsiteX191" fmla="*/ 223732 w 1156210"/>
                  <a:gd name="connsiteY191" fmla="*/ 195375 h 395698"/>
                  <a:gd name="connsiteX192" fmla="*/ 223369 w 1156210"/>
                  <a:gd name="connsiteY192" fmla="*/ 195860 h 395698"/>
                  <a:gd name="connsiteX193" fmla="*/ 217607 w 1156210"/>
                  <a:gd name="connsiteY193" fmla="*/ 203441 h 395698"/>
                  <a:gd name="connsiteX194" fmla="*/ 211845 w 1156210"/>
                  <a:gd name="connsiteY194" fmla="*/ 212841 h 395698"/>
                  <a:gd name="connsiteX195" fmla="*/ 204143 w 1156210"/>
                  <a:gd name="connsiteY195" fmla="*/ 231765 h 395698"/>
                  <a:gd name="connsiteX196" fmla="*/ 201111 w 1156210"/>
                  <a:gd name="connsiteY196" fmla="*/ 270155 h 395698"/>
                  <a:gd name="connsiteX197" fmla="*/ 212331 w 1156210"/>
                  <a:gd name="connsiteY197" fmla="*/ 303876 h 395698"/>
                  <a:gd name="connsiteX198" fmla="*/ 232708 w 1156210"/>
                  <a:gd name="connsiteY198" fmla="*/ 328803 h 395698"/>
                  <a:gd name="connsiteX199" fmla="*/ 233073 w 1156210"/>
                  <a:gd name="connsiteY199" fmla="*/ 329106 h 395698"/>
                  <a:gd name="connsiteX200" fmla="*/ 233254 w 1156210"/>
                  <a:gd name="connsiteY200" fmla="*/ 329288 h 395698"/>
                  <a:gd name="connsiteX201" fmla="*/ 233739 w 1156210"/>
                  <a:gd name="connsiteY201" fmla="*/ 329712 h 395698"/>
                  <a:gd name="connsiteX202" fmla="*/ 234467 w 1156210"/>
                  <a:gd name="connsiteY202" fmla="*/ 330258 h 395698"/>
                  <a:gd name="connsiteX203" fmla="*/ 235862 w 1156210"/>
                  <a:gd name="connsiteY203" fmla="*/ 331289 h 395698"/>
                  <a:gd name="connsiteX204" fmla="*/ 238653 w 1156210"/>
                  <a:gd name="connsiteY204" fmla="*/ 333351 h 395698"/>
                  <a:gd name="connsiteX205" fmla="*/ 245202 w 1156210"/>
                  <a:gd name="connsiteY205" fmla="*/ 337415 h 395698"/>
                  <a:gd name="connsiteX206" fmla="*/ 258241 w 1156210"/>
                  <a:gd name="connsiteY206" fmla="*/ 342994 h 395698"/>
                  <a:gd name="connsiteX207" fmla="*/ 303607 w 1156210"/>
                  <a:gd name="connsiteY207" fmla="*/ 342327 h 395698"/>
                  <a:gd name="connsiteX208" fmla="*/ 327806 w 1156210"/>
                  <a:gd name="connsiteY208" fmla="*/ 327408 h 395698"/>
                  <a:gd name="connsiteX209" fmla="*/ 332840 w 1156210"/>
                  <a:gd name="connsiteY209" fmla="*/ 321949 h 395698"/>
                  <a:gd name="connsiteX210" fmla="*/ 334478 w 1156210"/>
                  <a:gd name="connsiteY210" fmla="*/ 320008 h 395698"/>
                  <a:gd name="connsiteX211" fmla="*/ 332537 w 1156210"/>
                  <a:gd name="connsiteY211" fmla="*/ 321585 h 395698"/>
                  <a:gd name="connsiteX212" fmla="*/ 326715 w 1156210"/>
                  <a:gd name="connsiteY212" fmla="*/ 325892 h 395698"/>
                  <a:gd name="connsiteX213" fmla="*/ 301970 w 1156210"/>
                  <a:gd name="connsiteY213" fmla="*/ 336020 h 395698"/>
                  <a:gd name="connsiteX214" fmla="*/ 262790 w 1156210"/>
                  <a:gd name="connsiteY214" fmla="*/ 331289 h 395698"/>
                  <a:gd name="connsiteX215" fmla="*/ 252784 w 1156210"/>
                  <a:gd name="connsiteY215" fmla="*/ 325467 h 395698"/>
                  <a:gd name="connsiteX216" fmla="*/ 248295 w 1156210"/>
                  <a:gd name="connsiteY216" fmla="*/ 321889 h 395698"/>
                  <a:gd name="connsiteX217" fmla="*/ 245809 w 1156210"/>
                  <a:gd name="connsiteY217" fmla="*/ 319523 h 395698"/>
                  <a:gd name="connsiteX218" fmla="*/ 244535 w 1156210"/>
                  <a:gd name="connsiteY218" fmla="*/ 318310 h 395698"/>
                  <a:gd name="connsiteX219" fmla="*/ 243929 w 1156210"/>
                  <a:gd name="connsiteY219" fmla="*/ 317704 h 395698"/>
                  <a:gd name="connsiteX220" fmla="*/ 244050 w 1156210"/>
                  <a:gd name="connsiteY220" fmla="*/ 317825 h 395698"/>
                  <a:gd name="connsiteX221" fmla="*/ 243929 w 1156210"/>
                  <a:gd name="connsiteY221" fmla="*/ 317643 h 395698"/>
                  <a:gd name="connsiteX222" fmla="*/ 243686 w 1156210"/>
                  <a:gd name="connsiteY222" fmla="*/ 317340 h 395698"/>
                  <a:gd name="connsiteX223" fmla="*/ 229191 w 1156210"/>
                  <a:gd name="connsiteY223" fmla="*/ 295446 h 395698"/>
                  <a:gd name="connsiteX224" fmla="*/ 227371 w 1156210"/>
                  <a:gd name="connsiteY224" fmla="*/ 239224 h 395698"/>
                  <a:gd name="connsiteX225" fmla="*/ 234043 w 1156210"/>
                  <a:gd name="connsiteY225" fmla="*/ 225639 h 395698"/>
                  <a:gd name="connsiteX226" fmla="*/ 238167 w 1156210"/>
                  <a:gd name="connsiteY226" fmla="*/ 219816 h 395698"/>
                  <a:gd name="connsiteX227" fmla="*/ 240957 w 1156210"/>
                  <a:gd name="connsiteY227" fmla="*/ 216542 h 395698"/>
                  <a:gd name="connsiteX228" fmla="*/ 244050 w 1156210"/>
                  <a:gd name="connsiteY228" fmla="*/ 213145 h 395698"/>
                  <a:gd name="connsiteX229" fmla="*/ 249630 w 1156210"/>
                  <a:gd name="connsiteY229" fmla="*/ 208111 h 395698"/>
                  <a:gd name="connsiteX230" fmla="*/ 255998 w 1156210"/>
                  <a:gd name="connsiteY230" fmla="*/ 203017 h 395698"/>
                  <a:gd name="connsiteX231" fmla="*/ 262851 w 1156210"/>
                  <a:gd name="connsiteY231" fmla="*/ 198468 h 395698"/>
                  <a:gd name="connsiteX232" fmla="*/ 266369 w 1156210"/>
                  <a:gd name="connsiteY232" fmla="*/ 196346 h 395698"/>
                  <a:gd name="connsiteX233" fmla="*/ 270129 w 1156210"/>
                  <a:gd name="connsiteY233" fmla="*/ 194586 h 395698"/>
                  <a:gd name="connsiteX234" fmla="*/ 335994 w 1156210"/>
                  <a:gd name="connsiteY234" fmla="*/ 189189 h 395698"/>
                  <a:gd name="connsiteX235" fmla="*/ 365894 w 1156210"/>
                  <a:gd name="connsiteY235" fmla="*/ 204290 h 395698"/>
                  <a:gd name="connsiteX236" fmla="*/ 373050 w 1156210"/>
                  <a:gd name="connsiteY236" fmla="*/ 210355 h 395698"/>
                  <a:gd name="connsiteX237" fmla="*/ 379297 w 1156210"/>
                  <a:gd name="connsiteY237" fmla="*/ 216845 h 395698"/>
                  <a:gd name="connsiteX238" fmla="*/ 385059 w 1156210"/>
                  <a:gd name="connsiteY238" fmla="*/ 223698 h 395698"/>
                  <a:gd name="connsiteX239" fmla="*/ 390335 w 1156210"/>
                  <a:gd name="connsiteY239" fmla="*/ 230915 h 395698"/>
                  <a:gd name="connsiteX240" fmla="*/ 405619 w 1156210"/>
                  <a:gd name="connsiteY240" fmla="*/ 263180 h 395698"/>
                  <a:gd name="connsiteX241" fmla="*/ 410410 w 1156210"/>
                  <a:gd name="connsiteY241" fmla="*/ 298417 h 395698"/>
                  <a:gd name="connsiteX242" fmla="*/ 409925 w 1156210"/>
                  <a:gd name="connsiteY242" fmla="*/ 307272 h 395698"/>
                  <a:gd name="connsiteX243" fmla="*/ 408833 w 1156210"/>
                  <a:gd name="connsiteY243" fmla="*/ 316006 h 395698"/>
                  <a:gd name="connsiteX244" fmla="*/ 407256 w 1156210"/>
                  <a:gd name="connsiteY244" fmla="*/ 324679 h 395698"/>
                  <a:gd name="connsiteX245" fmla="*/ 404891 w 1156210"/>
                  <a:gd name="connsiteY245" fmla="*/ 333108 h 395698"/>
                  <a:gd name="connsiteX246" fmla="*/ 404769 w 1156210"/>
                  <a:gd name="connsiteY246" fmla="*/ 333533 h 395698"/>
                  <a:gd name="connsiteX247" fmla="*/ 266732 w 1156210"/>
                  <a:gd name="connsiteY247" fmla="*/ 395698 h 395698"/>
                  <a:gd name="connsiteX248" fmla="*/ 105225 w 1156210"/>
                  <a:gd name="connsiteY248" fmla="*/ 300177 h 395698"/>
                  <a:gd name="connsiteX249" fmla="*/ 111835 w 1156210"/>
                  <a:gd name="connsiteY249" fmla="*/ 291625 h 395698"/>
                  <a:gd name="connsiteX250" fmla="*/ 112745 w 1156210"/>
                  <a:gd name="connsiteY250" fmla="*/ 290291 h 395698"/>
                  <a:gd name="connsiteX251" fmla="*/ 112988 w 1156210"/>
                  <a:gd name="connsiteY251" fmla="*/ 289866 h 395698"/>
                  <a:gd name="connsiteX252" fmla="*/ 113533 w 1156210"/>
                  <a:gd name="connsiteY252" fmla="*/ 289017 h 395698"/>
                  <a:gd name="connsiteX253" fmla="*/ 114565 w 1156210"/>
                  <a:gd name="connsiteY253" fmla="*/ 287379 h 395698"/>
                  <a:gd name="connsiteX254" fmla="*/ 116627 w 1156210"/>
                  <a:gd name="connsiteY254" fmla="*/ 284104 h 395698"/>
                  <a:gd name="connsiteX255" fmla="*/ 120751 w 1156210"/>
                  <a:gd name="connsiteY255" fmla="*/ 277494 h 395698"/>
                  <a:gd name="connsiteX256" fmla="*/ 129120 w 1156210"/>
                  <a:gd name="connsiteY256" fmla="*/ 261179 h 395698"/>
                  <a:gd name="connsiteX257" fmla="*/ 135488 w 1156210"/>
                  <a:gd name="connsiteY257" fmla="*/ 244683 h 395698"/>
                  <a:gd name="connsiteX258" fmla="*/ 140159 w 1156210"/>
                  <a:gd name="connsiteY258" fmla="*/ 227822 h 395698"/>
                  <a:gd name="connsiteX259" fmla="*/ 143191 w 1156210"/>
                  <a:gd name="connsiteY259" fmla="*/ 210659 h 395698"/>
                  <a:gd name="connsiteX260" fmla="*/ 110683 w 1156210"/>
                  <a:gd name="connsiteY260" fmla="*/ 82446 h 395698"/>
                  <a:gd name="connsiteX261" fmla="*/ 105891 w 1156210"/>
                  <a:gd name="connsiteY261" fmla="*/ 75836 h 395698"/>
                  <a:gd name="connsiteX262" fmla="*/ 100312 w 1156210"/>
                  <a:gd name="connsiteY262" fmla="*/ 69771 h 395698"/>
                  <a:gd name="connsiteX263" fmla="*/ 90542 w 1156210"/>
                  <a:gd name="connsiteY263" fmla="*/ 59576 h 395698"/>
                  <a:gd name="connsiteX264" fmla="*/ 110752 w 1156210"/>
                  <a:gd name="connsiteY264" fmla="*/ 42901 h 395698"/>
                  <a:gd name="connsiteX265" fmla="*/ 200575 w 1156210"/>
                  <a:gd name="connsiteY265" fmla="*/ 5104 h 395698"/>
                  <a:gd name="connsiteX266" fmla="*/ 206268 w 1156210"/>
                  <a:gd name="connsiteY266" fmla="*/ 4530 h 395698"/>
                  <a:gd name="connsiteX267" fmla="*/ 210693 w 1156210"/>
                  <a:gd name="connsiteY267" fmla="*/ 16582 h 395698"/>
                  <a:gd name="connsiteX268" fmla="*/ 245566 w 1156210"/>
                  <a:gd name="connsiteY268" fmla="*/ 73653 h 395698"/>
                  <a:gd name="connsiteX269" fmla="*/ 296936 w 1156210"/>
                  <a:gd name="connsiteY269" fmla="*/ 118351 h 395698"/>
                  <a:gd name="connsiteX270" fmla="*/ 360193 w 1156210"/>
                  <a:gd name="connsiteY270" fmla="*/ 145400 h 395698"/>
                  <a:gd name="connsiteX271" fmla="*/ 377113 w 1156210"/>
                  <a:gd name="connsiteY271" fmla="*/ 148857 h 395698"/>
                  <a:gd name="connsiteX272" fmla="*/ 394217 w 1156210"/>
                  <a:gd name="connsiteY272" fmla="*/ 151101 h 395698"/>
                  <a:gd name="connsiteX273" fmla="*/ 411441 w 1156210"/>
                  <a:gd name="connsiteY273" fmla="*/ 152132 h 395698"/>
                  <a:gd name="connsiteX274" fmla="*/ 413079 w 1156210"/>
                  <a:gd name="connsiteY274" fmla="*/ 152132 h 395698"/>
                  <a:gd name="connsiteX275" fmla="*/ 413564 w 1156210"/>
                  <a:gd name="connsiteY275" fmla="*/ 152132 h 395698"/>
                  <a:gd name="connsiteX276" fmla="*/ 414534 w 1156210"/>
                  <a:gd name="connsiteY276" fmla="*/ 152072 h 395698"/>
                  <a:gd name="connsiteX277" fmla="*/ 416475 w 1156210"/>
                  <a:gd name="connsiteY277" fmla="*/ 152011 h 395698"/>
                  <a:gd name="connsiteX278" fmla="*/ 420357 w 1156210"/>
                  <a:gd name="connsiteY278" fmla="*/ 151829 h 395698"/>
                  <a:gd name="connsiteX279" fmla="*/ 428120 w 1156210"/>
                  <a:gd name="connsiteY279" fmla="*/ 151526 h 395698"/>
                  <a:gd name="connsiteX280" fmla="*/ 446314 w 1156210"/>
                  <a:gd name="connsiteY280" fmla="*/ 149160 h 395698"/>
                  <a:gd name="connsiteX281" fmla="*/ 463539 w 1156210"/>
                  <a:gd name="connsiteY281" fmla="*/ 145097 h 395698"/>
                  <a:gd name="connsiteX282" fmla="*/ 480096 w 1156210"/>
                  <a:gd name="connsiteY282" fmla="*/ 139396 h 395698"/>
                  <a:gd name="connsiteX283" fmla="*/ 495925 w 1156210"/>
                  <a:gd name="connsiteY283" fmla="*/ 132179 h 395698"/>
                  <a:gd name="connsiteX284" fmla="*/ 583138 w 1156210"/>
                  <a:gd name="connsiteY284" fmla="*/ 32775 h 395698"/>
                  <a:gd name="connsiteX285" fmla="*/ 585867 w 1156210"/>
                  <a:gd name="connsiteY285" fmla="*/ 25073 h 395698"/>
                  <a:gd name="connsiteX286" fmla="*/ 587869 w 1156210"/>
                  <a:gd name="connsiteY286" fmla="*/ 17188 h 395698"/>
                  <a:gd name="connsiteX287" fmla="*/ 591144 w 1156210"/>
                  <a:gd name="connsiteY287" fmla="*/ 1420 h 395698"/>
                  <a:gd name="connsiteX288" fmla="*/ 251200 w 1156210"/>
                  <a:gd name="connsiteY288" fmla="*/ 0 h 395698"/>
                  <a:gd name="connsiteX289" fmla="*/ 553052 w 1156210"/>
                  <a:gd name="connsiteY289" fmla="*/ 0 h 395698"/>
                  <a:gd name="connsiteX290" fmla="*/ 551237 w 1156210"/>
                  <a:gd name="connsiteY290" fmla="*/ 7120 h 395698"/>
                  <a:gd name="connsiteX291" fmla="*/ 549417 w 1156210"/>
                  <a:gd name="connsiteY291" fmla="*/ 13246 h 395698"/>
                  <a:gd name="connsiteX292" fmla="*/ 546992 w 1156210"/>
                  <a:gd name="connsiteY292" fmla="*/ 19189 h 395698"/>
                  <a:gd name="connsiteX293" fmla="*/ 519214 w 1156210"/>
                  <a:gd name="connsiteY293" fmla="*/ 62978 h 395698"/>
                  <a:gd name="connsiteX294" fmla="*/ 476820 w 1156210"/>
                  <a:gd name="connsiteY294" fmla="*/ 94516 h 395698"/>
                  <a:gd name="connsiteX295" fmla="*/ 464569 w 1156210"/>
                  <a:gd name="connsiteY295" fmla="*/ 99792 h 395698"/>
                  <a:gd name="connsiteX296" fmla="*/ 451833 w 1156210"/>
                  <a:gd name="connsiteY296" fmla="*/ 103917 h 395698"/>
                  <a:gd name="connsiteX297" fmla="*/ 438854 w 1156210"/>
                  <a:gd name="connsiteY297" fmla="*/ 106767 h 395698"/>
                  <a:gd name="connsiteX298" fmla="*/ 426239 w 1156210"/>
                  <a:gd name="connsiteY298" fmla="*/ 108465 h 395698"/>
                  <a:gd name="connsiteX299" fmla="*/ 411805 w 1156210"/>
                  <a:gd name="connsiteY299" fmla="*/ 108950 h 395698"/>
                  <a:gd name="connsiteX300" fmla="*/ 397916 w 1156210"/>
                  <a:gd name="connsiteY300" fmla="*/ 108041 h 395698"/>
                  <a:gd name="connsiteX301" fmla="*/ 384149 w 1156210"/>
                  <a:gd name="connsiteY301" fmla="*/ 106100 h 395698"/>
                  <a:gd name="connsiteX302" fmla="*/ 377295 w 1156210"/>
                  <a:gd name="connsiteY302" fmla="*/ 104947 h 395698"/>
                  <a:gd name="connsiteX303" fmla="*/ 370563 w 1156210"/>
                  <a:gd name="connsiteY303" fmla="*/ 103249 h 395698"/>
                  <a:gd name="connsiteX304" fmla="*/ 319497 w 1156210"/>
                  <a:gd name="connsiteY304" fmla="*/ 81779 h 395698"/>
                  <a:gd name="connsiteX305" fmla="*/ 296936 w 1156210"/>
                  <a:gd name="connsiteY305" fmla="*/ 65647 h 395698"/>
                  <a:gd name="connsiteX306" fmla="*/ 286686 w 1156210"/>
                  <a:gd name="connsiteY306" fmla="*/ 56307 h 395698"/>
                  <a:gd name="connsiteX307" fmla="*/ 277286 w 1156210"/>
                  <a:gd name="connsiteY307" fmla="*/ 46239 h 395698"/>
                  <a:gd name="connsiteX308" fmla="*/ 272737 w 1156210"/>
                  <a:gd name="connsiteY308" fmla="*/ 41084 h 395698"/>
                  <a:gd name="connsiteX309" fmla="*/ 268673 w 1156210"/>
                  <a:gd name="connsiteY309" fmla="*/ 35565 h 395698"/>
                  <a:gd name="connsiteX310" fmla="*/ 260789 w 1156210"/>
                  <a:gd name="connsiteY310" fmla="*/ 24344 h 395698"/>
                  <a:gd name="connsiteX311" fmla="*/ 253693 w 1156210"/>
                  <a:gd name="connsiteY311" fmla="*/ 12701 h 395698"/>
                  <a:gd name="connsiteX312" fmla="*/ 247749 w 1156210"/>
                  <a:gd name="connsiteY312" fmla="*/ 510 h 395698"/>
                  <a:gd name="connsiteX313" fmla="*/ 247687 w 1156210"/>
                  <a:gd name="connsiteY313" fmla="*/ 354 h 395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</a:cxnLst>
                <a:rect l="l" t="t" r="r" b="b"/>
                <a:pathLst>
                  <a:path w="1156210" h="395698">
                    <a:moveTo>
                      <a:pt x="555240" y="302481"/>
                    </a:moveTo>
                    <a:lnTo>
                      <a:pt x="555359" y="302601"/>
                    </a:lnTo>
                    <a:lnTo>
                      <a:pt x="555361" y="302603"/>
                    </a:lnTo>
                    <a:cubicBezTo>
                      <a:pt x="554815" y="302117"/>
                      <a:pt x="555300" y="302541"/>
                      <a:pt x="555240" y="302481"/>
                    </a:cubicBezTo>
                    <a:close/>
                    <a:moveTo>
                      <a:pt x="64886" y="86462"/>
                    </a:moveTo>
                    <a:lnTo>
                      <a:pt x="71443" y="93970"/>
                    </a:lnTo>
                    <a:lnTo>
                      <a:pt x="75446" y="98943"/>
                    </a:lnTo>
                    <a:lnTo>
                      <a:pt x="78963" y="104341"/>
                    </a:lnTo>
                    <a:cubicBezTo>
                      <a:pt x="88364" y="118654"/>
                      <a:pt x="95460" y="134847"/>
                      <a:pt x="99341" y="152011"/>
                    </a:cubicBezTo>
                    <a:cubicBezTo>
                      <a:pt x="103162" y="169175"/>
                      <a:pt x="103951" y="187187"/>
                      <a:pt x="101343" y="204775"/>
                    </a:cubicBezTo>
                    <a:cubicBezTo>
                      <a:pt x="100434" y="209142"/>
                      <a:pt x="100069" y="213630"/>
                      <a:pt x="98735" y="217875"/>
                    </a:cubicBezTo>
                    <a:cubicBezTo>
                      <a:pt x="97401" y="222121"/>
                      <a:pt x="96552" y="226548"/>
                      <a:pt x="94914" y="230733"/>
                    </a:cubicBezTo>
                    <a:cubicBezTo>
                      <a:pt x="93216" y="234797"/>
                      <a:pt x="91760" y="239285"/>
                      <a:pt x="89941" y="243045"/>
                    </a:cubicBezTo>
                    <a:cubicBezTo>
                      <a:pt x="87940" y="246805"/>
                      <a:pt x="86484" y="250262"/>
                      <a:pt x="84180" y="254386"/>
                    </a:cubicBezTo>
                    <a:lnTo>
                      <a:pt x="76416" y="266577"/>
                    </a:lnTo>
                    <a:lnTo>
                      <a:pt x="67743" y="277494"/>
                    </a:lnTo>
                    <a:cubicBezTo>
                      <a:pt x="65075" y="281315"/>
                      <a:pt x="61496" y="284347"/>
                      <a:pt x="58343" y="287804"/>
                    </a:cubicBezTo>
                    <a:lnTo>
                      <a:pt x="53491" y="292838"/>
                    </a:lnTo>
                    <a:cubicBezTo>
                      <a:pt x="51914" y="294536"/>
                      <a:pt x="49973" y="295870"/>
                      <a:pt x="48275" y="297447"/>
                    </a:cubicBezTo>
                    <a:cubicBezTo>
                      <a:pt x="39663" y="305453"/>
                      <a:pt x="29959" y="312185"/>
                      <a:pt x="19770" y="318068"/>
                    </a:cubicBezTo>
                    <a:lnTo>
                      <a:pt x="13576" y="318444"/>
                    </a:lnTo>
                    <a:lnTo>
                      <a:pt x="0" y="251200"/>
                    </a:lnTo>
                    <a:cubicBezTo>
                      <a:pt x="0" y="216517"/>
                      <a:pt x="7029" y="183475"/>
                      <a:pt x="19741" y="153422"/>
                    </a:cubicBezTo>
                    <a:close/>
                    <a:moveTo>
                      <a:pt x="690395" y="0"/>
                    </a:moveTo>
                    <a:lnTo>
                      <a:pt x="821305" y="0"/>
                    </a:lnTo>
                    <a:lnTo>
                      <a:pt x="826705" y="6029"/>
                    </a:lnTo>
                    <a:cubicBezTo>
                      <a:pt x="827978" y="8940"/>
                      <a:pt x="829009" y="12094"/>
                      <a:pt x="829797" y="15308"/>
                    </a:cubicBezTo>
                    <a:cubicBezTo>
                      <a:pt x="830040" y="16885"/>
                      <a:pt x="830404" y="18280"/>
                      <a:pt x="830646" y="20039"/>
                    </a:cubicBezTo>
                    <a:lnTo>
                      <a:pt x="830949" y="23011"/>
                    </a:lnTo>
                    <a:lnTo>
                      <a:pt x="831071" y="24466"/>
                    </a:lnTo>
                    <a:lnTo>
                      <a:pt x="831132" y="25194"/>
                    </a:lnTo>
                    <a:cubicBezTo>
                      <a:pt x="831132" y="25073"/>
                      <a:pt x="831192" y="25740"/>
                      <a:pt x="831071" y="25012"/>
                    </a:cubicBezTo>
                    <a:lnTo>
                      <a:pt x="831071" y="25194"/>
                    </a:lnTo>
                    <a:lnTo>
                      <a:pt x="831071" y="25558"/>
                    </a:lnTo>
                    <a:cubicBezTo>
                      <a:pt x="831253" y="32775"/>
                      <a:pt x="830343" y="40235"/>
                      <a:pt x="828038" y="47513"/>
                    </a:cubicBezTo>
                    <a:cubicBezTo>
                      <a:pt x="823551" y="62129"/>
                      <a:pt x="812998" y="76018"/>
                      <a:pt x="798199" y="84024"/>
                    </a:cubicBezTo>
                    <a:cubicBezTo>
                      <a:pt x="794560" y="86085"/>
                      <a:pt x="790618" y="87663"/>
                      <a:pt x="786554" y="88936"/>
                    </a:cubicBezTo>
                    <a:cubicBezTo>
                      <a:pt x="784493" y="89724"/>
                      <a:pt x="782795" y="89785"/>
                      <a:pt x="780914" y="90392"/>
                    </a:cubicBezTo>
                    <a:cubicBezTo>
                      <a:pt x="778974" y="90816"/>
                      <a:pt x="775880" y="91119"/>
                      <a:pt x="773394" y="91483"/>
                    </a:cubicBezTo>
                    <a:cubicBezTo>
                      <a:pt x="771332" y="91544"/>
                      <a:pt x="769270" y="91544"/>
                      <a:pt x="767147" y="91605"/>
                    </a:cubicBezTo>
                    <a:cubicBezTo>
                      <a:pt x="764903" y="91847"/>
                      <a:pt x="762598" y="91362"/>
                      <a:pt x="760294" y="91302"/>
                    </a:cubicBezTo>
                    <a:cubicBezTo>
                      <a:pt x="757989" y="91240"/>
                      <a:pt x="755745" y="90816"/>
                      <a:pt x="753501" y="90392"/>
                    </a:cubicBezTo>
                    <a:lnTo>
                      <a:pt x="750105" y="89785"/>
                    </a:lnTo>
                    <a:lnTo>
                      <a:pt x="746769" y="88876"/>
                    </a:lnTo>
                    <a:cubicBezTo>
                      <a:pt x="737853" y="86389"/>
                      <a:pt x="729241" y="82446"/>
                      <a:pt x="721599" y="76867"/>
                    </a:cubicBezTo>
                    <a:cubicBezTo>
                      <a:pt x="713958" y="71348"/>
                      <a:pt x="707286" y="64373"/>
                      <a:pt x="702071" y="56428"/>
                    </a:cubicBezTo>
                    <a:cubicBezTo>
                      <a:pt x="696855" y="48604"/>
                      <a:pt x="693155" y="38961"/>
                      <a:pt x="691336" y="30713"/>
                    </a:cubicBezTo>
                    <a:lnTo>
                      <a:pt x="690062" y="22890"/>
                    </a:lnTo>
                    <a:lnTo>
                      <a:pt x="689638" y="15369"/>
                    </a:lnTo>
                    <a:cubicBezTo>
                      <a:pt x="689334" y="12882"/>
                      <a:pt x="689698" y="10335"/>
                      <a:pt x="689698" y="7849"/>
                    </a:cubicBezTo>
                    <a:cubicBezTo>
                      <a:pt x="689759" y="5362"/>
                      <a:pt x="689819" y="2815"/>
                      <a:pt x="690304" y="328"/>
                    </a:cubicBezTo>
                    <a:close/>
                    <a:moveTo>
                      <a:pt x="591350" y="0"/>
                    </a:moveTo>
                    <a:lnTo>
                      <a:pt x="657604" y="0"/>
                    </a:lnTo>
                    <a:lnTo>
                      <a:pt x="657130" y="6514"/>
                    </a:lnTo>
                    <a:cubicBezTo>
                      <a:pt x="657069" y="9850"/>
                      <a:pt x="656766" y="13246"/>
                      <a:pt x="657130" y="16521"/>
                    </a:cubicBezTo>
                    <a:lnTo>
                      <a:pt x="657858" y="26528"/>
                    </a:lnTo>
                    <a:cubicBezTo>
                      <a:pt x="657918" y="27014"/>
                      <a:pt x="657736" y="25922"/>
                      <a:pt x="657979" y="27620"/>
                    </a:cubicBezTo>
                    <a:lnTo>
                      <a:pt x="658039" y="27862"/>
                    </a:lnTo>
                    <a:lnTo>
                      <a:pt x="658161" y="28408"/>
                    </a:lnTo>
                    <a:lnTo>
                      <a:pt x="658343" y="29500"/>
                    </a:lnTo>
                    <a:lnTo>
                      <a:pt x="658707" y="31683"/>
                    </a:lnTo>
                    <a:lnTo>
                      <a:pt x="659434" y="35990"/>
                    </a:lnTo>
                    <a:cubicBezTo>
                      <a:pt x="662467" y="50545"/>
                      <a:pt x="668107" y="62736"/>
                      <a:pt x="675810" y="74016"/>
                    </a:cubicBezTo>
                    <a:cubicBezTo>
                      <a:pt x="691154" y="96457"/>
                      <a:pt x="715049" y="111740"/>
                      <a:pt x="740037" y="116895"/>
                    </a:cubicBezTo>
                    <a:lnTo>
                      <a:pt x="744707" y="117866"/>
                    </a:lnTo>
                    <a:lnTo>
                      <a:pt x="749437" y="118411"/>
                    </a:lnTo>
                    <a:cubicBezTo>
                      <a:pt x="752591" y="118775"/>
                      <a:pt x="755684" y="119139"/>
                      <a:pt x="758838" y="119079"/>
                    </a:cubicBezTo>
                    <a:cubicBezTo>
                      <a:pt x="761931" y="119018"/>
                      <a:pt x="765085" y="119321"/>
                      <a:pt x="768117" y="118958"/>
                    </a:cubicBezTo>
                    <a:lnTo>
                      <a:pt x="772666" y="118533"/>
                    </a:lnTo>
                    <a:lnTo>
                      <a:pt x="774910" y="118290"/>
                    </a:lnTo>
                    <a:lnTo>
                      <a:pt x="776062" y="118169"/>
                    </a:lnTo>
                    <a:lnTo>
                      <a:pt x="776365" y="118169"/>
                    </a:lnTo>
                    <a:lnTo>
                      <a:pt x="777275" y="118048"/>
                    </a:lnTo>
                    <a:lnTo>
                      <a:pt x="777761" y="117926"/>
                    </a:lnTo>
                    <a:cubicBezTo>
                      <a:pt x="780490" y="117320"/>
                      <a:pt x="782673" y="117017"/>
                      <a:pt x="785766" y="116167"/>
                    </a:cubicBezTo>
                    <a:cubicBezTo>
                      <a:pt x="788859" y="115197"/>
                      <a:pt x="792316" y="114409"/>
                      <a:pt x="795045" y="113196"/>
                    </a:cubicBezTo>
                    <a:cubicBezTo>
                      <a:pt x="800686" y="110952"/>
                      <a:pt x="806084" y="108222"/>
                      <a:pt x="810936" y="104887"/>
                    </a:cubicBezTo>
                    <a:cubicBezTo>
                      <a:pt x="830707" y="91787"/>
                      <a:pt x="842655" y="71469"/>
                      <a:pt x="846233" y="51940"/>
                    </a:cubicBezTo>
                    <a:cubicBezTo>
                      <a:pt x="848053" y="42176"/>
                      <a:pt x="848113" y="32593"/>
                      <a:pt x="846597" y="23799"/>
                    </a:cubicBezTo>
                    <a:lnTo>
                      <a:pt x="846415" y="22586"/>
                    </a:lnTo>
                    <a:lnTo>
                      <a:pt x="846233" y="21858"/>
                    </a:lnTo>
                    <a:lnTo>
                      <a:pt x="845869" y="20402"/>
                    </a:lnTo>
                    <a:lnTo>
                      <a:pt x="845202" y="17552"/>
                    </a:lnTo>
                    <a:cubicBezTo>
                      <a:pt x="844656" y="15551"/>
                      <a:pt x="843807" y="13185"/>
                      <a:pt x="843140" y="11123"/>
                    </a:cubicBezTo>
                    <a:cubicBezTo>
                      <a:pt x="841503" y="7060"/>
                      <a:pt x="839683" y="3421"/>
                      <a:pt x="837560" y="85"/>
                    </a:cubicBezTo>
                    <a:lnTo>
                      <a:pt x="837483" y="0"/>
                    </a:lnTo>
                    <a:lnTo>
                      <a:pt x="874489" y="0"/>
                    </a:lnTo>
                    <a:lnTo>
                      <a:pt x="893666" y="28285"/>
                    </a:lnTo>
                    <a:cubicBezTo>
                      <a:pt x="901935" y="47668"/>
                      <a:pt x="906548" y="68983"/>
                      <a:pt x="906639" y="91362"/>
                    </a:cubicBezTo>
                    <a:cubicBezTo>
                      <a:pt x="923258" y="107616"/>
                      <a:pt x="948002" y="123263"/>
                      <a:pt x="981238" y="121929"/>
                    </a:cubicBezTo>
                    <a:cubicBezTo>
                      <a:pt x="1049043" y="119200"/>
                      <a:pt x="1092468" y="85297"/>
                      <a:pt x="1156210" y="135515"/>
                    </a:cubicBezTo>
                    <a:cubicBezTo>
                      <a:pt x="1156210" y="135515"/>
                      <a:pt x="1091133" y="105675"/>
                      <a:pt x="1028726" y="158561"/>
                    </a:cubicBezTo>
                    <a:cubicBezTo>
                      <a:pt x="974020" y="204957"/>
                      <a:pt x="918406" y="235889"/>
                      <a:pt x="866065" y="199620"/>
                    </a:cubicBezTo>
                    <a:cubicBezTo>
                      <a:pt x="837742" y="231825"/>
                      <a:pt x="796865" y="252688"/>
                      <a:pt x="751075" y="254690"/>
                    </a:cubicBezTo>
                    <a:cubicBezTo>
                      <a:pt x="750165" y="249535"/>
                      <a:pt x="749134" y="244380"/>
                      <a:pt x="747679" y="239346"/>
                    </a:cubicBezTo>
                    <a:cubicBezTo>
                      <a:pt x="743555" y="224729"/>
                      <a:pt x="737368" y="210477"/>
                      <a:pt x="728756" y="197801"/>
                    </a:cubicBezTo>
                    <a:cubicBezTo>
                      <a:pt x="726816" y="194465"/>
                      <a:pt x="724390" y="191494"/>
                      <a:pt x="721964" y="188521"/>
                    </a:cubicBezTo>
                    <a:cubicBezTo>
                      <a:pt x="719538" y="185550"/>
                      <a:pt x="717294" y="182396"/>
                      <a:pt x="714504" y="179788"/>
                    </a:cubicBezTo>
                    <a:lnTo>
                      <a:pt x="706498" y="171601"/>
                    </a:lnTo>
                    <a:cubicBezTo>
                      <a:pt x="706134" y="171297"/>
                      <a:pt x="706923" y="171964"/>
                      <a:pt x="705649" y="170812"/>
                    </a:cubicBezTo>
                    <a:lnTo>
                      <a:pt x="705407" y="170630"/>
                    </a:lnTo>
                    <a:lnTo>
                      <a:pt x="704921" y="170206"/>
                    </a:lnTo>
                    <a:lnTo>
                      <a:pt x="703951" y="169417"/>
                    </a:lnTo>
                    <a:lnTo>
                      <a:pt x="702010" y="167780"/>
                    </a:lnTo>
                    <a:lnTo>
                      <a:pt x="698068" y="164504"/>
                    </a:lnTo>
                    <a:cubicBezTo>
                      <a:pt x="684786" y="154255"/>
                      <a:pt x="670897" y="147765"/>
                      <a:pt x="655856" y="143702"/>
                    </a:cubicBezTo>
                    <a:cubicBezTo>
                      <a:pt x="625956" y="135515"/>
                      <a:pt x="593994" y="140245"/>
                      <a:pt x="568461" y="154012"/>
                    </a:cubicBezTo>
                    <a:lnTo>
                      <a:pt x="563670" y="156560"/>
                    </a:lnTo>
                    <a:lnTo>
                      <a:pt x="559182" y="159532"/>
                    </a:lnTo>
                    <a:cubicBezTo>
                      <a:pt x="556210" y="161533"/>
                      <a:pt x="553177" y="163474"/>
                      <a:pt x="550509" y="165839"/>
                    </a:cubicBezTo>
                    <a:cubicBezTo>
                      <a:pt x="547840" y="168204"/>
                      <a:pt x="544869" y="170206"/>
                      <a:pt x="542503" y="172814"/>
                    </a:cubicBezTo>
                    <a:lnTo>
                      <a:pt x="538864" y="176574"/>
                    </a:lnTo>
                    <a:lnTo>
                      <a:pt x="537045" y="178454"/>
                    </a:lnTo>
                    <a:lnTo>
                      <a:pt x="536135" y="179364"/>
                    </a:lnTo>
                    <a:lnTo>
                      <a:pt x="535710" y="179424"/>
                    </a:lnTo>
                    <a:lnTo>
                      <a:pt x="535043" y="180152"/>
                    </a:lnTo>
                    <a:lnTo>
                      <a:pt x="534680" y="180637"/>
                    </a:lnTo>
                    <a:cubicBezTo>
                      <a:pt x="532739" y="183184"/>
                      <a:pt x="530980" y="185186"/>
                      <a:pt x="528918" y="188218"/>
                    </a:cubicBezTo>
                    <a:cubicBezTo>
                      <a:pt x="526977" y="191372"/>
                      <a:pt x="524612" y="194526"/>
                      <a:pt x="523156" y="197619"/>
                    </a:cubicBezTo>
                    <a:cubicBezTo>
                      <a:pt x="519942" y="203744"/>
                      <a:pt x="517273" y="210052"/>
                      <a:pt x="515454" y="216542"/>
                    </a:cubicBezTo>
                    <a:cubicBezTo>
                      <a:pt x="511754" y="229460"/>
                      <a:pt x="510784" y="242620"/>
                      <a:pt x="512421" y="254932"/>
                    </a:cubicBezTo>
                    <a:cubicBezTo>
                      <a:pt x="514059" y="267305"/>
                      <a:pt x="518061" y="278707"/>
                      <a:pt x="523641" y="288653"/>
                    </a:cubicBezTo>
                    <a:cubicBezTo>
                      <a:pt x="529221" y="298539"/>
                      <a:pt x="536196" y="307030"/>
                      <a:pt x="544019" y="313580"/>
                    </a:cubicBezTo>
                    <a:lnTo>
                      <a:pt x="544383" y="313883"/>
                    </a:lnTo>
                    <a:lnTo>
                      <a:pt x="544566" y="314065"/>
                    </a:lnTo>
                    <a:cubicBezTo>
                      <a:pt x="545232" y="314611"/>
                      <a:pt x="544869" y="314308"/>
                      <a:pt x="545051" y="314490"/>
                    </a:cubicBezTo>
                    <a:lnTo>
                      <a:pt x="545779" y="315035"/>
                    </a:lnTo>
                    <a:lnTo>
                      <a:pt x="547173" y="316066"/>
                    </a:lnTo>
                    <a:lnTo>
                      <a:pt x="549963" y="318129"/>
                    </a:lnTo>
                    <a:cubicBezTo>
                      <a:pt x="551964" y="319523"/>
                      <a:pt x="554390" y="320918"/>
                      <a:pt x="556513" y="322192"/>
                    </a:cubicBezTo>
                    <a:cubicBezTo>
                      <a:pt x="560880" y="324557"/>
                      <a:pt x="565186" y="326377"/>
                      <a:pt x="569553" y="327771"/>
                    </a:cubicBezTo>
                    <a:cubicBezTo>
                      <a:pt x="587020" y="333291"/>
                      <a:pt x="603213" y="331410"/>
                      <a:pt x="614918" y="327105"/>
                    </a:cubicBezTo>
                    <a:cubicBezTo>
                      <a:pt x="626806" y="322919"/>
                      <a:pt x="634507" y="316612"/>
                      <a:pt x="639117" y="312185"/>
                    </a:cubicBezTo>
                    <a:cubicBezTo>
                      <a:pt x="641543" y="310062"/>
                      <a:pt x="642998" y="308000"/>
                      <a:pt x="644151" y="306727"/>
                    </a:cubicBezTo>
                    <a:cubicBezTo>
                      <a:pt x="645243" y="305453"/>
                      <a:pt x="645788" y="304786"/>
                      <a:pt x="645788" y="304786"/>
                    </a:cubicBezTo>
                    <a:cubicBezTo>
                      <a:pt x="645788" y="304786"/>
                      <a:pt x="645121" y="305332"/>
                      <a:pt x="643848" y="306362"/>
                    </a:cubicBezTo>
                    <a:cubicBezTo>
                      <a:pt x="642513" y="307393"/>
                      <a:pt x="640755" y="309031"/>
                      <a:pt x="638025" y="310669"/>
                    </a:cubicBezTo>
                    <a:cubicBezTo>
                      <a:pt x="632870" y="314247"/>
                      <a:pt x="624501" y="318614"/>
                      <a:pt x="613281" y="320797"/>
                    </a:cubicBezTo>
                    <a:cubicBezTo>
                      <a:pt x="602182" y="323162"/>
                      <a:pt x="587929" y="322253"/>
                      <a:pt x="574101" y="316066"/>
                    </a:cubicBezTo>
                    <a:cubicBezTo>
                      <a:pt x="570705" y="314490"/>
                      <a:pt x="567308" y="312488"/>
                      <a:pt x="564094" y="310244"/>
                    </a:cubicBezTo>
                    <a:cubicBezTo>
                      <a:pt x="562639" y="309031"/>
                      <a:pt x="561183" y="308061"/>
                      <a:pt x="559607" y="306666"/>
                    </a:cubicBezTo>
                    <a:lnTo>
                      <a:pt x="557120" y="304301"/>
                    </a:lnTo>
                    <a:lnTo>
                      <a:pt x="555846" y="303088"/>
                    </a:lnTo>
                    <a:lnTo>
                      <a:pt x="555359" y="302601"/>
                    </a:lnTo>
                    <a:lnTo>
                      <a:pt x="555240" y="302420"/>
                    </a:lnTo>
                    <a:lnTo>
                      <a:pt x="554997" y="302117"/>
                    </a:lnTo>
                    <a:cubicBezTo>
                      <a:pt x="549235" y="295870"/>
                      <a:pt x="544141" y="288532"/>
                      <a:pt x="540502" y="280223"/>
                    </a:cubicBezTo>
                    <a:cubicBezTo>
                      <a:pt x="533164" y="263605"/>
                      <a:pt x="531829" y="242863"/>
                      <a:pt x="538682" y="224001"/>
                    </a:cubicBezTo>
                    <a:cubicBezTo>
                      <a:pt x="540320" y="219271"/>
                      <a:pt x="542685" y="214722"/>
                      <a:pt x="545354" y="210416"/>
                    </a:cubicBezTo>
                    <a:cubicBezTo>
                      <a:pt x="546627" y="208111"/>
                      <a:pt x="548143" y="206595"/>
                      <a:pt x="549478" y="204594"/>
                    </a:cubicBezTo>
                    <a:cubicBezTo>
                      <a:pt x="549963" y="203744"/>
                      <a:pt x="551297" y="202410"/>
                      <a:pt x="552268" y="201318"/>
                    </a:cubicBezTo>
                    <a:lnTo>
                      <a:pt x="555361" y="197862"/>
                    </a:lnTo>
                    <a:cubicBezTo>
                      <a:pt x="557241" y="196163"/>
                      <a:pt x="559060" y="194526"/>
                      <a:pt x="560940" y="192828"/>
                    </a:cubicBezTo>
                    <a:cubicBezTo>
                      <a:pt x="562821" y="190826"/>
                      <a:pt x="565186" y="189492"/>
                      <a:pt x="567308" y="187733"/>
                    </a:cubicBezTo>
                    <a:cubicBezTo>
                      <a:pt x="569431" y="185974"/>
                      <a:pt x="571797" y="184640"/>
                      <a:pt x="574162" y="183184"/>
                    </a:cubicBezTo>
                    <a:lnTo>
                      <a:pt x="577680" y="181062"/>
                    </a:lnTo>
                    <a:lnTo>
                      <a:pt x="581440" y="179303"/>
                    </a:lnTo>
                    <a:cubicBezTo>
                      <a:pt x="601272" y="169538"/>
                      <a:pt x="625350" y="167598"/>
                      <a:pt x="647305" y="173905"/>
                    </a:cubicBezTo>
                    <a:cubicBezTo>
                      <a:pt x="658161" y="176938"/>
                      <a:pt x="668956" y="182760"/>
                      <a:pt x="677204" y="189007"/>
                    </a:cubicBezTo>
                    <a:lnTo>
                      <a:pt x="684361" y="195071"/>
                    </a:lnTo>
                    <a:lnTo>
                      <a:pt x="690608" y="201561"/>
                    </a:lnTo>
                    <a:cubicBezTo>
                      <a:pt x="692792" y="203623"/>
                      <a:pt x="694429" y="206110"/>
                      <a:pt x="696369" y="208414"/>
                    </a:cubicBezTo>
                    <a:cubicBezTo>
                      <a:pt x="698250" y="210719"/>
                      <a:pt x="700130" y="213085"/>
                      <a:pt x="701646" y="215632"/>
                    </a:cubicBezTo>
                    <a:cubicBezTo>
                      <a:pt x="708560" y="225396"/>
                      <a:pt x="713533" y="236495"/>
                      <a:pt x="716930" y="247897"/>
                    </a:cubicBezTo>
                    <a:cubicBezTo>
                      <a:pt x="720326" y="259299"/>
                      <a:pt x="722085" y="271308"/>
                      <a:pt x="721721" y="283134"/>
                    </a:cubicBezTo>
                    <a:cubicBezTo>
                      <a:pt x="721842" y="286106"/>
                      <a:pt x="721539" y="289017"/>
                      <a:pt x="721236" y="291989"/>
                    </a:cubicBezTo>
                    <a:cubicBezTo>
                      <a:pt x="720933" y="294718"/>
                      <a:pt x="720811" y="297508"/>
                      <a:pt x="720205" y="300237"/>
                    </a:cubicBezTo>
                    <a:cubicBezTo>
                      <a:pt x="689334" y="354033"/>
                      <a:pt x="631354" y="390301"/>
                      <a:pt x="564882" y="390301"/>
                    </a:cubicBezTo>
                    <a:cubicBezTo>
                      <a:pt x="514119" y="390301"/>
                      <a:pt x="468390" y="369074"/>
                      <a:pt x="435822" y="335171"/>
                    </a:cubicBezTo>
                    <a:cubicBezTo>
                      <a:pt x="439340" y="323647"/>
                      <a:pt x="441159" y="311517"/>
                      <a:pt x="441644" y="299267"/>
                    </a:cubicBezTo>
                    <a:cubicBezTo>
                      <a:pt x="442311" y="284286"/>
                      <a:pt x="440370" y="269063"/>
                      <a:pt x="436186" y="254386"/>
                    </a:cubicBezTo>
                    <a:cubicBezTo>
                      <a:pt x="432062" y="239770"/>
                      <a:pt x="425875" y="225518"/>
                      <a:pt x="417263" y="212841"/>
                    </a:cubicBezTo>
                    <a:cubicBezTo>
                      <a:pt x="415323" y="209506"/>
                      <a:pt x="412897" y="206535"/>
                      <a:pt x="410471" y="203562"/>
                    </a:cubicBezTo>
                    <a:cubicBezTo>
                      <a:pt x="408045" y="200591"/>
                      <a:pt x="405801" y="197437"/>
                      <a:pt x="403011" y="194829"/>
                    </a:cubicBezTo>
                    <a:lnTo>
                      <a:pt x="395005" y="186641"/>
                    </a:lnTo>
                    <a:cubicBezTo>
                      <a:pt x="394642" y="186338"/>
                      <a:pt x="395430" y="187005"/>
                      <a:pt x="394156" y="185853"/>
                    </a:cubicBezTo>
                    <a:lnTo>
                      <a:pt x="393914" y="185671"/>
                    </a:lnTo>
                    <a:lnTo>
                      <a:pt x="393428" y="185247"/>
                    </a:lnTo>
                    <a:lnTo>
                      <a:pt x="392458" y="184458"/>
                    </a:lnTo>
                    <a:lnTo>
                      <a:pt x="390517" y="182821"/>
                    </a:lnTo>
                    <a:lnTo>
                      <a:pt x="386575" y="179545"/>
                    </a:lnTo>
                    <a:cubicBezTo>
                      <a:pt x="373293" y="169296"/>
                      <a:pt x="359404" y="162806"/>
                      <a:pt x="344363" y="158743"/>
                    </a:cubicBezTo>
                    <a:cubicBezTo>
                      <a:pt x="314463" y="150555"/>
                      <a:pt x="282501" y="155286"/>
                      <a:pt x="256968" y="169053"/>
                    </a:cubicBezTo>
                    <a:lnTo>
                      <a:pt x="252177" y="171601"/>
                    </a:lnTo>
                    <a:lnTo>
                      <a:pt x="247689" y="174572"/>
                    </a:lnTo>
                    <a:cubicBezTo>
                      <a:pt x="244717" y="176574"/>
                      <a:pt x="241685" y="178514"/>
                      <a:pt x="239016" y="180880"/>
                    </a:cubicBezTo>
                    <a:cubicBezTo>
                      <a:pt x="236347" y="183245"/>
                      <a:pt x="233376" y="185247"/>
                      <a:pt x="231010" y="187855"/>
                    </a:cubicBezTo>
                    <a:lnTo>
                      <a:pt x="227371" y="191615"/>
                    </a:lnTo>
                    <a:lnTo>
                      <a:pt x="225552" y="193495"/>
                    </a:lnTo>
                    <a:lnTo>
                      <a:pt x="224642" y="194405"/>
                    </a:lnTo>
                    <a:lnTo>
                      <a:pt x="224400" y="194647"/>
                    </a:lnTo>
                    <a:lnTo>
                      <a:pt x="223732" y="195375"/>
                    </a:lnTo>
                    <a:lnTo>
                      <a:pt x="223369" y="195860"/>
                    </a:lnTo>
                    <a:cubicBezTo>
                      <a:pt x="221427" y="198407"/>
                      <a:pt x="219669" y="200409"/>
                      <a:pt x="217607" y="203441"/>
                    </a:cubicBezTo>
                    <a:cubicBezTo>
                      <a:pt x="215666" y="206595"/>
                      <a:pt x="213301" y="209749"/>
                      <a:pt x="211845" y="212841"/>
                    </a:cubicBezTo>
                    <a:cubicBezTo>
                      <a:pt x="208631" y="218967"/>
                      <a:pt x="205962" y="225275"/>
                      <a:pt x="204143" y="231765"/>
                    </a:cubicBezTo>
                    <a:cubicBezTo>
                      <a:pt x="200443" y="244683"/>
                      <a:pt x="199473" y="257843"/>
                      <a:pt x="201111" y="270155"/>
                    </a:cubicBezTo>
                    <a:cubicBezTo>
                      <a:pt x="202748" y="282528"/>
                      <a:pt x="206751" y="293930"/>
                      <a:pt x="212331" y="303876"/>
                    </a:cubicBezTo>
                    <a:cubicBezTo>
                      <a:pt x="217910" y="313762"/>
                      <a:pt x="224885" y="322253"/>
                      <a:pt x="232708" y="328803"/>
                    </a:cubicBezTo>
                    <a:lnTo>
                      <a:pt x="233073" y="329106"/>
                    </a:lnTo>
                    <a:lnTo>
                      <a:pt x="233254" y="329288"/>
                    </a:lnTo>
                    <a:cubicBezTo>
                      <a:pt x="233921" y="329834"/>
                      <a:pt x="233557" y="329531"/>
                      <a:pt x="233739" y="329712"/>
                    </a:cubicBezTo>
                    <a:lnTo>
                      <a:pt x="234467" y="330258"/>
                    </a:lnTo>
                    <a:lnTo>
                      <a:pt x="235862" y="331289"/>
                    </a:lnTo>
                    <a:lnTo>
                      <a:pt x="238653" y="333351"/>
                    </a:lnTo>
                    <a:cubicBezTo>
                      <a:pt x="240654" y="334746"/>
                      <a:pt x="243080" y="336141"/>
                      <a:pt x="245202" y="337415"/>
                    </a:cubicBezTo>
                    <a:cubicBezTo>
                      <a:pt x="249569" y="339780"/>
                      <a:pt x="253875" y="341599"/>
                      <a:pt x="258241" y="342994"/>
                    </a:cubicBezTo>
                    <a:cubicBezTo>
                      <a:pt x="275708" y="348514"/>
                      <a:pt x="291902" y="346633"/>
                      <a:pt x="303607" y="342327"/>
                    </a:cubicBezTo>
                    <a:cubicBezTo>
                      <a:pt x="315494" y="338142"/>
                      <a:pt x="323197" y="331835"/>
                      <a:pt x="327806" y="327408"/>
                    </a:cubicBezTo>
                    <a:cubicBezTo>
                      <a:pt x="330232" y="325285"/>
                      <a:pt x="331688" y="323223"/>
                      <a:pt x="332840" y="321949"/>
                    </a:cubicBezTo>
                    <a:cubicBezTo>
                      <a:pt x="333931" y="320676"/>
                      <a:pt x="334478" y="320008"/>
                      <a:pt x="334478" y="320008"/>
                    </a:cubicBezTo>
                    <a:cubicBezTo>
                      <a:pt x="334478" y="320008"/>
                      <a:pt x="333810" y="320555"/>
                      <a:pt x="332537" y="321585"/>
                    </a:cubicBezTo>
                    <a:cubicBezTo>
                      <a:pt x="331203" y="322616"/>
                      <a:pt x="329444" y="324254"/>
                      <a:pt x="326715" y="325892"/>
                    </a:cubicBezTo>
                    <a:cubicBezTo>
                      <a:pt x="321559" y="329470"/>
                      <a:pt x="313190" y="333836"/>
                      <a:pt x="301970" y="336020"/>
                    </a:cubicBezTo>
                    <a:cubicBezTo>
                      <a:pt x="290871" y="338385"/>
                      <a:pt x="276618" y="337475"/>
                      <a:pt x="262790" y="331289"/>
                    </a:cubicBezTo>
                    <a:cubicBezTo>
                      <a:pt x="259394" y="329712"/>
                      <a:pt x="255998" y="327711"/>
                      <a:pt x="252784" y="325467"/>
                    </a:cubicBezTo>
                    <a:cubicBezTo>
                      <a:pt x="251328" y="324254"/>
                      <a:pt x="249872" y="323284"/>
                      <a:pt x="248295" y="321889"/>
                    </a:cubicBezTo>
                    <a:lnTo>
                      <a:pt x="245809" y="319523"/>
                    </a:lnTo>
                    <a:lnTo>
                      <a:pt x="244535" y="318310"/>
                    </a:lnTo>
                    <a:lnTo>
                      <a:pt x="243929" y="317704"/>
                    </a:lnTo>
                    <a:cubicBezTo>
                      <a:pt x="243989" y="317764"/>
                      <a:pt x="243504" y="317340"/>
                      <a:pt x="244050" y="317825"/>
                    </a:cubicBezTo>
                    <a:lnTo>
                      <a:pt x="243929" y="317643"/>
                    </a:lnTo>
                    <a:lnTo>
                      <a:pt x="243686" y="317340"/>
                    </a:lnTo>
                    <a:cubicBezTo>
                      <a:pt x="237925" y="311093"/>
                      <a:pt x="232830" y="303754"/>
                      <a:pt x="229191" y="295446"/>
                    </a:cubicBezTo>
                    <a:cubicBezTo>
                      <a:pt x="221852" y="278828"/>
                      <a:pt x="220518" y="258086"/>
                      <a:pt x="227371" y="239224"/>
                    </a:cubicBezTo>
                    <a:cubicBezTo>
                      <a:pt x="229009" y="234494"/>
                      <a:pt x="231375" y="229945"/>
                      <a:pt x="234043" y="225639"/>
                    </a:cubicBezTo>
                    <a:cubicBezTo>
                      <a:pt x="235317" y="223334"/>
                      <a:pt x="236833" y="221818"/>
                      <a:pt x="238167" y="219816"/>
                    </a:cubicBezTo>
                    <a:cubicBezTo>
                      <a:pt x="238653" y="218967"/>
                      <a:pt x="239986" y="217633"/>
                      <a:pt x="240957" y="216542"/>
                    </a:cubicBezTo>
                    <a:lnTo>
                      <a:pt x="244050" y="213145"/>
                    </a:lnTo>
                    <a:cubicBezTo>
                      <a:pt x="245930" y="211447"/>
                      <a:pt x="247749" y="209809"/>
                      <a:pt x="249630" y="208111"/>
                    </a:cubicBezTo>
                    <a:cubicBezTo>
                      <a:pt x="251510" y="206110"/>
                      <a:pt x="253875" y="204775"/>
                      <a:pt x="255998" y="203017"/>
                    </a:cubicBezTo>
                    <a:cubicBezTo>
                      <a:pt x="258121" y="201258"/>
                      <a:pt x="260486" y="199923"/>
                      <a:pt x="262851" y="198468"/>
                    </a:cubicBezTo>
                    <a:lnTo>
                      <a:pt x="266369" y="196346"/>
                    </a:lnTo>
                    <a:lnTo>
                      <a:pt x="270129" y="194586"/>
                    </a:lnTo>
                    <a:cubicBezTo>
                      <a:pt x="289961" y="184822"/>
                      <a:pt x="314039" y="182881"/>
                      <a:pt x="335994" y="189189"/>
                    </a:cubicBezTo>
                    <a:cubicBezTo>
                      <a:pt x="346850" y="192221"/>
                      <a:pt x="357645" y="198044"/>
                      <a:pt x="365894" y="204290"/>
                    </a:cubicBezTo>
                    <a:lnTo>
                      <a:pt x="373050" y="210355"/>
                    </a:lnTo>
                    <a:lnTo>
                      <a:pt x="379297" y="216845"/>
                    </a:lnTo>
                    <a:cubicBezTo>
                      <a:pt x="381480" y="218906"/>
                      <a:pt x="383118" y="221393"/>
                      <a:pt x="385059" y="223698"/>
                    </a:cubicBezTo>
                    <a:cubicBezTo>
                      <a:pt x="386939" y="226003"/>
                      <a:pt x="388819" y="228368"/>
                      <a:pt x="390335" y="230915"/>
                    </a:cubicBezTo>
                    <a:cubicBezTo>
                      <a:pt x="397249" y="240679"/>
                      <a:pt x="402222" y="251778"/>
                      <a:pt x="405619" y="263180"/>
                    </a:cubicBezTo>
                    <a:cubicBezTo>
                      <a:pt x="409015" y="274582"/>
                      <a:pt x="410774" y="286591"/>
                      <a:pt x="410410" y="298417"/>
                    </a:cubicBezTo>
                    <a:cubicBezTo>
                      <a:pt x="410531" y="301390"/>
                      <a:pt x="410228" y="304301"/>
                      <a:pt x="409925" y="307272"/>
                    </a:cubicBezTo>
                    <a:cubicBezTo>
                      <a:pt x="409621" y="310183"/>
                      <a:pt x="409500" y="313155"/>
                      <a:pt x="408833" y="316006"/>
                    </a:cubicBezTo>
                    <a:lnTo>
                      <a:pt x="407256" y="324679"/>
                    </a:lnTo>
                    <a:lnTo>
                      <a:pt x="404891" y="333108"/>
                    </a:lnTo>
                    <a:cubicBezTo>
                      <a:pt x="404830" y="333291"/>
                      <a:pt x="404769" y="333412"/>
                      <a:pt x="404769" y="333533"/>
                    </a:cubicBezTo>
                    <a:cubicBezTo>
                      <a:pt x="370988" y="371681"/>
                      <a:pt x="321681" y="395698"/>
                      <a:pt x="266732" y="395698"/>
                    </a:cubicBezTo>
                    <a:cubicBezTo>
                      <a:pt x="197169" y="395698"/>
                      <a:pt x="136641" y="357125"/>
                      <a:pt x="105225" y="300177"/>
                    </a:cubicBezTo>
                    <a:lnTo>
                      <a:pt x="111835" y="291625"/>
                    </a:lnTo>
                    <a:cubicBezTo>
                      <a:pt x="112199" y="291079"/>
                      <a:pt x="111471" y="292231"/>
                      <a:pt x="112745" y="290291"/>
                    </a:cubicBezTo>
                    <a:lnTo>
                      <a:pt x="112988" y="289866"/>
                    </a:lnTo>
                    <a:lnTo>
                      <a:pt x="113533" y="289017"/>
                    </a:lnTo>
                    <a:lnTo>
                      <a:pt x="114565" y="287379"/>
                    </a:lnTo>
                    <a:lnTo>
                      <a:pt x="116627" y="284104"/>
                    </a:lnTo>
                    <a:lnTo>
                      <a:pt x="120751" y="277494"/>
                    </a:lnTo>
                    <a:cubicBezTo>
                      <a:pt x="123540" y="272581"/>
                      <a:pt x="126391" y="266577"/>
                      <a:pt x="129120" y="261179"/>
                    </a:cubicBezTo>
                    <a:cubicBezTo>
                      <a:pt x="131728" y="255599"/>
                      <a:pt x="133366" y="250202"/>
                      <a:pt x="135488" y="244683"/>
                    </a:cubicBezTo>
                    <a:cubicBezTo>
                      <a:pt x="137489" y="239224"/>
                      <a:pt x="138642" y="233402"/>
                      <a:pt x="140159" y="227822"/>
                    </a:cubicBezTo>
                    <a:cubicBezTo>
                      <a:pt x="141675" y="222182"/>
                      <a:pt x="142220" y="216359"/>
                      <a:pt x="143191" y="210659"/>
                    </a:cubicBezTo>
                    <a:cubicBezTo>
                      <a:pt x="149316" y="164566"/>
                      <a:pt x="136458" y="117745"/>
                      <a:pt x="110683" y="82446"/>
                    </a:cubicBezTo>
                    <a:lnTo>
                      <a:pt x="105891" y="75836"/>
                    </a:lnTo>
                    <a:lnTo>
                      <a:pt x="100312" y="69771"/>
                    </a:lnTo>
                    <a:lnTo>
                      <a:pt x="90542" y="59576"/>
                    </a:lnTo>
                    <a:lnTo>
                      <a:pt x="110752" y="42901"/>
                    </a:lnTo>
                    <a:cubicBezTo>
                      <a:pt x="137480" y="24844"/>
                      <a:pt x="167870" y="11796"/>
                      <a:pt x="200575" y="5104"/>
                    </a:cubicBezTo>
                    <a:lnTo>
                      <a:pt x="206268" y="4530"/>
                    </a:lnTo>
                    <a:lnTo>
                      <a:pt x="210693" y="16582"/>
                    </a:lnTo>
                    <a:cubicBezTo>
                      <a:pt x="218820" y="37203"/>
                      <a:pt x="231132" y="56307"/>
                      <a:pt x="245566" y="73653"/>
                    </a:cubicBezTo>
                    <a:cubicBezTo>
                      <a:pt x="259940" y="91119"/>
                      <a:pt x="277468" y="106281"/>
                      <a:pt x="296936" y="118351"/>
                    </a:cubicBezTo>
                    <a:cubicBezTo>
                      <a:pt x="316343" y="130481"/>
                      <a:pt x="337692" y="140063"/>
                      <a:pt x="360193" y="145400"/>
                    </a:cubicBezTo>
                    <a:cubicBezTo>
                      <a:pt x="365711" y="147099"/>
                      <a:pt x="371413" y="148008"/>
                      <a:pt x="377113" y="148857"/>
                    </a:cubicBezTo>
                    <a:cubicBezTo>
                      <a:pt x="382815" y="149706"/>
                      <a:pt x="388455" y="150980"/>
                      <a:pt x="394217" y="151101"/>
                    </a:cubicBezTo>
                    <a:lnTo>
                      <a:pt x="411441" y="152132"/>
                    </a:lnTo>
                    <a:cubicBezTo>
                      <a:pt x="412108" y="152132"/>
                      <a:pt x="410713" y="152193"/>
                      <a:pt x="413079" y="152132"/>
                    </a:cubicBezTo>
                    <a:lnTo>
                      <a:pt x="413564" y="152132"/>
                    </a:lnTo>
                    <a:lnTo>
                      <a:pt x="414534" y="152072"/>
                    </a:lnTo>
                    <a:lnTo>
                      <a:pt x="416475" y="152011"/>
                    </a:lnTo>
                    <a:lnTo>
                      <a:pt x="420357" y="151829"/>
                    </a:lnTo>
                    <a:lnTo>
                      <a:pt x="428120" y="151526"/>
                    </a:lnTo>
                    <a:cubicBezTo>
                      <a:pt x="433760" y="151041"/>
                      <a:pt x="440310" y="150010"/>
                      <a:pt x="446314" y="149160"/>
                    </a:cubicBezTo>
                    <a:cubicBezTo>
                      <a:pt x="452379" y="148190"/>
                      <a:pt x="457777" y="146431"/>
                      <a:pt x="463539" y="145097"/>
                    </a:cubicBezTo>
                    <a:cubicBezTo>
                      <a:pt x="469179" y="143641"/>
                      <a:pt x="474576" y="141337"/>
                      <a:pt x="480096" y="139396"/>
                    </a:cubicBezTo>
                    <a:cubicBezTo>
                      <a:pt x="485615" y="137455"/>
                      <a:pt x="490709" y="134605"/>
                      <a:pt x="495925" y="132179"/>
                    </a:cubicBezTo>
                    <a:cubicBezTo>
                      <a:pt x="537348" y="111133"/>
                      <a:pt x="568704" y="74016"/>
                      <a:pt x="583138" y="32775"/>
                    </a:cubicBezTo>
                    <a:lnTo>
                      <a:pt x="585867" y="25073"/>
                    </a:lnTo>
                    <a:lnTo>
                      <a:pt x="587869" y="17188"/>
                    </a:lnTo>
                    <a:cubicBezTo>
                      <a:pt x="589203" y="11912"/>
                      <a:pt x="590598" y="6757"/>
                      <a:pt x="591144" y="1420"/>
                    </a:cubicBezTo>
                    <a:close/>
                    <a:moveTo>
                      <a:pt x="251200" y="0"/>
                    </a:moveTo>
                    <a:lnTo>
                      <a:pt x="553052" y="0"/>
                    </a:lnTo>
                    <a:lnTo>
                      <a:pt x="551237" y="7120"/>
                    </a:lnTo>
                    <a:lnTo>
                      <a:pt x="549417" y="13246"/>
                    </a:lnTo>
                    <a:lnTo>
                      <a:pt x="546992" y="19189"/>
                    </a:lnTo>
                    <a:cubicBezTo>
                      <a:pt x="540502" y="35080"/>
                      <a:pt x="531162" y="50121"/>
                      <a:pt x="519214" y="62978"/>
                    </a:cubicBezTo>
                    <a:cubicBezTo>
                      <a:pt x="507266" y="75836"/>
                      <a:pt x="492832" y="86692"/>
                      <a:pt x="476820" y="94516"/>
                    </a:cubicBezTo>
                    <a:cubicBezTo>
                      <a:pt x="472696" y="96214"/>
                      <a:pt x="468815" y="98458"/>
                      <a:pt x="464569" y="99792"/>
                    </a:cubicBezTo>
                    <a:cubicBezTo>
                      <a:pt x="460324" y="101126"/>
                      <a:pt x="456200" y="102885"/>
                      <a:pt x="451833" y="103917"/>
                    </a:cubicBezTo>
                    <a:cubicBezTo>
                      <a:pt x="447527" y="104826"/>
                      <a:pt x="443039" y="106160"/>
                      <a:pt x="438854" y="106767"/>
                    </a:cubicBezTo>
                    <a:cubicBezTo>
                      <a:pt x="434609" y="107252"/>
                      <a:pt x="430970" y="108041"/>
                      <a:pt x="426239" y="108465"/>
                    </a:cubicBezTo>
                    <a:lnTo>
                      <a:pt x="411805" y="108950"/>
                    </a:lnTo>
                    <a:lnTo>
                      <a:pt x="397916" y="108041"/>
                    </a:lnTo>
                    <a:cubicBezTo>
                      <a:pt x="393246" y="107980"/>
                      <a:pt x="388697" y="106767"/>
                      <a:pt x="384149" y="106100"/>
                    </a:cubicBezTo>
                    <a:lnTo>
                      <a:pt x="377295" y="104947"/>
                    </a:lnTo>
                    <a:cubicBezTo>
                      <a:pt x="374991" y="104644"/>
                      <a:pt x="372808" y="103795"/>
                      <a:pt x="370563" y="103249"/>
                    </a:cubicBezTo>
                    <a:cubicBezTo>
                      <a:pt x="352430" y="99125"/>
                      <a:pt x="335205" y="91483"/>
                      <a:pt x="319497" y="81779"/>
                    </a:cubicBezTo>
                    <a:cubicBezTo>
                      <a:pt x="311431" y="77170"/>
                      <a:pt x="304274" y="71287"/>
                      <a:pt x="296936" y="65647"/>
                    </a:cubicBezTo>
                    <a:lnTo>
                      <a:pt x="286686" y="56307"/>
                    </a:lnTo>
                    <a:cubicBezTo>
                      <a:pt x="283290" y="53214"/>
                      <a:pt x="280439" y="49514"/>
                      <a:pt x="277286" y="46239"/>
                    </a:cubicBezTo>
                    <a:cubicBezTo>
                      <a:pt x="275770" y="44481"/>
                      <a:pt x="274071" y="42903"/>
                      <a:pt x="272737" y="41084"/>
                    </a:cubicBezTo>
                    <a:lnTo>
                      <a:pt x="268673" y="35565"/>
                    </a:lnTo>
                    <a:cubicBezTo>
                      <a:pt x="266005" y="31866"/>
                      <a:pt x="263033" y="28348"/>
                      <a:pt x="260789" y="24344"/>
                    </a:cubicBezTo>
                    <a:cubicBezTo>
                      <a:pt x="258424" y="20464"/>
                      <a:pt x="256058" y="16582"/>
                      <a:pt x="253693" y="12701"/>
                    </a:cubicBezTo>
                    <a:cubicBezTo>
                      <a:pt x="251691" y="8637"/>
                      <a:pt x="249751" y="4573"/>
                      <a:pt x="247749" y="510"/>
                    </a:cubicBezTo>
                    <a:lnTo>
                      <a:pt x="247687" y="354"/>
                    </a:lnTo>
                    <a:close/>
                  </a:path>
                </a:pathLst>
              </a:custGeom>
              <a:solidFill>
                <a:srgbClr val="C20A0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A4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C4B520C8-C6AC-428D-AE28-895BCEF7D34A}"/>
                  </a:ext>
                </a:extLst>
              </p:cNvPr>
              <p:cNvSpPr txBox="1"/>
              <p:nvPr/>
            </p:nvSpPr>
            <p:spPr>
              <a:xfrm>
                <a:off x="4416615" y="3267498"/>
                <a:ext cx="336404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D11A1A"/>
                    </a:solidFill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8EFD6A6-A724-4F69-B05A-013E4AA1902D}"/>
                </a:ext>
              </a:extLst>
            </p:cNvPr>
            <p:cNvSpPr txBox="1"/>
            <p:nvPr/>
          </p:nvSpPr>
          <p:spPr>
            <a:xfrm>
              <a:off x="4552685" y="2275426"/>
              <a:ext cx="6078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D11A1A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03</a:t>
              </a:r>
              <a:endParaRPr lang="zh-CN" altLang="en-US" sz="2800" dirty="0">
                <a:solidFill>
                  <a:srgbClr val="D11A1A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33B3548-2DB3-3418-BD89-8B0A90E86D61}"/>
              </a:ext>
            </a:extLst>
          </p:cNvPr>
          <p:cNvSpPr txBox="1"/>
          <p:nvPr/>
        </p:nvSpPr>
        <p:spPr>
          <a:xfrm>
            <a:off x="-100399850" y="-5355641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5-=1-PPT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ww-w.5--1p-p-tmo-ban.c-om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938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0FAE93A-A230-4567-9B69-1DCEECC31C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6B00E36-9BAF-4281-AAA5-C997B887F5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19" y="-29901"/>
            <a:ext cx="3975836" cy="40666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7" t="77013" r="10061"/>
          <a:stretch/>
        </p:blipFill>
        <p:spPr>
          <a:xfrm>
            <a:off x="0" y="5605900"/>
            <a:ext cx="12192000" cy="125210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5182583" y="1335739"/>
            <a:ext cx="1322799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600" dirty="0">
                <a:solidFill>
                  <a:srgbClr val="FBEA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01</a:t>
            </a:r>
            <a:endParaRPr lang="zh-CN" altLang="en-US" sz="8600" dirty="0">
              <a:solidFill>
                <a:srgbClr val="FBEA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56F21637-2BCE-4AF9-949A-4EDBCC20DC67}"/>
              </a:ext>
            </a:extLst>
          </p:cNvPr>
          <p:cNvSpPr/>
          <p:nvPr/>
        </p:nvSpPr>
        <p:spPr>
          <a:xfrm flipH="1">
            <a:off x="8223085" y="3200964"/>
            <a:ext cx="3364040" cy="3384234"/>
          </a:xfrm>
          <a:custGeom>
            <a:avLst/>
            <a:gdLst>
              <a:gd name="connsiteX0" fmla="*/ 2161460 w 2324078"/>
              <a:gd name="connsiteY0" fmla="*/ 310824 h 2338029"/>
              <a:gd name="connsiteX1" fmla="*/ 2026871 w 2324078"/>
              <a:gd name="connsiteY1" fmla="*/ 300728 h 2338029"/>
              <a:gd name="connsiteX2" fmla="*/ 2021728 w 2324078"/>
              <a:gd name="connsiteY2" fmla="*/ 303966 h 2338029"/>
              <a:gd name="connsiteX3" fmla="*/ 1953243 w 2324078"/>
              <a:gd name="connsiteY3" fmla="*/ 350353 h 2338029"/>
              <a:gd name="connsiteX4" fmla="*/ 2022109 w 2324078"/>
              <a:gd name="connsiteY4" fmla="*/ 271391 h 2338029"/>
              <a:gd name="connsiteX5" fmla="*/ 2016203 w 2324078"/>
              <a:gd name="connsiteY5" fmla="*/ 239958 h 2338029"/>
              <a:gd name="connsiteX6" fmla="*/ 1907714 w 2324078"/>
              <a:gd name="connsiteY6" fmla="*/ 138422 h 2338029"/>
              <a:gd name="connsiteX7" fmla="*/ 1827418 w 2324078"/>
              <a:gd name="connsiteY7" fmla="*/ 179570 h 2338029"/>
              <a:gd name="connsiteX8" fmla="*/ 1660540 w 2324078"/>
              <a:gd name="connsiteY8" fmla="*/ 272343 h 2338029"/>
              <a:gd name="connsiteX9" fmla="*/ 1821512 w 2324078"/>
              <a:gd name="connsiteY9" fmla="*/ 151280 h 2338029"/>
              <a:gd name="connsiteX10" fmla="*/ 1870757 w 2324078"/>
              <a:gd name="connsiteY10" fmla="*/ 107180 h 2338029"/>
              <a:gd name="connsiteX11" fmla="*/ 1794080 w 2324078"/>
              <a:gd name="connsiteY11" fmla="*/ 72223 h 2338029"/>
              <a:gd name="connsiteX12" fmla="*/ 1742169 w 2324078"/>
              <a:gd name="connsiteY12" fmla="*/ 108704 h 2338029"/>
              <a:gd name="connsiteX13" fmla="*/ 1528238 w 2324078"/>
              <a:gd name="connsiteY13" fmla="*/ 232814 h 2338029"/>
              <a:gd name="connsiteX14" fmla="*/ 1718071 w 2324078"/>
              <a:gd name="connsiteY14" fmla="*/ 74699 h 2338029"/>
              <a:gd name="connsiteX15" fmla="*/ 1735121 w 2324078"/>
              <a:gd name="connsiteY15" fmla="*/ 58316 h 2338029"/>
              <a:gd name="connsiteX16" fmla="*/ 1472516 w 2324078"/>
              <a:gd name="connsiteY16" fmla="*/ 55459 h 2338029"/>
              <a:gd name="connsiteX17" fmla="*/ 1328117 w 2324078"/>
              <a:gd name="connsiteY17" fmla="*/ 85558 h 2338029"/>
              <a:gd name="connsiteX18" fmla="*/ 1383553 w 2324078"/>
              <a:gd name="connsiteY18" fmla="*/ 126420 h 2338029"/>
              <a:gd name="connsiteX19" fmla="*/ 1426511 w 2324078"/>
              <a:gd name="connsiteY19" fmla="*/ 197381 h 2338029"/>
              <a:gd name="connsiteX20" fmla="*/ 1356311 w 2324078"/>
              <a:gd name="connsiteY20" fmla="*/ 142136 h 2338029"/>
              <a:gd name="connsiteX21" fmla="*/ 1281731 w 2324078"/>
              <a:gd name="connsiteY21" fmla="*/ 97559 h 2338029"/>
              <a:gd name="connsiteX22" fmla="*/ 1218866 w 2324078"/>
              <a:gd name="connsiteY22" fmla="*/ 50887 h 2338029"/>
              <a:gd name="connsiteX23" fmla="*/ 1088278 w 2324078"/>
              <a:gd name="connsiteY23" fmla="*/ 26122 h 2338029"/>
              <a:gd name="connsiteX24" fmla="*/ 1028175 w 2324078"/>
              <a:gd name="connsiteY24" fmla="*/ 150233 h 2338029"/>
              <a:gd name="connsiteX25" fmla="*/ 1025794 w 2324078"/>
              <a:gd name="connsiteY25" fmla="*/ 249007 h 2338029"/>
              <a:gd name="connsiteX26" fmla="*/ 995790 w 2324078"/>
              <a:gd name="connsiteY26" fmla="*/ 158805 h 2338029"/>
              <a:gd name="connsiteX27" fmla="*/ 888634 w 2324078"/>
              <a:gd name="connsiteY27" fmla="*/ 194810 h 2338029"/>
              <a:gd name="connsiteX28" fmla="*/ 957023 w 2324078"/>
              <a:gd name="connsiteY28" fmla="*/ 405598 h 2338029"/>
              <a:gd name="connsiteX29" fmla="*/ 843104 w 2324078"/>
              <a:gd name="connsiteY29" fmla="*/ 213860 h 2338029"/>
              <a:gd name="connsiteX30" fmla="*/ 606884 w 2324078"/>
              <a:gd name="connsiteY30" fmla="*/ 358068 h 2338029"/>
              <a:gd name="connsiteX31" fmla="*/ 649366 w 2324078"/>
              <a:gd name="connsiteY31" fmla="*/ 354353 h 2338029"/>
              <a:gd name="connsiteX32" fmla="*/ 322849 w 2324078"/>
              <a:gd name="connsiteY32" fmla="*/ 580001 h 2338029"/>
              <a:gd name="connsiteX33" fmla="*/ 429053 w 2324078"/>
              <a:gd name="connsiteY33" fmla="*/ 570857 h 2338029"/>
              <a:gd name="connsiteX34" fmla="*/ 350281 w 2324078"/>
              <a:gd name="connsiteY34" fmla="*/ 627530 h 2338029"/>
              <a:gd name="connsiteX35" fmla="*/ 365997 w 2324078"/>
              <a:gd name="connsiteY35" fmla="*/ 628673 h 2338029"/>
              <a:gd name="connsiteX36" fmla="*/ 527636 w 2324078"/>
              <a:gd name="connsiteY36" fmla="*/ 723257 h 2338029"/>
              <a:gd name="connsiteX37" fmla="*/ 583072 w 2324078"/>
              <a:gd name="connsiteY37" fmla="*/ 775549 h 2338029"/>
              <a:gd name="connsiteX38" fmla="*/ 721661 w 2324078"/>
              <a:gd name="connsiteY38" fmla="*/ 791837 h 2338029"/>
              <a:gd name="connsiteX39" fmla="*/ 642889 w 2324078"/>
              <a:gd name="connsiteY39" fmla="*/ 816411 h 2338029"/>
              <a:gd name="connsiteX40" fmla="*/ 504110 w 2324078"/>
              <a:gd name="connsiteY40" fmla="*/ 767357 h 2338029"/>
              <a:gd name="connsiteX41" fmla="*/ 372855 w 2324078"/>
              <a:gd name="connsiteY41" fmla="*/ 694682 h 2338029"/>
              <a:gd name="connsiteX42" fmla="*/ 292559 w 2324078"/>
              <a:gd name="connsiteY42" fmla="*/ 683537 h 2338029"/>
              <a:gd name="connsiteX43" fmla="*/ 169115 w 2324078"/>
              <a:gd name="connsiteY43" fmla="*/ 862798 h 2338029"/>
              <a:gd name="connsiteX44" fmla="*/ 151494 w 2324078"/>
              <a:gd name="connsiteY44" fmla="*/ 895754 h 2338029"/>
              <a:gd name="connsiteX45" fmla="*/ 173878 w 2324078"/>
              <a:gd name="connsiteY45" fmla="*/ 886706 h 2338029"/>
              <a:gd name="connsiteX46" fmla="*/ 325135 w 2324078"/>
              <a:gd name="connsiteY46" fmla="*/ 879467 h 2338029"/>
              <a:gd name="connsiteX47" fmla="*/ 467343 w 2324078"/>
              <a:gd name="connsiteY47" fmla="*/ 836509 h 2338029"/>
              <a:gd name="connsiteX48" fmla="*/ 375141 w 2324078"/>
              <a:gd name="connsiteY48" fmla="*/ 909089 h 2338029"/>
              <a:gd name="connsiteX49" fmla="*/ 165305 w 2324078"/>
              <a:gd name="connsiteY49" fmla="*/ 935855 h 2338029"/>
              <a:gd name="connsiteX50" fmla="*/ 116252 w 2324078"/>
              <a:gd name="connsiteY50" fmla="*/ 974621 h 2338029"/>
              <a:gd name="connsiteX51" fmla="*/ 13001 w 2324078"/>
              <a:gd name="connsiteY51" fmla="*/ 1383053 h 2338029"/>
              <a:gd name="connsiteX52" fmla="*/ 41957 w 2324078"/>
              <a:gd name="connsiteY52" fmla="*/ 1394102 h 2338029"/>
              <a:gd name="connsiteX53" fmla="*/ 137492 w 2324078"/>
              <a:gd name="connsiteY53" fmla="*/ 1394864 h 2338029"/>
              <a:gd name="connsiteX54" fmla="*/ 335803 w 2324078"/>
              <a:gd name="connsiteY54" fmla="*/ 1284279 h 2338029"/>
              <a:gd name="connsiteX55" fmla="*/ 478106 w 2324078"/>
              <a:gd name="connsiteY55" fmla="*/ 1238178 h 2338029"/>
              <a:gd name="connsiteX56" fmla="*/ 662225 w 2324078"/>
              <a:gd name="connsiteY56" fmla="*/ 1280660 h 2338029"/>
              <a:gd name="connsiteX57" fmla="*/ 395525 w 2324078"/>
              <a:gd name="connsiteY57" fmla="*/ 1337905 h 2338029"/>
              <a:gd name="connsiteX58" fmla="*/ 158257 w 2324078"/>
              <a:gd name="connsiteY58" fmla="*/ 1530119 h 2338029"/>
              <a:gd name="connsiteX59" fmla="*/ 27955 w 2324078"/>
              <a:gd name="connsiteY59" fmla="*/ 1553456 h 2338029"/>
              <a:gd name="connsiteX60" fmla="*/ 713 w 2324078"/>
              <a:gd name="connsiteY60" fmla="*/ 1549074 h 2338029"/>
              <a:gd name="connsiteX61" fmla="*/ 332 w 2324078"/>
              <a:gd name="connsiteY61" fmla="*/ 1632609 h 2338029"/>
              <a:gd name="connsiteX62" fmla="*/ 53577 w 2324078"/>
              <a:gd name="connsiteY62" fmla="*/ 1984557 h 2338029"/>
              <a:gd name="connsiteX63" fmla="*/ 55577 w 2324078"/>
              <a:gd name="connsiteY63" fmla="*/ 1938742 h 2338029"/>
              <a:gd name="connsiteX64" fmla="*/ 185498 w 2324078"/>
              <a:gd name="connsiteY64" fmla="*/ 1683186 h 2338029"/>
              <a:gd name="connsiteX65" fmla="*/ 255602 w 2324078"/>
              <a:gd name="connsiteY65" fmla="*/ 1640610 h 2338029"/>
              <a:gd name="connsiteX66" fmla="*/ 377618 w 2324078"/>
              <a:gd name="connsiteY66" fmla="*/ 1501068 h 2338029"/>
              <a:gd name="connsiteX67" fmla="*/ 465914 w 2324078"/>
              <a:gd name="connsiteY67" fmla="*/ 1398103 h 2338029"/>
              <a:gd name="connsiteX68" fmla="*/ 594597 w 2324078"/>
              <a:gd name="connsiteY68" fmla="*/ 1349049 h 2338029"/>
              <a:gd name="connsiteX69" fmla="*/ 520969 w 2324078"/>
              <a:gd name="connsiteY69" fmla="*/ 1397531 h 2338029"/>
              <a:gd name="connsiteX70" fmla="*/ 454961 w 2324078"/>
              <a:gd name="connsiteY70" fmla="*/ 1462682 h 2338029"/>
              <a:gd name="connsiteX71" fmla="*/ 390286 w 2324078"/>
              <a:gd name="connsiteY71" fmla="*/ 1612797 h 2338029"/>
              <a:gd name="connsiteX72" fmla="*/ 193976 w 2324078"/>
              <a:gd name="connsiteY72" fmla="*/ 1776341 h 2338029"/>
              <a:gd name="connsiteX73" fmla="*/ 90915 w 2324078"/>
              <a:gd name="connsiteY73" fmla="*/ 1991320 h 2338029"/>
              <a:gd name="connsiteX74" fmla="*/ 83105 w 2324078"/>
              <a:gd name="connsiteY74" fmla="*/ 2071425 h 2338029"/>
              <a:gd name="connsiteX75" fmla="*/ 202358 w 2324078"/>
              <a:gd name="connsiteY75" fmla="*/ 2295930 h 2338029"/>
              <a:gd name="connsiteX76" fmla="*/ 196928 w 2324078"/>
              <a:gd name="connsiteY76" fmla="*/ 2161246 h 2338029"/>
              <a:gd name="connsiteX77" fmla="*/ 288083 w 2324078"/>
              <a:gd name="connsiteY77" fmla="*/ 1944362 h 2338029"/>
              <a:gd name="connsiteX78" fmla="*/ 346661 w 2324078"/>
              <a:gd name="connsiteY78" fmla="*/ 1886735 h 2338029"/>
              <a:gd name="connsiteX79" fmla="*/ 428862 w 2324078"/>
              <a:gd name="connsiteY79" fmla="*/ 1700045 h 2338029"/>
              <a:gd name="connsiteX80" fmla="*/ 550020 w 2324078"/>
              <a:gd name="connsiteY80" fmla="*/ 1562409 h 2338029"/>
              <a:gd name="connsiteX81" fmla="*/ 723661 w 2324078"/>
              <a:gd name="connsiteY81" fmla="*/ 1511069 h 2338029"/>
              <a:gd name="connsiteX82" fmla="*/ 548401 w 2324078"/>
              <a:gd name="connsiteY82" fmla="*/ 1630037 h 2338029"/>
              <a:gd name="connsiteX83" fmla="*/ 445436 w 2324078"/>
              <a:gd name="connsiteY83" fmla="*/ 1819013 h 2338029"/>
              <a:gd name="connsiteX84" fmla="*/ 432863 w 2324078"/>
              <a:gd name="connsiteY84" fmla="*/ 1905500 h 2338029"/>
              <a:gd name="connsiteX85" fmla="*/ 347995 w 2324078"/>
              <a:gd name="connsiteY85" fmla="*/ 2064567 h 2338029"/>
              <a:gd name="connsiteX86" fmla="*/ 303513 w 2324078"/>
              <a:gd name="connsiteY86" fmla="*/ 2236970 h 2338029"/>
              <a:gd name="connsiteX87" fmla="*/ 336089 w 2324078"/>
              <a:gd name="connsiteY87" fmla="*/ 2306121 h 2338029"/>
              <a:gd name="connsiteX88" fmla="*/ 358472 w 2324078"/>
              <a:gd name="connsiteY88" fmla="*/ 2338030 h 2338029"/>
              <a:gd name="connsiteX89" fmla="*/ 508967 w 2324078"/>
              <a:gd name="connsiteY89" fmla="*/ 2324981 h 2338029"/>
              <a:gd name="connsiteX90" fmla="*/ 550877 w 2324078"/>
              <a:gd name="connsiteY90" fmla="*/ 1871591 h 2338029"/>
              <a:gd name="connsiteX91" fmla="*/ 898349 w 2324078"/>
              <a:gd name="connsiteY91" fmla="*/ 1569934 h 2338029"/>
              <a:gd name="connsiteX92" fmla="*/ 583358 w 2324078"/>
              <a:gd name="connsiteY92" fmla="*/ 1953315 h 2338029"/>
              <a:gd name="connsiteX93" fmla="*/ 581167 w 2324078"/>
              <a:gd name="connsiteY93" fmla="*/ 2318790 h 2338029"/>
              <a:gd name="connsiteX94" fmla="*/ 898921 w 2324078"/>
              <a:gd name="connsiteY94" fmla="*/ 2291262 h 2338029"/>
              <a:gd name="connsiteX95" fmla="*/ 975216 w 2324078"/>
              <a:gd name="connsiteY95" fmla="*/ 2204680 h 2338029"/>
              <a:gd name="connsiteX96" fmla="*/ 1605771 w 2324078"/>
              <a:gd name="connsiteY96" fmla="*/ 2002369 h 2338029"/>
              <a:gd name="connsiteX97" fmla="*/ 1824560 w 2324078"/>
              <a:gd name="connsiteY97" fmla="*/ 2026181 h 2338029"/>
              <a:gd name="connsiteX98" fmla="*/ 1758266 w 2324078"/>
              <a:gd name="connsiteY98" fmla="*/ 2070759 h 2338029"/>
              <a:gd name="connsiteX99" fmla="*/ 1616820 w 2324078"/>
              <a:gd name="connsiteY99" fmla="*/ 2089904 h 2338029"/>
              <a:gd name="connsiteX100" fmla="*/ 1461848 w 2324078"/>
              <a:gd name="connsiteY100" fmla="*/ 2080474 h 2338029"/>
              <a:gd name="connsiteX101" fmla="*/ 1183433 w 2324078"/>
              <a:gd name="connsiteY101" fmla="*/ 2137243 h 2338029"/>
              <a:gd name="connsiteX102" fmla="*/ 1024270 w 2324078"/>
              <a:gd name="connsiteY102" fmla="*/ 2247733 h 2338029"/>
              <a:gd name="connsiteX103" fmla="*/ 993504 w 2324078"/>
              <a:gd name="connsiteY103" fmla="*/ 2283166 h 2338029"/>
              <a:gd name="connsiteX104" fmla="*/ 2141743 w 2324078"/>
              <a:gd name="connsiteY104" fmla="*/ 2183820 h 2338029"/>
              <a:gd name="connsiteX105" fmla="*/ 1920382 w 2324078"/>
              <a:gd name="connsiteY105" fmla="*/ 1920644 h 2338029"/>
              <a:gd name="connsiteX106" fmla="*/ 1908761 w 2324078"/>
              <a:gd name="connsiteY106" fmla="*/ 1926169 h 2338029"/>
              <a:gd name="connsiteX107" fmla="*/ 1821893 w 2324078"/>
              <a:gd name="connsiteY107" fmla="*/ 1956935 h 2338029"/>
              <a:gd name="connsiteX108" fmla="*/ 1765982 w 2324078"/>
              <a:gd name="connsiteY108" fmla="*/ 1964364 h 2338029"/>
              <a:gd name="connsiteX109" fmla="*/ 1660254 w 2324078"/>
              <a:gd name="connsiteY109" fmla="*/ 1947410 h 2338029"/>
              <a:gd name="connsiteX110" fmla="*/ 1578053 w 2324078"/>
              <a:gd name="connsiteY110" fmla="*/ 1906547 h 2338029"/>
              <a:gd name="connsiteX111" fmla="*/ 1800081 w 2324078"/>
              <a:gd name="connsiteY111" fmla="*/ 1912548 h 2338029"/>
              <a:gd name="connsiteX112" fmla="*/ 1887997 w 2324078"/>
              <a:gd name="connsiteY112" fmla="*/ 1894070 h 2338029"/>
              <a:gd name="connsiteX113" fmla="*/ 1717499 w 2324078"/>
              <a:gd name="connsiteY113" fmla="*/ 1775674 h 2338029"/>
              <a:gd name="connsiteX114" fmla="*/ 1474898 w 2324078"/>
              <a:gd name="connsiteY114" fmla="*/ 1893593 h 2338029"/>
              <a:gd name="connsiteX115" fmla="*/ 1412414 w 2324078"/>
              <a:gd name="connsiteY115" fmla="*/ 1896832 h 2338029"/>
              <a:gd name="connsiteX116" fmla="*/ 1232105 w 2324078"/>
              <a:gd name="connsiteY116" fmla="*/ 1928550 h 2338029"/>
              <a:gd name="connsiteX117" fmla="*/ 889682 w 2324078"/>
              <a:gd name="connsiteY117" fmla="*/ 2061900 h 2338029"/>
              <a:gd name="connsiteX118" fmla="*/ 748902 w 2324078"/>
              <a:gd name="connsiteY118" fmla="*/ 2235732 h 2338029"/>
              <a:gd name="connsiteX119" fmla="*/ 880633 w 2324078"/>
              <a:gd name="connsiteY119" fmla="*/ 1968651 h 2338029"/>
              <a:gd name="connsiteX120" fmla="*/ 983884 w 2324078"/>
              <a:gd name="connsiteY120" fmla="*/ 1917882 h 2338029"/>
              <a:gd name="connsiteX121" fmla="*/ 1600913 w 2324078"/>
              <a:gd name="connsiteY121" fmla="*/ 1726049 h 2338029"/>
              <a:gd name="connsiteX122" fmla="*/ 1615391 w 2324078"/>
              <a:gd name="connsiteY122" fmla="*/ 1715857 h 2338029"/>
              <a:gd name="connsiteX123" fmla="*/ 1520999 w 2324078"/>
              <a:gd name="connsiteY123" fmla="*/ 1664136 h 2338029"/>
              <a:gd name="connsiteX124" fmla="*/ 1372123 w 2324078"/>
              <a:gd name="connsiteY124" fmla="*/ 1739669 h 2338029"/>
              <a:gd name="connsiteX125" fmla="*/ 1246012 w 2324078"/>
              <a:gd name="connsiteY125" fmla="*/ 1720143 h 2338029"/>
              <a:gd name="connsiteX126" fmla="*/ 994552 w 2324078"/>
              <a:gd name="connsiteY126" fmla="*/ 1720239 h 2338029"/>
              <a:gd name="connsiteX127" fmla="*/ 770333 w 2324078"/>
              <a:gd name="connsiteY127" fmla="*/ 1893498 h 2338029"/>
              <a:gd name="connsiteX128" fmla="*/ 1041320 w 2324078"/>
              <a:gd name="connsiteY128" fmla="*/ 1624512 h 2338029"/>
              <a:gd name="connsiteX129" fmla="*/ 1264205 w 2324078"/>
              <a:gd name="connsiteY129" fmla="*/ 1649849 h 2338029"/>
              <a:gd name="connsiteX130" fmla="*/ 1319545 w 2324078"/>
              <a:gd name="connsiteY130" fmla="*/ 1648896 h 2338029"/>
              <a:gd name="connsiteX131" fmla="*/ 1385172 w 2324078"/>
              <a:gd name="connsiteY131" fmla="*/ 1615844 h 2338029"/>
              <a:gd name="connsiteX132" fmla="*/ 1408413 w 2324078"/>
              <a:gd name="connsiteY132" fmla="*/ 1603462 h 2338029"/>
              <a:gd name="connsiteX133" fmla="*/ 1326022 w 2324078"/>
              <a:gd name="connsiteY133" fmla="*/ 1556409 h 2338029"/>
              <a:gd name="connsiteX134" fmla="*/ 1250584 w 2324078"/>
              <a:gd name="connsiteY134" fmla="*/ 1582126 h 2338029"/>
              <a:gd name="connsiteX135" fmla="*/ 1243821 w 2324078"/>
              <a:gd name="connsiteY135" fmla="*/ 1583174 h 2338029"/>
              <a:gd name="connsiteX136" fmla="*/ 1131998 w 2324078"/>
              <a:gd name="connsiteY136" fmla="*/ 1572887 h 2338029"/>
              <a:gd name="connsiteX137" fmla="*/ 1264109 w 2324078"/>
              <a:gd name="connsiteY137" fmla="*/ 1516785 h 2338029"/>
              <a:gd name="connsiteX138" fmla="*/ 1214008 w 2324078"/>
              <a:gd name="connsiteY138" fmla="*/ 1478780 h 2338029"/>
              <a:gd name="connsiteX139" fmla="*/ 1192386 w 2324078"/>
              <a:gd name="connsiteY139" fmla="*/ 1458968 h 2338029"/>
              <a:gd name="connsiteX140" fmla="*/ 1108947 w 2324078"/>
              <a:gd name="connsiteY140" fmla="*/ 1506974 h 2338029"/>
              <a:gd name="connsiteX141" fmla="*/ 1035700 w 2324078"/>
              <a:gd name="connsiteY141" fmla="*/ 1530977 h 2338029"/>
              <a:gd name="connsiteX142" fmla="*/ 644794 w 2324078"/>
              <a:gd name="connsiteY142" fmla="*/ 1446490 h 2338029"/>
              <a:gd name="connsiteX143" fmla="*/ 520683 w 2324078"/>
              <a:gd name="connsiteY143" fmla="*/ 1444585 h 2338029"/>
              <a:gd name="connsiteX144" fmla="*/ 754046 w 2324078"/>
              <a:gd name="connsiteY144" fmla="*/ 1408295 h 2338029"/>
              <a:gd name="connsiteX145" fmla="*/ 849677 w 2324078"/>
              <a:gd name="connsiteY145" fmla="*/ 1431726 h 2338029"/>
              <a:gd name="connsiteX146" fmla="*/ 1133903 w 2324078"/>
              <a:gd name="connsiteY146" fmla="*/ 1393055 h 2338029"/>
              <a:gd name="connsiteX147" fmla="*/ 1138856 w 2324078"/>
              <a:gd name="connsiteY147" fmla="*/ 1390673 h 2338029"/>
              <a:gd name="connsiteX148" fmla="*/ 1112090 w 2324078"/>
              <a:gd name="connsiteY148" fmla="*/ 1328475 h 2338029"/>
              <a:gd name="connsiteX149" fmla="*/ 935402 w 2324078"/>
              <a:gd name="connsiteY149" fmla="*/ 1227701 h 2338029"/>
              <a:gd name="connsiteX150" fmla="*/ 696515 w 2324078"/>
              <a:gd name="connsiteY150" fmla="*/ 1235226 h 2338029"/>
              <a:gd name="connsiteX151" fmla="*/ 927591 w 2324078"/>
              <a:gd name="connsiteY151" fmla="*/ 1168646 h 2338029"/>
              <a:gd name="connsiteX152" fmla="*/ 1055226 w 2324078"/>
              <a:gd name="connsiteY152" fmla="*/ 1223700 h 2338029"/>
              <a:gd name="connsiteX153" fmla="*/ 1100375 w 2324078"/>
              <a:gd name="connsiteY153" fmla="*/ 1257133 h 2338029"/>
              <a:gd name="connsiteX154" fmla="*/ 1122854 w 2324078"/>
              <a:gd name="connsiteY154" fmla="*/ 1119211 h 2338029"/>
              <a:gd name="connsiteX155" fmla="*/ 979502 w 2324078"/>
              <a:gd name="connsiteY155" fmla="*/ 850606 h 2338029"/>
              <a:gd name="connsiteX156" fmla="*/ 954261 w 2324078"/>
              <a:gd name="connsiteY156" fmla="*/ 888134 h 2338029"/>
              <a:gd name="connsiteX157" fmla="*/ 935497 w 2324078"/>
              <a:gd name="connsiteY157" fmla="*/ 608957 h 2338029"/>
              <a:gd name="connsiteX158" fmla="*/ 899969 w 2324078"/>
              <a:gd name="connsiteY158" fmla="*/ 631055 h 2338029"/>
              <a:gd name="connsiteX159" fmla="*/ 1116567 w 2324078"/>
              <a:gd name="connsiteY159" fmla="*/ 331493 h 2338029"/>
              <a:gd name="connsiteX160" fmla="*/ 946736 w 2324078"/>
              <a:gd name="connsiteY160" fmla="*/ 568190 h 2338029"/>
              <a:gd name="connsiteX161" fmla="*/ 996838 w 2324078"/>
              <a:gd name="connsiteY161" fmla="*/ 535424 h 2338029"/>
              <a:gd name="connsiteX162" fmla="*/ 970549 w 2324078"/>
              <a:gd name="connsiteY162" fmla="*/ 809077 h 2338029"/>
              <a:gd name="connsiteX163" fmla="*/ 999695 w 2324078"/>
              <a:gd name="connsiteY163" fmla="*/ 733829 h 2338029"/>
              <a:gd name="connsiteX164" fmla="*/ 1146190 w 2324078"/>
              <a:gd name="connsiteY164" fmla="*/ 1067109 h 2338029"/>
              <a:gd name="connsiteX165" fmla="*/ 1465563 w 2324078"/>
              <a:gd name="connsiteY165" fmla="*/ 1195030 h 2338029"/>
              <a:gd name="connsiteX166" fmla="*/ 1404698 w 2324078"/>
              <a:gd name="connsiteY166" fmla="*/ 1128164 h 2338029"/>
              <a:gd name="connsiteX167" fmla="*/ 1692163 w 2324078"/>
              <a:gd name="connsiteY167" fmla="*/ 1152644 h 2338029"/>
              <a:gd name="connsiteX168" fmla="*/ 1619011 w 2324078"/>
              <a:gd name="connsiteY168" fmla="*/ 1090636 h 2338029"/>
              <a:gd name="connsiteX169" fmla="*/ 1737788 w 2324078"/>
              <a:gd name="connsiteY169" fmla="*/ 1061394 h 2338029"/>
              <a:gd name="connsiteX170" fmla="*/ 1873233 w 2324078"/>
              <a:gd name="connsiteY170" fmla="*/ 1019294 h 2338029"/>
              <a:gd name="connsiteX171" fmla="*/ 1908476 w 2324078"/>
              <a:gd name="connsiteY171" fmla="*/ 1137689 h 2338029"/>
              <a:gd name="connsiteX172" fmla="*/ 1855707 w 2324078"/>
              <a:gd name="connsiteY172" fmla="*/ 1146071 h 2338029"/>
              <a:gd name="connsiteX173" fmla="*/ 2029538 w 2324078"/>
              <a:gd name="connsiteY173" fmla="*/ 1176551 h 2338029"/>
              <a:gd name="connsiteX174" fmla="*/ 2010584 w 2324078"/>
              <a:gd name="connsiteY174" fmla="*/ 1204745 h 2338029"/>
              <a:gd name="connsiteX175" fmla="*/ 2201369 w 2324078"/>
              <a:gd name="connsiteY175" fmla="*/ 954524 h 2338029"/>
              <a:gd name="connsiteX176" fmla="*/ 2162507 w 2324078"/>
              <a:gd name="connsiteY176" fmla="*/ 865084 h 2338029"/>
              <a:gd name="connsiteX177" fmla="*/ 2158031 w 2324078"/>
              <a:gd name="connsiteY177" fmla="*/ 869084 h 2338029"/>
              <a:gd name="connsiteX178" fmla="*/ 2160221 w 2324078"/>
              <a:gd name="connsiteY178" fmla="*/ 938617 h 2338029"/>
              <a:gd name="connsiteX179" fmla="*/ 2047445 w 2324078"/>
              <a:gd name="connsiteY179" fmla="*/ 995862 h 2338029"/>
              <a:gd name="connsiteX180" fmla="*/ 2001725 w 2324078"/>
              <a:gd name="connsiteY180" fmla="*/ 897183 h 2338029"/>
              <a:gd name="connsiteX181" fmla="*/ 1996487 w 2324078"/>
              <a:gd name="connsiteY181" fmla="*/ 901946 h 2338029"/>
              <a:gd name="connsiteX182" fmla="*/ 1990867 w 2324078"/>
              <a:gd name="connsiteY182" fmla="*/ 1003958 h 2338029"/>
              <a:gd name="connsiteX183" fmla="*/ 1848278 w 2324078"/>
              <a:gd name="connsiteY183" fmla="*/ 812792 h 2338029"/>
              <a:gd name="connsiteX184" fmla="*/ 1706736 w 2324078"/>
              <a:gd name="connsiteY184" fmla="*/ 866798 h 2338029"/>
              <a:gd name="connsiteX185" fmla="*/ 1667398 w 2324078"/>
              <a:gd name="connsiteY185" fmla="*/ 862798 h 2338029"/>
              <a:gd name="connsiteX186" fmla="*/ 1769601 w 2324078"/>
              <a:gd name="connsiteY186" fmla="*/ 795647 h 2338029"/>
              <a:gd name="connsiteX187" fmla="*/ 1921811 w 2324078"/>
              <a:gd name="connsiteY187" fmla="*/ 864703 h 2338029"/>
              <a:gd name="connsiteX188" fmla="*/ 1975055 w 2324078"/>
              <a:gd name="connsiteY188" fmla="*/ 971383 h 2338029"/>
              <a:gd name="connsiteX189" fmla="*/ 1974198 w 2324078"/>
              <a:gd name="connsiteY189" fmla="*/ 892992 h 2338029"/>
              <a:gd name="connsiteX190" fmla="*/ 1984485 w 2324078"/>
              <a:gd name="connsiteY190" fmla="*/ 874418 h 2338029"/>
              <a:gd name="connsiteX191" fmla="*/ 2058590 w 2324078"/>
              <a:gd name="connsiteY191" fmla="*/ 947666 h 2338029"/>
              <a:gd name="connsiteX192" fmla="*/ 2059542 w 2324078"/>
              <a:gd name="connsiteY192" fmla="*/ 946904 h 2338029"/>
              <a:gd name="connsiteX193" fmla="*/ 2043445 w 2324078"/>
              <a:gd name="connsiteY193" fmla="*/ 807648 h 2338029"/>
              <a:gd name="connsiteX194" fmla="*/ 1941146 w 2324078"/>
              <a:gd name="connsiteY194" fmla="*/ 799742 h 2338029"/>
              <a:gd name="connsiteX195" fmla="*/ 1927526 w 2324078"/>
              <a:gd name="connsiteY195" fmla="*/ 697158 h 2338029"/>
              <a:gd name="connsiteX196" fmla="*/ 1816178 w 2324078"/>
              <a:gd name="connsiteY196" fmla="*/ 605623 h 2338029"/>
              <a:gd name="connsiteX197" fmla="*/ 1721119 w 2324078"/>
              <a:gd name="connsiteY197" fmla="*/ 590954 h 2338029"/>
              <a:gd name="connsiteX198" fmla="*/ 1794747 w 2324078"/>
              <a:gd name="connsiteY198" fmla="*/ 728972 h 2338029"/>
              <a:gd name="connsiteX199" fmla="*/ 1695116 w 2324078"/>
              <a:gd name="connsiteY199" fmla="*/ 616291 h 2338029"/>
              <a:gd name="connsiteX200" fmla="*/ 1633013 w 2324078"/>
              <a:gd name="connsiteY200" fmla="*/ 805838 h 2338029"/>
              <a:gd name="connsiteX201" fmla="*/ 1644728 w 2324078"/>
              <a:gd name="connsiteY201" fmla="*/ 644580 h 2338029"/>
              <a:gd name="connsiteX202" fmla="*/ 1828085 w 2324078"/>
              <a:gd name="connsiteY202" fmla="*/ 579334 h 2338029"/>
              <a:gd name="connsiteX203" fmla="*/ 2088974 w 2324078"/>
              <a:gd name="connsiteY203" fmla="*/ 699063 h 2338029"/>
              <a:gd name="connsiteX204" fmla="*/ 2108596 w 2324078"/>
              <a:gd name="connsiteY204" fmla="*/ 806886 h 2338029"/>
              <a:gd name="connsiteX205" fmla="*/ 2112215 w 2324078"/>
              <a:gd name="connsiteY205" fmla="*/ 809744 h 2338029"/>
              <a:gd name="connsiteX206" fmla="*/ 2150982 w 2324078"/>
              <a:gd name="connsiteY206" fmla="*/ 682966 h 2338029"/>
              <a:gd name="connsiteX207" fmla="*/ 2225182 w 2324078"/>
              <a:gd name="connsiteY207" fmla="*/ 489799 h 2338029"/>
              <a:gd name="connsiteX208" fmla="*/ 2153744 w 2324078"/>
              <a:gd name="connsiteY208" fmla="*/ 467701 h 2338029"/>
              <a:gd name="connsiteX209" fmla="*/ 2138981 w 2324078"/>
              <a:gd name="connsiteY209" fmla="*/ 523994 h 2338029"/>
              <a:gd name="connsiteX210" fmla="*/ 2083450 w 2324078"/>
              <a:gd name="connsiteY210" fmla="*/ 479512 h 2338029"/>
              <a:gd name="connsiteX211" fmla="*/ 2256614 w 2324078"/>
              <a:gd name="connsiteY211" fmla="*/ 391787 h 2338029"/>
              <a:gd name="connsiteX212" fmla="*/ 2242041 w 2324078"/>
              <a:gd name="connsiteY212" fmla="*/ 488275 h 2338029"/>
              <a:gd name="connsiteX213" fmla="*/ 2249756 w 2324078"/>
              <a:gd name="connsiteY213" fmla="*/ 587144 h 2338029"/>
              <a:gd name="connsiteX214" fmla="*/ 2268616 w 2324078"/>
              <a:gd name="connsiteY214" fmla="*/ 586763 h 2338029"/>
              <a:gd name="connsiteX215" fmla="*/ 2272045 w 2324078"/>
              <a:gd name="connsiteY215" fmla="*/ 676679 h 2338029"/>
              <a:gd name="connsiteX216" fmla="*/ 2275283 w 2324078"/>
              <a:gd name="connsiteY216" fmla="*/ 679251 h 2338029"/>
              <a:gd name="connsiteX217" fmla="*/ 2311859 w 2324078"/>
              <a:gd name="connsiteY217" fmla="*/ 566094 h 2338029"/>
              <a:gd name="connsiteX218" fmla="*/ 2313955 w 2324078"/>
              <a:gd name="connsiteY218" fmla="*/ 564189 h 2338029"/>
              <a:gd name="connsiteX219" fmla="*/ 2323480 w 2324078"/>
              <a:gd name="connsiteY219" fmla="*/ 532757 h 2338029"/>
              <a:gd name="connsiteX220" fmla="*/ 2161460 w 2324078"/>
              <a:gd name="connsiteY220" fmla="*/ 310824 h 2338029"/>
              <a:gd name="connsiteX221" fmla="*/ 1950100 w 2324078"/>
              <a:gd name="connsiteY221" fmla="*/ 2043993 h 2338029"/>
              <a:gd name="connsiteX222" fmla="*/ 1837419 w 2324078"/>
              <a:gd name="connsiteY222" fmla="*/ 2158293 h 2338029"/>
              <a:gd name="connsiteX223" fmla="*/ 1682924 w 2324078"/>
              <a:gd name="connsiteY223" fmla="*/ 2200584 h 2338029"/>
              <a:gd name="connsiteX224" fmla="*/ 1488518 w 2324078"/>
              <a:gd name="connsiteY224" fmla="*/ 2212300 h 2338029"/>
              <a:gd name="connsiteX225" fmla="*/ 1404984 w 2324078"/>
              <a:gd name="connsiteY225" fmla="*/ 2176486 h 2338029"/>
              <a:gd name="connsiteX226" fmla="*/ 1352025 w 2324078"/>
              <a:gd name="connsiteY226" fmla="*/ 2125527 h 2338029"/>
              <a:gd name="connsiteX227" fmla="*/ 1511759 w 2324078"/>
              <a:gd name="connsiteY227" fmla="*/ 2164294 h 2338029"/>
              <a:gd name="connsiteX228" fmla="*/ 1706831 w 2324078"/>
              <a:gd name="connsiteY228" fmla="*/ 2157912 h 2338029"/>
              <a:gd name="connsiteX229" fmla="*/ 1950100 w 2324078"/>
              <a:gd name="connsiteY229" fmla="*/ 2043993 h 2338029"/>
              <a:gd name="connsiteX230" fmla="*/ 667368 w 2324078"/>
              <a:gd name="connsiteY230" fmla="*/ 368641 h 2338029"/>
              <a:gd name="connsiteX231" fmla="*/ 726614 w 2324078"/>
              <a:gd name="connsiteY231" fmla="*/ 296251 h 2338029"/>
              <a:gd name="connsiteX232" fmla="*/ 746807 w 2324078"/>
              <a:gd name="connsiteY232" fmla="*/ 499991 h 2338029"/>
              <a:gd name="connsiteX233" fmla="*/ 804909 w 2324078"/>
              <a:gd name="connsiteY233" fmla="*/ 565523 h 2338029"/>
              <a:gd name="connsiteX234" fmla="*/ 837294 w 2324078"/>
              <a:gd name="connsiteY234" fmla="*/ 646295 h 2338029"/>
              <a:gd name="connsiteX235" fmla="*/ 663844 w 2324078"/>
              <a:gd name="connsiteY235" fmla="*/ 464272 h 2338029"/>
              <a:gd name="connsiteX236" fmla="*/ 667368 w 2324078"/>
              <a:gd name="connsiteY236" fmla="*/ 368641 h 2338029"/>
              <a:gd name="connsiteX237" fmla="*/ 712993 w 2324078"/>
              <a:gd name="connsiteY237" fmla="*/ 703635 h 2338029"/>
              <a:gd name="connsiteX238" fmla="*/ 627458 w 2324078"/>
              <a:gd name="connsiteY238" fmla="*/ 686490 h 2338029"/>
              <a:gd name="connsiteX239" fmla="*/ 522017 w 2324078"/>
              <a:gd name="connsiteY239" fmla="*/ 599622 h 2338029"/>
              <a:gd name="connsiteX240" fmla="*/ 503538 w 2324078"/>
              <a:gd name="connsiteY240" fmla="*/ 537043 h 2338029"/>
              <a:gd name="connsiteX241" fmla="*/ 523731 w 2324078"/>
              <a:gd name="connsiteY241" fmla="*/ 456461 h 2338029"/>
              <a:gd name="connsiteX242" fmla="*/ 550115 w 2324078"/>
              <a:gd name="connsiteY242" fmla="*/ 422838 h 2338029"/>
              <a:gd name="connsiteX243" fmla="*/ 582596 w 2324078"/>
              <a:gd name="connsiteY243" fmla="*/ 567523 h 2338029"/>
              <a:gd name="connsiteX244" fmla="*/ 750617 w 2324078"/>
              <a:gd name="connsiteY244" fmla="*/ 652486 h 2338029"/>
              <a:gd name="connsiteX245" fmla="*/ 899492 w 2324078"/>
              <a:gd name="connsiteY245" fmla="*/ 865370 h 2338029"/>
              <a:gd name="connsiteX246" fmla="*/ 712993 w 2324078"/>
              <a:gd name="connsiteY246" fmla="*/ 703635 h 2338029"/>
              <a:gd name="connsiteX247" fmla="*/ 961214 w 2324078"/>
              <a:gd name="connsiteY247" fmla="*/ 1015769 h 2338029"/>
              <a:gd name="connsiteX248" fmla="*/ 1074943 w 2324078"/>
              <a:gd name="connsiteY248" fmla="*/ 1181504 h 2338029"/>
              <a:gd name="connsiteX249" fmla="*/ 1046082 w 2324078"/>
              <a:gd name="connsiteY249" fmla="*/ 1141214 h 2338029"/>
              <a:gd name="connsiteX250" fmla="*/ 991694 w 2324078"/>
              <a:gd name="connsiteY250" fmla="*/ 1100542 h 2338029"/>
              <a:gd name="connsiteX251" fmla="*/ 858059 w 2324078"/>
              <a:gd name="connsiteY251" fmla="*/ 1071205 h 2338029"/>
              <a:gd name="connsiteX252" fmla="*/ 650604 w 2324078"/>
              <a:gd name="connsiteY252" fmla="*/ 1125402 h 2338029"/>
              <a:gd name="connsiteX253" fmla="*/ 531827 w 2324078"/>
              <a:gd name="connsiteY253" fmla="*/ 1171122 h 2338029"/>
              <a:gd name="connsiteX254" fmla="*/ 318658 w 2324078"/>
              <a:gd name="connsiteY254" fmla="*/ 1175694 h 2338029"/>
              <a:gd name="connsiteX255" fmla="*/ 140445 w 2324078"/>
              <a:gd name="connsiteY255" fmla="*/ 1052345 h 2338029"/>
              <a:gd name="connsiteX256" fmla="*/ 214740 w 2324078"/>
              <a:gd name="connsiteY256" fmla="*/ 1087207 h 2338029"/>
              <a:gd name="connsiteX257" fmla="*/ 272462 w 2324078"/>
              <a:gd name="connsiteY257" fmla="*/ 1108924 h 2338029"/>
              <a:gd name="connsiteX258" fmla="*/ 430005 w 2324078"/>
              <a:gd name="connsiteY258" fmla="*/ 1096922 h 2338029"/>
              <a:gd name="connsiteX259" fmla="*/ 577262 w 2324078"/>
              <a:gd name="connsiteY259" fmla="*/ 1032248 h 2338029"/>
              <a:gd name="connsiteX260" fmla="*/ 768143 w 2324078"/>
              <a:gd name="connsiteY260" fmla="*/ 976145 h 2338029"/>
              <a:gd name="connsiteX261" fmla="*/ 961214 w 2324078"/>
              <a:gd name="connsiteY261" fmla="*/ 1015769 h 2338029"/>
              <a:gd name="connsiteX262" fmla="*/ 931401 w 2324078"/>
              <a:gd name="connsiteY262" fmla="*/ 943760 h 2338029"/>
              <a:gd name="connsiteX263" fmla="*/ 842057 w 2324078"/>
              <a:gd name="connsiteY263" fmla="*/ 932807 h 2338029"/>
              <a:gd name="connsiteX264" fmla="*/ 739187 w 2324078"/>
              <a:gd name="connsiteY264" fmla="*/ 923377 h 2338029"/>
              <a:gd name="connsiteX265" fmla="*/ 362949 w 2324078"/>
              <a:gd name="connsiteY265" fmla="*/ 1045011 h 2338029"/>
              <a:gd name="connsiteX266" fmla="*/ 544591 w 2324078"/>
              <a:gd name="connsiteY266" fmla="*/ 904994 h 2338029"/>
              <a:gd name="connsiteX267" fmla="*/ 667273 w 2324078"/>
              <a:gd name="connsiteY267" fmla="*/ 872132 h 2338029"/>
              <a:gd name="connsiteX268" fmla="*/ 931401 w 2324078"/>
              <a:gd name="connsiteY268" fmla="*/ 943760 h 2338029"/>
              <a:gd name="connsiteX269" fmla="*/ 960929 w 2324078"/>
              <a:gd name="connsiteY269" fmla="*/ 183856 h 2338029"/>
              <a:gd name="connsiteX270" fmla="*/ 1010935 w 2324078"/>
              <a:gd name="connsiteY270" fmla="*/ 340161 h 2338029"/>
              <a:gd name="connsiteX271" fmla="*/ 960929 w 2324078"/>
              <a:gd name="connsiteY271" fmla="*/ 183856 h 2338029"/>
              <a:gd name="connsiteX272" fmla="*/ 1601866 w 2324078"/>
              <a:gd name="connsiteY272" fmla="*/ 68318 h 2338029"/>
              <a:gd name="connsiteX273" fmla="*/ 1464706 w 2324078"/>
              <a:gd name="connsiteY273" fmla="*/ 194048 h 2338029"/>
              <a:gd name="connsiteX274" fmla="*/ 1601866 w 2324078"/>
              <a:gd name="connsiteY274" fmla="*/ 68318 h 2338029"/>
              <a:gd name="connsiteX275" fmla="*/ 1521380 w 2324078"/>
              <a:gd name="connsiteY275" fmla="*/ 363783 h 2338029"/>
              <a:gd name="connsiteX276" fmla="*/ 1488709 w 2324078"/>
              <a:gd name="connsiteY276" fmla="*/ 348162 h 2338029"/>
              <a:gd name="connsiteX277" fmla="*/ 1579101 w 2324078"/>
              <a:gd name="connsiteY277" fmla="*/ 382738 h 2338029"/>
              <a:gd name="connsiteX278" fmla="*/ 1484899 w 2324078"/>
              <a:gd name="connsiteY278" fmla="*/ 621720 h 2338029"/>
              <a:gd name="connsiteX279" fmla="*/ 1434416 w 2324078"/>
              <a:gd name="connsiteY279" fmla="*/ 483417 h 2338029"/>
              <a:gd name="connsiteX280" fmla="*/ 1521380 w 2324078"/>
              <a:gd name="connsiteY280" fmla="*/ 363783 h 2338029"/>
              <a:gd name="connsiteX281" fmla="*/ 1077324 w 2324078"/>
              <a:gd name="connsiteY281" fmla="*/ 192714 h 2338029"/>
              <a:gd name="connsiteX282" fmla="*/ 1102661 w 2324078"/>
              <a:gd name="connsiteY282" fmla="*/ 42695 h 2338029"/>
              <a:gd name="connsiteX283" fmla="*/ 1274301 w 2324078"/>
              <a:gd name="connsiteY283" fmla="*/ 229004 h 2338029"/>
              <a:gd name="connsiteX284" fmla="*/ 1379267 w 2324078"/>
              <a:gd name="connsiteY284" fmla="*/ 316063 h 2338029"/>
              <a:gd name="connsiteX285" fmla="*/ 1225343 w 2324078"/>
              <a:gd name="connsiteY285" fmla="*/ 307205 h 2338029"/>
              <a:gd name="connsiteX286" fmla="*/ 1119044 w 2324078"/>
              <a:gd name="connsiteY286" fmla="*/ 172807 h 2338029"/>
              <a:gd name="connsiteX287" fmla="*/ 1187052 w 2324078"/>
              <a:gd name="connsiteY287" fmla="*/ 317492 h 2338029"/>
              <a:gd name="connsiteX288" fmla="*/ 1077324 w 2324078"/>
              <a:gd name="connsiteY288" fmla="*/ 192714 h 2338029"/>
              <a:gd name="connsiteX289" fmla="*/ 1067704 w 2324078"/>
              <a:gd name="connsiteY289" fmla="*/ 608480 h 2338029"/>
              <a:gd name="connsiteX290" fmla="*/ 1223057 w 2324078"/>
              <a:gd name="connsiteY290" fmla="*/ 493037 h 2338029"/>
              <a:gd name="connsiteX291" fmla="*/ 1067704 w 2324078"/>
              <a:gd name="connsiteY291" fmla="*/ 608480 h 2338029"/>
              <a:gd name="connsiteX292" fmla="*/ 1155715 w 2324078"/>
              <a:gd name="connsiteY292" fmla="*/ 807267 h 2338029"/>
              <a:gd name="connsiteX293" fmla="*/ 1297542 w 2324078"/>
              <a:gd name="connsiteY293" fmla="*/ 537233 h 2338029"/>
              <a:gd name="connsiteX294" fmla="*/ 1438798 w 2324078"/>
              <a:gd name="connsiteY294" fmla="*/ 341114 h 2338029"/>
              <a:gd name="connsiteX295" fmla="*/ 1366408 w 2324078"/>
              <a:gd name="connsiteY295" fmla="*/ 582668 h 2338029"/>
              <a:gd name="connsiteX296" fmla="*/ 1462991 w 2324078"/>
              <a:gd name="connsiteY296" fmla="*/ 874133 h 2338029"/>
              <a:gd name="connsiteX297" fmla="*/ 1309925 w 2324078"/>
              <a:gd name="connsiteY297" fmla="*/ 589430 h 2338029"/>
              <a:gd name="connsiteX298" fmla="*/ 1309448 w 2324078"/>
              <a:gd name="connsiteY298" fmla="*/ 588097 h 2338029"/>
              <a:gd name="connsiteX299" fmla="*/ 1201816 w 2324078"/>
              <a:gd name="connsiteY299" fmla="*/ 803171 h 2338029"/>
              <a:gd name="connsiteX300" fmla="*/ 1545859 w 2324078"/>
              <a:gd name="connsiteY300" fmla="*/ 1007864 h 2338029"/>
              <a:gd name="connsiteX301" fmla="*/ 1155715 w 2324078"/>
              <a:gd name="connsiteY301" fmla="*/ 807267 h 2338029"/>
              <a:gd name="connsiteX302" fmla="*/ 1673875 w 2324078"/>
              <a:gd name="connsiteY302" fmla="*/ 943760 h 2338029"/>
              <a:gd name="connsiteX303" fmla="*/ 1533000 w 2324078"/>
              <a:gd name="connsiteY303" fmla="*/ 671345 h 2338029"/>
              <a:gd name="connsiteX304" fmla="*/ 1673875 w 2324078"/>
              <a:gd name="connsiteY304" fmla="*/ 943760 h 2338029"/>
              <a:gd name="connsiteX305" fmla="*/ 1879043 w 2324078"/>
              <a:gd name="connsiteY305" fmla="*/ 381500 h 2338029"/>
              <a:gd name="connsiteX306" fmla="*/ 1857707 w 2324078"/>
              <a:gd name="connsiteY306" fmla="*/ 387691 h 2338029"/>
              <a:gd name="connsiteX307" fmla="*/ 1763505 w 2324078"/>
              <a:gd name="connsiteY307" fmla="*/ 452747 h 2338029"/>
              <a:gd name="connsiteX308" fmla="*/ 1692925 w 2324078"/>
              <a:gd name="connsiteY308" fmla="*/ 365212 h 2338029"/>
              <a:gd name="connsiteX309" fmla="*/ 1605200 w 2324078"/>
              <a:gd name="connsiteY309" fmla="*/ 326636 h 2338029"/>
              <a:gd name="connsiteX310" fmla="*/ 1697211 w 2324078"/>
              <a:gd name="connsiteY310" fmla="*/ 331970 h 2338029"/>
              <a:gd name="connsiteX311" fmla="*/ 1737407 w 2324078"/>
              <a:gd name="connsiteY311" fmla="*/ 346162 h 2338029"/>
              <a:gd name="connsiteX312" fmla="*/ 1734073 w 2324078"/>
              <a:gd name="connsiteY312" fmla="*/ 365498 h 2338029"/>
              <a:gd name="connsiteX313" fmla="*/ 1772744 w 2324078"/>
              <a:gd name="connsiteY313" fmla="*/ 400073 h 2338029"/>
              <a:gd name="connsiteX314" fmla="*/ 1804844 w 2324078"/>
              <a:gd name="connsiteY314" fmla="*/ 359306 h 2338029"/>
              <a:gd name="connsiteX315" fmla="*/ 1804748 w 2324078"/>
              <a:gd name="connsiteY315" fmla="*/ 358830 h 2338029"/>
              <a:gd name="connsiteX316" fmla="*/ 1828085 w 2324078"/>
              <a:gd name="connsiteY316" fmla="*/ 361116 h 2338029"/>
              <a:gd name="connsiteX317" fmla="*/ 1879043 w 2324078"/>
              <a:gd name="connsiteY317" fmla="*/ 381500 h 2338029"/>
              <a:gd name="connsiteX318" fmla="*/ 1884854 w 2324078"/>
              <a:gd name="connsiteY318" fmla="*/ 385310 h 2338029"/>
              <a:gd name="connsiteX319" fmla="*/ 1879043 w 2324078"/>
              <a:gd name="connsiteY319" fmla="*/ 381500 h 2338029"/>
              <a:gd name="connsiteX320" fmla="*/ 2116883 w 2324078"/>
              <a:gd name="connsiteY320" fmla="*/ 537614 h 2338029"/>
              <a:gd name="connsiteX321" fmla="*/ 1936289 w 2324078"/>
              <a:gd name="connsiteY321" fmla="*/ 456461 h 2338029"/>
              <a:gd name="connsiteX322" fmla="*/ 1984961 w 2324078"/>
              <a:gd name="connsiteY322" fmla="*/ 475988 h 2338029"/>
              <a:gd name="connsiteX323" fmla="*/ 2116883 w 2324078"/>
              <a:gd name="connsiteY323" fmla="*/ 537614 h 233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</a:cxnLst>
            <a:rect l="l" t="t" r="r" b="b"/>
            <a:pathLst>
              <a:path w="2324078" h="2338029">
                <a:moveTo>
                  <a:pt x="2161460" y="310824"/>
                </a:moveTo>
                <a:cubicBezTo>
                  <a:pt x="2088593" y="273867"/>
                  <a:pt x="2041826" y="292536"/>
                  <a:pt x="2026871" y="300728"/>
                </a:cubicBezTo>
                <a:cubicBezTo>
                  <a:pt x="2025157" y="301775"/>
                  <a:pt x="2023442" y="302918"/>
                  <a:pt x="2021728" y="303966"/>
                </a:cubicBezTo>
                <a:cubicBezTo>
                  <a:pt x="1974198" y="332065"/>
                  <a:pt x="1953243" y="350353"/>
                  <a:pt x="1953243" y="350353"/>
                </a:cubicBezTo>
                <a:cubicBezTo>
                  <a:pt x="1970102" y="315682"/>
                  <a:pt x="1996201" y="289964"/>
                  <a:pt x="2022109" y="271391"/>
                </a:cubicBezTo>
                <a:cubicBezTo>
                  <a:pt x="2021347" y="261485"/>
                  <a:pt x="2019632" y="250436"/>
                  <a:pt x="2016203" y="239958"/>
                </a:cubicBezTo>
                <a:cubicBezTo>
                  <a:pt x="2007917" y="214526"/>
                  <a:pt x="1962101" y="183951"/>
                  <a:pt x="1907714" y="138422"/>
                </a:cubicBezTo>
                <a:cubicBezTo>
                  <a:pt x="1842753" y="142898"/>
                  <a:pt x="1827418" y="179570"/>
                  <a:pt x="1827418" y="179570"/>
                </a:cubicBezTo>
                <a:cubicBezTo>
                  <a:pt x="1707879" y="158329"/>
                  <a:pt x="1660540" y="272343"/>
                  <a:pt x="1660540" y="272343"/>
                </a:cubicBezTo>
                <a:cubicBezTo>
                  <a:pt x="1703212" y="105465"/>
                  <a:pt x="1821512" y="151280"/>
                  <a:pt x="1821512" y="151280"/>
                </a:cubicBezTo>
                <a:cubicBezTo>
                  <a:pt x="1835514" y="129849"/>
                  <a:pt x="1852945" y="116038"/>
                  <a:pt x="1870757" y="107180"/>
                </a:cubicBezTo>
                <a:cubicBezTo>
                  <a:pt x="1851611" y="93273"/>
                  <a:pt x="1825227" y="81557"/>
                  <a:pt x="1794080" y="72223"/>
                </a:cubicBezTo>
                <a:cubicBezTo>
                  <a:pt x="1756552" y="86606"/>
                  <a:pt x="1742169" y="108704"/>
                  <a:pt x="1742169" y="108704"/>
                </a:cubicBezTo>
                <a:cubicBezTo>
                  <a:pt x="1596722" y="76319"/>
                  <a:pt x="1527095" y="236624"/>
                  <a:pt x="1528238" y="232814"/>
                </a:cubicBezTo>
                <a:cubicBezTo>
                  <a:pt x="1586531" y="40505"/>
                  <a:pt x="1718071" y="74699"/>
                  <a:pt x="1718071" y="74699"/>
                </a:cubicBezTo>
                <a:cubicBezTo>
                  <a:pt x="1722643" y="68889"/>
                  <a:pt x="1728548" y="63460"/>
                  <a:pt x="1735121" y="58316"/>
                </a:cubicBezTo>
                <a:cubicBezTo>
                  <a:pt x="1654444" y="43648"/>
                  <a:pt x="1557194" y="41838"/>
                  <a:pt x="1472516" y="55459"/>
                </a:cubicBezTo>
                <a:cubicBezTo>
                  <a:pt x="1415271" y="64698"/>
                  <a:pt x="1369551" y="75176"/>
                  <a:pt x="1328117" y="85558"/>
                </a:cubicBezTo>
                <a:cubicBezTo>
                  <a:pt x="1340786" y="103370"/>
                  <a:pt x="1359645" y="118610"/>
                  <a:pt x="1383553" y="126420"/>
                </a:cubicBezTo>
                <a:cubicBezTo>
                  <a:pt x="1420224" y="138422"/>
                  <a:pt x="1426511" y="197381"/>
                  <a:pt x="1426511" y="197381"/>
                </a:cubicBezTo>
                <a:cubicBezTo>
                  <a:pt x="1426511" y="197381"/>
                  <a:pt x="1410032" y="158329"/>
                  <a:pt x="1356311" y="142136"/>
                </a:cubicBezTo>
                <a:cubicBezTo>
                  <a:pt x="1302590" y="125944"/>
                  <a:pt x="1281731" y="97559"/>
                  <a:pt x="1281731" y="97559"/>
                </a:cubicBezTo>
                <a:cubicBezTo>
                  <a:pt x="1260014" y="84701"/>
                  <a:pt x="1238297" y="69175"/>
                  <a:pt x="1218866" y="50887"/>
                </a:cubicBezTo>
                <a:cubicBezTo>
                  <a:pt x="1141237" y="-22075"/>
                  <a:pt x="1101803" y="-3501"/>
                  <a:pt x="1088278" y="26122"/>
                </a:cubicBezTo>
                <a:cubicBezTo>
                  <a:pt x="1080086" y="44029"/>
                  <a:pt x="1037033" y="88701"/>
                  <a:pt x="1028175" y="150233"/>
                </a:cubicBezTo>
                <a:cubicBezTo>
                  <a:pt x="1028175" y="150233"/>
                  <a:pt x="1019222" y="212145"/>
                  <a:pt x="1025794" y="249007"/>
                </a:cubicBezTo>
                <a:cubicBezTo>
                  <a:pt x="1025794" y="249007"/>
                  <a:pt x="997695" y="221861"/>
                  <a:pt x="995790" y="158805"/>
                </a:cubicBezTo>
                <a:cubicBezTo>
                  <a:pt x="957690" y="169473"/>
                  <a:pt x="921876" y="181665"/>
                  <a:pt x="888634" y="194810"/>
                </a:cubicBezTo>
                <a:cubicBezTo>
                  <a:pt x="873680" y="309014"/>
                  <a:pt x="957023" y="405598"/>
                  <a:pt x="957023" y="405598"/>
                </a:cubicBezTo>
                <a:cubicBezTo>
                  <a:pt x="866726" y="353877"/>
                  <a:pt x="844533" y="275201"/>
                  <a:pt x="843104" y="213860"/>
                </a:cubicBezTo>
                <a:cubicBezTo>
                  <a:pt x="693848" y="280439"/>
                  <a:pt x="606884" y="358068"/>
                  <a:pt x="606884" y="358068"/>
                </a:cubicBezTo>
                <a:lnTo>
                  <a:pt x="649366" y="354353"/>
                </a:lnTo>
                <a:cubicBezTo>
                  <a:pt x="472963" y="418933"/>
                  <a:pt x="322849" y="580001"/>
                  <a:pt x="322849" y="580001"/>
                </a:cubicBezTo>
                <a:lnTo>
                  <a:pt x="429053" y="570857"/>
                </a:lnTo>
                <a:cubicBezTo>
                  <a:pt x="400382" y="587811"/>
                  <a:pt x="374189" y="607147"/>
                  <a:pt x="350281" y="627530"/>
                </a:cubicBezTo>
                <a:cubicBezTo>
                  <a:pt x="355805" y="627721"/>
                  <a:pt x="361139" y="628007"/>
                  <a:pt x="365997" y="628673"/>
                </a:cubicBezTo>
                <a:cubicBezTo>
                  <a:pt x="427910" y="637341"/>
                  <a:pt x="483250" y="676203"/>
                  <a:pt x="527636" y="723257"/>
                </a:cubicBezTo>
                <a:cubicBezTo>
                  <a:pt x="545162" y="741830"/>
                  <a:pt x="561736" y="762214"/>
                  <a:pt x="583072" y="775549"/>
                </a:cubicBezTo>
                <a:cubicBezTo>
                  <a:pt x="624029" y="801171"/>
                  <a:pt x="674702" y="796885"/>
                  <a:pt x="721661" y="791837"/>
                </a:cubicBezTo>
                <a:cubicBezTo>
                  <a:pt x="698134" y="807267"/>
                  <a:pt x="670607" y="815840"/>
                  <a:pt x="642889" y="816411"/>
                </a:cubicBezTo>
                <a:cubicBezTo>
                  <a:pt x="593645" y="817364"/>
                  <a:pt x="546782" y="793932"/>
                  <a:pt x="504110" y="767357"/>
                </a:cubicBezTo>
                <a:cubicBezTo>
                  <a:pt x="461438" y="740783"/>
                  <a:pt x="420004" y="710303"/>
                  <a:pt x="372855" y="694682"/>
                </a:cubicBezTo>
                <a:cubicBezTo>
                  <a:pt x="346852" y="686109"/>
                  <a:pt x="319610" y="682394"/>
                  <a:pt x="292559" y="683537"/>
                </a:cubicBezTo>
                <a:cubicBezTo>
                  <a:pt x="210359" y="772882"/>
                  <a:pt x="169115" y="862798"/>
                  <a:pt x="169115" y="862798"/>
                </a:cubicBezTo>
                <a:cubicBezTo>
                  <a:pt x="169115" y="862798"/>
                  <a:pt x="162353" y="874133"/>
                  <a:pt x="151494" y="895754"/>
                </a:cubicBezTo>
                <a:cubicBezTo>
                  <a:pt x="159019" y="892230"/>
                  <a:pt x="166544" y="889087"/>
                  <a:pt x="173878" y="886706"/>
                </a:cubicBezTo>
                <a:cubicBezTo>
                  <a:pt x="222265" y="870894"/>
                  <a:pt x="274367" y="878228"/>
                  <a:pt x="325135" y="879467"/>
                </a:cubicBezTo>
                <a:cubicBezTo>
                  <a:pt x="375903" y="880705"/>
                  <a:pt x="430958" y="873752"/>
                  <a:pt x="467343" y="836509"/>
                </a:cubicBezTo>
                <a:cubicBezTo>
                  <a:pt x="446102" y="871275"/>
                  <a:pt x="412765" y="897564"/>
                  <a:pt x="375141" y="909089"/>
                </a:cubicBezTo>
                <a:cubicBezTo>
                  <a:pt x="307133" y="929949"/>
                  <a:pt x="229313" y="903946"/>
                  <a:pt x="165305" y="935855"/>
                </a:cubicBezTo>
                <a:cubicBezTo>
                  <a:pt x="146351" y="945284"/>
                  <a:pt x="130444" y="958905"/>
                  <a:pt x="116252" y="974621"/>
                </a:cubicBezTo>
                <a:cubicBezTo>
                  <a:pt x="80057" y="1063775"/>
                  <a:pt x="34813" y="1203412"/>
                  <a:pt x="13001" y="1383053"/>
                </a:cubicBezTo>
                <a:cubicBezTo>
                  <a:pt x="23002" y="1387435"/>
                  <a:pt x="32813" y="1391816"/>
                  <a:pt x="41957" y="1394102"/>
                </a:cubicBezTo>
                <a:cubicBezTo>
                  <a:pt x="73294" y="1401913"/>
                  <a:pt x="106250" y="1402294"/>
                  <a:pt x="137492" y="1394864"/>
                </a:cubicBezTo>
                <a:cubicBezTo>
                  <a:pt x="210835" y="1377529"/>
                  <a:pt x="269223" y="1320951"/>
                  <a:pt x="335803" y="1284279"/>
                </a:cubicBezTo>
                <a:cubicBezTo>
                  <a:pt x="379999" y="1259990"/>
                  <a:pt x="428481" y="1244274"/>
                  <a:pt x="478106" y="1238178"/>
                </a:cubicBezTo>
                <a:cubicBezTo>
                  <a:pt x="541829" y="1230463"/>
                  <a:pt x="610313" y="1239893"/>
                  <a:pt x="662225" y="1280660"/>
                </a:cubicBezTo>
                <a:cubicBezTo>
                  <a:pt x="570404" y="1263991"/>
                  <a:pt x="473439" y="1284851"/>
                  <a:pt x="395525" y="1337905"/>
                </a:cubicBezTo>
                <a:cubicBezTo>
                  <a:pt x="311514" y="1395150"/>
                  <a:pt x="249792" y="1487447"/>
                  <a:pt x="158257" y="1530119"/>
                </a:cubicBezTo>
                <a:cubicBezTo>
                  <a:pt x="117585" y="1549074"/>
                  <a:pt x="72437" y="1557170"/>
                  <a:pt x="27955" y="1553456"/>
                </a:cubicBezTo>
                <a:cubicBezTo>
                  <a:pt x="18906" y="1552694"/>
                  <a:pt x="9762" y="1551265"/>
                  <a:pt x="713" y="1549074"/>
                </a:cubicBezTo>
                <a:cubicBezTo>
                  <a:pt x="-49" y="1576316"/>
                  <a:pt x="-239" y="1604129"/>
                  <a:pt x="332" y="1632609"/>
                </a:cubicBezTo>
                <a:cubicBezTo>
                  <a:pt x="2904" y="1769387"/>
                  <a:pt x="24335" y="1886735"/>
                  <a:pt x="53577" y="1984557"/>
                </a:cubicBezTo>
                <a:cubicBezTo>
                  <a:pt x="53672" y="1969317"/>
                  <a:pt x="54244" y="1953982"/>
                  <a:pt x="55577" y="1938742"/>
                </a:cubicBezTo>
                <a:cubicBezTo>
                  <a:pt x="64436" y="1838730"/>
                  <a:pt x="106631" y="1737764"/>
                  <a:pt x="185498" y="1683186"/>
                </a:cubicBezTo>
                <a:cubicBezTo>
                  <a:pt x="208073" y="1667565"/>
                  <a:pt x="232933" y="1656135"/>
                  <a:pt x="255602" y="1640610"/>
                </a:cubicBezTo>
                <a:cubicBezTo>
                  <a:pt x="307799" y="1604795"/>
                  <a:pt x="341994" y="1552218"/>
                  <a:pt x="377618" y="1501068"/>
                </a:cubicBezTo>
                <a:cubicBezTo>
                  <a:pt x="403716" y="1463540"/>
                  <a:pt x="430577" y="1426868"/>
                  <a:pt x="465914" y="1398103"/>
                </a:cubicBezTo>
                <a:cubicBezTo>
                  <a:pt x="502681" y="1368099"/>
                  <a:pt x="548020" y="1348287"/>
                  <a:pt x="594597" y="1349049"/>
                </a:cubicBezTo>
                <a:cubicBezTo>
                  <a:pt x="578405" y="1348287"/>
                  <a:pt x="535352" y="1387530"/>
                  <a:pt x="520969" y="1397531"/>
                </a:cubicBezTo>
                <a:cubicBezTo>
                  <a:pt x="495823" y="1414962"/>
                  <a:pt x="472010" y="1436108"/>
                  <a:pt x="454961" y="1462682"/>
                </a:cubicBezTo>
                <a:cubicBezTo>
                  <a:pt x="425719" y="1508212"/>
                  <a:pt x="418289" y="1566410"/>
                  <a:pt x="390286" y="1612797"/>
                </a:cubicBezTo>
                <a:cubicBezTo>
                  <a:pt x="344947" y="1687663"/>
                  <a:pt x="256174" y="1716810"/>
                  <a:pt x="193976" y="1776341"/>
                </a:cubicBezTo>
                <a:cubicBezTo>
                  <a:pt x="136730" y="1831110"/>
                  <a:pt x="104155" y="1910453"/>
                  <a:pt x="90915" y="1991320"/>
                </a:cubicBezTo>
                <a:cubicBezTo>
                  <a:pt x="86534" y="2017799"/>
                  <a:pt x="84152" y="2044565"/>
                  <a:pt x="83105" y="2071425"/>
                </a:cubicBezTo>
                <a:cubicBezTo>
                  <a:pt x="123300" y="2175629"/>
                  <a:pt x="169687" y="2250591"/>
                  <a:pt x="202358" y="2295930"/>
                </a:cubicBezTo>
                <a:cubicBezTo>
                  <a:pt x="195500" y="2251257"/>
                  <a:pt x="192928" y="2206109"/>
                  <a:pt x="196928" y="2161246"/>
                </a:cubicBezTo>
                <a:cubicBezTo>
                  <a:pt x="204072" y="2080474"/>
                  <a:pt x="233504" y="2000559"/>
                  <a:pt x="288083" y="1944362"/>
                </a:cubicBezTo>
                <a:cubicBezTo>
                  <a:pt x="307228" y="1924645"/>
                  <a:pt x="329135" y="1908072"/>
                  <a:pt x="346661" y="1886735"/>
                </a:cubicBezTo>
                <a:cubicBezTo>
                  <a:pt x="389238" y="1834729"/>
                  <a:pt x="400192" y="1762053"/>
                  <a:pt x="428862" y="1700045"/>
                </a:cubicBezTo>
                <a:cubicBezTo>
                  <a:pt x="455342" y="1642800"/>
                  <a:pt x="498395" y="1594699"/>
                  <a:pt x="550020" y="1562409"/>
                </a:cubicBezTo>
                <a:cubicBezTo>
                  <a:pt x="606503" y="1527072"/>
                  <a:pt x="663749" y="1532691"/>
                  <a:pt x="723661" y="1511069"/>
                </a:cubicBezTo>
                <a:cubicBezTo>
                  <a:pt x="660415" y="1542121"/>
                  <a:pt x="599074" y="1579268"/>
                  <a:pt x="548401" y="1630037"/>
                </a:cubicBezTo>
                <a:cubicBezTo>
                  <a:pt x="497728" y="1680710"/>
                  <a:pt x="458199" y="1746051"/>
                  <a:pt x="445436" y="1819013"/>
                </a:cubicBezTo>
                <a:cubicBezTo>
                  <a:pt x="440387" y="1847683"/>
                  <a:pt x="439625" y="1877306"/>
                  <a:pt x="432863" y="1905500"/>
                </a:cubicBezTo>
                <a:cubicBezTo>
                  <a:pt x="418670" y="1965031"/>
                  <a:pt x="379904" y="2013513"/>
                  <a:pt x="347995" y="2064567"/>
                </a:cubicBezTo>
                <a:cubicBezTo>
                  <a:pt x="316086" y="2115621"/>
                  <a:pt x="289321" y="2177153"/>
                  <a:pt x="303513" y="2236970"/>
                </a:cubicBezTo>
                <a:cubicBezTo>
                  <a:pt x="309419" y="2262020"/>
                  <a:pt x="322182" y="2284785"/>
                  <a:pt x="336089" y="2306121"/>
                </a:cubicBezTo>
                <a:cubicBezTo>
                  <a:pt x="343137" y="2317075"/>
                  <a:pt x="350662" y="2327648"/>
                  <a:pt x="358472" y="2338030"/>
                </a:cubicBezTo>
                <a:lnTo>
                  <a:pt x="508967" y="2324981"/>
                </a:lnTo>
                <a:cubicBezTo>
                  <a:pt x="488965" y="2171724"/>
                  <a:pt x="494299" y="2012656"/>
                  <a:pt x="550877" y="1871591"/>
                </a:cubicBezTo>
                <a:cubicBezTo>
                  <a:pt x="609361" y="1726144"/>
                  <a:pt x="741854" y="1582221"/>
                  <a:pt x="898349" y="1569934"/>
                </a:cubicBezTo>
                <a:cubicBezTo>
                  <a:pt x="755665" y="1670994"/>
                  <a:pt x="637174" y="1770626"/>
                  <a:pt x="583358" y="1953315"/>
                </a:cubicBezTo>
                <a:cubicBezTo>
                  <a:pt x="548687" y="2070949"/>
                  <a:pt x="548591" y="2199822"/>
                  <a:pt x="581167" y="2318790"/>
                </a:cubicBezTo>
                <a:lnTo>
                  <a:pt x="898921" y="2291262"/>
                </a:lnTo>
                <a:cubicBezTo>
                  <a:pt x="918542" y="2258115"/>
                  <a:pt x="946451" y="2230398"/>
                  <a:pt x="975216" y="2204680"/>
                </a:cubicBezTo>
                <a:cubicBezTo>
                  <a:pt x="1148000" y="2049803"/>
                  <a:pt x="1381267" y="1962745"/>
                  <a:pt x="1605771" y="2002369"/>
                </a:cubicBezTo>
                <a:cubicBezTo>
                  <a:pt x="1678637" y="2015228"/>
                  <a:pt x="1752266" y="2040850"/>
                  <a:pt x="1824560" y="2026181"/>
                </a:cubicBezTo>
                <a:cubicBezTo>
                  <a:pt x="1812559" y="2051899"/>
                  <a:pt x="1784460" y="2063424"/>
                  <a:pt x="1758266" y="2070759"/>
                </a:cubicBezTo>
                <a:cubicBezTo>
                  <a:pt x="1712165" y="2083617"/>
                  <a:pt x="1664540" y="2089999"/>
                  <a:pt x="1616820" y="2089904"/>
                </a:cubicBezTo>
                <a:cubicBezTo>
                  <a:pt x="1565099" y="2089713"/>
                  <a:pt x="1513569" y="2081903"/>
                  <a:pt x="1461848" y="2080474"/>
                </a:cubicBezTo>
                <a:cubicBezTo>
                  <a:pt x="1366408" y="2077807"/>
                  <a:pt x="1270777" y="2097333"/>
                  <a:pt x="1183433" y="2137243"/>
                </a:cubicBezTo>
                <a:cubicBezTo>
                  <a:pt x="1125044" y="2163913"/>
                  <a:pt x="1069895" y="2200489"/>
                  <a:pt x="1024270" y="2247733"/>
                </a:cubicBezTo>
                <a:cubicBezTo>
                  <a:pt x="1013411" y="2258973"/>
                  <a:pt x="1003220" y="2270784"/>
                  <a:pt x="993504" y="2283166"/>
                </a:cubicBezTo>
                <a:lnTo>
                  <a:pt x="2141743" y="2183820"/>
                </a:lnTo>
                <a:cubicBezTo>
                  <a:pt x="2083926" y="2079902"/>
                  <a:pt x="2006678" y="1994082"/>
                  <a:pt x="1920382" y="1920644"/>
                </a:cubicBezTo>
                <a:cubicBezTo>
                  <a:pt x="1916477" y="1922454"/>
                  <a:pt x="1912571" y="1924359"/>
                  <a:pt x="1908761" y="1926169"/>
                </a:cubicBezTo>
                <a:cubicBezTo>
                  <a:pt x="1880853" y="1939504"/>
                  <a:pt x="1851802" y="1950267"/>
                  <a:pt x="1821893" y="1956935"/>
                </a:cubicBezTo>
                <a:cubicBezTo>
                  <a:pt x="1803510" y="1961030"/>
                  <a:pt x="1784841" y="1963602"/>
                  <a:pt x="1765982" y="1964364"/>
                </a:cubicBezTo>
                <a:cubicBezTo>
                  <a:pt x="1730263" y="1965698"/>
                  <a:pt x="1694068" y="1960364"/>
                  <a:pt x="1660254" y="1947410"/>
                </a:cubicBezTo>
                <a:cubicBezTo>
                  <a:pt x="1632060" y="1936647"/>
                  <a:pt x="1607486" y="1912358"/>
                  <a:pt x="1578053" y="1906547"/>
                </a:cubicBezTo>
                <a:cubicBezTo>
                  <a:pt x="1651396" y="1921026"/>
                  <a:pt x="1726453" y="1923407"/>
                  <a:pt x="1800081" y="1912548"/>
                </a:cubicBezTo>
                <a:cubicBezTo>
                  <a:pt x="1829704" y="1908167"/>
                  <a:pt x="1858946" y="1901690"/>
                  <a:pt x="1887997" y="1894070"/>
                </a:cubicBezTo>
                <a:cubicBezTo>
                  <a:pt x="1833323" y="1850540"/>
                  <a:pt x="1775697" y="1811488"/>
                  <a:pt x="1717499" y="1775674"/>
                </a:cubicBezTo>
                <a:cubicBezTo>
                  <a:pt x="1652729" y="1842825"/>
                  <a:pt x="1565576" y="1885593"/>
                  <a:pt x="1474898" y="1893593"/>
                </a:cubicBezTo>
                <a:cubicBezTo>
                  <a:pt x="1454133" y="1895403"/>
                  <a:pt x="1433178" y="1895498"/>
                  <a:pt x="1412414" y="1896832"/>
                </a:cubicBezTo>
                <a:cubicBezTo>
                  <a:pt x="1351454" y="1900547"/>
                  <a:pt x="1291637" y="1914548"/>
                  <a:pt x="1232105" y="1928550"/>
                </a:cubicBezTo>
                <a:cubicBezTo>
                  <a:pt x="1112376" y="1956649"/>
                  <a:pt x="989123" y="1986367"/>
                  <a:pt x="889682" y="2061900"/>
                </a:cubicBezTo>
                <a:cubicBezTo>
                  <a:pt x="830627" y="2106763"/>
                  <a:pt x="781954" y="2166866"/>
                  <a:pt x="748902" y="2235732"/>
                </a:cubicBezTo>
                <a:cubicBezTo>
                  <a:pt x="746997" y="2130480"/>
                  <a:pt x="798337" y="2026372"/>
                  <a:pt x="880633" y="1968651"/>
                </a:cubicBezTo>
                <a:cubicBezTo>
                  <a:pt x="912351" y="1946362"/>
                  <a:pt x="947784" y="1930931"/>
                  <a:pt x="983884" y="1917882"/>
                </a:cubicBezTo>
                <a:cubicBezTo>
                  <a:pt x="1187719" y="1844540"/>
                  <a:pt x="1418700" y="1847016"/>
                  <a:pt x="1600913" y="1726049"/>
                </a:cubicBezTo>
                <a:cubicBezTo>
                  <a:pt x="1605866" y="1722715"/>
                  <a:pt x="1610724" y="1719381"/>
                  <a:pt x="1615391" y="1715857"/>
                </a:cubicBezTo>
                <a:cubicBezTo>
                  <a:pt x="1583483" y="1697950"/>
                  <a:pt x="1551860" y="1680805"/>
                  <a:pt x="1520999" y="1664136"/>
                </a:cubicBezTo>
                <a:cubicBezTo>
                  <a:pt x="1469945" y="1686330"/>
                  <a:pt x="1428320" y="1730526"/>
                  <a:pt x="1372123" y="1739669"/>
                </a:cubicBezTo>
                <a:cubicBezTo>
                  <a:pt x="1329927" y="1746432"/>
                  <a:pt x="1287731" y="1730621"/>
                  <a:pt x="1246012" y="1720143"/>
                </a:cubicBezTo>
                <a:cubicBezTo>
                  <a:pt x="1163525" y="1699379"/>
                  <a:pt x="1076657" y="1699379"/>
                  <a:pt x="994552" y="1720239"/>
                </a:cubicBezTo>
                <a:cubicBezTo>
                  <a:pt x="906731" y="1742527"/>
                  <a:pt x="823959" y="1818060"/>
                  <a:pt x="770333" y="1893498"/>
                </a:cubicBezTo>
                <a:cubicBezTo>
                  <a:pt x="780620" y="1741479"/>
                  <a:pt x="901302" y="1627846"/>
                  <a:pt x="1041320" y="1624512"/>
                </a:cubicBezTo>
                <a:cubicBezTo>
                  <a:pt x="1115996" y="1622702"/>
                  <a:pt x="1189814" y="1641657"/>
                  <a:pt x="1264205" y="1649849"/>
                </a:cubicBezTo>
                <a:cubicBezTo>
                  <a:pt x="1282683" y="1651849"/>
                  <a:pt x="1301447" y="1653182"/>
                  <a:pt x="1319545" y="1648896"/>
                </a:cubicBezTo>
                <a:cubicBezTo>
                  <a:pt x="1343357" y="1643276"/>
                  <a:pt x="1363931" y="1628322"/>
                  <a:pt x="1385172" y="1615844"/>
                </a:cubicBezTo>
                <a:cubicBezTo>
                  <a:pt x="1392697" y="1611368"/>
                  <a:pt x="1400507" y="1607272"/>
                  <a:pt x="1408413" y="1603462"/>
                </a:cubicBezTo>
                <a:cubicBezTo>
                  <a:pt x="1379552" y="1587555"/>
                  <a:pt x="1351930" y="1571934"/>
                  <a:pt x="1326022" y="1556409"/>
                </a:cubicBezTo>
                <a:cubicBezTo>
                  <a:pt x="1302305" y="1568886"/>
                  <a:pt x="1276778" y="1577649"/>
                  <a:pt x="1250584" y="1582126"/>
                </a:cubicBezTo>
                <a:cubicBezTo>
                  <a:pt x="1248298" y="1582507"/>
                  <a:pt x="1246107" y="1582888"/>
                  <a:pt x="1243821" y="1583174"/>
                </a:cubicBezTo>
                <a:cubicBezTo>
                  <a:pt x="1204578" y="1588317"/>
                  <a:pt x="1171145" y="1578792"/>
                  <a:pt x="1131998" y="1572887"/>
                </a:cubicBezTo>
                <a:cubicBezTo>
                  <a:pt x="1179527" y="1566600"/>
                  <a:pt x="1221437" y="1540406"/>
                  <a:pt x="1264109" y="1516785"/>
                </a:cubicBezTo>
                <a:cubicBezTo>
                  <a:pt x="1246012" y="1504307"/>
                  <a:pt x="1229248" y="1491639"/>
                  <a:pt x="1214008" y="1478780"/>
                </a:cubicBezTo>
                <a:cubicBezTo>
                  <a:pt x="1206293" y="1472303"/>
                  <a:pt x="1199149" y="1465635"/>
                  <a:pt x="1192386" y="1458968"/>
                </a:cubicBezTo>
                <a:cubicBezTo>
                  <a:pt x="1166097" y="1477637"/>
                  <a:pt x="1138094" y="1493734"/>
                  <a:pt x="1108947" y="1506974"/>
                </a:cubicBezTo>
                <a:cubicBezTo>
                  <a:pt x="1085420" y="1517642"/>
                  <a:pt x="1061036" y="1526595"/>
                  <a:pt x="1035700" y="1530977"/>
                </a:cubicBezTo>
                <a:cubicBezTo>
                  <a:pt x="903874" y="1553932"/>
                  <a:pt x="778525" y="1452300"/>
                  <a:pt x="644794" y="1446490"/>
                </a:cubicBezTo>
                <a:cubicBezTo>
                  <a:pt x="603360" y="1444680"/>
                  <a:pt x="561545" y="1452205"/>
                  <a:pt x="520683" y="1444585"/>
                </a:cubicBezTo>
                <a:cubicBezTo>
                  <a:pt x="591644" y="1405818"/>
                  <a:pt x="675083" y="1392864"/>
                  <a:pt x="754046" y="1408295"/>
                </a:cubicBezTo>
                <a:cubicBezTo>
                  <a:pt x="786240" y="1414581"/>
                  <a:pt x="817577" y="1425344"/>
                  <a:pt x="849677" y="1431726"/>
                </a:cubicBezTo>
                <a:cubicBezTo>
                  <a:pt x="945212" y="1450681"/>
                  <a:pt x="1044939" y="1430297"/>
                  <a:pt x="1133903" y="1393055"/>
                </a:cubicBezTo>
                <a:cubicBezTo>
                  <a:pt x="1135522" y="1392388"/>
                  <a:pt x="1137141" y="1391531"/>
                  <a:pt x="1138856" y="1390673"/>
                </a:cubicBezTo>
                <a:cubicBezTo>
                  <a:pt x="1126854" y="1370004"/>
                  <a:pt x="1118186" y="1349144"/>
                  <a:pt x="1112090" y="1328475"/>
                </a:cubicBezTo>
                <a:cubicBezTo>
                  <a:pt x="1064370" y="1330380"/>
                  <a:pt x="956738" y="1238178"/>
                  <a:pt x="935402" y="1227701"/>
                </a:cubicBezTo>
                <a:cubicBezTo>
                  <a:pt x="861202" y="1191220"/>
                  <a:pt x="774810" y="1212175"/>
                  <a:pt x="696515" y="1235226"/>
                </a:cubicBezTo>
                <a:cubicBezTo>
                  <a:pt x="756522" y="1174932"/>
                  <a:pt x="845771" y="1152929"/>
                  <a:pt x="927591" y="1168646"/>
                </a:cubicBezTo>
                <a:cubicBezTo>
                  <a:pt x="973121" y="1177409"/>
                  <a:pt x="1016459" y="1196935"/>
                  <a:pt x="1055226" y="1223700"/>
                </a:cubicBezTo>
                <a:cubicBezTo>
                  <a:pt x="1063799" y="1229606"/>
                  <a:pt x="1083134" y="1242179"/>
                  <a:pt x="1100375" y="1257133"/>
                </a:cubicBezTo>
                <a:cubicBezTo>
                  <a:pt x="1098184" y="1202650"/>
                  <a:pt x="1110471" y="1153787"/>
                  <a:pt x="1122854" y="1119211"/>
                </a:cubicBezTo>
                <a:cubicBezTo>
                  <a:pt x="998648" y="1013388"/>
                  <a:pt x="979502" y="850606"/>
                  <a:pt x="979502" y="850606"/>
                </a:cubicBezTo>
                <a:lnTo>
                  <a:pt x="954261" y="888134"/>
                </a:lnTo>
                <a:cubicBezTo>
                  <a:pt x="896635" y="758404"/>
                  <a:pt x="935497" y="608957"/>
                  <a:pt x="935497" y="608957"/>
                </a:cubicBezTo>
                <a:lnTo>
                  <a:pt x="899969" y="631055"/>
                </a:lnTo>
                <a:cubicBezTo>
                  <a:pt x="911303" y="391025"/>
                  <a:pt x="1116567" y="331493"/>
                  <a:pt x="1116567" y="331493"/>
                </a:cubicBezTo>
                <a:cubicBezTo>
                  <a:pt x="983027" y="396168"/>
                  <a:pt x="946736" y="568190"/>
                  <a:pt x="946736" y="568190"/>
                </a:cubicBezTo>
                <a:lnTo>
                  <a:pt x="996838" y="535424"/>
                </a:lnTo>
                <a:cubicBezTo>
                  <a:pt x="938926" y="690300"/>
                  <a:pt x="970549" y="809077"/>
                  <a:pt x="970549" y="809077"/>
                </a:cubicBezTo>
                <a:lnTo>
                  <a:pt x="999695" y="733829"/>
                </a:lnTo>
                <a:cubicBezTo>
                  <a:pt x="1012459" y="984527"/>
                  <a:pt x="1146190" y="1067109"/>
                  <a:pt x="1146190" y="1067109"/>
                </a:cubicBezTo>
                <a:cubicBezTo>
                  <a:pt x="1244774" y="1176266"/>
                  <a:pt x="1465563" y="1195030"/>
                  <a:pt x="1465563" y="1195030"/>
                </a:cubicBezTo>
                <a:lnTo>
                  <a:pt x="1404698" y="1128164"/>
                </a:lnTo>
                <a:cubicBezTo>
                  <a:pt x="1541573" y="1184648"/>
                  <a:pt x="1692163" y="1152644"/>
                  <a:pt x="1692163" y="1152644"/>
                </a:cubicBezTo>
                <a:lnTo>
                  <a:pt x="1619011" y="1090636"/>
                </a:lnTo>
                <a:cubicBezTo>
                  <a:pt x="1696925" y="1083873"/>
                  <a:pt x="1737788" y="1061394"/>
                  <a:pt x="1737788" y="1061394"/>
                </a:cubicBezTo>
                <a:cubicBezTo>
                  <a:pt x="1694544" y="974050"/>
                  <a:pt x="1803701" y="957000"/>
                  <a:pt x="1873233" y="1019294"/>
                </a:cubicBezTo>
                <a:cubicBezTo>
                  <a:pt x="1942861" y="1081587"/>
                  <a:pt x="1908476" y="1137689"/>
                  <a:pt x="1908476" y="1137689"/>
                </a:cubicBezTo>
                <a:lnTo>
                  <a:pt x="1855707" y="1146071"/>
                </a:lnTo>
                <a:cubicBezTo>
                  <a:pt x="1939813" y="1210937"/>
                  <a:pt x="2029538" y="1176551"/>
                  <a:pt x="2029538" y="1176551"/>
                </a:cubicBezTo>
                <a:lnTo>
                  <a:pt x="2010584" y="1204745"/>
                </a:lnTo>
                <a:cubicBezTo>
                  <a:pt x="2195464" y="1188743"/>
                  <a:pt x="2255757" y="1006149"/>
                  <a:pt x="2201369" y="954524"/>
                </a:cubicBezTo>
                <a:cubicBezTo>
                  <a:pt x="2202417" y="900231"/>
                  <a:pt x="2176414" y="874704"/>
                  <a:pt x="2162507" y="865084"/>
                </a:cubicBezTo>
                <a:cubicBezTo>
                  <a:pt x="2159936" y="863274"/>
                  <a:pt x="2156792" y="866132"/>
                  <a:pt x="2158031" y="869084"/>
                </a:cubicBezTo>
                <a:cubicBezTo>
                  <a:pt x="2168699" y="896421"/>
                  <a:pt x="2165651" y="921091"/>
                  <a:pt x="2160221" y="938617"/>
                </a:cubicBezTo>
                <a:cubicBezTo>
                  <a:pt x="2122121" y="939284"/>
                  <a:pt x="2085260" y="976241"/>
                  <a:pt x="2047445" y="995862"/>
                </a:cubicBezTo>
                <a:cubicBezTo>
                  <a:pt x="2046588" y="936331"/>
                  <a:pt x="2017537" y="908137"/>
                  <a:pt x="2001725" y="897183"/>
                </a:cubicBezTo>
                <a:cubicBezTo>
                  <a:pt x="1998677" y="895088"/>
                  <a:pt x="1995058" y="898326"/>
                  <a:pt x="1996487" y="901946"/>
                </a:cubicBezTo>
                <a:cubicBezTo>
                  <a:pt x="2014108" y="946904"/>
                  <a:pt x="2000011" y="985956"/>
                  <a:pt x="1990867" y="1003958"/>
                </a:cubicBezTo>
                <a:cubicBezTo>
                  <a:pt x="1936384" y="978717"/>
                  <a:pt x="1898665" y="832508"/>
                  <a:pt x="1848278" y="812792"/>
                </a:cubicBezTo>
                <a:cubicBezTo>
                  <a:pt x="1792937" y="790979"/>
                  <a:pt x="1764934" y="838985"/>
                  <a:pt x="1706736" y="866798"/>
                </a:cubicBezTo>
                <a:cubicBezTo>
                  <a:pt x="1692925" y="873371"/>
                  <a:pt x="1679304" y="871370"/>
                  <a:pt x="1667398" y="862798"/>
                </a:cubicBezTo>
                <a:cubicBezTo>
                  <a:pt x="1696640" y="864703"/>
                  <a:pt x="1728929" y="832508"/>
                  <a:pt x="1769601" y="795647"/>
                </a:cubicBezTo>
                <a:cubicBezTo>
                  <a:pt x="1831323" y="739735"/>
                  <a:pt x="1900189" y="807077"/>
                  <a:pt x="1921811" y="864703"/>
                </a:cubicBezTo>
                <a:cubicBezTo>
                  <a:pt x="1943432" y="922329"/>
                  <a:pt x="1975055" y="971383"/>
                  <a:pt x="1975055" y="971383"/>
                </a:cubicBezTo>
                <a:cubicBezTo>
                  <a:pt x="1991153" y="937093"/>
                  <a:pt x="1976770" y="909280"/>
                  <a:pt x="1974198" y="892992"/>
                </a:cubicBezTo>
                <a:cubicBezTo>
                  <a:pt x="1971626" y="876800"/>
                  <a:pt x="1984485" y="874418"/>
                  <a:pt x="1984485" y="874418"/>
                </a:cubicBezTo>
                <a:cubicBezTo>
                  <a:pt x="2019442" y="866322"/>
                  <a:pt x="2058590" y="947666"/>
                  <a:pt x="2058590" y="947666"/>
                </a:cubicBezTo>
                <a:cubicBezTo>
                  <a:pt x="2058875" y="947380"/>
                  <a:pt x="2059256" y="947189"/>
                  <a:pt x="2059542" y="946904"/>
                </a:cubicBezTo>
                <a:cubicBezTo>
                  <a:pt x="2106024" y="909375"/>
                  <a:pt x="2097737" y="832032"/>
                  <a:pt x="2043445" y="807648"/>
                </a:cubicBezTo>
                <a:cubicBezTo>
                  <a:pt x="1992867" y="784883"/>
                  <a:pt x="1941146" y="799742"/>
                  <a:pt x="1941146" y="799742"/>
                </a:cubicBezTo>
                <a:cubicBezTo>
                  <a:pt x="1957910" y="746402"/>
                  <a:pt x="1927526" y="697158"/>
                  <a:pt x="1927526" y="697158"/>
                </a:cubicBezTo>
                <a:cubicBezTo>
                  <a:pt x="1927526" y="697158"/>
                  <a:pt x="1878758" y="683633"/>
                  <a:pt x="1816178" y="605623"/>
                </a:cubicBezTo>
                <a:cubicBezTo>
                  <a:pt x="1788461" y="571142"/>
                  <a:pt x="1758076" y="578286"/>
                  <a:pt x="1721119" y="590954"/>
                </a:cubicBezTo>
                <a:cubicBezTo>
                  <a:pt x="1796462" y="624197"/>
                  <a:pt x="1794747" y="728972"/>
                  <a:pt x="1794747" y="728972"/>
                </a:cubicBezTo>
                <a:cubicBezTo>
                  <a:pt x="1770649" y="658201"/>
                  <a:pt x="1730168" y="628388"/>
                  <a:pt x="1695116" y="616291"/>
                </a:cubicBezTo>
                <a:cubicBezTo>
                  <a:pt x="1670446" y="648390"/>
                  <a:pt x="1615106" y="699920"/>
                  <a:pt x="1633013" y="805838"/>
                </a:cubicBezTo>
                <a:cubicBezTo>
                  <a:pt x="1620821" y="762976"/>
                  <a:pt x="1621297" y="703921"/>
                  <a:pt x="1644728" y="644580"/>
                </a:cubicBezTo>
                <a:cubicBezTo>
                  <a:pt x="1694449" y="518850"/>
                  <a:pt x="1828085" y="579334"/>
                  <a:pt x="1828085" y="579334"/>
                </a:cubicBezTo>
                <a:cubicBezTo>
                  <a:pt x="1905809" y="680394"/>
                  <a:pt x="2002011" y="708398"/>
                  <a:pt x="2088974" y="699063"/>
                </a:cubicBezTo>
                <a:cubicBezTo>
                  <a:pt x="2100404" y="720494"/>
                  <a:pt x="2116025" y="760023"/>
                  <a:pt x="2108596" y="806886"/>
                </a:cubicBezTo>
                <a:cubicBezTo>
                  <a:pt x="2108215" y="809077"/>
                  <a:pt x="2110406" y="810791"/>
                  <a:pt x="2112215" y="809744"/>
                </a:cubicBezTo>
                <a:cubicBezTo>
                  <a:pt x="2125360" y="802314"/>
                  <a:pt x="2162126" y="773168"/>
                  <a:pt x="2150982" y="682966"/>
                </a:cubicBezTo>
                <a:cubicBezTo>
                  <a:pt x="2258710" y="631340"/>
                  <a:pt x="2241374" y="535805"/>
                  <a:pt x="2225182" y="489799"/>
                </a:cubicBezTo>
                <a:cubicBezTo>
                  <a:pt x="2202798" y="486084"/>
                  <a:pt x="2188225" y="459986"/>
                  <a:pt x="2153744" y="467701"/>
                </a:cubicBezTo>
                <a:cubicBezTo>
                  <a:pt x="2111739" y="477035"/>
                  <a:pt x="2106119" y="515421"/>
                  <a:pt x="2138981" y="523994"/>
                </a:cubicBezTo>
                <a:cubicBezTo>
                  <a:pt x="2138981" y="523994"/>
                  <a:pt x="2065162" y="536090"/>
                  <a:pt x="2083450" y="479512"/>
                </a:cubicBezTo>
                <a:cubicBezTo>
                  <a:pt x="2083450" y="479512"/>
                  <a:pt x="2122217" y="347686"/>
                  <a:pt x="2256614" y="391787"/>
                </a:cubicBezTo>
                <a:cubicBezTo>
                  <a:pt x="2256614" y="391787"/>
                  <a:pt x="2273855" y="476654"/>
                  <a:pt x="2242041" y="488275"/>
                </a:cubicBezTo>
                <a:cubicBezTo>
                  <a:pt x="2260710" y="541139"/>
                  <a:pt x="2249756" y="587144"/>
                  <a:pt x="2249756" y="587144"/>
                </a:cubicBezTo>
                <a:cubicBezTo>
                  <a:pt x="2256519" y="587716"/>
                  <a:pt x="2262806" y="587525"/>
                  <a:pt x="2268616" y="586763"/>
                </a:cubicBezTo>
                <a:cubicBezTo>
                  <a:pt x="2274712" y="605528"/>
                  <a:pt x="2283189" y="642294"/>
                  <a:pt x="2272045" y="676679"/>
                </a:cubicBezTo>
                <a:cubicBezTo>
                  <a:pt x="2271378" y="678680"/>
                  <a:pt x="2273569" y="680489"/>
                  <a:pt x="2275283" y="679251"/>
                </a:cubicBezTo>
                <a:cubicBezTo>
                  <a:pt x="2287761" y="669917"/>
                  <a:pt x="2316908" y="639818"/>
                  <a:pt x="2311859" y="566094"/>
                </a:cubicBezTo>
                <a:cubicBezTo>
                  <a:pt x="2312526" y="565427"/>
                  <a:pt x="2313288" y="564856"/>
                  <a:pt x="2313955" y="564189"/>
                </a:cubicBezTo>
                <a:cubicBezTo>
                  <a:pt x="2319384" y="553331"/>
                  <a:pt x="2322718" y="542663"/>
                  <a:pt x="2323480" y="532757"/>
                </a:cubicBezTo>
                <a:cubicBezTo>
                  <a:pt x="2331862" y="425124"/>
                  <a:pt x="2250995" y="356163"/>
                  <a:pt x="2161460" y="310824"/>
                </a:cubicBezTo>
                <a:close/>
                <a:moveTo>
                  <a:pt x="1950100" y="2043993"/>
                </a:moveTo>
                <a:cubicBezTo>
                  <a:pt x="1930193" y="2096476"/>
                  <a:pt x="1885997" y="2135052"/>
                  <a:pt x="1837419" y="2158293"/>
                </a:cubicBezTo>
                <a:cubicBezTo>
                  <a:pt x="1788842" y="2181534"/>
                  <a:pt x="1735597" y="2191155"/>
                  <a:pt x="1682924" y="2200584"/>
                </a:cubicBezTo>
                <a:cubicBezTo>
                  <a:pt x="1618725" y="2212014"/>
                  <a:pt x="1553098" y="2223349"/>
                  <a:pt x="1488518" y="2212300"/>
                </a:cubicBezTo>
                <a:cubicBezTo>
                  <a:pt x="1455657" y="2206680"/>
                  <a:pt x="1433654" y="2192678"/>
                  <a:pt x="1404984" y="2176486"/>
                </a:cubicBezTo>
                <a:cubicBezTo>
                  <a:pt x="1383839" y="2164580"/>
                  <a:pt x="1367646" y="2144863"/>
                  <a:pt x="1352025" y="2125527"/>
                </a:cubicBezTo>
                <a:cubicBezTo>
                  <a:pt x="1401269" y="2152293"/>
                  <a:pt x="1457562" y="2159341"/>
                  <a:pt x="1511759" y="2164294"/>
                </a:cubicBezTo>
                <a:cubicBezTo>
                  <a:pt x="1576815" y="2170295"/>
                  <a:pt x="1642538" y="2169437"/>
                  <a:pt x="1706831" y="2157912"/>
                </a:cubicBezTo>
                <a:cubicBezTo>
                  <a:pt x="1795319" y="2142101"/>
                  <a:pt x="1881520" y="2105239"/>
                  <a:pt x="1950100" y="2043993"/>
                </a:cubicBezTo>
                <a:close/>
                <a:moveTo>
                  <a:pt x="667368" y="368641"/>
                </a:moveTo>
                <a:cubicBezTo>
                  <a:pt x="679655" y="338732"/>
                  <a:pt x="701372" y="314253"/>
                  <a:pt x="726614" y="296251"/>
                </a:cubicBezTo>
                <a:cubicBezTo>
                  <a:pt x="680989" y="344638"/>
                  <a:pt x="712802" y="453890"/>
                  <a:pt x="746807" y="499991"/>
                </a:cubicBezTo>
                <a:cubicBezTo>
                  <a:pt x="764237" y="523613"/>
                  <a:pt x="786431" y="542853"/>
                  <a:pt x="804909" y="565523"/>
                </a:cubicBezTo>
                <a:cubicBezTo>
                  <a:pt x="823388" y="588287"/>
                  <a:pt x="838532" y="616481"/>
                  <a:pt x="837294" y="646295"/>
                </a:cubicBezTo>
                <a:cubicBezTo>
                  <a:pt x="799289" y="568666"/>
                  <a:pt x="693276" y="545901"/>
                  <a:pt x="663844" y="464272"/>
                </a:cubicBezTo>
                <a:cubicBezTo>
                  <a:pt x="652795" y="433601"/>
                  <a:pt x="655081" y="398549"/>
                  <a:pt x="667368" y="368641"/>
                </a:cubicBezTo>
                <a:close/>
                <a:moveTo>
                  <a:pt x="712993" y="703635"/>
                </a:moveTo>
                <a:cubicBezTo>
                  <a:pt x="684608" y="696968"/>
                  <a:pt x="655367" y="695158"/>
                  <a:pt x="627458" y="686490"/>
                </a:cubicBezTo>
                <a:cubicBezTo>
                  <a:pt x="582596" y="672488"/>
                  <a:pt x="543924" y="641437"/>
                  <a:pt x="522017" y="599622"/>
                </a:cubicBezTo>
                <a:cubicBezTo>
                  <a:pt x="512111" y="580763"/>
                  <a:pt x="505634" y="559712"/>
                  <a:pt x="503538" y="537043"/>
                </a:cubicBezTo>
                <a:cubicBezTo>
                  <a:pt x="500681" y="505991"/>
                  <a:pt x="508015" y="482274"/>
                  <a:pt x="523731" y="456461"/>
                </a:cubicBezTo>
                <a:cubicBezTo>
                  <a:pt x="528970" y="447889"/>
                  <a:pt x="548782" y="430649"/>
                  <a:pt x="550115" y="422838"/>
                </a:cubicBezTo>
                <a:cubicBezTo>
                  <a:pt x="541257" y="473130"/>
                  <a:pt x="549925" y="529423"/>
                  <a:pt x="582596" y="567523"/>
                </a:cubicBezTo>
                <a:cubicBezTo>
                  <a:pt x="624887" y="616862"/>
                  <a:pt x="693752" y="624673"/>
                  <a:pt x="750617" y="652486"/>
                </a:cubicBezTo>
                <a:cubicBezTo>
                  <a:pt x="829388" y="691062"/>
                  <a:pt x="887586" y="774311"/>
                  <a:pt x="899492" y="865370"/>
                </a:cubicBezTo>
                <a:cubicBezTo>
                  <a:pt x="865393" y="784693"/>
                  <a:pt x="793955" y="722780"/>
                  <a:pt x="712993" y="703635"/>
                </a:cubicBezTo>
                <a:close/>
                <a:moveTo>
                  <a:pt x="961214" y="1015769"/>
                </a:moveTo>
                <a:cubicBezTo>
                  <a:pt x="1018079" y="1050250"/>
                  <a:pt x="1065418" y="1111496"/>
                  <a:pt x="1074943" y="1181504"/>
                </a:cubicBezTo>
                <a:cubicBezTo>
                  <a:pt x="1063227" y="1169789"/>
                  <a:pt x="1056750" y="1153882"/>
                  <a:pt x="1046082" y="1141214"/>
                </a:cubicBezTo>
                <a:cubicBezTo>
                  <a:pt x="1031509" y="1123878"/>
                  <a:pt x="1011030" y="1110734"/>
                  <a:pt x="991694" y="1100542"/>
                </a:cubicBezTo>
                <a:cubicBezTo>
                  <a:pt x="950451" y="1078920"/>
                  <a:pt x="903683" y="1069967"/>
                  <a:pt x="858059" y="1071205"/>
                </a:cubicBezTo>
                <a:cubicBezTo>
                  <a:pt x="786335" y="1073110"/>
                  <a:pt x="717184" y="1097780"/>
                  <a:pt x="650604" y="1125402"/>
                </a:cubicBezTo>
                <a:cubicBezTo>
                  <a:pt x="611361" y="1141690"/>
                  <a:pt x="572499" y="1159216"/>
                  <a:pt x="531827" y="1171122"/>
                </a:cubicBezTo>
                <a:cubicBezTo>
                  <a:pt x="462676" y="1191410"/>
                  <a:pt x="388381" y="1194839"/>
                  <a:pt x="318658" y="1175694"/>
                </a:cubicBezTo>
                <a:cubicBezTo>
                  <a:pt x="248840" y="1156454"/>
                  <a:pt x="183879" y="1113782"/>
                  <a:pt x="140445" y="1052345"/>
                </a:cubicBezTo>
                <a:cubicBezTo>
                  <a:pt x="165020" y="1064442"/>
                  <a:pt x="189785" y="1076063"/>
                  <a:pt x="214740" y="1087207"/>
                </a:cubicBezTo>
                <a:cubicBezTo>
                  <a:pt x="233600" y="1095589"/>
                  <a:pt x="252650" y="1103780"/>
                  <a:pt x="272462" y="1108924"/>
                </a:cubicBezTo>
                <a:cubicBezTo>
                  <a:pt x="324468" y="1122354"/>
                  <a:pt x="379237" y="1113972"/>
                  <a:pt x="430005" y="1096922"/>
                </a:cubicBezTo>
                <a:cubicBezTo>
                  <a:pt x="480678" y="1079873"/>
                  <a:pt x="528398" y="1054346"/>
                  <a:pt x="577262" y="1032248"/>
                </a:cubicBezTo>
                <a:cubicBezTo>
                  <a:pt x="638222" y="1004720"/>
                  <a:pt x="701944" y="982432"/>
                  <a:pt x="768143" y="976145"/>
                </a:cubicBezTo>
                <a:cubicBezTo>
                  <a:pt x="834246" y="969859"/>
                  <a:pt x="903207" y="980622"/>
                  <a:pt x="961214" y="1015769"/>
                </a:cubicBezTo>
                <a:close/>
                <a:moveTo>
                  <a:pt x="931401" y="943760"/>
                </a:moveTo>
                <a:cubicBezTo>
                  <a:pt x="901588" y="940141"/>
                  <a:pt x="871870" y="936426"/>
                  <a:pt x="842057" y="932807"/>
                </a:cubicBezTo>
                <a:cubicBezTo>
                  <a:pt x="807862" y="928616"/>
                  <a:pt x="773572" y="924425"/>
                  <a:pt x="739187" y="923377"/>
                </a:cubicBezTo>
                <a:cubicBezTo>
                  <a:pt x="601741" y="919186"/>
                  <a:pt x="476963" y="968240"/>
                  <a:pt x="362949" y="1045011"/>
                </a:cubicBezTo>
                <a:cubicBezTo>
                  <a:pt x="407907" y="969097"/>
                  <a:pt x="465248" y="933759"/>
                  <a:pt x="544591" y="904994"/>
                </a:cubicBezTo>
                <a:cubicBezTo>
                  <a:pt x="584596" y="890516"/>
                  <a:pt x="625268" y="877562"/>
                  <a:pt x="667273" y="872132"/>
                </a:cubicBezTo>
                <a:cubicBezTo>
                  <a:pt x="759284" y="860131"/>
                  <a:pt x="855487" y="886229"/>
                  <a:pt x="931401" y="943760"/>
                </a:cubicBezTo>
                <a:close/>
                <a:moveTo>
                  <a:pt x="960929" y="183856"/>
                </a:moveTo>
                <a:cubicBezTo>
                  <a:pt x="960929" y="183856"/>
                  <a:pt x="906922" y="261866"/>
                  <a:pt x="1010935" y="340161"/>
                </a:cubicBezTo>
                <a:cubicBezTo>
                  <a:pt x="1010935" y="340161"/>
                  <a:pt x="848438" y="285392"/>
                  <a:pt x="960929" y="183856"/>
                </a:cubicBezTo>
                <a:close/>
                <a:moveTo>
                  <a:pt x="1601866" y="68318"/>
                </a:moveTo>
                <a:cubicBezTo>
                  <a:pt x="1471564" y="108037"/>
                  <a:pt x="1464706" y="194048"/>
                  <a:pt x="1464706" y="194048"/>
                </a:cubicBezTo>
                <a:cubicBezTo>
                  <a:pt x="1434416" y="50506"/>
                  <a:pt x="1601866" y="68318"/>
                  <a:pt x="1601866" y="68318"/>
                </a:cubicBezTo>
                <a:close/>
                <a:moveTo>
                  <a:pt x="1521380" y="363783"/>
                </a:moveTo>
                <a:cubicBezTo>
                  <a:pt x="1514331" y="357973"/>
                  <a:pt x="1504044" y="352258"/>
                  <a:pt x="1488709" y="348162"/>
                </a:cubicBezTo>
                <a:cubicBezTo>
                  <a:pt x="1488709" y="348162"/>
                  <a:pt x="1546335" y="323588"/>
                  <a:pt x="1579101" y="382738"/>
                </a:cubicBezTo>
                <a:cubicBezTo>
                  <a:pt x="1386410" y="443698"/>
                  <a:pt x="1484899" y="621720"/>
                  <a:pt x="1484899" y="621720"/>
                </a:cubicBezTo>
                <a:cubicBezTo>
                  <a:pt x="1484899" y="621720"/>
                  <a:pt x="1421843" y="585430"/>
                  <a:pt x="1434416" y="483417"/>
                </a:cubicBezTo>
                <a:cubicBezTo>
                  <a:pt x="1443179" y="412837"/>
                  <a:pt x="1492043" y="378356"/>
                  <a:pt x="1521380" y="363783"/>
                </a:cubicBezTo>
                <a:close/>
                <a:moveTo>
                  <a:pt x="1077324" y="192714"/>
                </a:moveTo>
                <a:cubicBezTo>
                  <a:pt x="1074752" y="151090"/>
                  <a:pt x="1080182" y="100322"/>
                  <a:pt x="1102661" y="42695"/>
                </a:cubicBezTo>
                <a:cubicBezTo>
                  <a:pt x="1102661" y="42695"/>
                  <a:pt x="1174384" y="198239"/>
                  <a:pt x="1274301" y="229004"/>
                </a:cubicBezTo>
                <a:cubicBezTo>
                  <a:pt x="1374123" y="259770"/>
                  <a:pt x="1379267" y="316063"/>
                  <a:pt x="1379267" y="316063"/>
                </a:cubicBezTo>
                <a:cubicBezTo>
                  <a:pt x="1379267" y="316063"/>
                  <a:pt x="1284302" y="342638"/>
                  <a:pt x="1225343" y="307205"/>
                </a:cubicBezTo>
                <a:cubicBezTo>
                  <a:pt x="1166383" y="271772"/>
                  <a:pt x="1119044" y="172807"/>
                  <a:pt x="1119044" y="172807"/>
                </a:cubicBezTo>
                <a:cubicBezTo>
                  <a:pt x="1119044" y="172807"/>
                  <a:pt x="1134569" y="287488"/>
                  <a:pt x="1187052" y="317492"/>
                </a:cubicBezTo>
                <a:cubicBezTo>
                  <a:pt x="1128473" y="315015"/>
                  <a:pt x="1081610" y="262247"/>
                  <a:pt x="1077324" y="192714"/>
                </a:cubicBezTo>
                <a:close/>
                <a:moveTo>
                  <a:pt x="1067704" y="608480"/>
                </a:moveTo>
                <a:cubicBezTo>
                  <a:pt x="1069799" y="441317"/>
                  <a:pt x="1223057" y="493037"/>
                  <a:pt x="1223057" y="493037"/>
                </a:cubicBezTo>
                <a:cubicBezTo>
                  <a:pt x="1106756" y="499991"/>
                  <a:pt x="1067704" y="608480"/>
                  <a:pt x="1067704" y="608480"/>
                </a:cubicBezTo>
                <a:close/>
                <a:moveTo>
                  <a:pt x="1155715" y="807267"/>
                </a:moveTo>
                <a:cubicBezTo>
                  <a:pt x="1116281" y="613052"/>
                  <a:pt x="1243345" y="553521"/>
                  <a:pt x="1297542" y="537233"/>
                </a:cubicBezTo>
                <a:cubicBezTo>
                  <a:pt x="1288303" y="471320"/>
                  <a:pt x="1296209" y="363878"/>
                  <a:pt x="1438798" y="341114"/>
                </a:cubicBezTo>
                <a:cubicBezTo>
                  <a:pt x="1451752" y="339018"/>
                  <a:pt x="1272682" y="427601"/>
                  <a:pt x="1366408" y="582668"/>
                </a:cubicBezTo>
                <a:cubicBezTo>
                  <a:pt x="1366408" y="582668"/>
                  <a:pt x="1247822" y="737163"/>
                  <a:pt x="1462991" y="874133"/>
                </a:cubicBezTo>
                <a:cubicBezTo>
                  <a:pt x="1462991" y="874133"/>
                  <a:pt x="1215913" y="842414"/>
                  <a:pt x="1309925" y="589430"/>
                </a:cubicBezTo>
                <a:cubicBezTo>
                  <a:pt x="1309925" y="589430"/>
                  <a:pt x="1309734" y="588859"/>
                  <a:pt x="1309448" y="588097"/>
                </a:cubicBezTo>
                <a:cubicBezTo>
                  <a:pt x="1232772" y="616386"/>
                  <a:pt x="1171717" y="676870"/>
                  <a:pt x="1201816" y="803171"/>
                </a:cubicBezTo>
                <a:cubicBezTo>
                  <a:pt x="1269062" y="1085302"/>
                  <a:pt x="1545859" y="1007864"/>
                  <a:pt x="1545859" y="1007864"/>
                </a:cubicBezTo>
                <a:cubicBezTo>
                  <a:pt x="1210769" y="1134356"/>
                  <a:pt x="1155715" y="807267"/>
                  <a:pt x="1155715" y="807267"/>
                </a:cubicBezTo>
                <a:close/>
                <a:moveTo>
                  <a:pt x="1673875" y="943760"/>
                </a:moveTo>
                <a:cubicBezTo>
                  <a:pt x="1673875" y="943760"/>
                  <a:pt x="1396412" y="982908"/>
                  <a:pt x="1533000" y="671345"/>
                </a:cubicBezTo>
                <a:cubicBezTo>
                  <a:pt x="1533000" y="671250"/>
                  <a:pt x="1478612" y="934045"/>
                  <a:pt x="1673875" y="943760"/>
                </a:cubicBezTo>
                <a:close/>
                <a:moveTo>
                  <a:pt x="1879043" y="381500"/>
                </a:moveTo>
                <a:cubicBezTo>
                  <a:pt x="1874471" y="379976"/>
                  <a:pt x="1867328" y="379976"/>
                  <a:pt x="1857707" y="387691"/>
                </a:cubicBezTo>
                <a:cubicBezTo>
                  <a:pt x="1839896" y="401883"/>
                  <a:pt x="1825989" y="461319"/>
                  <a:pt x="1763505" y="452747"/>
                </a:cubicBezTo>
                <a:cubicBezTo>
                  <a:pt x="1700926" y="444269"/>
                  <a:pt x="1703879" y="381976"/>
                  <a:pt x="1692925" y="365212"/>
                </a:cubicBezTo>
                <a:cubicBezTo>
                  <a:pt x="1681971" y="348448"/>
                  <a:pt x="1658540" y="325207"/>
                  <a:pt x="1605200" y="326636"/>
                </a:cubicBezTo>
                <a:cubicBezTo>
                  <a:pt x="1605200" y="326636"/>
                  <a:pt x="1640442" y="307776"/>
                  <a:pt x="1697211" y="331970"/>
                </a:cubicBezTo>
                <a:cubicBezTo>
                  <a:pt x="1711213" y="337970"/>
                  <a:pt x="1724643" y="342542"/>
                  <a:pt x="1737407" y="346162"/>
                </a:cubicBezTo>
                <a:cubicBezTo>
                  <a:pt x="1734835" y="351972"/>
                  <a:pt x="1733501" y="358544"/>
                  <a:pt x="1734073" y="365498"/>
                </a:cubicBezTo>
                <a:cubicBezTo>
                  <a:pt x="1735883" y="386262"/>
                  <a:pt x="1753218" y="401788"/>
                  <a:pt x="1772744" y="400073"/>
                </a:cubicBezTo>
                <a:cubicBezTo>
                  <a:pt x="1792271" y="398359"/>
                  <a:pt x="1806653" y="380166"/>
                  <a:pt x="1804844" y="359306"/>
                </a:cubicBezTo>
                <a:cubicBezTo>
                  <a:pt x="1804844" y="359116"/>
                  <a:pt x="1804748" y="358925"/>
                  <a:pt x="1804748" y="358830"/>
                </a:cubicBezTo>
                <a:cubicBezTo>
                  <a:pt x="1813702" y="359783"/>
                  <a:pt x="1821608" y="360449"/>
                  <a:pt x="1828085" y="361116"/>
                </a:cubicBezTo>
                <a:cubicBezTo>
                  <a:pt x="1847516" y="363212"/>
                  <a:pt x="1869042" y="375308"/>
                  <a:pt x="1879043" y="381500"/>
                </a:cubicBezTo>
                <a:cubicBezTo>
                  <a:pt x="1882853" y="382833"/>
                  <a:pt x="1884854" y="385310"/>
                  <a:pt x="1884854" y="385310"/>
                </a:cubicBezTo>
                <a:cubicBezTo>
                  <a:pt x="1884854" y="385310"/>
                  <a:pt x="1882758" y="383786"/>
                  <a:pt x="1879043" y="381500"/>
                </a:cubicBezTo>
                <a:close/>
                <a:moveTo>
                  <a:pt x="2116883" y="537614"/>
                </a:moveTo>
                <a:cubicBezTo>
                  <a:pt x="1986866" y="570571"/>
                  <a:pt x="1936289" y="456461"/>
                  <a:pt x="1936289" y="456461"/>
                </a:cubicBezTo>
                <a:cubicBezTo>
                  <a:pt x="1918858" y="428744"/>
                  <a:pt x="1948004" y="409884"/>
                  <a:pt x="1984961" y="475988"/>
                </a:cubicBezTo>
                <a:cubicBezTo>
                  <a:pt x="2021823" y="542091"/>
                  <a:pt x="2116883" y="537614"/>
                  <a:pt x="2116883" y="537614"/>
                </a:cubicBezTo>
                <a:close/>
              </a:path>
            </a:pathLst>
          </a:custGeom>
          <a:gradFill>
            <a:gsLst>
              <a:gs pos="33000">
                <a:srgbClr val="FBCF61"/>
              </a:gs>
              <a:gs pos="93000">
                <a:srgbClr val="FBCF61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D354330-E1C5-4D14-9DBA-4D8D972A8FB0}"/>
              </a:ext>
            </a:extLst>
          </p:cNvPr>
          <p:cNvGrpSpPr/>
          <p:nvPr/>
        </p:nvGrpSpPr>
        <p:grpSpPr>
          <a:xfrm>
            <a:off x="3464881" y="2818045"/>
            <a:ext cx="4758204" cy="502400"/>
            <a:chOff x="3147552" y="3200964"/>
            <a:chExt cx="4758204" cy="502400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C3D29C8C-F184-4F83-9888-6E211C250090}"/>
                </a:ext>
              </a:extLst>
            </p:cNvPr>
            <p:cNvSpPr/>
            <p:nvPr/>
          </p:nvSpPr>
          <p:spPr>
            <a:xfrm>
              <a:off x="3147552" y="3200964"/>
              <a:ext cx="4758204" cy="502400"/>
            </a:xfrm>
            <a:prstGeom prst="roundRect">
              <a:avLst>
                <a:gd name="adj" fmla="val 50000"/>
              </a:avLst>
            </a:prstGeom>
            <a:solidFill>
              <a:srgbClr val="FBEA8B"/>
            </a:solidFill>
            <a:ln w="25400">
              <a:solidFill>
                <a:srgbClr val="FBEA8B"/>
              </a:solidFill>
            </a:ln>
            <a:effectLst>
              <a:innerShdw blurRad="63500" dist="50800" dir="13500000">
                <a:srgbClr val="C20A0A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4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EA89D4A-5635-409D-A066-F84A35432F1F}"/>
                </a:ext>
              </a:extLst>
            </p:cNvPr>
            <p:cNvSpPr/>
            <p:nvPr/>
          </p:nvSpPr>
          <p:spPr>
            <a:xfrm>
              <a:off x="3163427" y="3215276"/>
              <a:ext cx="1156210" cy="395698"/>
            </a:xfrm>
            <a:custGeom>
              <a:avLst/>
              <a:gdLst>
                <a:gd name="connsiteX0" fmla="*/ 555240 w 1156210"/>
                <a:gd name="connsiteY0" fmla="*/ 302481 h 395698"/>
                <a:gd name="connsiteX1" fmla="*/ 555359 w 1156210"/>
                <a:gd name="connsiteY1" fmla="*/ 302601 h 395698"/>
                <a:gd name="connsiteX2" fmla="*/ 555361 w 1156210"/>
                <a:gd name="connsiteY2" fmla="*/ 302603 h 395698"/>
                <a:gd name="connsiteX3" fmla="*/ 555240 w 1156210"/>
                <a:gd name="connsiteY3" fmla="*/ 302481 h 395698"/>
                <a:gd name="connsiteX4" fmla="*/ 64886 w 1156210"/>
                <a:gd name="connsiteY4" fmla="*/ 86462 h 395698"/>
                <a:gd name="connsiteX5" fmla="*/ 71443 w 1156210"/>
                <a:gd name="connsiteY5" fmla="*/ 93970 h 395698"/>
                <a:gd name="connsiteX6" fmla="*/ 75446 w 1156210"/>
                <a:gd name="connsiteY6" fmla="*/ 98943 h 395698"/>
                <a:gd name="connsiteX7" fmla="*/ 78963 w 1156210"/>
                <a:gd name="connsiteY7" fmla="*/ 104341 h 395698"/>
                <a:gd name="connsiteX8" fmla="*/ 99341 w 1156210"/>
                <a:gd name="connsiteY8" fmla="*/ 152011 h 395698"/>
                <a:gd name="connsiteX9" fmla="*/ 101343 w 1156210"/>
                <a:gd name="connsiteY9" fmla="*/ 204775 h 395698"/>
                <a:gd name="connsiteX10" fmla="*/ 98735 w 1156210"/>
                <a:gd name="connsiteY10" fmla="*/ 217875 h 395698"/>
                <a:gd name="connsiteX11" fmla="*/ 94914 w 1156210"/>
                <a:gd name="connsiteY11" fmla="*/ 230733 h 395698"/>
                <a:gd name="connsiteX12" fmla="*/ 89941 w 1156210"/>
                <a:gd name="connsiteY12" fmla="*/ 243045 h 395698"/>
                <a:gd name="connsiteX13" fmla="*/ 84180 w 1156210"/>
                <a:gd name="connsiteY13" fmla="*/ 254386 h 395698"/>
                <a:gd name="connsiteX14" fmla="*/ 76416 w 1156210"/>
                <a:gd name="connsiteY14" fmla="*/ 266577 h 395698"/>
                <a:gd name="connsiteX15" fmla="*/ 67743 w 1156210"/>
                <a:gd name="connsiteY15" fmla="*/ 277494 h 395698"/>
                <a:gd name="connsiteX16" fmla="*/ 58343 w 1156210"/>
                <a:gd name="connsiteY16" fmla="*/ 287804 h 395698"/>
                <a:gd name="connsiteX17" fmla="*/ 53491 w 1156210"/>
                <a:gd name="connsiteY17" fmla="*/ 292838 h 395698"/>
                <a:gd name="connsiteX18" fmla="*/ 48275 w 1156210"/>
                <a:gd name="connsiteY18" fmla="*/ 297447 h 395698"/>
                <a:gd name="connsiteX19" fmla="*/ 19770 w 1156210"/>
                <a:gd name="connsiteY19" fmla="*/ 318068 h 395698"/>
                <a:gd name="connsiteX20" fmla="*/ 13576 w 1156210"/>
                <a:gd name="connsiteY20" fmla="*/ 318444 h 395698"/>
                <a:gd name="connsiteX21" fmla="*/ 0 w 1156210"/>
                <a:gd name="connsiteY21" fmla="*/ 251200 h 395698"/>
                <a:gd name="connsiteX22" fmla="*/ 19741 w 1156210"/>
                <a:gd name="connsiteY22" fmla="*/ 153422 h 395698"/>
                <a:gd name="connsiteX23" fmla="*/ 690395 w 1156210"/>
                <a:gd name="connsiteY23" fmla="*/ 0 h 395698"/>
                <a:gd name="connsiteX24" fmla="*/ 821305 w 1156210"/>
                <a:gd name="connsiteY24" fmla="*/ 0 h 395698"/>
                <a:gd name="connsiteX25" fmla="*/ 826705 w 1156210"/>
                <a:gd name="connsiteY25" fmla="*/ 6029 h 395698"/>
                <a:gd name="connsiteX26" fmla="*/ 829797 w 1156210"/>
                <a:gd name="connsiteY26" fmla="*/ 15308 h 395698"/>
                <a:gd name="connsiteX27" fmla="*/ 830646 w 1156210"/>
                <a:gd name="connsiteY27" fmla="*/ 20039 h 395698"/>
                <a:gd name="connsiteX28" fmla="*/ 830949 w 1156210"/>
                <a:gd name="connsiteY28" fmla="*/ 23011 h 395698"/>
                <a:gd name="connsiteX29" fmla="*/ 831071 w 1156210"/>
                <a:gd name="connsiteY29" fmla="*/ 24466 h 395698"/>
                <a:gd name="connsiteX30" fmla="*/ 831132 w 1156210"/>
                <a:gd name="connsiteY30" fmla="*/ 25194 h 395698"/>
                <a:gd name="connsiteX31" fmla="*/ 831071 w 1156210"/>
                <a:gd name="connsiteY31" fmla="*/ 25012 h 395698"/>
                <a:gd name="connsiteX32" fmla="*/ 831071 w 1156210"/>
                <a:gd name="connsiteY32" fmla="*/ 25194 h 395698"/>
                <a:gd name="connsiteX33" fmla="*/ 831071 w 1156210"/>
                <a:gd name="connsiteY33" fmla="*/ 25558 h 395698"/>
                <a:gd name="connsiteX34" fmla="*/ 828038 w 1156210"/>
                <a:gd name="connsiteY34" fmla="*/ 47513 h 395698"/>
                <a:gd name="connsiteX35" fmla="*/ 798199 w 1156210"/>
                <a:gd name="connsiteY35" fmla="*/ 84024 h 395698"/>
                <a:gd name="connsiteX36" fmla="*/ 786554 w 1156210"/>
                <a:gd name="connsiteY36" fmla="*/ 88936 h 395698"/>
                <a:gd name="connsiteX37" fmla="*/ 780914 w 1156210"/>
                <a:gd name="connsiteY37" fmla="*/ 90392 h 395698"/>
                <a:gd name="connsiteX38" fmla="*/ 773394 w 1156210"/>
                <a:gd name="connsiteY38" fmla="*/ 91483 h 395698"/>
                <a:gd name="connsiteX39" fmla="*/ 767147 w 1156210"/>
                <a:gd name="connsiteY39" fmla="*/ 91605 h 395698"/>
                <a:gd name="connsiteX40" fmla="*/ 760294 w 1156210"/>
                <a:gd name="connsiteY40" fmla="*/ 91302 h 395698"/>
                <a:gd name="connsiteX41" fmla="*/ 753501 w 1156210"/>
                <a:gd name="connsiteY41" fmla="*/ 90392 h 395698"/>
                <a:gd name="connsiteX42" fmla="*/ 750105 w 1156210"/>
                <a:gd name="connsiteY42" fmla="*/ 89785 h 395698"/>
                <a:gd name="connsiteX43" fmla="*/ 746769 w 1156210"/>
                <a:gd name="connsiteY43" fmla="*/ 88876 h 395698"/>
                <a:gd name="connsiteX44" fmla="*/ 721599 w 1156210"/>
                <a:gd name="connsiteY44" fmla="*/ 76867 h 395698"/>
                <a:gd name="connsiteX45" fmla="*/ 702071 w 1156210"/>
                <a:gd name="connsiteY45" fmla="*/ 56428 h 395698"/>
                <a:gd name="connsiteX46" fmla="*/ 691336 w 1156210"/>
                <a:gd name="connsiteY46" fmla="*/ 30713 h 395698"/>
                <a:gd name="connsiteX47" fmla="*/ 690062 w 1156210"/>
                <a:gd name="connsiteY47" fmla="*/ 22890 h 395698"/>
                <a:gd name="connsiteX48" fmla="*/ 689638 w 1156210"/>
                <a:gd name="connsiteY48" fmla="*/ 15369 h 395698"/>
                <a:gd name="connsiteX49" fmla="*/ 689698 w 1156210"/>
                <a:gd name="connsiteY49" fmla="*/ 7849 h 395698"/>
                <a:gd name="connsiteX50" fmla="*/ 690304 w 1156210"/>
                <a:gd name="connsiteY50" fmla="*/ 328 h 395698"/>
                <a:gd name="connsiteX51" fmla="*/ 591350 w 1156210"/>
                <a:gd name="connsiteY51" fmla="*/ 0 h 395698"/>
                <a:gd name="connsiteX52" fmla="*/ 657604 w 1156210"/>
                <a:gd name="connsiteY52" fmla="*/ 0 h 395698"/>
                <a:gd name="connsiteX53" fmla="*/ 657130 w 1156210"/>
                <a:gd name="connsiteY53" fmla="*/ 6514 h 395698"/>
                <a:gd name="connsiteX54" fmla="*/ 657130 w 1156210"/>
                <a:gd name="connsiteY54" fmla="*/ 16521 h 395698"/>
                <a:gd name="connsiteX55" fmla="*/ 657858 w 1156210"/>
                <a:gd name="connsiteY55" fmla="*/ 26528 h 395698"/>
                <a:gd name="connsiteX56" fmla="*/ 657979 w 1156210"/>
                <a:gd name="connsiteY56" fmla="*/ 27620 h 395698"/>
                <a:gd name="connsiteX57" fmla="*/ 658039 w 1156210"/>
                <a:gd name="connsiteY57" fmla="*/ 27862 h 395698"/>
                <a:gd name="connsiteX58" fmla="*/ 658161 w 1156210"/>
                <a:gd name="connsiteY58" fmla="*/ 28408 h 395698"/>
                <a:gd name="connsiteX59" fmla="*/ 658343 w 1156210"/>
                <a:gd name="connsiteY59" fmla="*/ 29500 h 395698"/>
                <a:gd name="connsiteX60" fmla="*/ 658707 w 1156210"/>
                <a:gd name="connsiteY60" fmla="*/ 31683 h 395698"/>
                <a:gd name="connsiteX61" fmla="*/ 659434 w 1156210"/>
                <a:gd name="connsiteY61" fmla="*/ 35990 h 395698"/>
                <a:gd name="connsiteX62" fmla="*/ 675810 w 1156210"/>
                <a:gd name="connsiteY62" fmla="*/ 74016 h 395698"/>
                <a:gd name="connsiteX63" fmla="*/ 740037 w 1156210"/>
                <a:gd name="connsiteY63" fmla="*/ 116895 h 395698"/>
                <a:gd name="connsiteX64" fmla="*/ 744707 w 1156210"/>
                <a:gd name="connsiteY64" fmla="*/ 117866 h 395698"/>
                <a:gd name="connsiteX65" fmla="*/ 749437 w 1156210"/>
                <a:gd name="connsiteY65" fmla="*/ 118411 h 395698"/>
                <a:gd name="connsiteX66" fmla="*/ 758838 w 1156210"/>
                <a:gd name="connsiteY66" fmla="*/ 119079 h 395698"/>
                <a:gd name="connsiteX67" fmla="*/ 768117 w 1156210"/>
                <a:gd name="connsiteY67" fmla="*/ 118958 h 395698"/>
                <a:gd name="connsiteX68" fmla="*/ 772666 w 1156210"/>
                <a:gd name="connsiteY68" fmla="*/ 118533 h 395698"/>
                <a:gd name="connsiteX69" fmla="*/ 774910 w 1156210"/>
                <a:gd name="connsiteY69" fmla="*/ 118290 h 395698"/>
                <a:gd name="connsiteX70" fmla="*/ 776062 w 1156210"/>
                <a:gd name="connsiteY70" fmla="*/ 118169 h 395698"/>
                <a:gd name="connsiteX71" fmla="*/ 776365 w 1156210"/>
                <a:gd name="connsiteY71" fmla="*/ 118169 h 395698"/>
                <a:gd name="connsiteX72" fmla="*/ 777275 w 1156210"/>
                <a:gd name="connsiteY72" fmla="*/ 118048 h 395698"/>
                <a:gd name="connsiteX73" fmla="*/ 777761 w 1156210"/>
                <a:gd name="connsiteY73" fmla="*/ 117926 h 395698"/>
                <a:gd name="connsiteX74" fmla="*/ 785766 w 1156210"/>
                <a:gd name="connsiteY74" fmla="*/ 116167 h 395698"/>
                <a:gd name="connsiteX75" fmla="*/ 795045 w 1156210"/>
                <a:gd name="connsiteY75" fmla="*/ 113196 h 395698"/>
                <a:gd name="connsiteX76" fmla="*/ 810936 w 1156210"/>
                <a:gd name="connsiteY76" fmla="*/ 104887 h 395698"/>
                <a:gd name="connsiteX77" fmla="*/ 846233 w 1156210"/>
                <a:gd name="connsiteY77" fmla="*/ 51940 h 395698"/>
                <a:gd name="connsiteX78" fmla="*/ 846597 w 1156210"/>
                <a:gd name="connsiteY78" fmla="*/ 23799 h 395698"/>
                <a:gd name="connsiteX79" fmla="*/ 846415 w 1156210"/>
                <a:gd name="connsiteY79" fmla="*/ 22586 h 395698"/>
                <a:gd name="connsiteX80" fmla="*/ 846233 w 1156210"/>
                <a:gd name="connsiteY80" fmla="*/ 21858 h 395698"/>
                <a:gd name="connsiteX81" fmla="*/ 845869 w 1156210"/>
                <a:gd name="connsiteY81" fmla="*/ 20402 h 395698"/>
                <a:gd name="connsiteX82" fmla="*/ 845202 w 1156210"/>
                <a:gd name="connsiteY82" fmla="*/ 17552 h 395698"/>
                <a:gd name="connsiteX83" fmla="*/ 843140 w 1156210"/>
                <a:gd name="connsiteY83" fmla="*/ 11123 h 395698"/>
                <a:gd name="connsiteX84" fmla="*/ 837560 w 1156210"/>
                <a:gd name="connsiteY84" fmla="*/ 85 h 395698"/>
                <a:gd name="connsiteX85" fmla="*/ 837483 w 1156210"/>
                <a:gd name="connsiteY85" fmla="*/ 0 h 395698"/>
                <a:gd name="connsiteX86" fmla="*/ 874489 w 1156210"/>
                <a:gd name="connsiteY86" fmla="*/ 0 h 395698"/>
                <a:gd name="connsiteX87" fmla="*/ 893666 w 1156210"/>
                <a:gd name="connsiteY87" fmla="*/ 28285 h 395698"/>
                <a:gd name="connsiteX88" fmla="*/ 906639 w 1156210"/>
                <a:gd name="connsiteY88" fmla="*/ 91362 h 395698"/>
                <a:gd name="connsiteX89" fmla="*/ 981238 w 1156210"/>
                <a:gd name="connsiteY89" fmla="*/ 121929 h 395698"/>
                <a:gd name="connsiteX90" fmla="*/ 1156210 w 1156210"/>
                <a:gd name="connsiteY90" fmla="*/ 135515 h 395698"/>
                <a:gd name="connsiteX91" fmla="*/ 1028726 w 1156210"/>
                <a:gd name="connsiteY91" fmla="*/ 158561 h 395698"/>
                <a:gd name="connsiteX92" fmla="*/ 866065 w 1156210"/>
                <a:gd name="connsiteY92" fmla="*/ 199620 h 395698"/>
                <a:gd name="connsiteX93" fmla="*/ 751075 w 1156210"/>
                <a:gd name="connsiteY93" fmla="*/ 254690 h 395698"/>
                <a:gd name="connsiteX94" fmla="*/ 747679 w 1156210"/>
                <a:gd name="connsiteY94" fmla="*/ 239346 h 395698"/>
                <a:gd name="connsiteX95" fmla="*/ 728756 w 1156210"/>
                <a:gd name="connsiteY95" fmla="*/ 197801 h 395698"/>
                <a:gd name="connsiteX96" fmla="*/ 721964 w 1156210"/>
                <a:gd name="connsiteY96" fmla="*/ 188521 h 395698"/>
                <a:gd name="connsiteX97" fmla="*/ 714504 w 1156210"/>
                <a:gd name="connsiteY97" fmla="*/ 179788 h 395698"/>
                <a:gd name="connsiteX98" fmla="*/ 706498 w 1156210"/>
                <a:gd name="connsiteY98" fmla="*/ 171601 h 395698"/>
                <a:gd name="connsiteX99" fmla="*/ 705649 w 1156210"/>
                <a:gd name="connsiteY99" fmla="*/ 170812 h 395698"/>
                <a:gd name="connsiteX100" fmla="*/ 705407 w 1156210"/>
                <a:gd name="connsiteY100" fmla="*/ 170630 h 395698"/>
                <a:gd name="connsiteX101" fmla="*/ 704921 w 1156210"/>
                <a:gd name="connsiteY101" fmla="*/ 170206 h 395698"/>
                <a:gd name="connsiteX102" fmla="*/ 703951 w 1156210"/>
                <a:gd name="connsiteY102" fmla="*/ 169417 h 395698"/>
                <a:gd name="connsiteX103" fmla="*/ 702010 w 1156210"/>
                <a:gd name="connsiteY103" fmla="*/ 167780 h 395698"/>
                <a:gd name="connsiteX104" fmla="*/ 698068 w 1156210"/>
                <a:gd name="connsiteY104" fmla="*/ 164504 h 395698"/>
                <a:gd name="connsiteX105" fmla="*/ 655856 w 1156210"/>
                <a:gd name="connsiteY105" fmla="*/ 143702 h 395698"/>
                <a:gd name="connsiteX106" fmla="*/ 568461 w 1156210"/>
                <a:gd name="connsiteY106" fmla="*/ 154012 h 395698"/>
                <a:gd name="connsiteX107" fmla="*/ 563670 w 1156210"/>
                <a:gd name="connsiteY107" fmla="*/ 156560 h 395698"/>
                <a:gd name="connsiteX108" fmla="*/ 559182 w 1156210"/>
                <a:gd name="connsiteY108" fmla="*/ 159532 h 395698"/>
                <a:gd name="connsiteX109" fmla="*/ 550509 w 1156210"/>
                <a:gd name="connsiteY109" fmla="*/ 165839 h 395698"/>
                <a:gd name="connsiteX110" fmla="*/ 542503 w 1156210"/>
                <a:gd name="connsiteY110" fmla="*/ 172814 h 395698"/>
                <a:gd name="connsiteX111" fmla="*/ 538864 w 1156210"/>
                <a:gd name="connsiteY111" fmla="*/ 176574 h 395698"/>
                <a:gd name="connsiteX112" fmla="*/ 537045 w 1156210"/>
                <a:gd name="connsiteY112" fmla="*/ 178454 h 395698"/>
                <a:gd name="connsiteX113" fmla="*/ 536135 w 1156210"/>
                <a:gd name="connsiteY113" fmla="*/ 179364 h 395698"/>
                <a:gd name="connsiteX114" fmla="*/ 535710 w 1156210"/>
                <a:gd name="connsiteY114" fmla="*/ 179424 h 395698"/>
                <a:gd name="connsiteX115" fmla="*/ 535043 w 1156210"/>
                <a:gd name="connsiteY115" fmla="*/ 180152 h 395698"/>
                <a:gd name="connsiteX116" fmla="*/ 534680 w 1156210"/>
                <a:gd name="connsiteY116" fmla="*/ 180637 h 395698"/>
                <a:gd name="connsiteX117" fmla="*/ 528918 w 1156210"/>
                <a:gd name="connsiteY117" fmla="*/ 188218 h 395698"/>
                <a:gd name="connsiteX118" fmla="*/ 523156 w 1156210"/>
                <a:gd name="connsiteY118" fmla="*/ 197619 h 395698"/>
                <a:gd name="connsiteX119" fmla="*/ 515454 w 1156210"/>
                <a:gd name="connsiteY119" fmla="*/ 216542 h 395698"/>
                <a:gd name="connsiteX120" fmla="*/ 512421 w 1156210"/>
                <a:gd name="connsiteY120" fmla="*/ 254932 h 395698"/>
                <a:gd name="connsiteX121" fmla="*/ 523641 w 1156210"/>
                <a:gd name="connsiteY121" fmla="*/ 288653 h 395698"/>
                <a:gd name="connsiteX122" fmla="*/ 544019 w 1156210"/>
                <a:gd name="connsiteY122" fmla="*/ 313580 h 395698"/>
                <a:gd name="connsiteX123" fmla="*/ 544383 w 1156210"/>
                <a:gd name="connsiteY123" fmla="*/ 313883 h 395698"/>
                <a:gd name="connsiteX124" fmla="*/ 544566 w 1156210"/>
                <a:gd name="connsiteY124" fmla="*/ 314065 h 395698"/>
                <a:gd name="connsiteX125" fmla="*/ 545051 w 1156210"/>
                <a:gd name="connsiteY125" fmla="*/ 314490 h 395698"/>
                <a:gd name="connsiteX126" fmla="*/ 545779 w 1156210"/>
                <a:gd name="connsiteY126" fmla="*/ 315035 h 395698"/>
                <a:gd name="connsiteX127" fmla="*/ 547173 w 1156210"/>
                <a:gd name="connsiteY127" fmla="*/ 316066 h 395698"/>
                <a:gd name="connsiteX128" fmla="*/ 549963 w 1156210"/>
                <a:gd name="connsiteY128" fmla="*/ 318129 h 395698"/>
                <a:gd name="connsiteX129" fmla="*/ 556513 w 1156210"/>
                <a:gd name="connsiteY129" fmla="*/ 322192 h 395698"/>
                <a:gd name="connsiteX130" fmla="*/ 569553 w 1156210"/>
                <a:gd name="connsiteY130" fmla="*/ 327771 h 395698"/>
                <a:gd name="connsiteX131" fmla="*/ 614918 w 1156210"/>
                <a:gd name="connsiteY131" fmla="*/ 327105 h 395698"/>
                <a:gd name="connsiteX132" fmla="*/ 639117 w 1156210"/>
                <a:gd name="connsiteY132" fmla="*/ 312185 h 395698"/>
                <a:gd name="connsiteX133" fmla="*/ 644151 w 1156210"/>
                <a:gd name="connsiteY133" fmla="*/ 306727 h 395698"/>
                <a:gd name="connsiteX134" fmla="*/ 645788 w 1156210"/>
                <a:gd name="connsiteY134" fmla="*/ 304786 h 395698"/>
                <a:gd name="connsiteX135" fmla="*/ 643848 w 1156210"/>
                <a:gd name="connsiteY135" fmla="*/ 306362 h 395698"/>
                <a:gd name="connsiteX136" fmla="*/ 638025 w 1156210"/>
                <a:gd name="connsiteY136" fmla="*/ 310669 h 395698"/>
                <a:gd name="connsiteX137" fmla="*/ 613281 w 1156210"/>
                <a:gd name="connsiteY137" fmla="*/ 320797 h 395698"/>
                <a:gd name="connsiteX138" fmla="*/ 574101 w 1156210"/>
                <a:gd name="connsiteY138" fmla="*/ 316066 h 395698"/>
                <a:gd name="connsiteX139" fmla="*/ 564094 w 1156210"/>
                <a:gd name="connsiteY139" fmla="*/ 310244 h 395698"/>
                <a:gd name="connsiteX140" fmla="*/ 559607 w 1156210"/>
                <a:gd name="connsiteY140" fmla="*/ 306666 h 395698"/>
                <a:gd name="connsiteX141" fmla="*/ 557120 w 1156210"/>
                <a:gd name="connsiteY141" fmla="*/ 304301 h 395698"/>
                <a:gd name="connsiteX142" fmla="*/ 555846 w 1156210"/>
                <a:gd name="connsiteY142" fmla="*/ 303088 h 395698"/>
                <a:gd name="connsiteX143" fmla="*/ 555359 w 1156210"/>
                <a:gd name="connsiteY143" fmla="*/ 302601 h 395698"/>
                <a:gd name="connsiteX144" fmla="*/ 555240 w 1156210"/>
                <a:gd name="connsiteY144" fmla="*/ 302420 h 395698"/>
                <a:gd name="connsiteX145" fmla="*/ 554997 w 1156210"/>
                <a:gd name="connsiteY145" fmla="*/ 302117 h 395698"/>
                <a:gd name="connsiteX146" fmla="*/ 540502 w 1156210"/>
                <a:gd name="connsiteY146" fmla="*/ 280223 h 395698"/>
                <a:gd name="connsiteX147" fmla="*/ 538682 w 1156210"/>
                <a:gd name="connsiteY147" fmla="*/ 224001 h 395698"/>
                <a:gd name="connsiteX148" fmla="*/ 545354 w 1156210"/>
                <a:gd name="connsiteY148" fmla="*/ 210416 h 395698"/>
                <a:gd name="connsiteX149" fmla="*/ 549478 w 1156210"/>
                <a:gd name="connsiteY149" fmla="*/ 204594 h 395698"/>
                <a:gd name="connsiteX150" fmla="*/ 552268 w 1156210"/>
                <a:gd name="connsiteY150" fmla="*/ 201318 h 395698"/>
                <a:gd name="connsiteX151" fmla="*/ 555361 w 1156210"/>
                <a:gd name="connsiteY151" fmla="*/ 197862 h 395698"/>
                <a:gd name="connsiteX152" fmla="*/ 560940 w 1156210"/>
                <a:gd name="connsiteY152" fmla="*/ 192828 h 395698"/>
                <a:gd name="connsiteX153" fmla="*/ 567308 w 1156210"/>
                <a:gd name="connsiteY153" fmla="*/ 187733 h 395698"/>
                <a:gd name="connsiteX154" fmla="*/ 574162 w 1156210"/>
                <a:gd name="connsiteY154" fmla="*/ 183184 h 395698"/>
                <a:gd name="connsiteX155" fmla="*/ 577680 w 1156210"/>
                <a:gd name="connsiteY155" fmla="*/ 181062 h 395698"/>
                <a:gd name="connsiteX156" fmla="*/ 581440 w 1156210"/>
                <a:gd name="connsiteY156" fmla="*/ 179303 h 395698"/>
                <a:gd name="connsiteX157" fmla="*/ 647305 w 1156210"/>
                <a:gd name="connsiteY157" fmla="*/ 173905 h 395698"/>
                <a:gd name="connsiteX158" fmla="*/ 677204 w 1156210"/>
                <a:gd name="connsiteY158" fmla="*/ 189007 h 395698"/>
                <a:gd name="connsiteX159" fmla="*/ 684361 w 1156210"/>
                <a:gd name="connsiteY159" fmla="*/ 195071 h 395698"/>
                <a:gd name="connsiteX160" fmla="*/ 690608 w 1156210"/>
                <a:gd name="connsiteY160" fmla="*/ 201561 h 395698"/>
                <a:gd name="connsiteX161" fmla="*/ 696369 w 1156210"/>
                <a:gd name="connsiteY161" fmla="*/ 208414 h 395698"/>
                <a:gd name="connsiteX162" fmla="*/ 701646 w 1156210"/>
                <a:gd name="connsiteY162" fmla="*/ 215632 h 395698"/>
                <a:gd name="connsiteX163" fmla="*/ 716930 w 1156210"/>
                <a:gd name="connsiteY163" fmla="*/ 247897 h 395698"/>
                <a:gd name="connsiteX164" fmla="*/ 721721 w 1156210"/>
                <a:gd name="connsiteY164" fmla="*/ 283134 h 395698"/>
                <a:gd name="connsiteX165" fmla="*/ 721236 w 1156210"/>
                <a:gd name="connsiteY165" fmla="*/ 291989 h 395698"/>
                <a:gd name="connsiteX166" fmla="*/ 720205 w 1156210"/>
                <a:gd name="connsiteY166" fmla="*/ 300237 h 395698"/>
                <a:gd name="connsiteX167" fmla="*/ 564882 w 1156210"/>
                <a:gd name="connsiteY167" fmla="*/ 390301 h 395698"/>
                <a:gd name="connsiteX168" fmla="*/ 435822 w 1156210"/>
                <a:gd name="connsiteY168" fmla="*/ 335171 h 395698"/>
                <a:gd name="connsiteX169" fmla="*/ 441644 w 1156210"/>
                <a:gd name="connsiteY169" fmla="*/ 299267 h 395698"/>
                <a:gd name="connsiteX170" fmla="*/ 436186 w 1156210"/>
                <a:gd name="connsiteY170" fmla="*/ 254386 h 395698"/>
                <a:gd name="connsiteX171" fmla="*/ 417263 w 1156210"/>
                <a:gd name="connsiteY171" fmla="*/ 212841 h 395698"/>
                <a:gd name="connsiteX172" fmla="*/ 410471 w 1156210"/>
                <a:gd name="connsiteY172" fmla="*/ 203562 h 395698"/>
                <a:gd name="connsiteX173" fmla="*/ 403011 w 1156210"/>
                <a:gd name="connsiteY173" fmla="*/ 194829 h 395698"/>
                <a:gd name="connsiteX174" fmla="*/ 395005 w 1156210"/>
                <a:gd name="connsiteY174" fmla="*/ 186641 h 395698"/>
                <a:gd name="connsiteX175" fmla="*/ 394156 w 1156210"/>
                <a:gd name="connsiteY175" fmla="*/ 185853 h 395698"/>
                <a:gd name="connsiteX176" fmla="*/ 393914 w 1156210"/>
                <a:gd name="connsiteY176" fmla="*/ 185671 h 395698"/>
                <a:gd name="connsiteX177" fmla="*/ 393428 w 1156210"/>
                <a:gd name="connsiteY177" fmla="*/ 185247 h 395698"/>
                <a:gd name="connsiteX178" fmla="*/ 392458 w 1156210"/>
                <a:gd name="connsiteY178" fmla="*/ 184458 h 395698"/>
                <a:gd name="connsiteX179" fmla="*/ 390517 w 1156210"/>
                <a:gd name="connsiteY179" fmla="*/ 182821 h 395698"/>
                <a:gd name="connsiteX180" fmla="*/ 386575 w 1156210"/>
                <a:gd name="connsiteY180" fmla="*/ 179545 h 395698"/>
                <a:gd name="connsiteX181" fmla="*/ 344363 w 1156210"/>
                <a:gd name="connsiteY181" fmla="*/ 158743 h 395698"/>
                <a:gd name="connsiteX182" fmla="*/ 256968 w 1156210"/>
                <a:gd name="connsiteY182" fmla="*/ 169053 h 395698"/>
                <a:gd name="connsiteX183" fmla="*/ 252177 w 1156210"/>
                <a:gd name="connsiteY183" fmla="*/ 171601 h 395698"/>
                <a:gd name="connsiteX184" fmla="*/ 247689 w 1156210"/>
                <a:gd name="connsiteY184" fmla="*/ 174572 h 395698"/>
                <a:gd name="connsiteX185" fmla="*/ 239016 w 1156210"/>
                <a:gd name="connsiteY185" fmla="*/ 180880 h 395698"/>
                <a:gd name="connsiteX186" fmla="*/ 231010 w 1156210"/>
                <a:gd name="connsiteY186" fmla="*/ 187855 h 395698"/>
                <a:gd name="connsiteX187" fmla="*/ 227371 w 1156210"/>
                <a:gd name="connsiteY187" fmla="*/ 191615 h 395698"/>
                <a:gd name="connsiteX188" fmla="*/ 225552 w 1156210"/>
                <a:gd name="connsiteY188" fmla="*/ 193495 h 395698"/>
                <a:gd name="connsiteX189" fmla="*/ 224642 w 1156210"/>
                <a:gd name="connsiteY189" fmla="*/ 194405 h 395698"/>
                <a:gd name="connsiteX190" fmla="*/ 224400 w 1156210"/>
                <a:gd name="connsiteY190" fmla="*/ 194647 h 395698"/>
                <a:gd name="connsiteX191" fmla="*/ 223732 w 1156210"/>
                <a:gd name="connsiteY191" fmla="*/ 195375 h 395698"/>
                <a:gd name="connsiteX192" fmla="*/ 223369 w 1156210"/>
                <a:gd name="connsiteY192" fmla="*/ 195860 h 395698"/>
                <a:gd name="connsiteX193" fmla="*/ 217607 w 1156210"/>
                <a:gd name="connsiteY193" fmla="*/ 203441 h 395698"/>
                <a:gd name="connsiteX194" fmla="*/ 211845 w 1156210"/>
                <a:gd name="connsiteY194" fmla="*/ 212841 h 395698"/>
                <a:gd name="connsiteX195" fmla="*/ 204143 w 1156210"/>
                <a:gd name="connsiteY195" fmla="*/ 231765 h 395698"/>
                <a:gd name="connsiteX196" fmla="*/ 201111 w 1156210"/>
                <a:gd name="connsiteY196" fmla="*/ 270155 h 395698"/>
                <a:gd name="connsiteX197" fmla="*/ 212331 w 1156210"/>
                <a:gd name="connsiteY197" fmla="*/ 303876 h 395698"/>
                <a:gd name="connsiteX198" fmla="*/ 232708 w 1156210"/>
                <a:gd name="connsiteY198" fmla="*/ 328803 h 395698"/>
                <a:gd name="connsiteX199" fmla="*/ 233073 w 1156210"/>
                <a:gd name="connsiteY199" fmla="*/ 329106 h 395698"/>
                <a:gd name="connsiteX200" fmla="*/ 233254 w 1156210"/>
                <a:gd name="connsiteY200" fmla="*/ 329288 h 395698"/>
                <a:gd name="connsiteX201" fmla="*/ 233739 w 1156210"/>
                <a:gd name="connsiteY201" fmla="*/ 329712 h 395698"/>
                <a:gd name="connsiteX202" fmla="*/ 234467 w 1156210"/>
                <a:gd name="connsiteY202" fmla="*/ 330258 h 395698"/>
                <a:gd name="connsiteX203" fmla="*/ 235862 w 1156210"/>
                <a:gd name="connsiteY203" fmla="*/ 331289 h 395698"/>
                <a:gd name="connsiteX204" fmla="*/ 238653 w 1156210"/>
                <a:gd name="connsiteY204" fmla="*/ 333351 h 395698"/>
                <a:gd name="connsiteX205" fmla="*/ 245202 w 1156210"/>
                <a:gd name="connsiteY205" fmla="*/ 337415 h 395698"/>
                <a:gd name="connsiteX206" fmla="*/ 258241 w 1156210"/>
                <a:gd name="connsiteY206" fmla="*/ 342994 h 395698"/>
                <a:gd name="connsiteX207" fmla="*/ 303607 w 1156210"/>
                <a:gd name="connsiteY207" fmla="*/ 342327 h 395698"/>
                <a:gd name="connsiteX208" fmla="*/ 327806 w 1156210"/>
                <a:gd name="connsiteY208" fmla="*/ 327408 h 395698"/>
                <a:gd name="connsiteX209" fmla="*/ 332840 w 1156210"/>
                <a:gd name="connsiteY209" fmla="*/ 321949 h 395698"/>
                <a:gd name="connsiteX210" fmla="*/ 334478 w 1156210"/>
                <a:gd name="connsiteY210" fmla="*/ 320008 h 395698"/>
                <a:gd name="connsiteX211" fmla="*/ 332537 w 1156210"/>
                <a:gd name="connsiteY211" fmla="*/ 321585 h 395698"/>
                <a:gd name="connsiteX212" fmla="*/ 326715 w 1156210"/>
                <a:gd name="connsiteY212" fmla="*/ 325892 h 395698"/>
                <a:gd name="connsiteX213" fmla="*/ 301970 w 1156210"/>
                <a:gd name="connsiteY213" fmla="*/ 336020 h 395698"/>
                <a:gd name="connsiteX214" fmla="*/ 262790 w 1156210"/>
                <a:gd name="connsiteY214" fmla="*/ 331289 h 395698"/>
                <a:gd name="connsiteX215" fmla="*/ 252784 w 1156210"/>
                <a:gd name="connsiteY215" fmla="*/ 325467 h 395698"/>
                <a:gd name="connsiteX216" fmla="*/ 248295 w 1156210"/>
                <a:gd name="connsiteY216" fmla="*/ 321889 h 395698"/>
                <a:gd name="connsiteX217" fmla="*/ 245809 w 1156210"/>
                <a:gd name="connsiteY217" fmla="*/ 319523 h 395698"/>
                <a:gd name="connsiteX218" fmla="*/ 244535 w 1156210"/>
                <a:gd name="connsiteY218" fmla="*/ 318310 h 395698"/>
                <a:gd name="connsiteX219" fmla="*/ 243929 w 1156210"/>
                <a:gd name="connsiteY219" fmla="*/ 317704 h 395698"/>
                <a:gd name="connsiteX220" fmla="*/ 244050 w 1156210"/>
                <a:gd name="connsiteY220" fmla="*/ 317825 h 395698"/>
                <a:gd name="connsiteX221" fmla="*/ 243929 w 1156210"/>
                <a:gd name="connsiteY221" fmla="*/ 317643 h 395698"/>
                <a:gd name="connsiteX222" fmla="*/ 243686 w 1156210"/>
                <a:gd name="connsiteY222" fmla="*/ 317340 h 395698"/>
                <a:gd name="connsiteX223" fmla="*/ 229191 w 1156210"/>
                <a:gd name="connsiteY223" fmla="*/ 295446 h 395698"/>
                <a:gd name="connsiteX224" fmla="*/ 227371 w 1156210"/>
                <a:gd name="connsiteY224" fmla="*/ 239224 h 395698"/>
                <a:gd name="connsiteX225" fmla="*/ 234043 w 1156210"/>
                <a:gd name="connsiteY225" fmla="*/ 225639 h 395698"/>
                <a:gd name="connsiteX226" fmla="*/ 238167 w 1156210"/>
                <a:gd name="connsiteY226" fmla="*/ 219816 h 395698"/>
                <a:gd name="connsiteX227" fmla="*/ 240957 w 1156210"/>
                <a:gd name="connsiteY227" fmla="*/ 216542 h 395698"/>
                <a:gd name="connsiteX228" fmla="*/ 244050 w 1156210"/>
                <a:gd name="connsiteY228" fmla="*/ 213145 h 395698"/>
                <a:gd name="connsiteX229" fmla="*/ 249630 w 1156210"/>
                <a:gd name="connsiteY229" fmla="*/ 208111 h 395698"/>
                <a:gd name="connsiteX230" fmla="*/ 255998 w 1156210"/>
                <a:gd name="connsiteY230" fmla="*/ 203017 h 395698"/>
                <a:gd name="connsiteX231" fmla="*/ 262851 w 1156210"/>
                <a:gd name="connsiteY231" fmla="*/ 198468 h 395698"/>
                <a:gd name="connsiteX232" fmla="*/ 266369 w 1156210"/>
                <a:gd name="connsiteY232" fmla="*/ 196346 h 395698"/>
                <a:gd name="connsiteX233" fmla="*/ 270129 w 1156210"/>
                <a:gd name="connsiteY233" fmla="*/ 194586 h 395698"/>
                <a:gd name="connsiteX234" fmla="*/ 335994 w 1156210"/>
                <a:gd name="connsiteY234" fmla="*/ 189189 h 395698"/>
                <a:gd name="connsiteX235" fmla="*/ 365894 w 1156210"/>
                <a:gd name="connsiteY235" fmla="*/ 204290 h 395698"/>
                <a:gd name="connsiteX236" fmla="*/ 373050 w 1156210"/>
                <a:gd name="connsiteY236" fmla="*/ 210355 h 395698"/>
                <a:gd name="connsiteX237" fmla="*/ 379297 w 1156210"/>
                <a:gd name="connsiteY237" fmla="*/ 216845 h 395698"/>
                <a:gd name="connsiteX238" fmla="*/ 385059 w 1156210"/>
                <a:gd name="connsiteY238" fmla="*/ 223698 h 395698"/>
                <a:gd name="connsiteX239" fmla="*/ 390335 w 1156210"/>
                <a:gd name="connsiteY239" fmla="*/ 230915 h 395698"/>
                <a:gd name="connsiteX240" fmla="*/ 405619 w 1156210"/>
                <a:gd name="connsiteY240" fmla="*/ 263180 h 395698"/>
                <a:gd name="connsiteX241" fmla="*/ 410410 w 1156210"/>
                <a:gd name="connsiteY241" fmla="*/ 298417 h 395698"/>
                <a:gd name="connsiteX242" fmla="*/ 409925 w 1156210"/>
                <a:gd name="connsiteY242" fmla="*/ 307272 h 395698"/>
                <a:gd name="connsiteX243" fmla="*/ 408833 w 1156210"/>
                <a:gd name="connsiteY243" fmla="*/ 316006 h 395698"/>
                <a:gd name="connsiteX244" fmla="*/ 407256 w 1156210"/>
                <a:gd name="connsiteY244" fmla="*/ 324679 h 395698"/>
                <a:gd name="connsiteX245" fmla="*/ 404891 w 1156210"/>
                <a:gd name="connsiteY245" fmla="*/ 333108 h 395698"/>
                <a:gd name="connsiteX246" fmla="*/ 404769 w 1156210"/>
                <a:gd name="connsiteY246" fmla="*/ 333533 h 395698"/>
                <a:gd name="connsiteX247" fmla="*/ 266732 w 1156210"/>
                <a:gd name="connsiteY247" fmla="*/ 395698 h 395698"/>
                <a:gd name="connsiteX248" fmla="*/ 105225 w 1156210"/>
                <a:gd name="connsiteY248" fmla="*/ 300177 h 395698"/>
                <a:gd name="connsiteX249" fmla="*/ 111835 w 1156210"/>
                <a:gd name="connsiteY249" fmla="*/ 291625 h 395698"/>
                <a:gd name="connsiteX250" fmla="*/ 112745 w 1156210"/>
                <a:gd name="connsiteY250" fmla="*/ 290291 h 395698"/>
                <a:gd name="connsiteX251" fmla="*/ 112988 w 1156210"/>
                <a:gd name="connsiteY251" fmla="*/ 289866 h 395698"/>
                <a:gd name="connsiteX252" fmla="*/ 113533 w 1156210"/>
                <a:gd name="connsiteY252" fmla="*/ 289017 h 395698"/>
                <a:gd name="connsiteX253" fmla="*/ 114565 w 1156210"/>
                <a:gd name="connsiteY253" fmla="*/ 287379 h 395698"/>
                <a:gd name="connsiteX254" fmla="*/ 116627 w 1156210"/>
                <a:gd name="connsiteY254" fmla="*/ 284104 h 395698"/>
                <a:gd name="connsiteX255" fmla="*/ 120751 w 1156210"/>
                <a:gd name="connsiteY255" fmla="*/ 277494 h 395698"/>
                <a:gd name="connsiteX256" fmla="*/ 129120 w 1156210"/>
                <a:gd name="connsiteY256" fmla="*/ 261179 h 395698"/>
                <a:gd name="connsiteX257" fmla="*/ 135488 w 1156210"/>
                <a:gd name="connsiteY257" fmla="*/ 244683 h 395698"/>
                <a:gd name="connsiteX258" fmla="*/ 140159 w 1156210"/>
                <a:gd name="connsiteY258" fmla="*/ 227822 h 395698"/>
                <a:gd name="connsiteX259" fmla="*/ 143191 w 1156210"/>
                <a:gd name="connsiteY259" fmla="*/ 210659 h 395698"/>
                <a:gd name="connsiteX260" fmla="*/ 110683 w 1156210"/>
                <a:gd name="connsiteY260" fmla="*/ 82446 h 395698"/>
                <a:gd name="connsiteX261" fmla="*/ 105891 w 1156210"/>
                <a:gd name="connsiteY261" fmla="*/ 75836 h 395698"/>
                <a:gd name="connsiteX262" fmla="*/ 100312 w 1156210"/>
                <a:gd name="connsiteY262" fmla="*/ 69771 h 395698"/>
                <a:gd name="connsiteX263" fmla="*/ 90542 w 1156210"/>
                <a:gd name="connsiteY263" fmla="*/ 59576 h 395698"/>
                <a:gd name="connsiteX264" fmla="*/ 110752 w 1156210"/>
                <a:gd name="connsiteY264" fmla="*/ 42901 h 395698"/>
                <a:gd name="connsiteX265" fmla="*/ 200575 w 1156210"/>
                <a:gd name="connsiteY265" fmla="*/ 5104 h 395698"/>
                <a:gd name="connsiteX266" fmla="*/ 206268 w 1156210"/>
                <a:gd name="connsiteY266" fmla="*/ 4530 h 395698"/>
                <a:gd name="connsiteX267" fmla="*/ 210693 w 1156210"/>
                <a:gd name="connsiteY267" fmla="*/ 16582 h 395698"/>
                <a:gd name="connsiteX268" fmla="*/ 245566 w 1156210"/>
                <a:gd name="connsiteY268" fmla="*/ 73653 h 395698"/>
                <a:gd name="connsiteX269" fmla="*/ 296936 w 1156210"/>
                <a:gd name="connsiteY269" fmla="*/ 118351 h 395698"/>
                <a:gd name="connsiteX270" fmla="*/ 360193 w 1156210"/>
                <a:gd name="connsiteY270" fmla="*/ 145400 h 395698"/>
                <a:gd name="connsiteX271" fmla="*/ 377113 w 1156210"/>
                <a:gd name="connsiteY271" fmla="*/ 148857 h 395698"/>
                <a:gd name="connsiteX272" fmla="*/ 394217 w 1156210"/>
                <a:gd name="connsiteY272" fmla="*/ 151101 h 395698"/>
                <a:gd name="connsiteX273" fmla="*/ 411441 w 1156210"/>
                <a:gd name="connsiteY273" fmla="*/ 152132 h 395698"/>
                <a:gd name="connsiteX274" fmla="*/ 413079 w 1156210"/>
                <a:gd name="connsiteY274" fmla="*/ 152132 h 395698"/>
                <a:gd name="connsiteX275" fmla="*/ 413564 w 1156210"/>
                <a:gd name="connsiteY275" fmla="*/ 152132 h 395698"/>
                <a:gd name="connsiteX276" fmla="*/ 414534 w 1156210"/>
                <a:gd name="connsiteY276" fmla="*/ 152072 h 395698"/>
                <a:gd name="connsiteX277" fmla="*/ 416475 w 1156210"/>
                <a:gd name="connsiteY277" fmla="*/ 152011 h 395698"/>
                <a:gd name="connsiteX278" fmla="*/ 420357 w 1156210"/>
                <a:gd name="connsiteY278" fmla="*/ 151829 h 395698"/>
                <a:gd name="connsiteX279" fmla="*/ 428120 w 1156210"/>
                <a:gd name="connsiteY279" fmla="*/ 151526 h 395698"/>
                <a:gd name="connsiteX280" fmla="*/ 446314 w 1156210"/>
                <a:gd name="connsiteY280" fmla="*/ 149160 h 395698"/>
                <a:gd name="connsiteX281" fmla="*/ 463539 w 1156210"/>
                <a:gd name="connsiteY281" fmla="*/ 145097 h 395698"/>
                <a:gd name="connsiteX282" fmla="*/ 480096 w 1156210"/>
                <a:gd name="connsiteY282" fmla="*/ 139396 h 395698"/>
                <a:gd name="connsiteX283" fmla="*/ 495925 w 1156210"/>
                <a:gd name="connsiteY283" fmla="*/ 132179 h 395698"/>
                <a:gd name="connsiteX284" fmla="*/ 583138 w 1156210"/>
                <a:gd name="connsiteY284" fmla="*/ 32775 h 395698"/>
                <a:gd name="connsiteX285" fmla="*/ 585867 w 1156210"/>
                <a:gd name="connsiteY285" fmla="*/ 25073 h 395698"/>
                <a:gd name="connsiteX286" fmla="*/ 587869 w 1156210"/>
                <a:gd name="connsiteY286" fmla="*/ 17188 h 395698"/>
                <a:gd name="connsiteX287" fmla="*/ 591144 w 1156210"/>
                <a:gd name="connsiteY287" fmla="*/ 1420 h 395698"/>
                <a:gd name="connsiteX288" fmla="*/ 251200 w 1156210"/>
                <a:gd name="connsiteY288" fmla="*/ 0 h 395698"/>
                <a:gd name="connsiteX289" fmla="*/ 553052 w 1156210"/>
                <a:gd name="connsiteY289" fmla="*/ 0 h 395698"/>
                <a:gd name="connsiteX290" fmla="*/ 551237 w 1156210"/>
                <a:gd name="connsiteY290" fmla="*/ 7120 h 395698"/>
                <a:gd name="connsiteX291" fmla="*/ 549417 w 1156210"/>
                <a:gd name="connsiteY291" fmla="*/ 13246 h 395698"/>
                <a:gd name="connsiteX292" fmla="*/ 546992 w 1156210"/>
                <a:gd name="connsiteY292" fmla="*/ 19189 h 395698"/>
                <a:gd name="connsiteX293" fmla="*/ 519214 w 1156210"/>
                <a:gd name="connsiteY293" fmla="*/ 62978 h 395698"/>
                <a:gd name="connsiteX294" fmla="*/ 476820 w 1156210"/>
                <a:gd name="connsiteY294" fmla="*/ 94516 h 395698"/>
                <a:gd name="connsiteX295" fmla="*/ 464569 w 1156210"/>
                <a:gd name="connsiteY295" fmla="*/ 99792 h 395698"/>
                <a:gd name="connsiteX296" fmla="*/ 451833 w 1156210"/>
                <a:gd name="connsiteY296" fmla="*/ 103917 h 395698"/>
                <a:gd name="connsiteX297" fmla="*/ 438854 w 1156210"/>
                <a:gd name="connsiteY297" fmla="*/ 106767 h 395698"/>
                <a:gd name="connsiteX298" fmla="*/ 426239 w 1156210"/>
                <a:gd name="connsiteY298" fmla="*/ 108465 h 395698"/>
                <a:gd name="connsiteX299" fmla="*/ 411805 w 1156210"/>
                <a:gd name="connsiteY299" fmla="*/ 108950 h 395698"/>
                <a:gd name="connsiteX300" fmla="*/ 397916 w 1156210"/>
                <a:gd name="connsiteY300" fmla="*/ 108041 h 395698"/>
                <a:gd name="connsiteX301" fmla="*/ 384149 w 1156210"/>
                <a:gd name="connsiteY301" fmla="*/ 106100 h 395698"/>
                <a:gd name="connsiteX302" fmla="*/ 377295 w 1156210"/>
                <a:gd name="connsiteY302" fmla="*/ 104947 h 395698"/>
                <a:gd name="connsiteX303" fmla="*/ 370563 w 1156210"/>
                <a:gd name="connsiteY303" fmla="*/ 103249 h 395698"/>
                <a:gd name="connsiteX304" fmla="*/ 319497 w 1156210"/>
                <a:gd name="connsiteY304" fmla="*/ 81779 h 395698"/>
                <a:gd name="connsiteX305" fmla="*/ 296936 w 1156210"/>
                <a:gd name="connsiteY305" fmla="*/ 65647 h 395698"/>
                <a:gd name="connsiteX306" fmla="*/ 286686 w 1156210"/>
                <a:gd name="connsiteY306" fmla="*/ 56307 h 395698"/>
                <a:gd name="connsiteX307" fmla="*/ 277286 w 1156210"/>
                <a:gd name="connsiteY307" fmla="*/ 46239 h 395698"/>
                <a:gd name="connsiteX308" fmla="*/ 272737 w 1156210"/>
                <a:gd name="connsiteY308" fmla="*/ 41084 h 395698"/>
                <a:gd name="connsiteX309" fmla="*/ 268673 w 1156210"/>
                <a:gd name="connsiteY309" fmla="*/ 35565 h 395698"/>
                <a:gd name="connsiteX310" fmla="*/ 260789 w 1156210"/>
                <a:gd name="connsiteY310" fmla="*/ 24344 h 395698"/>
                <a:gd name="connsiteX311" fmla="*/ 253693 w 1156210"/>
                <a:gd name="connsiteY311" fmla="*/ 12701 h 395698"/>
                <a:gd name="connsiteX312" fmla="*/ 247749 w 1156210"/>
                <a:gd name="connsiteY312" fmla="*/ 510 h 395698"/>
                <a:gd name="connsiteX313" fmla="*/ 247687 w 1156210"/>
                <a:gd name="connsiteY313" fmla="*/ 354 h 395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</a:cxnLst>
              <a:rect l="l" t="t" r="r" b="b"/>
              <a:pathLst>
                <a:path w="1156210" h="395698">
                  <a:moveTo>
                    <a:pt x="555240" y="302481"/>
                  </a:moveTo>
                  <a:lnTo>
                    <a:pt x="555359" y="302601"/>
                  </a:lnTo>
                  <a:lnTo>
                    <a:pt x="555361" y="302603"/>
                  </a:lnTo>
                  <a:cubicBezTo>
                    <a:pt x="554815" y="302117"/>
                    <a:pt x="555300" y="302541"/>
                    <a:pt x="555240" y="302481"/>
                  </a:cubicBezTo>
                  <a:close/>
                  <a:moveTo>
                    <a:pt x="64886" y="86462"/>
                  </a:moveTo>
                  <a:lnTo>
                    <a:pt x="71443" y="93970"/>
                  </a:lnTo>
                  <a:lnTo>
                    <a:pt x="75446" y="98943"/>
                  </a:lnTo>
                  <a:lnTo>
                    <a:pt x="78963" y="104341"/>
                  </a:lnTo>
                  <a:cubicBezTo>
                    <a:pt x="88364" y="118654"/>
                    <a:pt x="95460" y="134847"/>
                    <a:pt x="99341" y="152011"/>
                  </a:cubicBezTo>
                  <a:cubicBezTo>
                    <a:pt x="103162" y="169175"/>
                    <a:pt x="103951" y="187187"/>
                    <a:pt x="101343" y="204775"/>
                  </a:cubicBezTo>
                  <a:cubicBezTo>
                    <a:pt x="100434" y="209142"/>
                    <a:pt x="100069" y="213630"/>
                    <a:pt x="98735" y="217875"/>
                  </a:cubicBezTo>
                  <a:cubicBezTo>
                    <a:pt x="97401" y="222121"/>
                    <a:pt x="96552" y="226548"/>
                    <a:pt x="94914" y="230733"/>
                  </a:cubicBezTo>
                  <a:cubicBezTo>
                    <a:pt x="93216" y="234797"/>
                    <a:pt x="91760" y="239285"/>
                    <a:pt x="89941" y="243045"/>
                  </a:cubicBezTo>
                  <a:cubicBezTo>
                    <a:pt x="87940" y="246805"/>
                    <a:pt x="86484" y="250262"/>
                    <a:pt x="84180" y="254386"/>
                  </a:cubicBezTo>
                  <a:lnTo>
                    <a:pt x="76416" y="266577"/>
                  </a:lnTo>
                  <a:lnTo>
                    <a:pt x="67743" y="277494"/>
                  </a:lnTo>
                  <a:cubicBezTo>
                    <a:pt x="65075" y="281315"/>
                    <a:pt x="61496" y="284347"/>
                    <a:pt x="58343" y="287804"/>
                  </a:cubicBezTo>
                  <a:lnTo>
                    <a:pt x="53491" y="292838"/>
                  </a:lnTo>
                  <a:cubicBezTo>
                    <a:pt x="51914" y="294536"/>
                    <a:pt x="49973" y="295870"/>
                    <a:pt x="48275" y="297447"/>
                  </a:cubicBezTo>
                  <a:cubicBezTo>
                    <a:pt x="39663" y="305453"/>
                    <a:pt x="29959" y="312185"/>
                    <a:pt x="19770" y="318068"/>
                  </a:cubicBezTo>
                  <a:lnTo>
                    <a:pt x="13576" y="318444"/>
                  </a:lnTo>
                  <a:lnTo>
                    <a:pt x="0" y="251200"/>
                  </a:lnTo>
                  <a:cubicBezTo>
                    <a:pt x="0" y="216517"/>
                    <a:pt x="7029" y="183475"/>
                    <a:pt x="19741" y="153422"/>
                  </a:cubicBezTo>
                  <a:close/>
                  <a:moveTo>
                    <a:pt x="690395" y="0"/>
                  </a:moveTo>
                  <a:lnTo>
                    <a:pt x="821305" y="0"/>
                  </a:lnTo>
                  <a:lnTo>
                    <a:pt x="826705" y="6029"/>
                  </a:lnTo>
                  <a:cubicBezTo>
                    <a:pt x="827978" y="8940"/>
                    <a:pt x="829009" y="12094"/>
                    <a:pt x="829797" y="15308"/>
                  </a:cubicBezTo>
                  <a:cubicBezTo>
                    <a:pt x="830040" y="16885"/>
                    <a:pt x="830404" y="18280"/>
                    <a:pt x="830646" y="20039"/>
                  </a:cubicBezTo>
                  <a:lnTo>
                    <a:pt x="830949" y="23011"/>
                  </a:lnTo>
                  <a:lnTo>
                    <a:pt x="831071" y="24466"/>
                  </a:lnTo>
                  <a:lnTo>
                    <a:pt x="831132" y="25194"/>
                  </a:lnTo>
                  <a:cubicBezTo>
                    <a:pt x="831132" y="25073"/>
                    <a:pt x="831192" y="25740"/>
                    <a:pt x="831071" y="25012"/>
                  </a:cubicBezTo>
                  <a:lnTo>
                    <a:pt x="831071" y="25194"/>
                  </a:lnTo>
                  <a:lnTo>
                    <a:pt x="831071" y="25558"/>
                  </a:lnTo>
                  <a:cubicBezTo>
                    <a:pt x="831253" y="32775"/>
                    <a:pt x="830343" y="40235"/>
                    <a:pt x="828038" y="47513"/>
                  </a:cubicBezTo>
                  <a:cubicBezTo>
                    <a:pt x="823551" y="62129"/>
                    <a:pt x="812998" y="76018"/>
                    <a:pt x="798199" y="84024"/>
                  </a:cubicBezTo>
                  <a:cubicBezTo>
                    <a:pt x="794560" y="86085"/>
                    <a:pt x="790618" y="87663"/>
                    <a:pt x="786554" y="88936"/>
                  </a:cubicBezTo>
                  <a:cubicBezTo>
                    <a:pt x="784493" y="89724"/>
                    <a:pt x="782795" y="89785"/>
                    <a:pt x="780914" y="90392"/>
                  </a:cubicBezTo>
                  <a:cubicBezTo>
                    <a:pt x="778974" y="90816"/>
                    <a:pt x="775880" y="91119"/>
                    <a:pt x="773394" y="91483"/>
                  </a:cubicBezTo>
                  <a:cubicBezTo>
                    <a:pt x="771332" y="91544"/>
                    <a:pt x="769270" y="91544"/>
                    <a:pt x="767147" y="91605"/>
                  </a:cubicBezTo>
                  <a:cubicBezTo>
                    <a:pt x="764903" y="91847"/>
                    <a:pt x="762598" y="91362"/>
                    <a:pt x="760294" y="91302"/>
                  </a:cubicBezTo>
                  <a:cubicBezTo>
                    <a:pt x="757989" y="91240"/>
                    <a:pt x="755745" y="90816"/>
                    <a:pt x="753501" y="90392"/>
                  </a:cubicBezTo>
                  <a:lnTo>
                    <a:pt x="750105" y="89785"/>
                  </a:lnTo>
                  <a:lnTo>
                    <a:pt x="746769" y="88876"/>
                  </a:lnTo>
                  <a:cubicBezTo>
                    <a:pt x="737853" y="86389"/>
                    <a:pt x="729241" y="82446"/>
                    <a:pt x="721599" y="76867"/>
                  </a:cubicBezTo>
                  <a:cubicBezTo>
                    <a:pt x="713958" y="71348"/>
                    <a:pt x="707286" y="64373"/>
                    <a:pt x="702071" y="56428"/>
                  </a:cubicBezTo>
                  <a:cubicBezTo>
                    <a:pt x="696855" y="48604"/>
                    <a:pt x="693155" y="38961"/>
                    <a:pt x="691336" y="30713"/>
                  </a:cubicBezTo>
                  <a:lnTo>
                    <a:pt x="690062" y="22890"/>
                  </a:lnTo>
                  <a:lnTo>
                    <a:pt x="689638" y="15369"/>
                  </a:lnTo>
                  <a:cubicBezTo>
                    <a:pt x="689334" y="12882"/>
                    <a:pt x="689698" y="10335"/>
                    <a:pt x="689698" y="7849"/>
                  </a:cubicBezTo>
                  <a:cubicBezTo>
                    <a:pt x="689759" y="5362"/>
                    <a:pt x="689819" y="2815"/>
                    <a:pt x="690304" y="328"/>
                  </a:cubicBezTo>
                  <a:close/>
                  <a:moveTo>
                    <a:pt x="591350" y="0"/>
                  </a:moveTo>
                  <a:lnTo>
                    <a:pt x="657604" y="0"/>
                  </a:lnTo>
                  <a:lnTo>
                    <a:pt x="657130" y="6514"/>
                  </a:lnTo>
                  <a:cubicBezTo>
                    <a:pt x="657069" y="9850"/>
                    <a:pt x="656766" y="13246"/>
                    <a:pt x="657130" y="16521"/>
                  </a:cubicBezTo>
                  <a:lnTo>
                    <a:pt x="657858" y="26528"/>
                  </a:lnTo>
                  <a:cubicBezTo>
                    <a:pt x="657918" y="27014"/>
                    <a:pt x="657736" y="25922"/>
                    <a:pt x="657979" y="27620"/>
                  </a:cubicBezTo>
                  <a:lnTo>
                    <a:pt x="658039" y="27862"/>
                  </a:lnTo>
                  <a:lnTo>
                    <a:pt x="658161" y="28408"/>
                  </a:lnTo>
                  <a:lnTo>
                    <a:pt x="658343" y="29500"/>
                  </a:lnTo>
                  <a:lnTo>
                    <a:pt x="658707" y="31683"/>
                  </a:lnTo>
                  <a:lnTo>
                    <a:pt x="659434" y="35990"/>
                  </a:lnTo>
                  <a:cubicBezTo>
                    <a:pt x="662467" y="50545"/>
                    <a:pt x="668107" y="62736"/>
                    <a:pt x="675810" y="74016"/>
                  </a:cubicBezTo>
                  <a:cubicBezTo>
                    <a:pt x="691154" y="96457"/>
                    <a:pt x="715049" y="111740"/>
                    <a:pt x="740037" y="116895"/>
                  </a:cubicBezTo>
                  <a:lnTo>
                    <a:pt x="744707" y="117866"/>
                  </a:lnTo>
                  <a:lnTo>
                    <a:pt x="749437" y="118411"/>
                  </a:lnTo>
                  <a:cubicBezTo>
                    <a:pt x="752591" y="118775"/>
                    <a:pt x="755684" y="119139"/>
                    <a:pt x="758838" y="119079"/>
                  </a:cubicBezTo>
                  <a:cubicBezTo>
                    <a:pt x="761931" y="119018"/>
                    <a:pt x="765085" y="119321"/>
                    <a:pt x="768117" y="118958"/>
                  </a:cubicBezTo>
                  <a:lnTo>
                    <a:pt x="772666" y="118533"/>
                  </a:lnTo>
                  <a:lnTo>
                    <a:pt x="774910" y="118290"/>
                  </a:lnTo>
                  <a:lnTo>
                    <a:pt x="776062" y="118169"/>
                  </a:lnTo>
                  <a:lnTo>
                    <a:pt x="776365" y="118169"/>
                  </a:lnTo>
                  <a:lnTo>
                    <a:pt x="777275" y="118048"/>
                  </a:lnTo>
                  <a:lnTo>
                    <a:pt x="777761" y="117926"/>
                  </a:lnTo>
                  <a:cubicBezTo>
                    <a:pt x="780490" y="117320"/>
                    <a:pt x="782673" y="117017"/>
                    <a:pt x="785766" y="116167"/>
                  </a:cubicBezTo>
                  <a:cubicBezTo>
                    <a:pt x="788859" y="115197"/>
                    <a:pt x="792316" y="114409"/>
                    <a:pt x="795045" y="113196"/>
                  </a:cubicBezTo>
                  <a:cubicBezTo>
                    <a:pt x="800686" y="110952"/>
                    <a:pt x="806084" y="108222"/>
                    <a:pt x="810936" y="104887"/>
                  </a:cubicBezTo>
                  <a:cubicBezTo>
                    <a:pt x="830707" y="91787"/>
                    <a:pt x="842655" y="71469"/>
                    <a:pt x="846233" y="51940"/>
                  </a:cubicBezTo>
                  <a:cubicBezTo>
                    <a:pt x="848053" y="42176"/>
                    <a:pt x="848113" y="32593"/>
                    <a:pt x="846597" y="23799"/>
                  </a:cubicBezTo>
                  <a:lnTo>
                    <a:pt x="846415" y="22586"/>
                  </a:lnTo>
                  <a:lnTo>
                    <a:pt x="846233" y="21858"/>
                  </a:lnTo>
                  <a:lnTo>
                    <a:pt x="845869" y="20402"/>
                  </a:lnTo>
                  <a:lnTo>
                    <a:pt x="845202" y="17552"/>
                  </a:lnTo>
                  <a:cubicBezTo>
                    <a:pt x="844656" y="15551"/>
                    <a:pt x="843807" y="13185"/>
                    <a:pt x="843140" y="11123"/>
                  </a:cubicBezTo>
                  <a:cubicBezTo>
                    <a:pt x="841503" y="7060"/>
                    <a:pt x="839683" y="3421"/>
                    <a:pt x="837560" y="85"/>
                  </a:cubicBezTo>
                  <a:lnTo>
                    <a:pt x="837483" y="0"/>
                  </a:lnTo>
                  <a:lnTo>
                    <a:pt x="874489" y="0"/>
                  </a:lnTo>
                  <a:lnTo>
                    <a:pt x="893666" y="28285"/>
                  </a:lnTo>
                  <a:cubicBezTo>
                    <a:pt x="901935" y="47668"/>
                    <a:pt x="906548" y="68983"/>
                    <a:pt x="906639" y="91362"/>
                  </a:cubicBezTo>
                  <a:cubicBezTo>
                    <a:pt x="923258" y="107616"/>
                    <a:pt x="948002" y="123263"/>
                    <a:pt x="981238" y="121929"/>
                  </a:cubicBezTo>
                  <a:cubicBezTo>
                    <a:pt x="1049043" y="119200"/>
                    <a:pt x="1092468" y="85297"/>
                    <a:pt x="1156210" y="135515"/>
                  </a:cubicBezTo>
                  <a:cubicBezTo>
                    <a:pt x="1156210" y="135515"/>
                    <a:pt x="1091133" y="105675"/>
                    <a:pt x="1028726" y="158561"/>
                  </a:cubicBezTo>
                  <a:cubicBezTo>
                    <a:pt x="974020" y="204957"/>
                    <a:pt x="918406" y="235889"/>
                    <a:pt x="866065" y="199620"/>
                  </a:cubicBezTo>
                  <a:cubicBezTo>
                    <a:pt x="837742" y="231825"/>
                    <a:pt x="796865" y="252688"/>
                    <a:pt x="751075" y="254690"/>
                  </a:cubicBezTo>
                  <a:cubicBezTo>
                    <a:pt x="750165" y="249535"/>
                    <a:pt x="749134" y="244380"/>
                    <a:pt x="747679" y="239346"/>
                  </a:cubicBezTo>
                  <a:cubicBezTo>
                    <a:pt x="743555" y="224729"/>
                    <a:pt x="737368" y="210477"/>
                    <a:pt x="728756" y="197801"/>
                  </a:cubicBezTo>
                  <a:cubicBezTo>
                    <a:pt x="726816" y="194465"/>
                    <a:pt x="724390" y="191494"/>
                    <a:pt x="721964" y="188521"/>
                  </a:cubicBezTo>
                  <a:cubicBezTo>
                    <a:pt x="719538" y="185550"/>
                    <a:pt x="717294" y="182396"/>
                    <a:pt x="714504" y="179788"/>
                  </a:cubicBezTo>
                  <a:lnTo>
                    <a:pt x="706498" y="171601"/>
                  </a:lnTo>
                  <a:cubicBezTo>
                    <a:pt x="706134" y="171297"/>
                    <a:pt x="706923" y="171964"/>
                    <a:pt x="705649" y="170812"/>
                  </a:cubicBezTo>
                  <a:lnTo>
                    <a:pt x="705407" y="170630"/>
                  </a:lnTo>
                  <a:lnTo>
                    <a:pt x="704921" y="170206"/>
                  </a:lnTo>
                  <a:lnTo>
                    <a:pt x="703951" y="169417"/>
                  </a:lnTo>
                  <a:lnTo>
                    <a:pt x="702010" y="167780"/>
                  </a:lnTo>
                  <a:lnTo>
                    <a:pt x="698068" y="164504"/>
                  </a:lnTo>
                  <a:cubicBezTo>
                    <a:pt x="684786" y="154255"/>
                    <a:pt x="670897" y="147765"/>
                    <a:pt x="655856" y="143702"/>
                  </a:cubicBezTo>
                  <a:cubicBezTo>
                    <a:pt x="625956" y="135515"/>
                    <a:pt x="593994" y="140245"/>
                    <a:pt x="568461" y="154012"/>
                  </a:cubicBezTo>
                  <a:lnTo>
                    <a:pt x="563670" y="156560"/>
                  </a:lnTo>
                  <a:lnTo>
                    <a:pt x="559182" y="159532"/>
                  </a:lnTo>
                  <a:cubicBezTo>
                    <a:pt x="556210" y="161533"/>
                    <a:pt x="553177" y="163474"/>
                    <a:pt x="550509" y="165839"/>
                  </a:cubicBezTo>
                  <a:cubicBezTo>
                    <a:pt x="547840" y="168204"/>
                    <a:pt x="544869" y="170206"/>
                    <a:pt x="542503" y="172814"/>
                  </a:cubicBezTo>
                  <a:lnTo>
                    <a:pt x="538864" y="176574"/>
                  </a:lnTo>
                  <a:lnTo>
                    <a:pt x="537045" y="178454"/>
                  </a:lnTo>
                  <a:lnTo>
                    <a:pt x="536135" y="179364"/>
                  </a:lnTo>
                  <a:lnTo>
                    <a:pt x="535710" y="179424"/>
                  </a:lnTo>
                  <a:lnTo>
                    <a:pt x="535043" y="180152"/>
                  </a:lnTo>
                  <a:lnTo>
                    <a:pt x="534680" y="180637"/>
                  </a:lnTo>
                  <a:cubicBezTo>
                    <a:pt x="532739" y="183184"/>
                    <a:pt x="530980" y="185186"/>
                    <a:pt x="528918" y="188218"/>
                  </a:cubicBezTo>
                  <a:cubicBezTo>
                    <a:pt x="526977" y="191372"/>
                    <a:pt x="524612" y="194526"/>
                    <a:pt x="523156" y="197619"/>
                  </a:cubicBezTo>
                  <a:cubicBezTo>
                    <a:pt x="519942" y="203744"/>
                    <a:pt x="517273" y="210052"/>
                    <a:pt x="515454" y="216542"/>
                  </a:cubicBezTo>
                  <a:cubicBezTo>
                    <a:pt x="511754" y="229460"/>
                    <a:pt x="510784" y="242620"/>
                    <a:pt x="512421" y="254932"/>
                  </a:cubicBezTo>
                  <a:cubicBezTo>
                    <a:pt x="514059" y="267305"/>
                    <a:pt x="518061" y="278707"/>
                    <a:pt x="523641" y="288653"/>
                  </a:cubicBezTo>
                  <a:cubicBezTo>
                    <a:pt x="529221" y="298539"/>
                    <a:pt x="536196" y="307030"/>
                    <a:pt x="544019" y="313580"/>
                  </a:cubicBezTo>
                  <a:lnTo>
                    <a:pt x="544383" y="313883"/>
                  </a:lnTo>
                  <a:lnTo>
                    <a:pt x="544566" y="314065"/>
                  </a:lnTo>
                  <a:cubicBezTo>
                    <a:pt x="545232" y="314611"/>
                    <a:pt x="544869" y="314308"/>
                    <a:pt x="545051" y="314490"/>
                  </a:cubicBezTo>
                  <a:lnTo>
                    <a:pt x="545779" y="315035"/>
                  </a:lnTo>
                  <a:lnTo>
                    <a:pt x="547173" y="316066"/>
                  </a:lnTo>
                  <a:lnTo>
                    <a:pt x="549963" y="318129"/>
                  </a:lnTo>
                  <a:cubicBezTo>
                    <a:pt x="551964" y="319523"/>
                    <a:pt x="554390" y="320918"/>
                    <a:pt x="556513" y="322192"/>
                  </a:cubicBezTo>
                  <a:cubicBezTo>
                    <a:pt x="560880" y="324557"/>
                    <a:pt x="565186" y="326377"/>
                    <a:pt x="569553" y="327771"/>
                  </a:cubicBezTo>
                  <a:cubicBezTo>
                    <a:pt x="587020" y="333291"/>
                    <a:pt x="603213" y="331410"/>
                    <a:pt x="614918" y="327105"/>
                  </a:cubicBezTo>
                  <a:cubicBezTo>
                    <a:pt x="626806" y="322919"/>
                    <a:pt x="634507" y="316612"/>
                    <a:pt x="639117" y="312185"/>
                  </a:cubicBezTo>
                  <a:cubicBezTo>
                    <a:pt x="641543" y="310062"/>
                    <a:pt x="642998" y="308000"/>
                    <a:pt x="644151" y="306727"/>
                  </a:cubicBezTo>
                  <a:cubicBezTo>
                    <a:pt x="645243" y="305453"/>
                    <a:pt x="645788" y="304786"/>
                    <a:pt x="645788" y="304786"/>
                  </a:cubicBezTo>
                  <a:cubicBezTo>
                    <a:pt x="645788" y="304786"/>
                    <a:pt x="645121" y="305332"/>
                    <a:pt x="643848" y="306362"/>
                  </a:cubicBezTo>
                  <a:cubicBezTo>
                    <a:pt x="642513" y="307393"/>
                    <a:pt x="640755" y="309031"/>
                    <a:pt x="638025" y="310669"/>
                  </a:cubicBezTo>
                  <a:cubicBezTo>
                    <a:pt x="632870" y="314247"/>
                    <a:pt x="624501" y="318614"/>
                    <a:pt x="613281" y="320797"/>
                  </a:cubicBezTo>
                  <a:cubicBezTo>
                    <a:pt x="602182" y="323162"/>
                    <a:pt x="587929" y="322253"/>
                    <a:pt x="574101" y="316066"/>
                  </a:cubicBezTo>
                  <a:cubicBezTo>
                    <a:pt x="570705" y="314490"/>
                    <a:pt x="567308" y="312488"/>
                    <a:pt x="564094" y="310244"/>
                  </a:cubicBezTo>
                  <a:cubicBezTo>
                    <a:pt x="562639" y="309031"/>
                    <a:pt x="561183" y="308061"/>
                    <a:pt x="559607" y="306666"/>
                  </a:cubicBezTo>
                  <a:lnTo>
                    <a:pt x="557120" y="304301"/>
                  </a:lnTo>
                  <a:lnTo>
                    <a:pt x="555846" y="303088"/>
                  </a:lnTo>
                  <a:lnTo>
                    <a:pt x="555359" y="302601"/>
                  </a:lnTo>
                  <a:lnTo>
                    <a:pt x="555240" y="302420"/>
                  </a:lnTo>
                  <a:lnTo>
                    <a:pt x="554997" y="302117"/>
                  </a:lnTo>
                  <a:cubicBezTo>
                    <a:pt x="549235" y="295870"/>
                    <a:pt x="544141" y="288532"/>
                    <a:pt x="540502" y="280223"/>
                  </a:cubicBezTo>
                  <a:cubicBezTo>
                    <a:pt x="533164" y="263605"/>
                    <a:pt x="531829" y="242863"/>
                    <a:pt x="538682" y="224001"/>
                  </a:cubicBezTo>
                  <a:cubicBezTo>
                    <a:pt x="540320" y="219271"/>
                    <a:pt x="542685" y="214722"/>
                    <a:pt x="545354" y="210416"/>
                  </a:cubicBezTo>
                  <a:cubicBezTo>
                    <a:pt x="546627" y="208111"/>
                    <a:pt x="548143" y="206595"/>
                    <a:pt x="549478" y="204594"/>
                  </a:cubicBezTo>
                  <a:cubicBezTo>
                    <a:pt x="549963" y="203744"/>
                    <a:pt x="551297" y="202410"/>
                    <a:pt x="552268" y="201318"/>
                  </a:cubicBezTo>
                  <a:lnTo>
                    <a:pt x="555361" y="197862"/>
                  </a:lnTo>
                  <a:cubicBezTo>
                    <a:pt x="557241" y="196163"/>
                    <a:pt x="559060" y="194526"/>
                    <a:pt x="560940" y="192828"/>
                  </a:cubicBezTo>
                  <a:cubicBezTo>
                    <a:pt x="562821" y="190826"/>
                    <a:pt x="565186" y="189492"/>
                    <a:pt x="567308" y="187733"/>
                  </a:cubicBezTo>
                  <a:cubicBezTo>
                    <a:pt x="569431" y="185974"/>
                    <a:pt x="571797" y="184640"/>
                    <a:pt x="574162" y="183184"/>
                  </a:cubicBezTo>
                  <a:lnTo>
                    <a:pt x="577680" y="181062"/>
                  </a:lnTo>
                  <a:lnTo>
                    <a:pt x="581440" y="179303"/>
                  </a:lnTo>
                  <a:cubicBezTo>
                    <a:pt x="601272" y="169538"/>
                    <a:pt x="625350" y="167598"/>
                    <a:pt x="647305" y="173905"/>
                  </a:cubicBezTo>
                  <a:cubicBezTo>
                    <a:pt x="658161" y="176938"/>
                    <a:pt x="668956" y="182760"/>
                    <a:pt x="677204" y="189007"/>
                  </a:cubicBezTo>
                  <a:lnTo>
                    <a:pt x="684361" y="195071"/>
                  </a:lnTo>
                  <a:lnTo>
                    <a:pt x="690608" y="201561"/>
                  </a:lnTo>
                  <a:cubicBezTo>
                    <a:pt x="692792" y="203623"/>
                    <a:pt x="694429" y="206110"/>
                    <a:pt x="696369" y="208414"/>
                  </a:cubicBezTo>
                  <a:cubicBezTo>
                    <a:pt x="698250" y="210719"/>
                    <a:pt x="700130" y="213085"/>
                    <a:pt x="701646" y="215632"/>
                  </a:cubicBezTo>
                  <a:cubicBezTo>
                    <a:pt x="708560" y="225396"/>
                    <a:pt x="713533" y="236495"/>
                    <a:pt x="716930" y="247897"/>
                  </a:cubicBezTo>
                  <a:cubicBezTo>
                    <a:pt x="720326" y="259299"/>
                    <a:pt x="722085" y="271308"/>
                    <a:pt x="721721" y="283134"/>
                  </a:cubicBezTo>
                  <a:cubicBezTo>
                    <a:pt x="721842" y="286106"/>
                    <a:pt x="721539" y="289017"/>
                    <a:pt x="721236" y="291989"/>
                  </a:cubicBezTo>
                  <a:cubicBezTo>
                    <a:pt x="720933" y="294718"/>
                    <a:pt x="720811" y="297508"/>
                    <a:pt x="720205" y="300237"/>
                  </a:cubicBezTo>
                  <a:cubicBezTo>
                    <a:pt x="689334" y="354033"/>
                    <a:pt x="631354" y="390301"/>
                    <a:pt x="564882" y="390301"/>
                  </a:cubicBezTo>
                  <a:cubicBezTo>
                    <a:pt x="514119" y="390301"/>
                    <a:pt x="468390" y="369074"/>
                    <a:pt x="435822" y="335171"/>
                  </a:cubicBezTo>
                  <a:cubicBezTo>
                    <a:pt x="439340" y="323647"/>
                    <a:pt x="441159" y="311517"/>
                    <a:pt x="441644" y="299267"/>
                  </a:cubicBezTo>
                  <a:cubicBezTo>
                    <a:pt x="442311" y="284286"/>
                    <a:pt x="440370" y="269063"/>
                    <a:pt x="436186" y="254386"/>
                  </a:cubicBezTo>
                  <a:cubicBezTo>
                    <a:pt x="432062" y="239770"/>
                    <a:pt x="425875" y="225518"/>
                    <a:pt x="417263" y="212841"/>
                  </a:cubicBezTo>
                  <a:cubicBezTo>
                    <a:pt x="415323" y="209506"/>
                    <a:pt x="412897" y="206535"/>
                    <a:pt x="410471" y="203562"/>
                  </a:cubicBezTo>
                  <a:cubicBezTo>
                    <a:pt x="408045" y="200591"/>
                    <a:pt x="405801" y="197437"/>
                    <a:pt x="403011" y="194829"/>
                  </a:cubicBezTo>
                  <a:lnTo>
                    <a:pt x="395005" y="186641"/>
                  </a:lnTo>
                  <a:cubicBezTo>
                    <a:pt x="394642" y="186338"/>
                    <a:pt x="395430" y="187005"/>
                    <a:pt x="394156" y="185853"/>
                  </a:cubicBezTo>
                  <a:lnTo>
                    <a:pt x="393914" y="185671"/>
                  </a:lnTo>
                  <a:lnTo>
                    <a:pt x="393428" y="185247"/>
                  </a:lnTo>
                  <a:lnTo>
                    <a:pt x="392458" y="184458"/>
                  </a:lnTo>
                  <a:lnTo>
                    <a:pt x="390517" y="182821"/>
                  </a:lnTo>
                  <a:lnTo>
                    <a:pt x="386575" y="179545"/>
                  </a:lnTo>
                  <a:cubicBezTo>
                    <a:pt x="373293" y="169296"/>
                    <a:pt x="359404" y="162806"/>
                    <a:pt x="344363" y="158743"/>
                  </a:cubicBezTo>
                  <a:cubicBezTo>
                    <a:pt x="314463" y="150555"/>
                    <a:pt x="282501" y="155286"/>
                    <a:pt x="256968" y="169053"/>
                  </a:cubicBezTo>
                  <a:lnTo>
                    <a:pt x="252177" y="171601"/>
                  </a:lnTo>
                  <a:lnTo>
                    <a:pt x="247689" y="174572"/>
                  </a:lnTo>
                  <a:cubicBezTo>
                    <a:pt x="244717" y="176574"/>
                    <a:pt x="241685" y="178514"/>
                    <a:pt x="239016" y="180880"/>
                  </a:cubicBezTo>
                  <a:cubicBezTo>
                    <a:pt x="236347" y="183245"/>
                    <a:pt x="233376" y="185247"/>
                    <a:pt x="231010" y="187855"/>
                  </a:cubicBezTo>
                  <a:lnTo>
                    <a:pt x="227371" y="191615"/>
                  </a:lnTo>
                  <a:lnTo>
                    <a:pt x="225552" y="193495"/>
                  </a:lnTo>
                  <a:lnTo>
                    <a:pt x="224642" y="194405"/>
                  </a:lnTo>
                  <a:lnTo>
                    <a:pt x="224400" y="194647"/>
                  </a:lnTo>
                  <a:lnTo>
                    <a:pt x="223732" y="195375"/>
                  </a:lnTo>
                  <a:lnTo>
                    <a:pt x="223369" y="195860"/>
                  </a:lnTo>
                  <a:cubicBezTo>
                    <a:pt x="221427" y="198407"/>
                    <a:pt x="219669" y="200409"/>
                    <a:pt x="217607" y="203441"/>
                  </a:cubicBezTo>
                  <a:cubicBezTo>
                    <a:pt x="215666" y="206595"/>
                    <a:pt x="213301" y="209749"/>
                    <a:pt x="211845" y="212841"/>
                  </a:cubicBezTo>
                  <a:cubicBezTo>
                    <a:pt x="208631" y="218967"/>
                    <a:pt x="205962" y="225275"/>
                    <a:pt x="204143" y="231765"/>
                  </a:cubicBezTo>
                  <a:cubicBezTo>
                    <a:pt x="200443" y="244683"/>
                    <a:pt x="199473" y="257843"/>
                    <a:pt x="201111" y="270155"/>
                  </a:cubicBezTo>
                  <a:cubicBezTo>
                    <a:pt x="202748" y="282528"/>
                    <a:pt x="206751" y="293930"/>
                    <a:pt x="212331" y="303876"/>
                  </a:cubicBezTo>
                  <a:cubicBezTo>
                    <a:pt x="217910" y="313762"/>
                    <a:pt x="224885" y="322253"/>
                    <a:pt x="232708" y="328803"/>
                  </a:cubicBezTo>
                  <a:lnTo>
                    <a:pt x="233073" y="329106"/>
                  </a:lnTo>
                  <a:lnTo>
                    <a:pt x="233254" y="329288"/>
                  </a:lnTo>
                  <a:cubicBezTo>
                    <a:pt x="233921" y="329834"/>
                    <a:pt x="233557" y="329531"/>
                    <a:pt x="233739" y="329712"/>
                  </a:cubicBezTo>
                  <a:lnTo>
                    <a:pt x="234467" y="330258"/>
                  </a:lnTo>
                  <a:lnTo>
                    <a:pt x="235862" y="331289"/>
                  </a:lnTo>
                  <a:lnTo>
                    <a:pt x="238653" y="333351"/>
                  </a:lnTo>
                  <a:cubicBezTo>
                    <a:pt x="240654" y="334746"/>
                    <a:pt x="243080" y="336141"/>
                    <a:pt x="245202" y="337415"/>
                  </a:cubicBezTo>
                  <a:cubicBezTo>
                    <a:pt x="249569" y="339780"/>
                    <a:pt x="253875" y="341599"/>
                    <a:pt x="258241" y="342994"/>
                  </a:cubicBezTo>
                  <a:cubicBezTo>
                    <a:pt x="275708" y="348514"/>
                    <a:pt x="291902" y="346633"/>
                    <a:pt x="303607" y="342327"/>
                  </a:cubicBezTo>
                  <a:cubicBezTo>
                    <a:pt x="315494" y="338142"/>
                    <a:pt x="323197" y="331835"/>
                    <a:pt x="327806" y="327408"/>
                  </a:cubicBezTo>
                  <a:cubicBezTo>
                    <a:pt x="330232" y="325285"/>
                    <a:pt x="331688" y="323223"/>
                    <a:pt x="332840" y="321949"/>
                  </a:cubicBezTo>
                  <a:cubicBezTo>
                    <a:pt x="333931" y="320676"/>
                    <a:pt x="334478" y="320008"/>
                    <a:pt x="334478" y="320008"/>
                  </a:cubicBezTo>
                  <a:cubicBezTo>
                    <a:pt x="334478" y="320008"/>
                    <a:pt x="333810" y="320555"/>
                    <a:pt x="332537" y="321585"/>
                  </a:cubicBezTo>
                  <a:cubicBezTo>
                    <a:pt x="331203" y="322616"/>
                    <a:pt x="329444" y="324254"/>
                    <a:pt x="326715" y="325892"/>
                  </a:cubicBezTo>
                  <a:cubicBezTo>
                    <a:pt x="321559" y="329470"/>
                    <a:pt x="313190" y="333836"/>
                    <a:pt x="301970" y="336020"/>
                  </a:cubicBezTo>
                  <a:cubicBezTo>
                    <a:pt x="290871" y="338385"/>
                    <a:pt x="276618" y="337475"/>
                    <a:pt x="262790" y="331289"/>
                  </a:cubicBezTo>
                  <a:cubicBezTo>
                    <a:pt x="259394" y="329712"/>
                    <a:pt x="255998" y="327711"/>
                    <a:pt x="252784" y="325467"/>
                  </a:cubicBezTo>
                  <a:cubicBezTo>
                    <a:pt x="251328" y="324254"/>
                    <a:pt x="249872" y="323284"/>
                    <a:pt x="248295" y="321889"/>
                  </a:cubicBezTo>
                  <a:lnTo>
                    <a:pt x="245809" y="319523"/>
                  </a:lnTo>
                  <a:lnTo>
                    <a:pt x="244535" y="318310"/>
                  </a:lnTo>
                  <a:lnTo>
                    <a:pt x="243929" y="317704"/>
                  </a:lnTo>
                  <a:cubicBezTo>
                    <a:pt x="243989" y="317764"/>
                    <a:pt x="243504" y="317340"/>
                    <a:pt x="244050" y="317825"/>
                  </a:cubicBezTo>
                  <a:lnTo>
                    <a:pt x="243929" y="317643"/>
                  </a:lnTo>
                  <a:lnTo>
                    <a:pt x="243686" y="317340"/>
                  </a:lnTo>
                  <a:cubicBezTo>
                    <a:pt x="237925" y="311093"/>
                    <a:pt x="232830" y="303754"/>
                    <a:pt x="229191" y="295446"/>
                  </a:cubicBezTo>
                  <a:cubicBezTo>
                    <a:pt x="221852" y="278828"/>
                    <a:pt x="220518" y="258086"/>
                    <a:pt x="227371" y="239224"/>
                  </a:cubicBezTo>
                  <a:cubicBezTo>
                    <a:pt x="229009" y="234494"/>
                    <a:pt x="231375" y="229945"/>
                    <a:pt x="234043" y="225639"/>
                  </a:cubicBezTo>
                  <a:cubicBezTo>
                    <a:pt x="235317" y="223334"/>
                    <a:pt x="236833" y="221818"/>
                    <a:pt x="238167" y="219816"/>
                  </a:cubicBezTo>
                  <a:cubicBezTo>
                    <a:pt x="238653" y="218967"/>
                    <a:pt x="239986" y="217633"/>
                    <a:pt x="240957" y="216542"/>
                  </a:cubicBezTo>
                  <a:lnTo>
                    <a:pt x="244050" y="213145"/>
                  </a:lnTo>
                  <a:cubicBezTo>
                    <a:pt x="245930" y="211447"/>
                    <a:pt x="247749" y="209809"/>
                    <a:pt x="249630" y="208111"/>
                  </a:cubicBezTo>
                  <a:cubicBezTo>
                    <a:pt x="251510" y="206110"/>
                    <a:pt x="253875" y="204775"/>
                    <a:pt x="255998" y="203017"/>
                  </a:cubicBezTo>
                  <a:cubicBezTo>
                    <a:pt x="258121" y="201258"/>
                    <a:pt x="260486" y="199923"/>
                    <a:pt x="262851" y="198468"/>
                  </a:cubicBezTo>
                  <a:lnTo>
                    <a:pt x="266369" y="196346"/>
                  </a:lnTo>
                  <a:lnTo>
                    <a:pt x="270129" y="194586"/>
                  </a:lnTo>
                  <a:cubicBezTo>
                    <a:pt x="289961" y="184822"/>
                    <a:pt x="314039" y="182881"/>
                    <a:pt x="335994" y="189189"/>
                  </a:cubicBezTo>
                  <a:cubicBezTo>
                    <a:pt x="346850" y="192221"/>
                    <a:pt x="357645" y="198044"/>
                    <a:pt x="365894" y="204290"/>
                  </a:cubicBezTo>
                  <a:lnTo>
                    <a:pt x="373050" y="210355"/>
                  </a:lnTo>
                  <a:lnTo>
                    <a:pt x="379297" y="216845"/>
                  </a:lnTo>
                  <a:cubicBezTo>
                    <a:pt x="381480" y="218906"/>
                    <a:pt x="383118" y="221393"/>
                    <a:pt x="385059" y="223698"/>
                  </a:cubicBezTo>
                  <a:cubicBezTo>
                    <a:pt x="386939" y="226003"/>
                    <a:pt x="388819" y="228368"/>
                    <a:pt x="390335" y="230915"/>
                  </a:cubicBezTo>
                  <a:cubicBezTo>
                    <a:pt x="397249" y="240679"/>
                    <a:pt x="402222" y="251778"/>
                    <a:pt x="405619" y="263180"/>
                  </a:cubicBezTo>
                  <a:cubicBezTo>
                    <a:pt x="409015" y="274582"/>
                    <a:pt x="410774" y="286591"/>
                    <a:pt x="410410" y="298417"/>
                  </a:cubicBezTo>
                  <a:cubicBezTo>
                    <a:pt x="410531" y="301390"/>
                    <a:pt x="410228" y="304301"/>
                    <a:pt x="409925" y="307272"/>
                  </a:cubicBezTo>
                  <a:cubicBezTo>
                    <a:pt x="409621" y="310183"/>
                    <a:pt x="409500" y="313155"/>
                    <a:pt x="408833" y="316006"/>
                  </a:cubicBezTo>
                  <a:lnTo>
                    <a:pt x="407256" y="324679"/>
                  </a:lnTo>
                  <a:lnTo>
                    <a:pt x="404891" y="333108"/>
                  </a:lnTo>
                  <a:cubicBezTo>
                    <a:pt x="404830" y="333291"/>
                    <a:pt x="404769" y="333412"/>
                    <a:pt x="404769" y="333533"/>
                  </a:cubicBezTo>
                  <a:cubicBezTo>
                    <a:pt x="370988" y="371681"/>
                    <a:pt x="321681" y="395698"/>
                    <a:pt x="266732" y="395698"/>
                  </a:cubicBezTo>
                  <a:cubicBezTo>
                    <a:pt x="197169" y="395698"/>
                    <a:pt x="136641" y="357125"/>
                    <a:pt x="105225" y="300177"/>
                  </a:cubicBezTo>
                  <a:lnTo>
                    <a:pt x="111835" y="291625"/>
                  </a:lnTo>
                  <a:cubicBezTo>
                    <a:pt x="112199" y="291079"/>
                    <a:pt x="111471" y="292231"/>
                    <a:pt x="112745" y="290291"/>
                  </a:cubicBezTo>
                  <a:lnTo>
                    <a:pt x="112988" y="289866"/>
                  </a:lnTo>
                  <a:lnTo>
                    <a:pt x="113533" y="289017"/>
                  </a:lnTo>
                  <a:lnTo>
                    <a:pt x="114565" y="287379"/>
                  </a:lnTo>
                  <a:lnTo>
                    <a:pt x="116627" y="284104"/>
                  </a:lnTo>
                  <a:lnTo>
                    <a:pt x="120751" y="277494"/>
                  </a:lnTo>
                  <a:cubicBezTo>
                    <a:pt x="123540" y="272581"/>
                    <a:pt x="126391" y="266577"/>
                    <a:pt x="129120" y="261179"/>
                  </a:cubicBezTo>
                  <a:cubicBezTo>
                    <a:pt x="131728" y="255599"/>
                    <a:pt x="133366" y="250202"/>
                    <a:pt x="135488" y="244683"/>
                  </a:cubicBezTo>
                  <a:cubicBezTo>
                    <a:pt x="137489" y="239224"/>
                    <a:pt x="138642" y="233402"/>
                    <a:pt x="140159" y="227822"/>
                  </a:cubicBezTo>
                  <a:cubicBezTo>
                    <a:pt x="141675" y="222182"/>
                    <a:pt x="142220" y="216359"/>
                    <a:pt x="143191" y="210659"/>
                  </a:cubicBezTo>
                  <a:cubicBezTo>
                    <a:pt x="149316" y="164566"/>
                    <a:pt x="136458" y="117745"/>
                    <a:pt x="110683" y="82446"/>
                  </a:cubicBezTo>
                  <a:lnTo>
                    <a:pt x="105891" y="75836"/>
                  </a:lnTo>
                  <a:lnTo>
                    <a:pt x="100312" y="69771"/>
                  </a:lnTo>
                  <a:lnTo>
                    <a:pt x="90542" y="59576"/>
                  </a:lnTo>
                  <a:lnTo>
                    <a:pt x="110752" y="42901"/>
                  </a:lnTo>
                  <a:cubicBezTo>
                    <a:pt x="137480" y="24844"/>
                    <a:pt x="167870" y="11796"/>
                    <a:pt x="200575" y="5104"/>
                  </a:cubicBezTo>
                  <a:lnTo>
                    <a:pt x="206268" y="4530"/>
                  </a:lnTo>
                  <a:lnTo>
                    <a:pt x="210693" y="16582"/>
                  </a:lnTo>
                  <a:cubicBezTo>
                    <a:pt x="218820" y="37203"/>
                    <a:pt x="231132" y="56307"/>
                    <a:pt x="245566" y="73653"/>
                  </a:cubicBezTo>
                  <a:cubicBezTo>
                    <a:pt x="259940" y="91119"/>
                    <a:pt x="277468" y="106281"/>
                    <a:pt x="296936" y="118351"/>
                  </a:cubicBezTo>
                  <a:cubicBezTo>
                    <a:pt x="316343" y="130481"/>
                    <a:pt x="337692" y="140063"/>
                    <a:pt x="360193" y="145400"/>
                  </a:cubicBezTo>
                  <a:cubicBezTo>
                    <a:pt x="365711" y="147099"/>
                    <a:pt x="371413" y="148008"/>
                    <a:pt x="377113" y="148857"/>
                  </a:cubicBezTo>
                  <a:cubicBezTo>
                    <a:pt x="382815" y="149706"/>
                    <a:pt x="388455" y="150980"/>
                    <a:pt x="394217" y="151101"/>
                  </a:cubicBezTo>
                  <a:lnTo>
                    <a:pt x="411441" y="152132"/>
                  </a:lnTo>
                  <a:cubicBezTo>
                    <a:pt x="412108" y="152132"/>
                    <a:pt x="410713" y="152193"/>
                    <a:pt x="413079" y="152132"/>
                  </a:cubicBezTo>
                  <a:lnTo>
                    <a:pt x="413564" y="152132"/>
                  </a:lnTo>
                  <a:lnTo>
                    <a:pt x="414534" y="152072"/>
                  </a:lnTo>
                  <a:lnTo>
                    <a:pt x="416475" y="152011"/>
                  </a:lnTo>
                  <a:lnTo>
                    <a:pt x="420357" y="151829"/>
                  </a:lnTo>
                  <a:lnTo>
                    <a:pt x="428120" y="151526"/>
                  </a:lnTo>
                  <a:cubicBezTo>
                    <a:pt x="433760" y="151041"/>
                    <a:pt x="440310" y="150010"/>
                    <a:pt x="446314" y="149160"/>
                  </a:cubicBezTo>
                  <a:cubicBezTo>
                    <a:pt x="452379" y="148190"/>
                    <a:pt x="457777" y="146431"/>
                    <a:pt x="463539" y="145097"/>
                  </a:cubicBezTo>
                  <a:cubicBezTo>
                    <a:pt x="469179" y="143641"/>
                    <a:pt x="474576" y="141337"/>
                    <a:pt x="480096" y="139396"/>
                  </a:cubicBezTo>
                  <a:cubicBezTo>
                    <a:pt x="485615" y="137455"/>
                    <a:pt x="490709" y="134605"/>
                    <a:pt x="495925" y="132179"/>
                  </a:cubicBezTo>
                  <a:cubicBezTo>
                    <a:pt x="537348" y="111133"/>
                    <a:pt x="568704" y="74016"/>
                    <a:pt x="583138" y="32775"/>
                  </a:cubicBezTo>
                  <a:lnTo>
                    <a:pt x="585867" y="25073"/>
                  </a:lnTo>
                  <a:lnTo>
                    <a:pt x="587869" y="17188"/>
                  </a:lnTo>
                  <a:cubicBezTo>
                    <a:pt x="589203" y="11912"/>
                    <a:pt x="590598" y="6757"/>
                    <a:pt x="591144" y="1420"/>
                  </a:cubicBezTo>
                  <a:close/>
                  <a:moveTo>
                    <a:pt x="251200" y="0"/>
                  </a:moveTo>
                  <a:lnTo>
                    <a:pt x="553052" y="0"/>
                  </a:lnTo>
                  <a:lnTo>
                    <a:pt x="551237" y="7120"/>
                  </a:lnTo>
                  <a:lnTo>
                    <a:pt x="549417" y="13246"/>
                  </a:lnTo>
                  <a:lnTo>
                    <a:pt x="546992" y="19189"/>
                  </a:lnTo>
                  <a:cubicBezTo>
                    <a:pt x="540502" y="35080"/>
                    <a:pt x="531162" y="50121"/>
                    <a:pt x="519214" y="62978"/>
                  </a:cubicBezTo>
                  <a:cubicBezTo>
                    <a:pt x="507266" y="75836"/>
                    <a:pt x="492832" y="86692"/>
                    <a:pt x="476820" y="94516"/>
                  </a:cubicBezTo>
                  <a:cubicBezTo>
                    <a:pt x="472696" y="96214"/>
                    <a:pt x="468815" y="98458"/>
                    <a:pt x="464569" y="99792"/>
                  </a:cubicBezTo>
                  <a:cubicBezTo>
                    <a:pt x="460324" y="101126"/>
                    <a:pt x="456200" y="102885"/>
                    <a:pt x="451833" y="103917"/>
                  </a:cubicBezTo>
                  <a:cubicBezTo>
                    <a:pt x="447527" y="104826"/>
                    <a:pt x="443039" y="106160"/>
                    <a:pt x="438854" y="106767"/>
                  </a:cubicBezTo>
                  <a:cubicBezTo>
                    <a:pt x="434609" y="107252"/>
                    <a:pt x="430970" y="108041"/>
                    <a:pt x="426239" y="108465"/>
                  </a:cubicBezTo>
                  <a:lnTo>
                    <a:pt x="411805" y="108950"/>
                  </a:lnTo>
                  <a:lnTo>
                    <a:pt x="397916" y="108041"/>
                  </a:lnTo>
                  <a:cubicBezTo>
                    <a:pt x="393246" y="107980"/>
                    <a:pt x="388697" y="106767"/>
                    <a:pt x="384149" y="106100"/>
                  </a:cubicBezTo>
                  <a:lnTo>
                    <a:pt x="377295" y="104947"/>
                  </a:lnTo>
                  <a:cubicBezTo>
                    <a:pt x="374991" y="104644"/>
                    <a:pt x="372808" y="103795"/>
                    <a:pt x="370563" y="103249"/>
                  </a:cubicBezTo>
                  <a:cubicBezTo>
                    <a:pt x="352430" y="99125"/>
                    <a:pt x="335205" y="91483"/>
                    <a:pt x="319497" y="81779"/>
                  </a:cubicBezTo>
                  <a:cubicBezTo>
                    <a:pt x="311431" y="77170"/>
                    <a:pt x="304274" y="71287"/>
                    <a:pt x="296936" y="65647"/>
                  </a:cubicBezTo>
                  <a:lnTo>
                    <a:pt x="286686" y="56307"/>
                  </a:lnTo>
                  <a:cubicBezTo>
                    <a:pt x="283290" y="53214"/>
                    <a:pt x="280439" y="49514"/>
                    <a:pt x="277286" y="46239"/>
                  </a:cubicBezTo>
                  <a:cubicBezTo>
                    <a:pt x="275770" y="44481"/>
                    <a:pt x="274071" y="42903"/>
                    <a:pt x="272737" y="41084"/>
                  </a:cubicBezTo>
                  <a:lnTo>
                    <a:pt x="268673" y="35565"/>
                  </a:lnTo>
                  <a:cubicBezTo>
                    <a:pt x="266005" y="31866"/>
                    <a:pt x="263033" y="28348"/>
                    <a:pt x="260789" y="24344"/>
                  </a:cubicBezTo>
                  <a:cubicBezTo>
                    <a:pt x="258424" y="20464"/>
                    <a:pt x="256058" y="16582"/>
                    <a:pt x="253693" y="12701"/>
                  </a:cubicBezTo>
                  <a:cubicBezTo>
                    <a:pt x="251691" y="8637"/>
                    <a:pt x="249751" y="4573"/>
                    <a:pt x="247749" y="510"/>
                  </a:cubicBezTo>
                  <a:lnTo>
                    <a:pt x="247687" y="354"/>
                  </a:lnTo>
                  <a:close/>
                </a:path>
              </a:pathLst>
            </a:custGeom>
            <a:solidFill>
              <a:srgbClr val="C20A0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A4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31802C3-FF68-4C48-AD4C-0D076860AD87}"/>
                </a:ext>
              </a:extLst>
            </p:cNvPr>
            <p:cNvSpPr txBox="1"/>
            <p:nvPr/>
          </p:nvSpPr>
          <p:spPr>
            <a:xfrm>
              <a:off x="3844633" y="3267498"/>
              <a:ext cx="336404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D11A1A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40AA9B6B-1292-49A3-8835-920D7DCAFDFB}"/>
              </a:ext>
            </a:extLst>
          </p:cNvPr>
          <p:cNvSpPr txBox="1"/>
          <p:nvPr/>
        </p:nvSpPr>
        <p:spPr>
          <a:xfrm>
            <a:off x="4034131" y="3604986"/>
            <a:ext cx="36925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FBEA8B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08418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"/>
          <p:cNvSpPr>
            <a:spLocks noChangeAspect="1"/>
          </p:cNvSpPr>
          <p:nvPr/>
        </p:nvSpPr>
        <p:spPr bwMode="auto">
          <a:xfrm>
            <a:off x="5105999" y="2259579"/>
            <a:ext cx="1980001" cy="1980000"/>
          </a:xfrm>
          <a:prstGeom prst="ellipse">
            <a:avLst/>
          </a:prstGeom>
          <a:noFill/>
          <a:ln>
            <a:noFill/>
          </a:ln>
        </p:spPr>
        <p:txBody>
          <a:bodyPr lIns="72000" tIns="46800" rIns="72000" anchor="ctr" anchorCtr="1"/>
          <a:lstStyle/>
          <a:p>
            <a:pPr algn="ctr"/>
            <a:endParaRPr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1"/>
          <p:cNvSpPr>
            <a:spLocks noChangeAspect="1"/>
          </p:cNvSpPr>
          <p:nvPr/>
        </p:nvSpPr>
        <p:spPr bwMode="auto">
          <a:xfrm>
            <a:off x="828146" y="2201298"/>
            <a:ext cx="1980001" cy="1979998"/>
          </a:xfrm>
          <a:prstGeom prst="ellipse">
            <a:avLst/>
          </a:prstGeom>
          <a:noFill/>
          <a:ln>
            <a:noFill/>
          </a:ln>
        </p:spPr>
        <p:txBody>
          <a:bodyPr lIns="72000" tIns="46800" rIns="72000" anchor="ctr" anchorCtr="1"/>
          <a:lstStyle/>
          <a:p>
            <a:pPr algn="ctr"/>
            <a:endParaRPr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1"/>
          <p:cNvSpPr txBox="1"/>
          <p:nvPr/>
        </p:nvSpPr>
        <p:spPr bwMode="auto">
          <a:xfrm>
            <a:off x="1075460" y="3493538"/>
            <a:ext cx="2687858" cy="848217"/>
          </a:xfrm>
          <a:prstGeom prst="rect">
            <a:avLst/>
          </a:prstGeom>
          <a:noFill/>
        </p:spPr>
        <p:txBody>
          <a:bodyPr wrap="square" lIns="90000" tIns="46800" rIns="90000" bIns="4680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5" name="3"/>
          <p:cNvSpPr>
            <a:spLocks noChangeAspect="1"/>
          </p:cNvSpPr>
          <p:nvPr/>
        </p:nvSpPr>
        <p:spPr bwMode="auto">
          <a:xfrm>
            <a:off x="9204282" y="2259579"/>
            <a:ext cx="1980001" cy="1980000"/>
          </a:xfrm>
          <a:prstGeom prst="ellipse">
            <a:avLst/>
          </a:prstGeom>
          <a:noFill/>
          <a:ln>
            <a:noFill/>
          </a:ln>
        </p:spPr>
        <p:txBody>
          <a:bodyPr lIns="72000" tIns="46800" rIns="72000" anchor="ctr" anchorCtr="1"/>
          <a:lstStyle/>
          <a:p>
            <a:pPr algn="ctr"/>
            <a:endParaRPr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84CDF4A-EA03-42B4-8480-C20943B3130A}"/>
              </a:ext>
            </a:extLst>
          </p:cNvPr>
          <p:cNvGrpSpPr/>
          <p:nvPr/>
        </p:nvGrpSpPr>
        <p:grpSpPr>
          <a:xfrm>
            <a:off x="3802254" y="188405"/>
            <a:ext cx="4562624" cy="671074"/>
            <a:chOff x="3802254" y="188405"/>
            <a:chExt cx="4562624" cy="671074"/>
          </a:xfrm>
        </p:grpSpPr>
        <p:sp>
          <p:nvSpPr>
            <p:cNvPr id="37" name="文本框 2"/>
            <p:cNvSpPr txBox="1"/>
            <p:nvPr/>
          </p:nvSpPr>
          <p:spPr>
            <a:xfrm>
              <a:off x="3802254" y="188405"/>
              <a:ext cx="4562624" cy="457953"/>
            </a:xfrm>
            <a:prstGeom prst="rect">
              <a:avLst/>
            </a:prstGeom>
            <a:noFill/>
          </p:spPr>
          <p:txBody>
            <a:bodyPr wrap="square" lIns="87764" tIns="43882" rIns="87764" bIns="43882" rtlCol="0">
              <a:spAutoFit/>
            </a:bodyPr>
            <a:lstStyle>
              <a:defPPr>
                <a:defRPr lang="zh-CN"/>
              </a:defPPr>
              <a:lvl1pPr algn="ctr">
                <a:defRPr sz="2400" spc="300">
                  <a:solidFill>
                    <a:schemeClr val="tx2"/>
                  </a:solidFill>
                  <a:latin typeface="思源黑体 CN Bold" pitchFamily="34" charset="-122"/>
                  <a:ea typeface="思源黑体 CN Bold" pitchFamily="34" charset="-122"/>
                </a:defRPr>
              </a:lvl1pPr>
            </a:lstStyle>
            <a:p>
              <a:r>
                <a:rPr lang="zh-CN" altLang="en-US" b="1" spc="0" dirty="0">
                  <a:gradFill flip="none" rotWithShape="1"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spc="0" dirty="0">
                <a:gradFill flip="none" rotWithShape="1">
                  <a:gsLst>
                    <a:gs pos="0">
                      <a:srgbClr val="EEDBB8"/>
                    </a:gs>
                    <a:gs pos="100000">
                      <a:srgbClr val="E5C46A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854678C-494A-4720-9956-EB9C5BD4707A}"/>
                </a:ext>
              </a:extLst>
            </p:cNvPr>
            <p:cNvSpPr txBox="1"/>
            <p:nvPr/>
          </p:nvSpPr>
          <p:spPr>
            <a:xfrm>
              <a:off x="4281753" y="551702"/>
              <a:ext cx="360362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A6779E60-4E27-4CB1-82FE-312EB520E107}"/>
              </a:ext>
            </a:extLst>
          </p:cNvPr>
          <p:cNvSpPr txBox="1"/>
          <p:nvPr/>
        </p:nvSpPr>
        <p:spPr>
          <a:xfrm>
            <a:off x="1475412" y="3059668"/>
            <a:ext cx="18879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添加标题文本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EC33AF76-D27C-4D47-86AD-1D3BF1850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154" y="1676916"/>
            <a:ext cx="4177038" cy="3873500"/>
          </a:xfrm>
          <a:prstGeom prst="rect">
            <a:avLst/>
          </a:prstGeom>
        </p:spPr>
      </p:pic>
      <p:sp>
        <p:nvSpPr>
          <p:cNvPr id="40" name="1">
            <a:extLst>
              <a:ext uri="{FF2B5EF4-FFF2-40B4-BE49-F238E27FC236}">
                <a16:creationId xmlns:a16="http://schemas.microsoft.com/office/drawing/2014/main" id="{D8A00B73-2711-4A49-BCEB-DC9C9EDB22D7}"/>
              </a:ext>
            </a:extLst>
          </p:cNvPr>
          <p:cNvSpPr txBox="1"/>
          <p:nvPr/>
        </p:nvSpPr>
        <p:spPr bwMode="auto">
          <a:xfrm>
            <a:off x="8355703" y="3493538"/>
            <a:ext cx="2687858" cy="848217"/>
          </a:xfrm>
          <a:prstGeom prst="rect">
            <a:avLst/>
          </a:prstGeom>
          <a:noFill/>
        </p:spPr>
        <p:txBody>
          <a:bodyPr wrap="square" lIns="90000" tIns="46800" rIns="90000" bIns="4680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7F80748-CEE7-4C1A-B54C-78E4222540ED}"/>
              </a:ext>
            </a:extLst>
          </p:cNvPr>
          <p:cNvSpPr txBox="1"/>
          <p:nvPr/>
        </p:nvSpPr>
        <p:spPr>
          <a:xfrm>
            <a:off x="8755655" y="3059668"/>
            <a:ext cx="18879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添加标题文本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2446303" y="1594875"/>
            <a:ext cx="4658406" cy="1176911"/>
            <a:chOff x="484416" y="1392392"/>
            <a:chExt cx="4658406" cy="1176911"/>
          </a:xfrm>
        </p:grpSpPr>
        <p:sp>
          <p:nvSpPr>
            <p:cNvPr id="37" name="矩形 36"/>
            <p:cNvSpPr/>
            <p:nvPr/>
          </p:nvSpPr>
          <p:spPr>
            <a:xfrm>
              <a:off x="571500" y="1392392"/>
              <a:ext cx="2955471" cy="514349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00100" y="1464900"/>
              <a:ext cx="27268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BEA8B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84416" y="1974845"/>
              <a:ext cx="4658406" cy="594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1" t="23754" r="27200" b="17385"/>
          <a:stretch>
            <a:fillRect/>
          </a:stretch>
        </p:blipFill>
        <p:spPr>
          <a:xfrm>
            <a:off x="7417373" y="0"/>
            <a:ext cx="4774627" cy="5263125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33B9545A-65CB-443A-B880-47F369D517AB}"/>
              </a:ext>
            </a:extLst>
          </p:cNvPr>
          <p:cNvGrpSpPr/>
          <p:nvPr/>
        </p:nvGrpSpPr>
        <p:grpSpPr>
          <a:xfrm>
            <a:off x="3802254" y="188405"/>
            <a:ext cx="4562624" cy="671074"/>
            <a:chOff x="3802254" y="188405"/>
            <a:chExt cx="4562624" cy="671074"/>
          </a:xfrm>
        </p:grpSpPr>
        <p:sp>
          <p:nvSpPr>
            <p:cNvPr id="20" name="文本框 2">
              <a:extLst>
                <a:ext uri="{FF2B5EF4-FFF2-40B4-BE49-F238E27FC236}">
                  <a16:creationId xmlns:a16="http://schemas.microsoft.com/office/drawing/2014/main" id="{DB001949-F306-49D7-B604-FA8BDD76DC58}"/>
                </a:ext>
              </a:extLst>
            </p:cNvPr>
            <p:cNvSpPr txBox="1"/>
            <p:nvPr/>
          </p:nvSpPr>
          <p:spPr>
            <a:xfrm>
              <a:off x="3802254" y="188405"/>
              <a:ext cx="4562624" cy="457953"/>
            </a:xfrm>
            <a:prstGeom prst="rect">
              <a:avLst/>
            </a:prstGeom>
            <a:noFill/>
          </p:spPr>
          <p:txBody>
            <a:bodyPr wrap="square" lIns="87764" tIns="43882" rIns="87764" bIns="43882" rtlCol="0">
              <a:spAutoFit/>
            </a:bodyPr>
            <a:lstStyle>
              <a:defPPr>
                <a:defRPr lang="zh-CN"/>
              </a:defPPr>
              <a:lvl1pPr algn="ctr">
                <a:defRPr sz="2400" spc="300">
                  <a:solidFill>
                    <a:schemeClr val="tx2"/>
                  </a:solidFill>
                  <a:latin typeface="思源黑体 CN Bold" pitchFamily="34" charset="-122"/>
                  <a:ea typeface="思源黑体 CN Bold" pitchFamily="34" charset="-122"/>
                </a:defRPr>
              </a:lvl1pPr>
            </a:lstStyle>
            <a:p>
              <a:r>
                <a:rPr lang="zh-CN" altLang="en-US" b="1" spc="0" dirty="0">
                  <a:gradFill flip="none" rotWithShape="1"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spc="0" dirty="0">
                <a:gradFill flip="none" rotWithShape="1">
                  <a:gsLst>
                    <a:gs pos="0">
                      <a:srgbClr val="EEDBB8"/>
                    </a:gs>
                    <a:gs pos="100000">
                      <a:srgbClr val="E5C46A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23DF4D3-6879-4A9B-A235-D0861F077922}"/>
                </a:ext>
              </a:extLst>
            </p:cNvPr>
            <p:cNvSpPr txBox="1"/>
            <p:nvPr/>
          </p:nvSpPr>
          <p:spPr>
            <a:xfrm>
              <a:off x="4281753" y="551702"/>
              <a:ext cx="360362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E7DE19E-C428-4FBF-BA72-91515353D4E8}"/>
              </a:ext>
            </a:extLst>
          </p:cNvPr>
          <p:cNvGrpSpPr/>
          <p:nvPr/>
        </p:nvGrpSpPr>
        <p:grpSpPr>
          <a:xfrm>
            <a:off x="3476817" y="2987282"/>
            <a:ext cx="4658406" cy="1176911"/>
            <a:chOff x="484416" y="1392392"/>
            <a:chExt cx="4658406" cy="1176911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E2319E0C-26C2-4ADF-9C40-73D7E93EBC87}"/>
                </a:ext>
              </a:extLst>
            </p:cNvPr>
            <p:cNvSpPr/>
            <p:nvPr/>
          </p:nvSpPr>
          <p:spPr>
            <a:xfrm>
              <a:off x="571500" y="1392392"/>
              <a:ext cx="2955471" cy="514349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36496D-4618-4DBC-9F4E-EDFFACCFB51B}"/>
                </a:ext>
              </a:extLst>
            </p:cNvPr>
            <p:cNvSpPr txBox="1"/>
            <p:nvPr/>
          </p:nvSpPr>
          <p:spPr>
            <a:xfrm>
              <a:off x="800100" y="1464900"/>
              <a:ext cx="27268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BEA8B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523FF28-F410-4F6D-8F8A-D3D9FF1FC0E8}"/>
                </a:ext>
              </a:extLst>
            </p:cNvPr>
            <p:cNvSpPr txBox="1"/>
            <p:nvPr/>
          </p:nvSpPr>
          <p:spPr>
            <a:xfrm>
              <a:off x="484416" y="1974845"/>
              <a:ext cx="4658406" cy="594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C5DA0C2-9EDB-4D65-B76D-0D1E47D477B5}"/>
              </a:ext>
            </a:extLst>
          </p:cNvPr>
          <p:cNvGrpSpPr/>
          <p:nvPr/>
        </p:nvGrpSpPr>
        <p:grpSpPr>
          <a:xfrm>
            <a:off x="4507331" y="4379689"/>
            <a:ext cx="4658406" cy="1176911"/>
            <a:chOff x="484416" y="1392392"/>
            <a:chExt cx="4658406" cy="1176911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341D922-90D8-44C1-8E75-F7A58208B207}"/>
                </a:ext>
              </a:extLst>
            </p:cNvPr>
            <p:cNvSpPr/>
            <p:nvPr/>
          </p:nvSpPr>
          <p:spPr>
            <a:xfrm>
              <a:off x="571500" y="1392392"/>
              <a:ext cx="2955471" cy="514349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07C0355-3573-42A8-B449-0B66DF120681}"/>
                </a:ext>
              </a:extLst>
            </p:cNvPr>
            <p:cNvSpPr txBox="1"/>
            <p:nvPr/>
          </p:nvSpPr>
          <p:spPr>
            <a:xfrm>
              <a:off x="800100" y="1464900"/>
              <a:ext cx="27268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BEA8B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80078DB-BF64-49BE-A3F0-29ED4B4DE112}"/>
                </a:ext>
              </a:extLst>
            </p:cNvPr>
            <p:cNvSpPr txBox="1"/>
            <p:nvPr/>
          </p:nvSpPr>
          <p:spPr>
            <a:xfrm>
              <a:off x="484416" y="1974845"/>
              <a:ext cx="4658406" cy="594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14224CA0-74DD-4C94-A8F2-A3B0BAA6D2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61" y="2540788"/>
            <a:ext cx="1958755" cy="387071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1"/>
          <p:cNvSpPr/>
          <p:nvPr/>
        </p:nvSpPr>
        <p:spPr>
          <a:xfrm>
            <a:off x="1248229" y="1369160"/>
            <a:ext cx="9695542" cy="1345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cs typeface="+mn-ea"/>
                <a:sym typeface="+mn-lt"/>
              </a:rPr>
              <a:t>200</a:t>
            </a:r>
            <a:r>
              <a:rPr lang="zh-CN" altLang="en-US" sz="14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cs typeface="+mn-ea"/>
                <a:sym typeface="+mn-lt"/>
              </a:rPr>
              <a:t>5</a:t>
            </a:r>
            <a:r>
              <a:rPr lang="zh-CN" altLang="en-US" sz="1400" dirty="0"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Rectangle 3"/>
          <p:cNvSpPr/>
          <p:nvPr/>
        </p:nvSpPr>
        <p:spPr>
          <a:xfrm>
            <a:off x="1553028" y="2854672"/>
            <a:ext cx="1146628" cy="1146628"/>
          </a:xfrm>
          <a:prstGeom prst="rect">
            <a:avLst/>
          </a:prstGeom>
          <a:solidFill>
            <a:srgbClr val="A40000"/>
          </a:solidFill>
          <a:ln>
            <a:noFill/>
          </a:ln>
          <a:effectLst>
            <a:outerShdw blurRad="254000" dist="101600" dir="5400000" algn="ctr" rotWithShape="0">
              <a:schemeClr val="accent5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Rectangle 4"/>
          <p:cNvSpPr/>
          <p:nvPr/>
        </p:nvSpPr>
        <p:spPr>
          <a:xfrm>
            <a:off x="1553027" y="2854672"/>
            <a:ext cx="4064001" cy="1146628"/>
          </a:xfrm>
          <a:prstGeom prst="rect">
            <a:avLst/>
          </a:prstGeom>
          <a:noFill/>
          <a:ln w="6350"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Rectangle 7"/>
          <p:cNvSpPr/>
          <p:nvPr/>
        </p:nvSpPr>
        <p:spPr>
          <a:xfrm>
            <a:off x="2971870" y="298093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输入标题</a:t>
            </a:r>
            <a:endParaRPr lang="en-US" sz="2400" dirty="0">
              <a:cs typeface="+mn-ea"/>
              <a:sym typeface="+mn-lt"/>
            </a:endParaRPr>
          </a:p>
        </p:txBody>
      </p:sp>
      <p:sp>
        <p:nvSpPr>
          <p:cNvPr id="16" name="Rectangle 8"/>
          <p:cNvSpPr/>
          <p:nvPr/>
        </p:nvSpPr>
        <p:spPr>
          <a:xfrm>
            <a:off x="2971871" y="3295122"/>
            <a:ext cx="2460123" cy="553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cs typeface="+mn-ea"/>
                <a:sym typeface="+mn-lt"/>
              </a:rPr>
              <a:t>……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17" name="Rectangle 22"/>
          <p:cNvSpPr/>
          <p:nvPr/>
        </p:nvSpPr>
        <p:spPr>
          <a:xfrm>
            <a:off x="1727198" y="3135600"/>
            <a:ext cx="798288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200" dirty="0">
                <a:solidFill>
                  <a:srgbClr val="FBEA8B"/>
                </a:solidFill>
                <a:cs typeface="+mn-ea"/>
                <a:sym typeface="+mn-lt"/>
              </a:rPr>
              <a:t>01</a:t>
            </a:r>
            <a:endParaRPr lang="en-US" sz="4000" dirty="0">
              <a:solidFill>
                <a:srgbClr val="FBEA8B"/>
              </a:solidFill>
              <a:cs typeface="+mn-ea"/>
              <a:sym typeface="+mn-lt"/>
            </a:endParaRPr>
          </a:p>
        </p:txBody>
      </p:sp>
      <p:sp>
        <p:nvSpPr>
          <p:cNvPr id="18" name="Rectangle 14"/>
          <p:cNvSpPr/>
          <p:nvPr/>
        </p:nvSpPr>
        <p:spPr>
          <a:xfrm>
            <a:off x="1553028" y="4513911"/>
            <a:ext cx="1146628" cy="1146628"/>
          </a:xfrm>
          <a:prstGeom prst="rect">
            <a:avLst/>
          </a:prstGeom>
          <a:solidFill>
            <a:srgbClr val="A40000"/>
          </a:solidFill>
          <a:ln>
            <a:noFill/>
          </a:ln>
          <a:effectLst>
            <a:outerShdw blurRad="254000" dist="101600" dir="5400000" algn="ctr" rotWithShape="0">
              <a:schemeClr val="accent5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Rectangle 13"/>
          <p:cNvSpPr/>
          <p:nvPr/>
        </p:nvSpPr>
        <p:spPr>
          <a:xfrm>
            <a:off x="1553027" y="4513911"/>
            <a:ext cx="4064001" cy="1146628"/>
          </a:xfrm>
          <a:prstGeom prst="rect">
            <a:avLst/>
          </a:prstGeom>
          <a:noFill/>
          <a:ln w="6350"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Rectangle 24"/>
          <p:cNvSpPr/>
          <p:nvPr/>
        </p:nvSpPr>
        <p:spPr>
          <a:xfrm>
            <a:off x="1727198" y="4794839"/>
            <a:ext cx="798288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200" dirty="0">
                <a:solidFill>
                  <a:srgbClr val="FBEA8B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1" name="Rectangle 7"/>
          <p:cNvSpPr/>
          <p:nvPr/>
        </p:nvSpPr>
        <p:spPr>
          <a:xfrm>
            <a:off x="2971870" y="46227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输入标题</a:t>
            </a:r>
            <a:endParaRPr lang="en-US" sz="2400" dirty="0">
              <a:cs typeface="+mn-ea"/>
              <a:sym typeface="+mn-lt"/>
            </a:endParaRPr>
          </a:p>
        </p:txBody>
      </p:sp>
      <p:sp>
        <p:nvSpPr>
          <p:cNvPr id="22" name="Rectangle 8"/>
          <p:cNvSpPr/>
          <p:nvPr/>
        </p:nvSpPr>
        <p:spPr>
          <a:xfrm>
            <a:off x="2971871" y="4936970"/>
            <a:ext cx="2460123" cy="551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cs typeface="+mn-ea"/>
                <a:sym typeface="+mn-lt"/>
              </a:rPr>
              <a:t>……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23" name="Rectangle 10"/>
          <p:cNvSpPr/>
          <p:nvPr/>
        </p:nvSpPr>
        <p:spPr>
          <a:xfrm>
            <a:off x="6574971" y="2854672"/>
            <a:ext cx="1146628" cy="1146628"/>
          </a:xfrm>
          <a:prstGeom prst="rect">
            <a:avLst/>
          </a:prstGeom>
          <a:solidFill>
            <a:srgbClr val="A40000"/>
          </a:solidFill>
          <a:ln>
            <a:noFill/>
          </a:ln>
          <a:effectLst>
            <a:outerShdw blurRad="254000" dist="101600" dir="5400000" algn="ctr" rotWithShape="0">
              <a:schemeClr val="accent5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Rectangle 9"/>
          <p:cNvSpPr/>
          <p:nvPr/>
        </p:nvSpPr>
        <p:spPr>
          <a:xfrm>
            <a:off x="6574970" y="2854672"/>
            <a:ext cx="4064001" cy="1146628"/>
          </a:xfrm>
          <a:prstGeom prst="rect">
            <a:avLst/>
          </a:prstGeom>
          <a:noFill/>
          <a:ln w="6350"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Rectangle 23"/>
          <p:cNvSpPr/>
          <p:nvPr/>
        </p:nvSpPr>
        <p:spPr>
          <a:xfrm>
            <a:off x="6749141" y="3135600"/>
            <a:ext cx="798288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200" dirty="0">
                <a:solidFill>
                  <a:srgbClr val="FBEA8B"/>
                </a:solidFill>
                <a:cs typeface="+mn-ea"/>
                <a:sym typeface="+mn-lt"/>
              </a:rPr>
              <a:t>02</a:t>
            </a:r>
            <a:endParaRPr lang="en-US" sz="4000" dirty="0">
              <a:solidFill>
                <a:srgbClr val="FBEA8B"/>
              </a:solidFill>
              <a:cs typeface="+mn-ea"/>
              <a:sym typeface="+mn-lt"/>
            </a:endParaRPr>
          </a:p>
        </p:txBody>
      </p:sp>
      <p:sp>
        <p:nvSpPr>
          <p:cNvPr id="26" name="Rectangle 7"/>
          <p:cNvSpPr/>
          <p:nvPr/>
        </p:nvSpPr>
        <p:spPr>
          <a:xfrm>
            <a:off x="7995345" y="298093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输入标题</a:t>
            </a:r>
            <a:endParaRPr lang="en-US" sz="2400" dirty="0">
              <a:cs typeface="+mn-ea"/>
              <a:sym typeface="+mn-lt"/>
            </a:endParaRPr>
          </a:p>
        </p:txBody>
      </p:sp>
      <p:sp>
        <p:nvSpPr>
          <p:cNvPr id="28" name="Rectangle 8"/>
          <p:cNvSpPr/>
          <p:nvPr/>
        </p:nvSpPr>
        <p:spPr>
          <a:xfrm>
            <a:off x="7995346" y="3295122"/>
            <a:ext cx="2460123" cy="551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cs typeface="+mn-ea"/>
                <a:sym typeface="+mn-lt"/>
              </a:rPr>
              <a:t>……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30" name="Rectangle 18"/>
          <p:cNvSpPr/>
          <p:nvPr/>
        </p:nvSpPr>
        <p:spPr>
          <a:xfrm>
            <a:off x="6574971" y="4513911"/>
            <a:ext cx="1146628" cy="1146628"/>
          </a:xfrm>
          <a:prstGeom prst="rect">
            <a:avLst/>
          </a:prstGeom>
          <a:solidFill>
            <a:srgbClr val="A40000"/>
          </a:solidFill>
          <a:ln>
            <a:noFill/>
          </a:ln>
          <a:effectLst>
            <a:outerShdw blurRad="254000" dist="101600" dir="5400000" algn="ctr" rotWithShape="0">
              <a:schemeClr val="accent5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" name="Rectangle 17"/>
          <p:cNvSpPr/>
          <p:nvPr/>
        </p:nvSpPr>
        <p:spPr>
          <a:xfrm>
            <a:off x="6574970" y="4513911"/>
            <a:ext cx="4064001" cy="1146628"/>
          </a:xfrm>
          <a:prstGeom prst="rect">
            <a:avLst/>
          </a:prstGeom>
          <a:noFill/>
          <a:ln w="6350"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Rectangle 25"/>
          <p:cNvSpPr/>
          <p:nvPr/>
        </p:nvSpPr>
        <p:spPr>
          <a:xfrm>
            <a:off x="6750483" y="4794839"/>
            <a:ext cx="795604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200" dirty="0">
                <a:solidFill>
                  <a:srgbClr val="FBEA8B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3" name="Rectangle 7"/>
          <p:cNvSpPr/>
          <p:nvPr/>
        </p:nvSpPr>
        <p:spPr>
          <a:xfrm>
            <a:off x="7995345" y="46227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输入标题</a:t>
            </a:r>
            <a:endParaRPr lang="en-US" sz="2400" dirty="0">
              <a:cs typeface="+mn-ea"/>
              <a:sym typeface="+mn-lt"/>
            </a:endParaRPr>
          </a:p>
        </p:txBody>
      </p:sp>
      <p:sp>
        <p:nvSpPr>
          <p:cNvPr id="34" name="Rectangle 8"/>
          <p:cNvSpPr/>
          <p:nvPr/>
        </p:nvSpPr>
        <p:spPr>
          <a:xfrm>
            <a:off x="7995346" y="4936970"/>
            <a:ext cx="2460123" cy="551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cs typeface="+mn-ea"/>
                <a:sym typeface="+mn-lt"/>
              </a:rPr>
              <a:t>……</a:t>
            </a:r>
            <a:endParaRPr lang="zh-CN" altLang="en-US" sz="1050" dirty="0"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B84BFD3-BE86-4209-9321-24ADCCDD3EA2}"/>
              </a:ext>
            </a:extLst>
          </p:cNvPr>
          <p:cNvGrpSpPr/>
          <p:nvPr/>
        </p:nvGrpSpPr>
        <p:grpSpPr>
          <a:xfrm>
            <a:off x="3802254" y="188405"/>
            <a:ext cx="4562624" cy="671074"/>
            <a:chOff x="3802254" y="188405"/>
            <a:chExt cx="4562624" cy="671074"/>
          </a:xfrm>
        </p:grpSpPr>
        <p:sp>
          <p:nvSpPr>
            <p:cNvPr id="36" name="文本框 2">
              <a:extLst>
                <a:ext uri="{FF2B5EF4-FFF2-40B4-BE49-F238E27FC236}">
                  <a16:creationId xmlns:a16="http://schemas.microsoft.com/office/drawing/2014/main" id="{53429B17-90CB-476D-A322-9BB37D3CA841}"/>
                </a:ext>
              </a:extLst>
            </p:cNvPr>
            <p:cNvSpPr txBox="1"/>
            <p:nvPr/>
          </p:nvSpPr>
          <p:spPr>
            <a:xfrm>
              <a:off x="3802254" y="188405"/>
              <a:ext cx="4562624" cy="457953"/>
            </a:xfrm>
            <a:prstGeom prst="rect">
              <a:avLst/>
            </a:prstGeom>
            <a:noFill/>
          </p:spPr>
          <p:txBody>
            <a:bodyPr wrap="square" lIns="87764" tIns="43882" rIns="87764" bIns="43882" rtlCol="0">
              <a:spAutoFit/>
            </a:bodyPr>
            <a:lstStyle>
              <a:defPPr>
                <a:defRPr lang="zh-CN"/>
              </a:defPPr>
              <a:lvl1pPr algn="ctr">
                <a:defRPr sz="2400" spc="300">
                  <a:solidFill>
                    <a:schemeClr val="tx2"/>
                  </a:solidFill>
                  <a:latin typeface="思源黑体 CN Bold" pitchFamily="34" charset="-122"/>
                  <a:ea typeface="思源黑体 CN Bold" pitchFamily="34" charset="-122"/>
                </a:defRPr>
              </a:lvl1pPr>
            </a:lstStyle>
            <a:p>
              <a:r>
                <a:rPr lang="zh-CN" altLang="en-US" b="1" spc="0" dirty="0">
                  <a:gradFill flip="none" rotWithShape="1"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spc="0" dirty="0">
                <a:gradFill flip="none" rotWithShape="1">
                  <a:gsLst>
                    <a:gs pos="0">
                      <a:srgbClr val="EEDBB8"/>
                    </a:gs>
                    <a:gs pos="100000">
                      <a:srgbClr val="E5C46A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EED2DE4-B993-4916-9F99-20A3C55CFBA6}"/>
                </a:ext>
              </a:extLst>
            </p:cNvPr>
            <p:cNvSpPr txBox="1"/>
            <p:nvPr/>
          </p:nvSpPr>
          <p:spPr>
            <a:xfrm>
              <a:off x="4281753" y="551702"/>
              <a:ext cx="360362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97526" y="4180115"/>
            <a:ext cx="2271554" cy="1432914"/>
            <a:chOff x="667701" y="4379325"/>
            <a:chExt cx="2134750" cy="1263288"/>
          </a:xfrm>
        </p:grpSpPr>
        <p:sp>
          <p:nvSpPr>
            <p:cNvPr id="11" name="1"/>
            <p:cNvSpPr/>
            <p:nvPr/>
          </p:nvSpPr>
          <p:spPr>
            <a:xfrm>
              <a:off x="678500" y="4379325"/>
              <a:ext cx="2123951" cy="371482"/>
            </a:xfrm>
            <a:prstGeom prst="roundRect">
              <a:avLst>
                <a:gd name="adj" fmla="val 15539"/>
              </a:avLst>
            </a:prstGeom>
            <a:solidFill>
              <a:srgbClr val="A4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BEA8B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2" name="1"/>
            <p:cNvSpPr/>
            <p:nvPr/>
          </p:nvSpPr>
          <p:spPr bwMode="auto">
            <a:xfrm>
              <a:off x="667701" y="4852102"/>
              <a:ext cx="2134750" cy="7905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77AF977-CE2F-45E4-99BC-9E9EC167747C}"/>
              </a:ext>
            </a:extLst>
          </p:cNvPr>
          <p:cNvGrpSpPr/>
          <p:nvPr/>
        </p:nvGrpSpPr>
        <p:grpSpPr>
          <a:xfrm>
            <a:off x="3802254" y="188405"/>
            <a:ext cx="4562624" cy="671074"/>
            <a:chOff x="3802254" y="188405"/>
            <a:chExt cx="4562624" cy="671074"/>
          </a:xfrm>
        </p:grpSpPr>
        <p:sp>
          <p:nvSpPr>
            <p:cNvPr id="28" name="文本框 2">
              <a:extLst>
                <a:ext uri="{FF2B5EF4-FFF2-40B4-BE49-F238E27FC236}">
                  <a16:creationId xmlns:a16="http://schemas.microsoft.com/office/drawing/2014/main" id="{2B49B9A2-282E-46FC-9093-FEEFD1D79729}"/>
                </a:ext>
              </a:extLst>
            </p:cNvPr>
            <p:cNvSpPr txBox="1"/>
            <p:nvPr/>
          </p:nvSpPr>
          <p:spPr>
            <a:xfrm>
              <a:off x="3802254" y="188405"/>
              <a:ext cx="4562624" cy="457953"/>
            </a:xfrm>
            <a:prstGeom prst="rect">
              <a:avLst/>
            </a:prstGeom>
            <a:noFill/>
          </p:spPr>
          <p:txBody>
            <a:bodyPr wrap="square" lIns="87764" tIns="43882" rIns="87764" bIns="43882" rtlCol="0">
              <a:spAutoFit/>
            </a:bodyPr>
            <a:lstStyle>
              <a:defPPr>
                <a:defRPr lang="zh-CN"/>
              </a:defPPr>
              <a:lvl1pPr algn="ctr">
                <a:defRPr sz="2400" spc="300">
                  <a:solidFill>
                    <a:schemeClr val="tx2"/>
                  </a:solidFill>
                  <a:latin typeface="思源黑体 CN Bold" pitchFamily="34" charset="-122"/>
                  <a:ea typeface="思源黑体 CN Bold" pitchFamily="34" charset="-122"/>
                </a:defRPr>
              </a:lvl1pPr>
            </a:lstStyle>
            <a:p>
              <a:r>
                <a:rPr lang="zh-CN" altLang="en-US" b="1" spc="0" dirty="0">
                  <a:gradFill flip="none" rotWithShape="1"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spc="0" dirty="0">
                <a:gradFill flip="none" rotWithShape="1">
                  <a:gsLst>
                    <a:gs pos="0">
                      <a:srgbClr val="EEDBB8"/>
                    </a:gs>
                    <a:gs pos="100000">
                      <a:srgbClr val="E5C46A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FFC182D-DBF8-4E58-BE7C-DDD1021B09F2}"/>
                </a:ext>
              </a:extLst>
            </p:cNvPr>
            <p:cNvSpPr txBox="1"/>
            <p:nvPr/>
          </p:nvSpPr>
          <p:spPr>
            <a:xfrm>
              <a:off x="4281753" y="551702"/>
              <a:ext cx="360362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35FED01A-B929-447D-B3A8-21EF315150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929" y="1465943"/>
            <a:ext cx="1760237" cy="2319639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882EE816-5489-413F-BEAF-8F805700C002}"/>
              </a:ext>
            </a:extLst>
          </p:cNvPr>
          <p:cNvGrpSpPr/>
          <p:nvPr/>
        </p:nvGrpSpPr>
        <p:grpSpPr>
          <a:xfrm>
            <a:off x="4773785" y="4180115"/>
            <a:ext cx="2271554" cy="1432914"/>
            <a:chOff x="673100" y="4379325"/>
            <a:chExt cx="2134750" cy="1263288"/>
          </a:xfrm>
        </p:grpSpPr>
        <p:sp>
          <p:nvSpPr>
            <p:cNvPr id="32" name="1">
              <a:extLst>
                <a:ext uri="{FF2B5EF4-FFF2-40B4-BE49-F238E27FC236}">
                  <a16:creationId xmlns:a16="http://schemas.microsoft.com/office/drawing/2014/main" id="{12382A5D-3A9E-4427-89AD-B302BE322D0E}"/>
                </a:ext>
              </a:extLst>
            </p:cNvPr>
            <p:cNvSpPr/>
            <p:nvPr/>
          </p:nvSpPr>
          <p:spPr>
            <a:xfrm>
              <a:off x="678500" y="4379325"/>
              <a:ext cx="2123951" cy="371482"/>
            </a:xfrm>
            <a:prstGeom prst="roundRect">
              <a:avLst>
                <a:gd name="adj" fmla="val 15539"/>
              </a:avLst>
            </a:prstGeom>
            <a:solidFill>
              <a:srgbClr val="A4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BEA8B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3" name="1">
              <a:extLst>
                <a:ext uri="{FF2B5EF4-FFF2-40B4-BE49-F238E27FC236}">
                  <a16:creationId xmlns:a16="http://schemas.microsoft.com/office/drawing/2014/main" id="{CB06DF45-1E1C-4300-8233-66B60FB4338A}"/>
                </a:ext>
              </a:extLst>
            </p:cNvPr>
            <p:cNvSpPr/>
            <p:nvPr/>
          </p:nvSpPr>
          <p:spPr bwMode="auto">
            <a:xfrm>
              <a:off x="673100" y="4852102"/>
              <a:ext cx="2134750" cy="7905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484BDCE-FFE9-4A77-897B-6FA36CBA5C53}"/>
              </a:ext>
            </a:extLst>
          </p:cNvPr>
          <p:cNvGrpSpPr/>
          <p:nvPr/>
        </p:nvGrpSpPr>
        <p:grpSpPr>
          <a:xfrm>
            <a:off x="8344299" y="4180115"/>
            <a:ext cx="2271554" cy="1432914"/>
            <a:chOff x="673100" y="4379325"/>
            <a:chExt cx="2134750" cy="1263288"/>
          </a:xfrm>
        </p:grpSpPr>
        <p:sp>
          <p:nvSpPr>
            <p:cNvPr id="36" name="1">
              <a:extLst>
                <a:ext uri="{FF2B5EF4-FFF2-40B4-BE49-F238E27FC236}">
                  <a16:creationId xmlns:a16="http://schemas.microsoft.com/office/drawing/2014/main" id="{0A5E374E-2628-43F6-B02D-508FCAE88B62}"/>
                </a:ext>
              </a:extLst>
            </p:cNvPr>
            <p:cNvSpPr/>
            <p:nvPr/>
          </p:nvSpPr>
          <p:spPr>
            <a:xfrm>
              <a:off x="678500" y="4379325"/>
              <a:ext cx="2123951" cy="371482"/>
            </a:xfrm>
            <a:prstGeom prst="roundRect">
              <a:avLst>
                <a:gd name="adj" fmla="val 15539"/>
              </a:avLst>
            </a:prstGeom>
            <a:solidFill>
              <a:srgbClr val="A4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BEA8B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7" name="1">
              <a:extLst>
                <a:ext uri="{FF2B5EF4-FFF2-40B4-BE49-F238E27FC236}">
                  <a16:creationId xmlns:a16="http://schemas.microsoft.com/office/drawing/2014/main" id="{F7A29539-C55A-4B0E-9ECD-297FEC9EF65B}"/>
                </a:ext>
              </a:extLst>
            </p:cNvPr>
            <p:cNvSpPr/>
            <p:nvPr/>
          </p:nvSpPr>
          <p:spPr bwMode="auto">
            <a:xfrm>
              <a:off x="673100" y="4852102"/>
              <a:ext cx="2134750" cy="7905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012418CE-6B84-4263-A4A1-BC983FEF09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785" y="1465943"/>
            <a:ext cx="2104274" cy="241007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8591688C-80DB-495F-BF7B-44EB85D04A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299" y="1838498"/>
            <a:ext cx="2104274" cy="19470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1FCB23BE-D74A-4617-86C4-8A78D8F0DDE7}"/>
              </a:ext>
            </a:extLst>
          </p:cNvPr>
          <p:cNvSpPr/>
          <p:nvPr/>
        </p:nvSpPr>
        <p:spPr>
          <a:xfrm>
            <a:off x="8556625" y="2204272"/>
            <a:ext cx="2680865" cy="515414"/>
          </a:xfrm>
          <a:custGeom>
            <a:avLst/>
            <a:gdLst>
              <a:gd name="connsiteX0" fmla="*/ 380113 w 2680865"/>
              <a:gd name="connsiteY0" fmla="*/ 227497 h 515414"/>
              <a:gd name="connsiteX1" fmla="*/ 337194 w 2680865"/>
              <a:gd name="connsiteY1" fmla="*/ 229836 h 515414"/>
              <a:gd name="connsiteX2" fmla="*/ 301472 w 2680865"/>
              <a:gd name="connsiteY2" fmla="*/ 247112 h 515414"/>
              <a:gd name="connsiteX3" fmla="*/ 276728 w 2680865"/>
              <a:gd name="connsiteY3" fmla="*/ 273296 h 515414"/>
              <a:gd name="connsiteX4" fmla="*/ 276413 w 2680865"/>
              <a:gd name="connsiteY4" fmla="*/ 273746 h 515414"/>
              <a:gd name="connsiteX5" fmla="*/ 276278 w 2680865"/>
              <a:gd name="connsiteY5" fmla="*/ 273971 h 515414"/>
              <a:gd name="connsiteX6" fmla="*/ 275918 w 2680865"/>
              <a:gd name="connsiteY6" fmla="*/ 274511 h 515414"/>
              <a:gd name="connsiteX7" fmla="*/ 275424 w 2680865"/>
              <a:gd name="connsiteY7" fmla="*/ 275365 h 515414"/>
              <a:gd name="connsiteX8" fmla="*/ 274479 w 2680865"/>
              <a:gd name="connsiteY8" fmla="*/ 277075 h 515414"/>
              <a:gd name="connsiteX9" fmla="*/ 272589 w 2680865"/>
              <a:gd name="connsiteY9" fmla="*/ 280449 h 515414"/>
              <a:gd name="connsiteX10" fmla="*/ 269035 w 2680865"/>
              <a:gd name="connsiteY10" fmla="*/ 288232 h 515414"/>
              <a:gd name="connsiteX11" fmla="*/ 266426 w 2680865"/>
              <a:gd name="connsiteY11" fmla="*/ 295880 h 515414"/>
              <a:gd name="connsiteX12" fmla="*/ 264671 w 2680865"/>
              <a:gd name="connsiteY12" fmla="*/ 303439 h 515414"/>
              <a:gd name="connsiteX13" fmla="*/ 271825 w 2680865"/>
              <a:gd name="connsiteY13" fmla="*/ 353872 h 515414"/>
              <a:gd name="connsiteX14" fmla="*/ 291890 w 2680865"/>
              <a:gd name="connsiteY14" fmla="*/ 378840 h 515414"/>
              <a:gd name="connsiteX15" fmla="*/ 298683 w 2680865"/>
              <a:gd name="connsiteY15" fmla="*/ 383699 h 515414"/>
              <a:gd name="connsiteX16" fmla="*/ 301067 w 2680865"/>
              <a:gd name="connsiteY16" fmla="*/ 385274 h 515414"/>
              <a:gd name="connsiteX17" fmla="*/ 298998 w 2680865"/>
              <a:gd name="connsiteY17" fmla="*/ 383339 h 515414"/>
              <a:gd name="connsiteX18" fmla="*/ 293194 w 2680865"/>
              <a:gd name="connsiteY18" fmla="*/ 377536 h 515414"/>
              <a:gd name="connsiteX19" fmla="*/ 277718 w 2680865"/>
              <a:gd name="connsiteY19" fmla="*/ 351397 h 515414"/>
              <a:gd name="connsiteX20" fmla="*/ 274974 w 2680865"/>
              <a:gd name="connsiteY20" fmla="*/ 341589 h 515414"/>
              <a:gd name="connsiteX21" fmla="*/ 273759 w 2680865"/>
              <a:gd name="connsiteY21" fmla="*/ 330567 h 515414"/>
              <a:gd name="connsiteX22" fmla="*/ 276684 w 2680865"/>
              <a:gd name="connsiteY22" fmla="*/ 306318 h 515414"/>
              <a:gd name="connsiteX23" fmla="*/ 278843 w 2680865"/>
              <a:gd name="connsiteY23" fmla="*/ 300110 h 515414"/>
              <a:gd name="connsiteX24" fmla="*/ 281677 w 2680865"/>
              <a:gd name="connsiteY24" fmla="*/ 294036 h 515414"/>
              <a:gd name="connsiteX25" fmla="*/ 285051 w 2680865"/>
              <a:gd name="connsiteY25" fmla="*/ 288322 h 515414"/>
              <a:gd name="connsiteX26" fmla="*/ 287301 w 2680865"/>
              <a:gd name="connsiteY26" fmla="*/ 285173 h 515414"/>
              <a:gd name="connsiteX27" fmla="*/ 288426 w 2680865"/>
              <a:gd name="connsiteY27" fmla="*/ 283554 h 515414"/>
              <a:gd name="connsiteX28" fmla="*/ 289010 w 2680865"/>
              <a:gd name="connsiteY28" fmla="*/ 282744 h 515414"/>
              <a:gd name="connsiteX29" fmla="*/ 288921 w 2680865"/>
              <a:gd name="connsiteY29" fmla="*/ 282879 h 515414"/>
              <a:gd name="connsiteX30" fmla="*/ 289055 w 2680865"/>
              <a:gd name="connsiteY30" fmla="*/ 282699 h 515414"/>
              <a:gd name="connsiteX31" fmla="*/ 289370 w 2680865"/>
              <a:gd name="connsiteY31" fmla="*/ 282339 h 515414"/>
              <a:gd name="connsiteX32" fmla="*/ 311955 w 2680865"/>
              <a:gd name="connsiteY32" fmla="*/ 262319 h 515414"/>
              <a:gd name="connsiteX33" fmla="*/ 375840 w 2680865"/>
              <a:gd name="connsiteY33" fmla="*/ 251341 h 515414"/>
              <a:gd name="connsiteX34" fmla="*/ 392485 w 2680865"/>
              <a:gd name="connsiteY34" fmla="*/ 256785 h 515414"/>
              <a:gd name="connsiteX35" fmla="*/ 396309 w 2680865"/>
              <a:gd name="connsiteY35" fmla="*/ 258629 h 515414"/>
              <a:gd name="connsiteX36" fmla="*/ 399954 w 2680865"/>
              <a:gd name="connsiteY36" fmla="*/ 260564 h 515414"/>
              <a:gd name="connsiteX37" fmla="*/ 404093 w 2680865"/>
              <a:gd name="connsiteY37" fmla="*/ 263174 h 515414"/>
              <a:gd name="connsiteX38" fmla="*/ 408412 w 2680865"/>
              <a:gd name="connsiteY38" fmla="*/ 266098 h 515414"/>
              <a:gd name="connsiteX39" fmla="*/ 409311 w 2680865"/>
              <a:gd name="connsiteY39" fmla="*/ 266847 h 515414"/>
              <a:gd name="connsiteX40" fmla="*/ 409311 w 2680865"/>
              <a:gd name="connsiteY40" fmla="*/ 236445 h 515414"/>
              <a:gd name="connsiteX41" fmla="*/ 407647 w 2680865"/>
              <a:gd name="connsiteY41" fmla="*/ 235640 h 515414"/>
              <a:gd name="connsiteX42" fmla="*/ 402113 w 2680865"/>
              <a:gd name="connsiteY42" fmla="*/ 233301 h 515414"/>
              <a:gd name="connsiteX43" fmla="*/ 380113 w 2680865"/>
              <a:gd name="connsiteY43" fmla="*/ 227497 h 515414"/>
              <a:gd name="connsiteX44" fmla="*/ 495215 w 2680865"/>
              <a:gd name="connsiteY44" fmla="*/ 0 h 515414"/>
              <a:gd name="connsiteX45" fmla="*/ 2594961 w 2680865"/>
              <a:gd name="connsiteY45" fmla="*/ 0 h 515414"/>
              <a:gd name="connsiteX46" fmla="*/ 2680865 w 2680865"/>
              <a:gd name="connsiteY46" fmla="*/ 85904 h 515414"/>
              <a:gd name="connsiteX47" fmla="*/ 2680865 w 2680865"/>
              <a:gd name="connsiteY47" fmla="*/ 429510 h 515414"/>
              <a:gd name="connsiteX48" fmla="*/ 2594961 w 2680865"/>
              <a:gd name="connsiteY48" fmla="*/ 515414 h 515414"/>
              <a:gd name="connsiteX49" fmla="*/ 495215 w 2680865"/>
              <a:gd name="connsiteY49" fmla="*/ 515414 h 515414"/>
              <a:gd name="connsiteX50" fmla="*/ 416062 w 2680865"/>
              <a:gd name="connsiteY50" fmla="*/ 462948 h 515414"/>
              <a:gd name="connsiteX51" fmla="*/ 410710 w 2680865"/>
              <a:gd name="connsiteY51" fmla="*/ 436439 h 515414"/>
              <a:gd name="connsiteX52" fmla="*/ 389831 w 2680865"/>
              <a:gd name="connsiteY52" fmla="*/ 451543 h 515414"/>
              <a:gd name="connsiteX53" fmla="*/ 370576 w 2680865"/>
              <a:gd name="connsiteY53" fmla="*/ 452713 h 515414"/>
              <a:gd name="connsiteX54" fmla="*/ 228095 w 2680865"/>
              <a:gd name="connsiteY54" fmla="*/ 369888 h 515414"/>
              <a:gd name="connsiteX55" fmla="*/ 105814 w 2680865"/>
              <a:gd name="connsiteY55" fmla="*/ 332996 h 515414"/>
              <a:gd name="connsiteX56" fmla="*/ 0 w 2680865"/>
              <a:gd name="connsiteY56" fmla="*/ 315901 h 515414"/>
              <a:gd name="connsiteX57" fmla="*/ 145135 w 2680865"/>
              <a:gd name="connsiteY57" fmla="*/ 305913 h 515414"/>
              <a:gd name="connsiteX58" fmla="*/ 206635 w 2680865"/>
              <a:gd name="connsiteY58" fmla="*/ 283598 h 515414"/>
              <a:gd name="connsiteX59" fmla="*/ 370486 w 2680865"/>
              <a:gd name="connsiteY59" fmla="*/ 124832 h 515414"/>
              <a:gd name="connsiteX60" fmla="*/ 375210 w 2680865"/>
              <a:gd name="connsiteY60" fmla="*/ 124967 h 515414"/>
              <a:gd name="connsiteX61" fmla="*/ 376694 w 2680865"/>
              <a:gd name="connsiteY61" fmla="*/ 131400 h 515414"/>
              <a:gd name="connsiteX62" fmla="*/ 379079 w 2680865"/>
              <a:gd name="connsiteY62" fmla="*/ 138284 h 515414"/>
              <a:gd name="connsiteX63" fmla="*/ 382318 w 2680865"/>
              <a:gd name="connsiteY63" fmla="*/ 144852 h 515414"/>
              <a:gd name="connsiteX64" fmla="*/ 391990 w 2680865"/>
              <a:gd name="connsiteY64" fmla="*/ 157449 h 515414"/>
              <a:gd name="connsiteX65" fmla="*/ 409311 w 2680865"/>
              <a:gd name="connsiteY65" fmla="*/ 166782 h 515414"/>
              <a:gd name="connsiteX66" fmla="*/ 409311 w 2680865"/>
              <a:gd name="connsiteY66" fmla="*/ 147520 h 515414"/>
              <a:gd name="connsiteX67" fmla="*/ 404093 w 2680865"/>
              <a:gd name="connsiteY67" fmla="*/ 144852 h 515414"/>
              <a:gd name="connsiteX68" fmla="*/ 400268 w 2680865"/>
              <a:gd name="connsiteY68" fmla="*/ 140848 h 515414"/>
              <a:gd name="connsiteX69" fmla="*/ 398514 w 2680865"/>
              <a:gd name="connsiteY69" fmla="*/ 138778 h 515414"/>
              <a:gd name="connsiteX70" fmla="*/ 397075 w 2680865"/>
              <a:gd name="connsiteY70" fmla="*/ 136754 h 515414"/>
              <a:gd name="connsiteX71" fmla="*/ 394150 w 2680865"/>
              <a:gd name="connsiteY71" fmla="*/ 131760 h 515414"/>
              <a:gd name="connsiteX72" fmla="*/ 391901 w 2680865"/>
              <a:gd name="connsiteY72" fmla="*/ 126586 h 515414"/>
              <a:gd name="connsiteX73" fmla="*/ 389246 w 2680865"/>
              <a:gd name="connsiteY73" fmla="*/ 117094 h 515414"/>
              <a:gd name="connsiteX74" fmla="*/ 405899 w 2680865"/>
              <a:gd name="connsiteY74" fmla="*/ 83967 h 515414"/>
              <a:gd name="connsiteX75" fmla="*/ 410684 w 2680865"/>
              <a:gd name="connsiteY75" fmla="*/ 79103 h 515414"/>
              <a:gd name="connsiteX76" fmla="*/ 416062 w 2680865"/>
              <a:gd name="connsiteY76" fmla="*/ 52467 h 515414"/>
              <a:gd name="connsiteX77" fmla="*/ 495215 w 2680865"/>
              <a:gd name="connsiteY77" fmla="*/ 0 h 51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2680865" h="515414">
                <a:moveTo>
                  <a:pt x="380113" y="227497"/>
                </a:moveTo>
                <a:cubicBezTo>
                  <a:pt x="365312" y="225292"/>
                  <a:pt x="350600" y="226237"/>
                  <a:pt x="337194" y="229836"/>
                </a:cubicBezTo>
                <a:cubicBezTo>
                  <a:pt x="323787" y="233435"/>
                  <a:pt x="311640" y="239509"/>
                  <a:pt x="301472" y="247112"/>
                </a:cubicBezTo>
                <a:cubicBezTo>
                  <a:pt x="291305" y="254761"/>
                  <a:pt x="282892" y="263713"/>
                  <a:pt x="276728" y="273296"/>
                </a:cubicBezTo>
                <a:lnTo>
                  <a:pt x="276413" y="273746"/>
                </a:lnTo>
                <a:lnTo>
                  <a:pt x="276278" y="273971"/>
                </a:lnTo>
                <a:cubicBezTo>
                  <a:pt x="275784" y="274691"/>
                  <a:pt x="276098" y="274286"/>
                  <a:pt x="275918" y="274511"/>
                </a:cubicBezTo>
                <a:lnTo>
                  <a:pt x="275424" y="275365"/>
                </a:lnTo>
                <a:lnTo>
                  <a:pt x="274479" y="277075"/>
                </a:lnTo>
                <a:cubicBezTo>
                  <a:pt x="273849" y="278200"/>
                  <a:pt x="273219" y="279324"/>
                  <a:pt x="272589" y="280449"/>
                </a:cubicBezTo>
                <a:cubicBezTo>
                  <a:pt x="271330" y="282879"/>
                  <a:pt x="270160" y="285713"/>
                  <a:pt x="269035" y="288232"/>
                </a:cubicBezTo>
                <a:cubicBezTo>
                  <a:pt x="268000" y="290842"/>
                  <a:pt x="267280" y="293406"/>
                  <a:pt x="266426" y="295880"/>
                </a:cubicBezTo>
                <a:cubicBezTo>
                  <a:pt x="265661" y="298400"/>
                  <a:pt x="265256" y="300965"/>
                  <a:pt x="264671" y="303439"/>
                </a:cubicBezTo>
                <a:cubicBezTo>
                  <a:pt x="261027" y="323594"/>
                  <a:pt x="265346" y="341409"/>
                  <a:pt x="271825" y="353872"/>
                </a:cubicBezTo>
                <a:cubicBezTo>
                  <a:pt x="278123" y="366559"/>
                  <a:pt x="286266" y="374297"/>
                  <a:pt x="291890" y="378840"/>
                </a:cubicBezTo>
                <a:cubicBezTo>
                  <a:pt x="294634" y="381270"/>
                  <a:pt x="297153" y="382620"/>
                  <a:pt x="298683" y="383699"/>
                </a:cubicBezTo>
                <a:cubicBezTo>
                  <a:pt x="300258" y="384734"/>
                  <a:pt x="301067" y="385274"/>
                  <a:pt x="301067" y="385274"/>
                </a:cubicBezTo>
                <a:cubicBezTo>
                  <a:pt x="301067" y="385274"/>
                  <a:pt x="300348" y="384599"/>
                  <a:pt x="298998" y="383339"/>
                </a:cubicBezTo>
                <a:cubicBezTo>
                  <a:pt x="297648" y="382035"/>
                  <a:pt x="295489" y="380280"/>
                  <a:pt x="293194" y="377536"/>
                </a:cubicBezTo>
                <a:cubicBezTo>
                  <a:pt x="288335" y="372317"/>
                  <a:pt x="282037" y="363679"/>
                  <a:pt x="277718" y="351397"/>
                </a:cubicBezTo>
                <a:cubicBezTo>
                  <a:pt x="276504" y="348383"/>
                  <a:pt x="275874" y="345009"/>
                  <a:pt x="274974" y="341589"/>
                </a:cubicBezTo>
                <a:cubicBezTo>
                  <a:pt x="274434" y="338080"/>
                  <a:pt x="273804" y="334436"/>
                  <a:pt x="273759" y="330567"/>
                </a:cubicBezTo>
                <a:cubicBezTo>
                  <a:pt x="273489" y="322919"/>
                  <a:pt x="274164" y="314641"/>
                  <a:pt x="276684" y="306318"/>
                </a:cubicBezTo>
                <a:cubicBezTo>
                  <a:pt x="277403" y="304294"/>
                  <a:pt x="277943" y="302134"/>
                  <a:pt x="278843" y="300110"/>
                </a:cubicBezTo>
                <a:cubicBezTo>
                  <a:pt x="279788" y="298130"/>
                  <a:pt x="280597" y="295971"/>
                  <a:pt x="281677" y="294036"/>
                </a:cubicBezTo>
                <a:cubicBezTo>
                  <a:pt x="282847" y="292147"/>
                  <a:pt x="283701" y="290347"/>
                  <a:pt x="285051" y="288322"/>
                </a:cubicBezTo>
                <a:cubicBezTo>
                  <a:pt x="285816" y="287288"/>
                  <a:pt x="286536" y="286208"/>
                  <a:pt x="287301" y="285173"/>
                </a:cubicBezTo>
                <a:lnTo>
                  <a:pt x="288426" y="283554"/>
                </a:lnTo>
                <a:lnTo>
                  <a:pt x="289010" y="282744"/>
                </a:lnTo>
                <a:cubicBezTo>
                  <a:pt x="288966" y="282834"/>
                  <a:pt x="289325" y="282294"/>
                  <a:pt x="288921" y="282879"/>
                </a:cubicBezTo>
                <a:lnTo>
                  <a:pt x="289055" y="282699"/>
                </a:lnTo>
                <a:lnTo>
                  <a:pt x="289370" y="282339"/>
                </a:lnTo>
                <a:cubicBezTo>
                  <a:pt x="295489" y="274781"/>
                  <a:pt x="303047" y="267852"/>
                  <a:pt x="311955" y="262319"/>
                </a:cubicBezTo>
                <a:cubicBezTo>
                  <a:pt x="329636" y="251251"/>
                  <a:pt x="353120" y="246347"/>
                  <a:pt x="375840" y="251341"/>
                </a:cubicBezTo>
                <a:cubicBezTo>
                  <a:pt x="381508" y="252511"/>
                  <a:pt x="387087" y="254445"/>
                  <a:pt x="392485" y="256785"/>
                </a:cubicBezTo>
                <a:cubicBezTo>
                  <a:pt x="393925" y="257280"/>
                  <a:pt x="395095" y="258000"/>
                  <a:pt x="396309" y="258629"/>
                </a:cubicBezTo>
                <a:lnTo>
                  <a:pt x="399954" y="260564"/>
                </a:lnTo>
                <a:cubicBezTo>
                  <a:pt x="401079" y="261014"/>
                  <a:pt x="402698" y="262274"/>
                  <a:pt x="404093" y="263174"/>
                </a:cubicBezTo>
                <a:lnTo>
                  <a:pt x="408412" y="266098"/>
                </a:lnTo>
                <a:lnTo>
                  <a:pt x="409311" y="266847"/>
                </a:lnTo>
                <a:lnTo>
                  <a:pt x="409311" y="236445"/>
                </a:lnTo>
                <a:lnTo>
                  <a:pt x="407647" y="235640"/>
                </a:lnTo>
                <a:cubicBezTo>
                  <a:pt x="405757" y="234740"/>
                  <a:pt x="403913" y="233886"/>
                  <a:pt x="402113" y="233301"/>
                </a:cubicBezTo>
                <a:cubicBezTo>
                  <a:pt x="394870" y="230601"/>
                  <a:pt x="387492" y="228532"/>
                  <a:pt x="380113" y="227497"/>
                </a:cubicBezTo>
                <a:close/>
                <a:moveTo>
                  <a:pt x="495215" y="0"/>
                </a:moveTo>
                <a:lnTo>
                  <a:pt x="2594961" y="0"/>
                </a:lnTo>
                <a:cubicBezTo>
                  <a:pt x="2642404" y="0"/>
                  <a:pt x="2680865" y="38461"/>
                  <a:pt x="2680865" y="85904"/>
                </a:cubicBezTo>
                <a:lnTo>
                  <a:pt x="2680865" y="429510"/>
                </a:lnTo>
                <a:cubicBezTo>
                  <a:pt x="2680865" y="476953"/>
                  <a:pt x="2642404" y="515414"/>
                  <a:pt x="2594961" y="515414"/>
                </a:cubicBezTo>
                <a:lnTo>
                  <a:pt x="495215" y="515414"/>
                </a:lnTo>
                <a:cubicBezTo>
                  <a:pt x="459633" y="515414"/>
                  <a:pt x="429103" y="493780"/>
                  <a:pt x="416062" y="462948"/>
                </a:cubicBezTo>
                <a:lnTo>
                  <a:pt x="410710" y="436439"/>
                </a:lnTo>
                <a:lnTo>
                  <a:pt x="389831" y="451543"/>
                </a:lnTo>
                <a:cubicBezTo>
                  <a:pt x="383488" y="452263"/>
                  <a:pt x="377099" y="452713"/>
                  <a:pt x="370576" y="452713"/>
                </a:cubicBezTo>
                <a:cubicBezTo>
                  <a:pt x="309525" y="452713"/>
                  <a:pt x="256348" y="419331"/>
                  <a:pt x="228095" y="369888"/>
                </a:cubicBezTo>
                <a:cubicBezTo>
                  <a:pt x="188415" y="385769"/>
                  <a:pt x="146800" y="364084"/>
                  <a:pt x="105814" y="332996"/>
                </a:cubicBezTo>
                <a:cubicBezTo>
                  <a:pt x="54032" y="293766"/>
                  <a:pt x="0" y="315901"/>
                  <a:pt x="0" y="315901"/>
                </a:cubicBezTo>
                <a:cubicBezTo>
                  <a:pt x="52862" y="278740"/>
                  <a:pt x="88854" y="303889"/>
                  <a:pt x="145135" y="305913"/>
                </a:cubicBezTo>
                <a:cubicBezTo>
                  <a:pt x="172443" y="306903"/>
                  <a:pt x="192869" y="295520"/>
                  <a:pt x="206635" y="283598"/>
                </a:cubicBezTo>
                <a:cubicBezTo>
                  <a:pt x="209380" y="195465"/>
                  <a:pt x="281677" y="124832"/>
                  <a:pt x="370486" y="124832"/>
                </a:cubicBezTo>
                <a:cubicBezTo>
                  <a:pt x="372061" y="124832"/>
                  <a:pt x="373635" y="124921"/>
                  <a:pt x="375210" y="124967"/>
                </a:cubicBezTo>
                <a:cubicBezTo>
                  <a:pt x="375614" y="127126"/>
                  <a:pt x="376109" y="129240"/>
                  <a:pt x="376694" y="131400"/>
                </a:cubicBezTo>
                <a:cubicBezTo>
                  <a:pt x="377504" y="133695"/>
                  <a:pt x="378269" y="135989"/>
                  <a:pt x="379079" y="138284"/>
                </a:cubicBezTo>
                <a:cubicBezTo>
                  <a:pt x="380473" y="141118"/>
                  <a:pt x="380743" y="142197"/>
                  <a:pt x="382318" y="144852"/>
                </a:cubicBezTo>
                <a:cubicBezTo>
                  <a:pt x="385062" y="149846"/>
                  <a:pt x="388257" y="153625"/>
                  <a:pt x="391990" y="157449"/>
                </a:cubicBezTo>
                <a:lnTo>
                  <a:pt x="409311" y="166782"/>
                </a:lnTo>
                <a:lnTo>
                  <a:pt x="409311" y="147520"/>
                </a:lnTo>
                <a:lnTo>
                  <a:pt x="404093" y="144852"/>
                </a:lnTo>
                <a:cubicBezTo>
                  <a:pt x="402833" y="143502"/>
                  <a:pt x="401394" y="142332"/>
                  <a:pt x="400268" y="140848"/>
                </a:cubicBezTo>
                <a:cubicBezTo>
                  <a:pt x="399684" y="140128"/>
                  <a:pt x="399009" y="139453"/>
                  <a:pt x="398514" y="138778"/>
                </a:cubicBezTo>
                <a:lnTo>
                  <a:pt x="397075" y="136754"/>
                </a:lnTo>
                <a:cubicBezTo>
                  <a:pt x="396174" y="135719"/>
                  <a:pt x="394825" y="132705"/>
                  <a:pt x="394150" y="131760"/>
                </a:cubicBezTo>
                <a:cubicBezTo>
                  <a:pt x="393385" y="130006"/>
                  <a:pt x="392621" y="128296"/>
                  <a:pt x="391901" y="126586"/>
                </a:cubicBezTo>
                <a:cubicBezTo>
                  <a:pt x="390731" y="123482"/>
                  <a:pt x="389876" y="120288"/>
                  <a:pt x="389246" y="117094"/>
                </a:cubicBezTo>
                <a:cubicBezTo>
                  <a:pt x="393059" y="105115"/>
                  <a:pt x="398722" y="93961"/>
                  <a:pt x="405899" y="83967"/>
                </a:cubicBezTo>
                <a:lnTo>
                  <a:pt x="410684" y="79103"/>
                </a:lnTo>
                <a:lnTo>
                  <a:pt x="416062" y="52467"/>
                </a:lnTo>
                <a:cubicBezTo>
                  <a:pt x="429103" y="21634"/>
                  <a:pt x="459633" y="0"/>
                  <a:pt x="495215" y="0"/>
                </a:cubicBezTo>
                <a:close/>
              </a:path>
            </a:pathLst>
          </a:custGeom>
          <a:solidFill>
            <a:srgbClr val="D1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 descr="图片包含 游戏机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375" y="1335673"/>
            <a:ext cx="4921250" cy="4921250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B12F7FB9-21F3-4707-8806-04C256B7AC6E}"/>
              </a:ext>
            </a:extLst>
          </p:cNvPr>
          <p:cNvGrpSpPr/>
          <p:nvPr/>
        </p:nvGrpSpPr>
        <p:grpSpPr>
          <a:xfrm>
            <a:off x="3802254" y="188405"/>
            <a:ext cx="4562624" cy="671074"/>
            <a:chOff x="3802254" y="188405"/>
            <a:chExt cx="4562624" cy="671074"/>
          </a:xfrm>
        </p:grpSpPr>
        <p:sp>
          <p:nvSpPr>
            <p:cNvPr id="22" name="文本框 2">
              <a:extLst>
                <a:ext uri="{FF2B5EF4-FFF2-40B4-BE49-F238E27FC236}">
                  <a16:creationId xmlns:a16="http://schemas.microsoft.com/office/drawing/2014/main" id="{D1E89626-746D-4C5A-8673-CEE59D790DEA}"/>
                </a:ext>
              </a:extLst>
            </p:cNvPr>
            <p:cNvSpPr txBox="1"/>
            <p:nvPr/>
          </p:nvSpPr>
          <p:spPr>
            <a:xfrm>
              <a:off x="3802254" y="188405"/>
              <a:ext cx="4562624" cy="457953"/>
            </a:xfrm>
            <a:prstGeom prst="rect">
              <a:avLst/>
            </a:prstGeom>
            <a:noFill/>
          </p:spPr>
          <p:txBody>
            <a:bodyPr wrap="square" lIns="87764" tIns="43882" rIns="87764" bIns="43882" rtlCol="0">
              <a:spAutoFit/>
            </a:bodyPr>
            <a:lstStyle>
              <a:defPPr>
                <a:defRPr lang="zh-CN"/>
              </a:defPPr>
              <a:lvl1pPr algn="ctr">
                <a:defRPr sz="2400" spc="300">
                  <a:solidFill>
                    <a:schemeClr val="tx2"/>
                  </a:solidFill>
                  <a:latin typeface="思源黑体 CN Bold" pitchFamily="34" charset="-122"/>
                  <a:ea typeface="思源黑体 CN Bold" pitchFamily="34" charset="-122"/>
                </a:defRPr>
              </a:lvl1pPr>
            </a:lstStyle>
            <a:p>
              <a:r>
                <a:rPr lang="zh-CN" altLang="en-US" b="1" spc="0" dirty="0">
                  <a:gradFill flip="none" rotWithShape="1"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spc="0" dirty="0">
                <a:gradFill flip="none" rotWithShape="1">
                  <a:gsLst>
                    <a:gs pos="0">
                      <a:srgbClr val="EEDBB8"/>
                    </a:gs>
                    <a:gs pos="100000">
                      <a:srgbClr val="E5C46A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2A99B24-9236-44F6-A6FC-ECA8E3F5CD54}"/>
                </a:ext>
              </a:extLst>
            </p:cNvPr>
            <p:cNvSpPr txBox="1"/>
            <p:nvPr/>
          </p:nvSpPr>
          <p:spPr>
            <a:xfrm>
              <a:off x="4281753" y="551702"/>
              <a:ext cx="360362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25" name="1">
            <a:extLst>
              <a:ext uri="{FF2B5EF4-FFF2-40B4-BE49-F238E27FC236}">
                <a16:creationId xmlns:a16="http://schemas.microsoft.com/office/drawing/2014/main" id="{4B699E75-55DA-4D93-B04B-789973707773}"/>
              </a:ext>
            </a:extLst>
          </p:cNvPr>
          <p:cNvSpPr/>
          <p:nvPr/>
        </p:nvSpPr>
        <p:spPr bwMode="auto">
          <a:xfrm>
            <a:off x="8640798" y="2713401"/>
            <a:ext cx="2680865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B96636-E5E6-4508-91F9-E97B14E742B2}"/>
              </a:ext>
            </a:extLst>
          </p:cNvPr>
          <p:cNvSpPr txBox="1"/>
          <p:nvPr/>
        </p:nvSpPr>
        <p:spPr>
          <a:xfrm>
            <a:off x="9130956" y="2289560"/>
            <a:ext cx="15322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7D15CBF-D12E-43A5-BD5F-2846CEE58EF4}"/>
              </a:ext>
            </a:extLst>
          </p:cNvPr>
          <p:cNvSpPr/>
          <p:nvPr/>
        </p:nvSpPr>
        <p:spPr>
          <a:xfrm>
            <a:off x="8556625" y="3828544"/>
            <a:ext cx="2680865" cy="515414"/>
          </a:xfrm>
          <a:custGeom>
            <a:avLst/>
            <a:gdLst>
              <a:gd name="connsiteX0" fmla="*/ 380113 w 2680865"/>
              <a:gd name="connsiteY0" fmla="*/ 227497 h 515414"/>
              <a:gd name="connsiteX1" fmla="*/ 337194 w 2680865"/>
              <a:gd name="connsiteY1" fmla="*/ 229836 h 515414"/>
              <a:gd name="connsiteX2" fmla="*/ 301472 w 2680865"/>
              <a:gd name="connsiteY2" fmla="*/ 247112 h 515414"/>
              <a:gd name="connsiteX3" fmla="*/ 276728 w 2680865"/>
              <a:gd name="connsiteY3" fmla="*/ 273296 h 515414"/>
              <a:gd name="connsiteX4" fmla="*/ 276413 w 2680865"/>
              <a:gd name="connsiteY4" fmla="*/ 273746 h 515414"/>
              <a:gd name="connsiteX5" fmla="*/ 276278 w 2680865"/>
              <a:gd name="connsiteY5" fmla="*/ 273971 h 515414"/>
              <a:gd name="connsiteX6" fmla="*/ 275918 w 2680865"/>
              <a:gd name="connsiteY6" fmla="*/ 274511 h 515414"/>
              <a:gd name="connsiteX7" fmla="*/ 275424 w 2680865"/>
              <a:gd name="connsiteY7" fmla="*/ 275365 h 515414"/>
              <a:gd name="connsiteX8" fmla="*/ 274479 w 2680865"/>
              <a:gd name="connsiteY8" fmla="*/ 277075 h 515414"/>
              <a:gd name="connsiteX9" fmla="*/ 272589 w 2680865"/>
              <a:gd name="connsiteY9" fmla="*/ 280449 h 515414"/>
              <a:gd name="connsiteX10" fmla="*/ 269035 w 2680865"/>
              <a:gd name="connsiteY10" fmla="*/ 288232 h 515414"/>
              <a:gd name="connsiteX11" fmla="*/ 266426 w 2680865"/>
              <a:gd name="connsiteY11" fmla="*/ 295880 h 515414"/>
              <a:gd name="connsiteX12" fmla="*/ 264671 w 2680865"/>
              <a:gd name="connsiteY12" fmla="*/ 303439 h 515414"/>
              <a:gd name="connsiteX13" fmla="*/ 271825 w 2680865"/>
              <a:gd name="connsiteY13" fmla="*/ 353872 h 515414"/>
              <a:gd name="connsiteX14" fmla="*/ 291890 w 2680865"/>
              <a:gd name="connsiteY14" fmla="*/ 378840 h 515414"/>
              <a:gd name="connsiteX15" fmla="*/ 298683 w 2680865"/>
              <a:gd name="connsiteY15" fmla="*/ 383699 h 515414"/>
              <a:gd name="connsiteX16" fmla="*/ 301067 w 2680865"/>
              <a:gd name="connsiteY16" fmla="*/ 385274 h 515414"/>
              <a:gd name="connsiteX17" fmla="*/ 298998 w 2680865"/>
              <a:gd name="connsiteY17" fmla="*/ 383339 h 515414"/>
              <a:gd name="connsiteX18" fmla="*/ 293194 w 2680865"/>
              <a:gd name="connsiteY18" fmla="*/ 377536 h 515414"/>
              <a:gd name="connsiteX19" fmla="*/ 277718 w 2680865"/>
              <a:gd name="connsiteY19" fmla="*/ 351397 h 515414"/>
              <a:gd name="connsiteX20" fmla="*/ 274974 w 2680865"/>
              <a:gd name="connsiteY20" fmla="*/ 341589 h 515414"/>
              <a:gd name="connsiteX21" fmla="*/ 273759 w 2680865"/>
              <a:gd name="connsiteY21" fmla="*/ 330567 h 515414"/>
              <a:gd name="connsiteX22" fmla="*/ 276684 w 2680865"/>
              <a:gd name="connsiteY22" fmla="*/ 306318 h 515414"/>
              <a:gd name="connsiteX23" fmla="*/ 278843 w 2680865"/>
              <a:gd name="connsiteY23" fmla="*/ 300110 h 515414"/>
              <a:gd name="connsiteX24" fmla="*/ 281677 w 2680865"/>
              <a:gd name="connsiteY24" fmla="*/ 294036 h 515414"/>
              <a:gd name="connsiteX25" fmla="*/ 285051 w 2680865"/>
              <a:gd name="connsiteY25" fmla="*/ 288322 h 515414"/>
              <a:gd name="connsiteX26" fmla="*/ 287301 w 2680865"/>
              <a:gd name="connsiteY26" fmla="*/ 285173 h 515414"/>
              <a:gd name="connsiteX27" fmla="*/ 288426 w 2680865"/>
              <a:gd name="connsiteY27" fmla="*/ 283554 h 515414"/>
              <a:gd name="connsiteX28" fmla="*/ 289010 w 2680865"/>
              <a:gd name="connsiteY28" fmla="*/ 282744 h 515414"/>
              <a:gd name="connsiteX29" fmla="*/ 288921 w 2680865"/>
              <a:gd name="connsiteY29" fmla="*/ 282879 h 515414"/>
              <a:gd name="connsiteX30" fmla="*/ 289055 w 2680865"/>
              <a:gd name="connsiteY30" fmla="*/ 282699 h 515414"/>
              <a:gd name="connsiteX31" fmla="*/ 289370 w 2680865"/>
              <a:gd name="connsiteY31" fmla="*/ 282339 h 515414"/>
              <a:gd name="connsiteX32" fmla="*/ 311955 w 2680865"/>
              <a:gd name="connsiteY32" fmla="*/ 262319 h 515414"/>
              <a:gd name="connsiteX33" fmla="*/ 375840 w 2680865"/>
              <a:gd name="connsiteY33" fmla="*/ 251341 h 515414"/>
              <a:gd name="connsiteX34" fmla="*/ 392485 w 2680865"/>
              <a:gd name="connsiteY34" fmla="*/ 256785 h 515414"/>
              <a:gd name="connsiteX35" fmla="*/ 396309 w 2680865"/>
              <a:gd name="connsiteY35" fmla="*/ 258629 h 515414"/>
              <a:gd name="connsiteX36" fmla="*/ 399954 w 2680865"/>
              <a:gd name="connsiteY36" fmla="*/ 260564 h 515414"/>
              <a:gd name="connsiteX37" fmla="*/ 404093 w 2680865"/>
              <a:gd name="connsiteY37" fmla="*/ 263174 h 515414"/>
              <a:gd name="connsiteX38" fmla="*/ 408412 w 2680865"/>
              <a:gd name="connsiteY38" fmla="*/ 266098 h 515414"/>
              <a:gd name="connsiteX39" fmla="*/ 409311 w 2680865"/>
              <a:gd name="connsiteY39" fmla="*/ 266847 h 515414"/>
              <a:gd name="connsiteX40" fmla="*/ 409311 w 2680865"/>
              <a:gd name="connsiteY40" fmla="*/ 236445 h 515414"/>
              <a:gd name="connsiteX41" fmla="*/ 407647 w 2680865"/>
              <a:gd name="connsiteY41" fmla="*/ 235640 h 515414"/>
              <a:gd name="connsiteX42" fmla="*/ 402113 w 2680865"/>
              <a:gd name="connsiteY42" fmla="*/ 233301 h 515414"/>
              <a:gd name="connsiteX43" fmla="*/ 380113 w 2680865"/>
              <a:gd name="connsiteY43" fmla="*/ 227497 h 515414"/>
              <a:gd name="connsiteX44" fmla="*/ 495215 w 2680865"/>
              <a:gd name="connsiteY44" fmla="*/ 0 h 515414"/>
              <a:gd name="connsiteX45" fmla="*/ 2594961 w 2680865"/>
              <a:gd name="connsiteY45" fmla="*/ 0 h 515414"/>
              <a:gd name="connsiteX46" fmla="*/ 2680865 w 2680865"/>
              <a:gd name="connsiteY46" fmla="*/ 85904 h 515414"/>
              <a:gd name="connsiteX47" fmla="*/ 2680865 w 2680865"/>
              <a:gd name="connsiteY47" fmla="*/ 429510 h 515414"/>
              <a:gd name="connsiteX48" fmla="*/ 2594961 w 2680865"/>
              <a:gd name="connsiteY48" fmla="*/ 515414 h 515414"/>
              <a:gd name="connsiteX49" fmla="*/ 495215 w 2680865"/>
              <a:gd name="connsiteY49" fmla="*/ 515414 h 515414"/>
              <a:gd name="connsiteX50" fmla="*/ 416062 w 2680865"/>
              <a:gd name="connsiteY50" fmla="*/ 462948 h 515414"/>
              <a:gd name="connsiteX51" fmla="*/ 410710 w 2680865"/>
              <a:gd name="connsiteY51" fmla="*/ 436439 h 515414"/>
              <a:gd name="connsiteX52" fmla="*/ 389831 w 2680865"/>
              <a:gd name="connsiteY52" fmla="*/ 451543 h 515414"/>
              <a:gd name="connsiteX53" fmla="*/ 370576 w 2680865"/>
              <a:gd name="connsiteY53" fmla="*/ 452713 h 515414"/>
              <a:gd name="connsiteX54" fmla="*/ 228095 w 2680865"/>
              <a:gd name="connsiteY54" fmla="*/ 369888 h 515414"/>
              <a:gd name="connsiteX55" fmla="*/ 105814 w 2680865"/>
              <a:gd name="connsiteY55" fmla="*/ 332996 h 515414"/>
              <a:gd name="connsiteX56" fmla="*/ 0 w 2680865"/>
              <a:gd name="connsiteY56" fmla="*/ 315901 h 515414"/>
              <a:gd name="connsiteX57" fmla="*/ 145135 w 2680865"/>
              <a:gd name="connsiteY57" fmla="*/ 305913 h 515414"/>
              <a:gd name="connsiteX58" fmla="*/ 206635 w 2680865"/>
              <a:gd name="connsiteY58" fmla="*/ 283598 h 515414"/>
              <a:gd name="connsiteX59" fmla="*/ 370486 w 2680865"/>
              <a:gd name="connsiteY59" fmla="*/ 124832 h 515414"/>
              <a:gd name="connsiteX60" fmla="*/ 375210 w 2680865"/>
              <a:gd name="connsiteY60" fmla="*/ 124967 h 515414"/>
              <a:gd name="connsiteX61" fmla="*/ 376694 w 2680865"/>
              <a:gd name="connsiteY61" fmla="*/ 131400 h 515414"/>
              <a:gd name="connsiteX62" fmla="*/ 379079 w 2680865"/>
              <a:gd name="connsiteY62" fmla="*/ 138284 h 515414"/>
              <a:gd name="connsiteX63" fmla="*/ 382318 w 2680865"/>
              <a:gd name="connsiteY63" fmla="*/ 144852 h 515414"/>
              <a:gd name="connsiteX64" fmla="*/ 391990 w 2680865"/>
              <a:gd name="connsiteY64" fmla="*/ 157449 h 515414"/>
              <a:gd name="connsiteX65" fmla="*/ 409311 w 2680865"/>
              <a:gd name="connsiteY65" fmla="*/ 166782 h 515414"/>
              <a:gd name="connsiteX66" fmla="*/ 409311 w 2680865"/>
              <a:gd name="connsiteY66" fmla="*/ 147520 h 515414"/>
              <a:gd name="connsiteX67" fmla="*/ 404093 w 2680865"/>
              <a:gd name="connsiteY67" fmla="*/ 144852 h 515414"/>
              <a:gd name="connsiteX68" fmla="*/ 400268 w 2680865"/>
              <a:gd name="connsiteY68" fmla="*/ 140848 h 515414"/>
              <a:gd name="connsiteX69" fmla="*/ 398514 w 2680865"/>
              <a:gd name="connsiteY69" fmla="*/ 138778 h 515414"/>
              <a:gd name="connsiteX70" fmla="*/ 397075 w 2680865"/>
              <a:gd name="connsiteY70" fmla="*/ 136754 h 515414"/>
              <a:gd name="connsiteX71" fmla="*/ 394150 w 2680865"/>
              <a:gd name="connsiteY71" fmla="*/ 131760 h 515414"/>
              <a:gd name="connsiteX72" fmla="*/ 391901 w 2680865"/>
              <a:gd name="connsiteY72" fmla="*/ 126586 h 515414"/>
              <a:gd name="connsiteX73" fmla="*/ 389246 w 2680865"/>
              <a:gd name="connsiteY73" fmla="*/ 117094 h 515414"/>
              <a:gd name="connsiteX74" fmla="*/ 405899 w 2680865"/>
              <a:gd name="connsiteY74" fmla="*/ 83967 h 515414"/>
              <a:gd name="connsiteX75" fmla="*/ 410684 w 2680865"/>
              <a:gd name="connsiteY75" fmla="*/ 79103 h 515414"/>
              <a:gd name="connsiteX76" fmla="*/ 416062 w 2680865"/>
              <a:gd name="connsiteY76" fmla="*/ 52467 h 515414"/>
              <a:gd name="connsiteX77" fmla="*/ 495215 w 2680865"/>
              <a:gd name="connsiteY77" fmla="*/ 0 h 51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2680865" h="515414">
                <a:moveTo>
                  <a:pt x="380113" y="227497"/>
                </a:moveTo>
                <a:cubicBezTo>
                  <a:pt x="365312" y="225292"/>
                  <a:pt x="350600" y="226237"/>
                  <a:pt x="337194" y="229836"/>
                </a:cubicBezTo>
                <a:cubicBezTo>
                  <a:pt x="323787" y="233435"/>
                  <a:pt x="311640" y="239509"/>
                  <a:pt x="301472" y="247112"/>
                </a:cubicBezTo>
                <a:cubicBezTo>
                  <a:pt x="291305" y="254761"/>
                  <a:pt x="282892" y="263713"/>
                  <a:pt x="276728" y="273296"/>
                </a:cubicBezTo>
                <a:lnTo>
                  <a:pt x="276413" y="273746"/>
                </a:lnTo>
                <a:lnTo>
                  <a:pt x="276278" y="273971"/>
                </a:lnTo>
                <a:cubicBezTo>
                  <a:pt x="275784" y="274691"/>
                  <a:pt x="276098" y="274286"/>
                  <a:pt x="275918" y="274511"/>
                </a:cubicBezTo>
                <a:lnTo>
                  <a:pt x="275424" y="275365"/>
                </a:lnTo>
                <a:lnTo>
                  <a:pt x="274479" y="277075"/>
                </a:lnTo>
                <a:cubicBezTo>
                  <a:pt x="273849" y="278200"/>
                  <a:pt x="273219" y="279324"/>
                  <a:pt x="272589" y="280449"/>
                </a:cubicBezTo>
                <a:cubicBezTo>
                  <a:pt x="271330" y="282879"/>
                  <a:pt x="270160" y="285713"/>
                  <a:pt x="269035" y="288232"/>
                </a:cubicBezTo>
                <a:cubicBezTo>
                  <a:pt x="268000" y="290842"/>
                  <a:pt x="267280" y="293406"/>
                  <a:pt x="266426" y="295880"/>
                </a:cubicBezTo>
                <a:cubicBezTo>
                  <a:pt x="265661" y="298400"/>
                  <a:pt x="265256" y="300965"/>
                  <a:pt x="264671" y="303439"/>
                </a:cubicBezTo>
                <a:cubicBezTo>
                  <a:pt x="261027" y="323594"/>
                  <a:pt x="265346" y="341409"/>
                  <a:pt x="271825" y="353872"/>
                </a:cubicBezTo>
                <a:cubicBezTo>
                  <a:pt x="278123" y="366559"/>
                  <a:pt x="286266" y="374297"/>
                  <a:pt x="291890" y="378840"/>
                </a:cubicBezTo>
                <a:cubicBezTo>
                  <a:pt x="294634" y="381270"/>
                  <a:pt x="297153" y="382620"/>
                  <a:pt x="298683" y="383699"/>
                </a:cubicBezTo>
                <a:cubicBezTo>
                  <a:pt x="300258" y="384734"/>
                  <a:pt x="301067" y="385274"/>
                  <a:pt x="301067" y="385274"/>
                </a:cubicBezTo>
                <a:cubicBezTo>
                  <a:pt x="301067" y="385274"/>
                  <a:pt x="300348" y="384599"/>
                  <a:pt x="298998" y="383339"/>
                </a:cubicBezTo>
                <a:cubicBezTo>
                  <a:pt x="297648" y="382035"/>
                  <a:pt x="295489" y="380280"/>
                  <a:pt x="293194" y="377536"/>
                </a:cubicBezTo>
                <a:cubicBezTo>
                  <a:pt x="288335" y="372317"/>
                  <a:pt x="282037" y="363679"/>
                  <a:pt x="277718" y="351397"/>
                </a:cubicBezTo>
                <a:cubicBezTo>
                  <a:pt x="276504" y="348383"/>
                  <a:pt x="275874" y="345009"/>
                  <a:pt x="274974" y="341589"/>
                </a:cubicBezTo>
                <a:cubicBezTo>
                  <a:pt x="274434" y="338080"/>
                  <a:pt x="273804" y="334436"/>
                  <a:pt x="273759" y="330567"/>
                </a:cubicBezTo>
                <a:cubicBezTo>
                  <a:pt x="273489" y="322919"/>
                  <a:pt x="274164" y="314641"/>
                  <a:pt x="276684" y="306318"/>
                </a:cubicBezTo>
                <a:cubicBezTo>
                  <a:pt x="277403" y="304294"/>
                  <a:pt x="277943" y="302134"/>
                  <a:pt x="278843" y="300110"/>
                </a:cubicBezTo>
                <a:cubicBezTo>
                  <a:pt x="279788" y="298130"/>
                  <a:pt x="280597" y="295971"/>
                  <a:pt x="281677" y="294036"/>
                </a:cubicBezTo>
                <a:cubicBezTo>
                  <a:pt x="282847" y="292147"/>
                  <a:pt x="283701" y="290347"/>
                  <a:pt x="285051" y="288322"/>
                </a:cubicBezTo>
                <a:cubicBezTo>
                  <a:pt x="285816" y="287288"/>
                  <a:pt x="286536" y="286208"/>
                  <a:pt x="287301" y="285173"/>
                </a:cubicBezTo>
                <a:lnTo>
                  <a:pt x="288426" y="283554"/>
                </a:lnTo>
                <a:lnTo>
                  <a:pt x="289010" y="282744"/>
                </a:lnTo>
                <a:cubicBezTo>
                  <a:pt x="288966" y="282834"/>
                  <a:pt x="289325" y="282294"/>
                  <a:pt x="288921" y="282879"/>
                </a:cubicBezTo>
                <a:lnTo>
                  <a:pt x="289055" y="282699"/>
                </a:lnTo>
                <a:lnTo>
                  <a:pt x="289370" y="282339"/>
                </a:lnTo>
                <a:cubicBezTo>
                  <a:pt x="295489" y="274781"/>
                  <a:pt x="303047" y="267852"/>
                  <a:pt x="311955" y="262319"/>
                </a:cubicBezTo>
                <a:cubicBezTo>
                  <a:pt x="329636" y="251251"/>
                  <a:pt x="353120" y="246347"/>
                  <a:pt x="375840" y="251341"/>
                </a:cubicBezTo>
                <a:cubicBezTo>
                  <a:pt x="381508" y="252511"/>
                  <a:pt x="387087" y="254445"/>
                  <a:pt x="392485" y="256785"/>
                </a:cubicBezTo>
                <a:cubicBezTo>
                  <a:pt x="393925" y="257280"/>
                  <a:pt x="395095" y="258000"/>
                  <a:pt x="396309" y="258629"/>
                </a:cubicBezTo>
                <a:lnTo>
                  <a:pt x="399954" y="260564"/>
                </a:lnTo>
                <a:cubicBezTo>
                  <a:pt x="401079" y="261014"/>
                  <a:pt x="402698" y="262274"/>
                  <a:pt x="404093" y="263174"/>
                </a:cubicBezTo>
                <a:lnTo>
                  <a:pt x="408412" y="266098"/>
                </a:lnTo>
                <a:lnTo>
                  <a:pt x="409311" y="266847"/>
                </a:lnTo>
                <a:lnTo>
                  <a:pt x="409311" y="236445"/>
                </a:lnTo>
                <a:lnTo>
                  <a:pt x="407647" y="235640"/>
                </a:lnTo>
                <a:cubicBezTo>
                  <a:pt x="405757" y="234740"/>
                  <a:pt x="403913" y="233886"/>
                  <a:pt x="402113" y="233301"/>
                </a:cubicBezTo>
                <a:cubicBezTo>
                  <a:pt x="394870" y="230601"/>
                  <a:pt x="387492" y="228532"/>
                  <a:pt x="380113" y="227497"/>
                </a:cubicBezTo>
                <a:close/>
                <a:moveTo>
                  <a:pt x="495215" y="0"/>
                </a:moveTo>
                <a:lnTo>
                  <a:pt x="2594961" y="0"/>
                </a:lnTo>
                <a:cubicBezTo>
                  <a:pt x="2642404" y="0"/>
                  <a:pt x="2680865" y="38461"/>
                  <a:pt x="2680865" y="85904"/>
                </a:cubicBezTo>
                <a:lnTo>
                  <a:pt x="2680865" y="429510"/>
                </a:lnTo>
                <a:cubicBezTo>
                  <a:pt x="2680865" y="476953"/>
                  <a:pt x="2642404" y="515414"/>
                  <a:pt x="2594961" y="515414"/>
                </a:cubicBezTo>
                <a:lnTo>
                  <a:pt x="495215" y="515414"/>
                </a:lnTo>
                <a:cubicBezTo>
                  <a:pt x="459633" y="515414"/>
                  <a:pt x="429103" y="493780"/>
                  <a:pt x="416062" y="462948"/>
                </a:cubicBezTo>
                <a:lnTo>
                  <a:pt x="410710" y="436439"/>
                </a:lnTo>
                <a:lnTo>
                  <a:pt x="389831" y="451543"/>
                </a:lnTo>
                <a:cubicBezTo>
                  <a:pt x="383488" y="452263"/>
                  <a:pt x="377099" y="452713"/>
                  <a:pt x="370576" y="452713"/>
                </a:cubicBezTo>
                <a:cubicBezTo>
                  <a:pt x="309525" y="452713"/>
                  <a:pt x="256348" y="419331"/>
                  <a:pt x="228095" y="369888"/>
                </a:cubicBezTo>
                <a:cubicBezTo>
                  <a:pt x="188415" y="385769"/>
                  <a:pt x="146800" y="364084"/>
                  <a:pt x="105814" y="332996"/>
                </a:cubicBezTo>
                <a:cubicBezTo>
                  <a:pt x="54032" y="293766"/>
                  <a:pt x="0" y="315901"/>
                  <a:pt x="0" y="315901"/>
                </a:cubicBezTo>
                <a:cubicBezTo>
                  <a:pt x="52862" y="278740"/>
                  <a:pt x="88854" y="303889"/>
                  <a:pt x="145135" y="305913"/>
                </a:cubicBezTo>
                <a:cubicBezTo>
                  <a:pt x="172443" y="306903"/>
                  <a:pt x="192869" y="295520"/>
                  <a:pt x="206635" y="283598"/>
                </a:cubicBezTo>
                <a:cubicBezTo>
                  <a:pt x="209380" y="195465"/>
                  <a:pt x="281677" y="124832"/>
                  <a:pt x="370486" y="124832"/>
                </a:cubicBezTo>
                <a:cubicBezTo>
                  <a:pt x="372061" y="124832"/>
                  <a:pt x="373635" y="124921"/>
                  <a:pt x="375210" y="124967"/>
                </a:cubicBezTo>
                <a:cubicBezTo>
                  <a:pt x="375614" y="127126"/>
                  <a:pt x="376109" y="129240"/>
                  <a:pt x="376694" y="131400"/>
                </a:cubicBezTo>
                <a:cubicBezTo>
                  <a:pt x="377504" y="133695"/>
                  <a:pt x="378269" y="135989"/>
                  <a:pt x="379079" y="138284"/>
                </a:cubicBezTo>
                <a:cubicBezTo>
                  <a:pt x="380473" y="141118"/>
                  <a:pt x="380743" y="142197"/>
                  <a:pt x="382318" y="144852"/>
                </a:cubicBezTo>
                <a:cubicBezTo>
                  <a:pt x="385062" y="149846"/>
                  <a:pt x="388257" y="153625"/>
                  <a:pt x="391990" y="157449"/>
                </a:cubicBezTo>
                <a:lnTo>
                  <a:pt x="409311" y="166782"/>
                </a:lnTo>
                <a:lnTo>
                  <a:pt x="409311" y="147520"/>
                </a:lnTo>
                <a:lnTo>
                  <a:pt x="404093" y="144852"/>
                </a:lnTo>
                <a:cubicBezTo>
                  <a:pt x="402833" y="143502"/>
                  <a:pt x="401394" y="142332"/>
                  <a:pt x="400268" y="140848"/>
                </a:cubicBezTo>
                <a:cubicBezTo>
                  <a:pt x="399684" y="140128"/>
                  <a:pt x="399009" y="139453"/>
                  <a:pt x="398514" y="138778"/>
                </a:cubicBezTo>
                <a:lnTo>
                  <a:pt x="397075" y="136754"/>
                </a:lnTo>
                <a:cubicBezTo>
                  <a:pt x="396174" y="135719"/>
                  <a:pt x="394825" y="132705"/>
                  <a:pt x="394150" y="131760"/>
                </a:cubicBezTo>
                <a:cubicBezTo>
                  <a:pt x="393385" y="130006"/>
                  <a:pt x="392621" y="128296"/>
                  <a:pt x="391901" y="126586"/>
                </a:cubicBezTo>
                <a:cubicBezTo>
                  <a:pt x="390731" y="123482"/>
                  <a:pt x="389876" y="120288"/>
                  <a:pt x="389246" y="117094"/>
                </a:cubicBezTo>
                <a:cubicBezTo>
                  <a:pt x="393059" y="105115"/>
                  <a:pt x="398722" y="93961"/>
                  <a:pt x="405899" y="83967"/>
                </a:cubicBezTo>
                <a:lnTo>
                  <a:pt x="410684" y="79103"/>
                </a:lnTo>
                <a:lnTo>
                  <a:pt x="416062" y="52467"/>
                </a:lnTo>
                <a:cubicBezTo>
                  <a:pt x="429103" y="21634"/>
                  <a:pt x="459633" y="0"/>
                  <a:pt x="495215" y="0"/>
                </a:cubicBezTo>
                <a:close/>
              </a:path>
            </a:pathLst>
          </a:custGeom>
          <a:solidFill>
            <a:srgbClr val="D1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1">
            <a:extLst>
              <a:ext uri="{FF2B5EF4-FFF2-40B4-BE49-F238E27FC236}">
                <a16:creationId xmlns:a16="http://schemas.microsoft.com/office/drawing/2014/main" id="{8EA59F63-BC86-4FFB-A65A-355984F786E8}"/>
              </a:ext>
            </a:extLst>
          </p:cNvPr>
          <p:cNvSpPr/>
          <p:nvPr/>
        </p:nvSpPr>
        <p:spPr bwMode="auto">
          <a:xfrm>
            <a:off x="8640799" y="4337673"/>
            <a:ext cx="2680864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B1295B1-8D3F-4AAF-8286-E5440C352217}"/>
              </a:ext>
            </a:extLst>
          </p:cNvPr>
          <p:cNvSpPr txBox="1"/>
          <p:nvPr/>
        </p:nvSpPr>
        <p:spPr>
          <a:xfrm>
            <a:off x="9130956" y="3913832"/>
            <a:ext cx="15322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99121135-6C4A-4720-8657-FD93A3CD7235}"/>
              </a:ext>
            </a:extLst>
          </p:cNvPr>
          <p:cNvSpPr/>
          <p:nvPr/>
        </p:nvSpPr>
        <p:spPr>
          <a:xfrm flipH="1">
            <a:off x="1037217" y="2204272"/>
            <a:ext cx="2680864" cy="515414"/>
          </a:xfrm>
          <a:custGeom>
            <a:avLst/>
            <a:gdLst>
              <a:gd name="connsiteX0" fmla="*/ 380113 w 2680865"/>
              <a:gd name="connsiteY0" fmla="*/ 227497 h 515414"/>
              <a:gd name="connsiteX1" fmla="*/ 337194 w 2680865"/>
              <a:gd name="connsiteY1" fmla="*/ 229836 h 515414"/>
              <a:gd name="connsiteX2" fmla="*/ 301472 w 2680865"/>
              <a:gd name="connsiteY2" fmla="*/ 247112 h 515414"/>
              <a:gd name="connsiteX3" fmla="*/ 276728 w 2680865"/>
              <a:gd name="connsiteY3" fmla="*/ 273296 h 515414"/>
              <a:gd name="connsiteX4" fmla="*/ 276413 w 2680865"/>
              <a:gd name="connsiteY4" fmla="*/ 273746 h 515414"/>
              <a:gd name="connsiteX5" fmla="*/ 276278 w 2680865"/>
              <a:gd name="connsiteY5" fmla="*/ 273971 h 515414"/>
              <a:gd name="connsiteX6" fmla="*/ 275918 w 2680865"/>
              <a:gd name="connsiteY6" fmla="*/ 274511 h 515414"/>
              <a:gd name="connsiteX7" fmla="*/ 275424 w 2680865"/>
              <a:gd name="connsiteY7" fmla="*/ 275365 h 515414"/>
              <a:gd name="connsiteX8" fmla="*/ 274479 w 2680865"/>
              <a:gd name="connsiteY8" fmla="*/ 277075 h 515414"/>
              <a:gd name="connsiteX9" fmla="*/ 272589 w 2680865"/>
              <a:gd name="connsiteY9" fmla="*/ 280449 h 515414"/>
              <a:gd name="connsiteX10" fmla="*/ 269035 w 2680865"/>
              <a:gd name="connsiteY10" fmla="*/ 288232 h 515414"/>
              <a:gd name="connsiteX11" fmla="*/ 266426 w 2680865"/>
              <a:gd name="connsiteY11" fmla="*/ 295880 h 515414"/>
              <a:gd name="connsiteX12" fmla="*/ 264671 w 2680865"/>
              <a:gd name="connsiteY12" fmla="*/ 303439 h 515414"/>
              <a:gd name="connsiteX13" fmla="*/ 271825 w 2680865"/>
              <a:gd name="connsiteY13" fmla="*/ 353872 h 515414"/>
              <a:gd name="connsiteX14" fmla="*/ 291890 w 2680865"/>
              <a:gd name="connsiteY14" fmla="*/ 378840 h 515414"/>
              <a:gd name="connsiteX15" fmla="*/ 298683 w 2680865"/>
              <a:gd name="connsiteY15" fmla="*/ 383699 h 515414"/>
              <a:gd name="connsiteX16" fmla="*/ 301067 w 2680865"/>
              <a:gd name="connsiteY16" fmla="*/ 385274 h 515414"/>
              <a:gd name="connsiteX17" fmla="*/ 298998 w 2680865"/>
              <a:gd name="connsiteY17" fmla="*/ 383339 h 515414"/>
              <a:gd name="connsiteX18" fmla="*/ 293194 w 2680865"/>
              <a:gd name="connsiteY18" fmla="*/ 377536 h 515414"/>
              <a:gd name="connsiteX19" fmla="*/ 277718 w 2680865"/>
              <a:gd name="connsiteY19" fmla="*/ 351397 h 515414"/>
              <a:gd name="connsiteX20" fmla="*/ 274974 w 2680865"/>
              <a:gd name="connsiteY20" fmla="*/ 341589 h 515414"/>
              <a:gd name="connsiteX21" fmla="*/ 273759 w 2680865"/>
              <a:gd name="connsiteY21" fmla="*/ 330567 h 515414"/>
              <a:gd name="connsiteX22" fmla="*/ 276684 w 2680865"/>
              <a:gd name="connsiteY22" fmla="*/ 306318 h 515414"/>
              <a:gd name="connsiteX23" fmla="*/ 278843 w 2680865"/>
              <a:gd name="connsiteY23" fmla="*/ 300110 h 515414"/>
              <a:gd name="connsiteX24" fmla="*/ 281677 w 2680865"/>
              <a:gd name="connsiteY24" fmla="*/ 294036 h 515414"/>
              <a:gd name="connsiteX25" fmla="*/ 285051 w 2680865"/>
              <a:gd name="connsiteY25" fmla="*/ 288322 h 515414"/>
              <a:gd name="connsiteX26" fmla="*/ 287301 w 2680865"/>
              <a:gd name="connsiteY26" fmla="*/ 285173 h 515414"/>
              <a:gd name="connsiteX27" fmla="*/ 288426 w 2680865"/>
              <a:gd name="connsiteY27" fmla="*/ 283554 h 515414"/>
              <a:gd name="connsiteX28" fmla="*/ 289010 w 2680865"/>
              <a:gd name="connsiteY28" fmla="*/ 282744 h 515414"/>
              <a:gd name="connsiteX29" fmla="*/ 288921 w 2680865"/>
              <a:gd name="connsiteY29" fmla="*/ 282879 h 515414"/>
              <a:gd name="connsiteX30" fmla="*/ 289055 w 2680865"/>
              <a:gd name="connsiteY30" fmla="*/ 282699 h 515414"/>
              <a:gd name="connsiteX31" fmla="*/ 289370 w 2680865"/>
              <a:gd name="connsiteY31" fmla="*/ 282339 h 515414"/>
              <a:gd name="connsiteX32" fmla="*/ 311955 w 2680865"/>
              <a:gd name="connsiteY32" fmla="*/ 262319 h 515414"/>
              <a:gd name="connsiteX33" fmla="*/ 375840 w 2680865"/>
              <a:gd name="connsiteY33" fmla="*/ 251341 h 515414"/>
              <a:gd name="connsiteX34" fmla="*/ 392485 w 2680865"/>
              <a:gd name="connsiteY34" fmla="*/ 256785 h 515414"/>
              <a:gd name="connsiteX35" fmla="*/ 396309 w 2680865"/>
              <a:gd name="connsiteY35" fmla="*/ 258629 h 515414"/>
              <a:gd name="connsiteX36" fmla="*/ 399954 w 2680865"/>
              <a:gd name="connsiteY36" fmla="*/ 260564 h 515414"/>
              <a:gd name="connsiteX37" fmla="*/ 404093 w 2680865"/>
              <a:gd name="connsiteY37" fmla="*/ 263174 h 515414"/>
              <a:gd name="connsiteX38" fmla="*/ 408412 w 2680865"/>
              <a:gd name="connsiteY38" fmla="*/ 266098 h 515414"/>
              <a:gd name="connsiteX39" fmla="*/ 409311 w 2680865"/>
              <a:gd name="connsiteY39" fmla="*/ 266847 h 515414"/>
              <a:gd name="connsiteX40" fmla="*/ 409311 w 2680865"/>
              <a:gd name="connsiteY40" fmla="*/ 236445 h 515414"/>
              <a:gd name="connsiteX41" fmla="*/ 407647 w 2680865"/>
              <a:gd name="connsiteY41" fmla="*/ 235640 h 515414"/>
              <a:gd name="connsiteX42" fmla="*/ 402113 w 2680865"/>
              <a:gd name="connsiteY42" fmla="*/ 233301 h 515414"/>
              <a:gd name="connsiteX43" fmla="*/ 380113 w 2680865"/>
              <a:gd name="connsiteY43" fmla="*/ 227497 h 515414"/>
              <a:gd name="connsiteX44" fmla="*/ 495215 w 2680865"/>
              <a:gd name="connsiteY44" fmla="*/ 0 h 515414"/>
              <a:gd name="connsiteX45" fmla="*/ 2594961 w 2680865"/>
              <a:gd name="connsiteY45" fmla="*/ 0 h 515414"/>
              <a:gd name="connsiteX46" fmla="*/ 2680865 w 2680865"/>
              <a:gd name="connsiteY46" fmla="*/ 85904 h 515414"/>
              <a:gd name="connsiteX47" fmla="*/ 2680865 w 2680865"/>
              <a:gd name="connsiteY47" fmla="*/ 429510 h 515414"/>
              <a:gd name="connsiteX48" fmla="*/ 2594961 w 2680865"/>
              <a:gd name="connsiteY48" fmla="*/ 515414 h 515414"/>
              <a:gd name="connsiteX49" fmla="*/ 495215 w 2680865"/>
              <a:gd name="connsiteY49" fmla="*/ 515414 h 515414"/>
              <a:gd name="connsiteX50" fmla="*/ 416062 w 2680865"/>
              <a:gd name="connsiteY50" fmla="*/ 462948 h 515414"/>
              <a:gd name="connsiteX51" fmla="*/ 410710 w 2680865"/>
              <a:gd name="connsiteY51" fmla="*/ 436439 h 515414"/>
              <a:gd name="connsiteX52" fmla="*/ 389831 w 2680865"/>
              <a:gd name="connsiteY52" fmla="*/ 451543 h 515414"/>
              <a:gd name="connsiteX53" fmla="*/ 370576 w 2680865"/>
              <a:gd name="connsiteY53" fmla="*/ 452713 h 515414"/>
              <a:gd name="connsiteX54" fmla="*/ 228095 w 2680865"/>
              <a:gd name="connsiteY54" fmla="*/ 369888 h 515414"/>
              <a:gd name="connsiteX55" fmla="*/ 105814 w 2680865"/>
              <a:gd name="connsiteY55" fmla="*/ 332996 h 515414"/>
              <a:gd name="connsiteX56" fmla="*/ 0 w 2680865"/>
              <a:gd name="connsiteY56" fmla="*/ 315901 h 515414"/>
              <a:gd name="connsiteX57" fmla="*/ 145135 w 2680865"/>
              <a:gd name="connsiteY57" fmla="*/ 305913 h 515414"/>
              <a:gd name="connsiteX58" fmla="*/ 206635 w 2680865"/>
              <a:gd name="connsiteY58" fmla="*/ 283598 h 515414"/>
              <a:gd name="connsiteX59" fmla="*/ 370486 w 2680865"/>
              <a:gd name="connsiteY59" fmla="*/ 124832 h 515414"/>
              <a:gd name="connsiteX60" fmla="*/ 375210 w 2680865"/>
              <a:gd name="connsiteY60" fmla="*/ 124967 h 515414"/>
              <a:gd name="connsiteX61" fmla="*/ 376694 w 2680865"/>
              <a:gd name="connsiteY61" fmla="*/ 131400 h 515414"/>
              <a:gd name="connsiteX62" fmla="*/ 379079 w 2680865"/>
              <a:gd name="connsiteY62" fmla="*/ 138284 h 515414"/>
              <a:gd name="connsiteX63" fmla="*/ 382318 w 2680865"/>
              <a:gd name="connsiteY63" fmla="*/ 144852 h 515414"/>
              <a:gd name="connsiteX64" fmla="*/ 391990 w 2680865"/>
              <a:gd name="connsiteY64" fmla="*/ 157449 h 515414"/>
              <a:gd name="connsiteX65" fmla="*/ 409311 w 2680865"/>
              <a:gd name="connsiteY65" fmla="*/ 166782 h 515414"/>
              <a:gd name="connsiteX66" fmla="*/ 409311 w 2680865"/>
              <a:gd name="connsiteY66" fmla="*/ 147520 h 515414"/>
              <a:gd name="connsiteX67" fmla="*/ 404093 w 2680865"/>
              <a:gd name="connsiteY67" fmla="*/ 144852 h 515414"/>
              <a:gd name="connsiteX68" fmla="*/ 400268 w 2680865"/>
              <a:gd name="connsiteY68" fmla="*/ 140848 h 515414"/>
              <a:gd name="connsiteX69" fmla="*/ 398514 w 2680865"/>
              <a:gd name="connsiteY69" fmla="*/ 138778 h 515414"/>
              <a:gd name="connsiteX70" fmla="*/ 397075 w 2680865"/>
              <a:gd name="connsiteY70" fmla="*/ 136754 h 515414"/>
              <a:gd name="connsiteX71" fmla="*/ 394150 w 2680865"/>
              <a:gd name="connsiteY71" fmla="*/ 131760 h 515414"/>
              <a:gd name="connsiteX72" fmla="*/ 391901 w 2680865"/>
              <a:gd name="connsiteY72" fmla="*/ 126586 h 515414"/>
              <a:gd name="connsiteX73" fmla="*/ 389246 w 2680865"/>
              <a:gd name="connsiteY73" fmla="*/ 117094 h 515414"/>
              <a:gd name="connsiteX74" fmla="*/ 405899 w 2680865"/>
              <a:gd name="connsiteY74" fmla="*/ 83967 h 515414"/>
              <a:gd name="connsiteX75" fmla="*/ 410684 w 2680865"/>
              <a:gd name="connsiteY75" fmla="*/ 79103 h 515414"/>
              <a:gd name="connsiteX76" fmla="*/ 416062 w 2680865"/>
              <a:gd name="connsiteY76" fmla="*/ 52467 h 515414"/>
              <a:gd name="connsiteX77" fmla="*/ 495215 w 2680865"/>
              <a:gd name="connsiteY77" fmla="*/ 0 h 51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2680865" h="515414">
                <a:moveTo>
                  <a:pt x="380113" y="227497"/>
                </a:moveTo>
                <a:cubicBezTo>
                  <a:pt x="365312" y="225292"/>
                  <a:pt x="350600" y="226237"/>
                  <a:pt x="337194" y="229836"/>
                </a:cubicBezTo>
                <a:cubicBezTo>
                  <a:pt x="323787" y="233435"/>
                  <a:pt x="311640" y="239509"/>
                  <a:pt x="301472" y="247112"/>
                </a:cubicBezTo>
                <a:cubicBezTo>
                  <a:pt x="291305" y="254761"/>
                  <a:pt x="282892" y="263713"/>
                  <a:pt x="276728" y="273296"/>
                </a:cubicBezTo>
                <a:lnTo>
                  <a:pt x="276413" y="273746"/>
                </a:lnTo>
                <a:lnTo>
                  <a:pt x="276278" y="273971"/>
                </a:lnTo>
                <a:cubicBezTo>
                  <a:pt x="275784" y="274691"/>
                  <a:pt x="276098" y="274286"/>
                  <a:pt x="275918" y="274511"/>
                </a:cubicBezTo>
                <a:lnTo>
                  <a:pt x="275424" y="275365"/>
                </a:lnTo>
                <a:lnTo>
                  <a:pt x="274479" y="277075"/>
                </a:lnTo>
                <a:cubicBezTo>
                  <a:pt x="273849" y="278200"/>
                  <a:pt x="273219" y="279324"/>
                  <a:pt x="272589" y="280449"/>
                </a:cubicBezTo>
                <a:cubicBezTo>
                  <a:pt x="271330" y="282879"/>
                  <a:pt x="270160" y="285713"/>
                  <a:pt x="269035" y="288232"/>
                </a:cubicBezTo>
                <a:cubicBezTo>
                  <a:pt x="268000" y="290842"/>
                  <a:pt x="267280" y="293406"/>
                  <a:pt x="266426" y="295880"/>
                </a:cubicBezTo>
                <a:cubicBezTo>
                  <a:pt x="265661" y="298400"/>
                  <a:pt x="265256" y="300965"/>
                  <a:pt x="264671" y="303439"/>
                </a:cubicBezTo>
                <a:cubicBezTo>
                  <a:pt x="261027" y="323594"/>
                  <a:pt x="265346" y="341409"/>
                  <a:pt x="271825" y="353872"/>
                </a:cubicBezTo>
                <a:cubicBezTo>
                  <a:pt x="278123" y="366559"/>
                  <a:pt x="286266" y="374297"/>
                  <a:pt x="291890" y="378840"/>
                </a:cubicBezTo>
                <a:cubicBezTo>
                  <a:pt x="294634" y="381270"/>
                  <a:pt x="297153" y="382620"/>
                  <a:pt x="298683" y="383699"/>
                </a:cubicBezTo>
                <a:cubicBezTo>
                  <a:pt x="300258" y="384734"/>
                  <a:pt x="301067" y="385274"/>
                  <a:pt x="301067" y="385274"/>
                </a:cubicBezTo>
                <a:cubicBezTo>
                  <a:pt x="301067" y="385274"/>
                  <a:pt x="300348" y="384599"/>
                  <a:pt x="298998" y="383339"/>
                </a:cubicBezTo>
                <a:cubicBezTo>
                  <a:pt x="297648" y="382035"/>
                  <a:pt x="295489" y="380280"/>
                  <a:pt x="293194" y="377536"/>
                </a:cubicBezTo>
                <a:cubicBezTo>
                  <a:pt x="288335" y="372317"/>
                  <a:pt x="282037" y="363679"/>
                  <a:pt x="277718" y="351397"/>
                </a:cubicBezTo>
                <a:cubicBezTo>
                  <a:pt x="276504" y="348383"/>
                  <a:pt x="275874" y="345009"/>
                  <a:pt x="274974" y="341589"/>
                </a:cubicBezTo>
                <a:cubicBezTo>
                  <a:pt x="274434" y="338080"/>
                  <a:pt x="273804" y="334436"/>
                  <a:pt x="273759" y="330567"/>
                </a:cubicBezTo>
                <a:cubicBezTo>
                  <a:pt x="273489" y="322919"/>
                  <a:pt x="274164" y="314641"/>
                  <a:pt x="276684" y="306318"/>
                </a:cubicBezTo>
                <a:cubicBezTo>
                  <a:pt x="277403" y="304294"/>
                  <a:pt x="277943" y="302134"/>
                  <a:pt x="278843" y="300110"/>
                </a:cubicBezTo>
                <a:cubicBezTo>
                  <a:pt x="279788" y="298130"/>
                  <a:pt x="280597" y="295971"/>
                  <a:pt x="281677" y="294036"/>
                </a:cubicBezTo>
                <a:cubicBezTo>
                  <a:pt x="282847" y="292147"/>
                  <a:pt x="283701" y="290347"/>
                  <a:pt x="285051" y="288322"/>
                </a:cubicBezTo>
                <a:cubicBezTo>
                  <a:pt x="285816" y="287288"/>
                  <a:pt x="286536" y="286208"/>
                  <a:pt x="287301" y="285173"/>
                </a:cubicBezTo>
                <a:lnTo>
                  <a:pt x="288426" y="283554"/>
                </a:lnTo>
                <a:lnTo>
                  <a:pt x="289010" y="282744"/>
                </a:lnTo>
                <a:cubicBezTo>
                  <a:pt x="288966" y="282834"/>
                  <a:pt x="289325" y="282294"/>
                  <a:pt x="288921" y="282879"/>
                </a:cubicBezTo>
                <a:lnTo>
                  <a:pt x="289055" y="282699"/>
                </a:lnTo>
                <a:lnTo>
                  <a:pt x="289370" y="282339"/>
                </a:lnTo>
                <a:cubicBezTo>
                  <a:pt x="295489" y="274781"/>
                  <a:pt x="303047" y="267852"/>
                  <a:pt x="311955" y="262319"/>
                </a:cubicBezTo>
                <a:cubicBezTo>
                  <a:pt x="329636" y="251251"/>
                  <a:pt x="353120" y="246347"/>
                  <a:pt x="375840" y="251341"/>
                </a:cubicBezTo>
                <a:cubicBezTo>
                  <a:pt x="381508" y="252511"/>
                  <a:pt x="387087" y="254445"/>
                  <a:pt x="392485" y="256785"/>
                </a:cubicBezTo>
                <a:cubicBezTo>
                  <a:pt x="393925" y="257280"/>
                  <a:pt x="395095" y="258000"/>
                  <a:pt x="396309" y="258629"/>
                </a:cubicBezTo>
                <a:lnTo>
                  <a:pt x="399954" y="260564"/>
                </a:lnTo>
                <a:cubicBezTo>
                  <a:pt x="401079" y="261014"/>
                  <a:pt x="402698" y="262274"/>
                  <a:pt x="404093" y="263174"/>
                </a:cubicBezTo>
                <a:lnTo>
                  <a:pt x="408412" y="266098"/>
                </a:lnTo>
                <a:lnTo>
                  <a:pt x="409311" y="266847"/>
                </a:lnTo>
                <a:lnTo>
                  <a:pt x="409311" y="236445"/>
                </a:lnTo>
                <a:lnTo>
                  <a:pt x="407647" y="235640"/>
                </a:lnTo>
                <a:cubicBezTo>
                  <a:pt x="405757" y="234740"/>
                  <a:pt x="403913" y="233886"/>
                  <a:pt x="402113" y="233301"/>
                </a:cubicBezTo>
                <a:cubicBezTo>
                  <a:pt x="394870" y="230601"/>
                  <a:pt x="387492" y="228532"/>
                  <a:pt x="380113" y="227497"/>
                </a:cubicBezTo>
                <a:close/>
                <a:moveTo>
                  <a:pt x="495215" y="0"/>
                </a:moveTo>
                <a:lnTo>
                  <a:pt x="2594961" y="0"/>
                </a:lnTo>
                <a:cubicBezTo>
                  <a:pt x="2642404" y="0"/>
                  <a:pt x="2680865" y="38461"/>
                  <a:pt x="2680865" y="85904"/>
                </a:cubicBezTo>
                <a:lnTo>
                  <a:pt x="2680865" y="429510"/>
                </a:lnTo>
                <a:cubicBezTo>
                  <a:pt x="2680865" y="476953"/>
                  <a:pt x="2642404" y="515414"/>
                  <a:pt x="2594961" y="515414"/>
                </a:cubicBezTo>
                <a:lnTo>
                  <a:pt x="495215" y="515414"/>
                </a:lnTo>
                <a:cubicBezTo>
                  <a:pt x="459633" y="515414"/>
                  <a:pt x="429103" y="493780"/>
                  <a:pt x="416062" y="462948"/>
                </a:cubicBezTo>
                <a:lnTo>
                  <a:pt x="410710" y="436439"/>
                </a:lnTo>
                <a:lnTo>
                  <a:pt x="389831" y="451543"/>
                </a:lnTo>
                <a:cubicBezTo>
                  <a:pt x="383488" y="452263"/>
                  <a:pt x="377099" y="452713"/>
                  <a:pt x="370576" y="452713"/>
                </a:cubicBezTo>
                <a:cubicBezTo>
                  <a:pt x="309525" y="452713"/>
                  <a:pt x="256348" y="419331"/>
                  <a:pt x="228095" y="369888"/>
                </a:cubicBezTo>
                <a:cubicBezTo>
                  <a:pt x="188415" y="385769"/>
                  <a:pt x="146800" y="364084"/>
                  <a:pt x="105814" y="332996"/>
                </a:cubicBezTo>
                <a:cubicBezTo>
                  <a:pt x="54032" y="293766"/>
                  <a:pt x="0" y="315901"/>
                  <a:pt x="0" y="315901"/>
                </a:cubicBezTo>
                <a:cubicBezTo>
                  <a:pt x="52862" y="278740"/>
                  <a:pt x="88854" y="303889"/>
                  <a:pt x="145135" y="305913"/>
                </a:cubicBezTo>
                <a:cubicBezTo>
                  <a:pt x="172443" y="306903"/>
                  <a:pt x="192869" y="295520"/>
                  <a:pt x="206635" y="283598"/>
                </a:cubicBezTo>
                <a:cubicBezTo>
                  <a:pt x="209380" y="195465"/>
                  <a:pt x="281677" y="124832"/>
                  <a:pt x="370486" y="124832"/>
                </a:cubicBezTo>
                <a:cubicBezTo>
                  <a:pt x="372061" y="124832"/>
                  <a:pt x="373635" y="124921"/>
                  <a:pt x="375210" y="124967"/>
                </a:cubicBezTo>
                <a:cubicBezTo>
                  <a:pt x="375614" y="127126"/>
                  <a:pt x="376109" y="129240"/>
                  <a:pt x="376694" y="131400"/>
                </a:cubicBezTo>
                <a:cubicBezTo>
                  <a:pt x="377504" y="133695"/>
                  <a:pt x="378269" y="135989"/>
                  <a:pt x="379079" y="138284"/>
                </a:cubicBezTo>
                <a:cubicBezTo>
                  <a:pt x="380473" y="141118"/>
                  <a:pt x="380743" y="142197"/>
                  <a:pt x="382318" y="144852"/>
                </a:cubicBezTo>
                <a:cubicBezTo>
                  <a:pt x="385062" y="149846"/>
                  <a:pt x="388257" y="153625"/>
                  <a:pt x="391990" y="157449"/>
                </a:cubicBezTo>
                <a:lnTo>
                  <a:pt x="409311" y="166782"/>
                </a:lnTo>
                <a:lnTo>
                  <a:pt x="409311" y="147520"/>
                </a:lnTo>
                <a:lnTo>
                  <a:pt x="404093" y="144852"/>
                </a:lnTo>
                <a:cubicBezTo>
                  <a:pt x="402833" y="143502"/>
                  <a:pt x="401394" y="142332"/>
                  <a:pt x="400268" y="140848"/>
                </a:cubicBezTo>
                <a:cubicBezTo>
                  <a:pt x="399684" y="140128"/>
                  <a:pt x="399009" y="139453"/>
                  <a:pt x="398514" y="138778"/>
                </a:cubicBezTo>
                <a:lnTo>
                  <a:pt x="397075" y="136754"/>
                </a:lnTo>
                <a:cubicBezTo>
                  <a:pt x="396174" y="135719"/>
                  <a:pt x="394825" y="132705"/>
                  <a:pt x="394150" y="131760"/>
                </a:cubicBezTo>
                <a:cubicBezTo>
                  <a:pt x="393385" y="130006"/>
                  <a:pt x="392621" y="128296"/>
                  <a:pt x="391901" y="126586"/>
                </a:cubicBezTo>
                <a:cubicBezTo>
                  <a:pt x="390731" y="123482"/>
                  <a:pt x="389876" y="120288"/>
                  <a:pt x="389246" y="117094"/>
                </a:cubicBezTo>
                <a:cubicBezTo>
                  <a:pt x="393059" y="105115"/>
                  <a:pt x="398722" y="93961"/>
                  <a:pt x="405899" y="83967"/>
                </a:cubicBezTo>
                <a:lnTo>
                  <a:pt x="410684" y="79103"/>
                </a:lnTo>
                <a:lnTo>
                  <a:pt x="416062" y="52467"/>
                </a:lnTo>
                <a:cubicBezTo>
                  <a:pt x="429103" y="21634"/>
                  <a:pt x="459633" y="0"/>
                  <a:pt x="495215" y="0"/>
                </a:cubicBezTo>
                <a:close/>
              </a:path>
            </a:pathLst>
          </a:custGeom>
          <a:solidFill>
            <a:srgbClr val="D1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1">
            <a:extLst>
              <a:ext uri="{FF2B5EF4-FFF2-40B4-BE49-F238E27FC236}">
                <a16:creationId xmlns:a16="http://schemas.microsoft.com/office/drawing/2014/main" id="{D26B8E4E-A882-4116-96A3-D8CD46CBA0E1}"/>
              </a:ext>
            </a:extLst>
          </p:cNvPr>
          <p:cNvSpPr/>
          <p:nvPr/>
        </p:nvSpPr>
        <p:spPr bwMode="auto">
          <a:xfrm>
            <a:off x="1121389" y="2713401"/>
            <a:ext cx="2680865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AD02048-7EFA-414E-AB14-AD4A44DACF51}"/>
              </a:ext>
            </a:extLst>
          </p:cNvPr>
          <p:cNvSpPr txBox="1"/>
          <p:nvPr/>
        </p:nvSpPr>
        <p:spPr>
          <a:xfrm>
            <a:off x="1611547" y="2289560"/>
            <a:ext cx="15322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B42024A-732E-4802-B338-2FF236CACCF1}"/>
              </a:ext>
            </a:extLst>
          </p:cNvPr>
          <p:cNvSpPr/>
          <p:nvPr/>
        </p:nvSpPr>
        <p:spPr>
          <a:xfrm flipH="1">
            <a:off x="1037217" y="3828544"/>
            <a:ext cx="2680864" cy="515414"/>
          </a:xfrm>
          <a:custGeom>
            <a:avLst/>
            <a:gdLst>
              <a:gd name="connsiteX0" fmla="*/ 380113 w 2680865"/>
              <a:gd name="connsiteY0" fmla="*/ 227497 h 515414"/>
              <a:gd name="connsiteX1" fmla="*/ 337194 w 2680865"/>
              <a:gd name="connsiteY1" fmla="*/ 229836 h 515414"/>
              <a:gd name="connsiteX2" fmla="*/ 301472 w 2680865"/>
              <a:gd name="connsiteY2" fmla="*/ 247112 h 515414"/>
              <a:gd name="connsiteX3" fmla="*/ 276728 w 2680865"/>
              <a:gd name="connsiteY3" fmla="*/ 273296 h 515414"/>
              <a:gd name="connsiteX4" fmla="*/ 276413 w 2680865"/>
              <a:gd name="connsiteY4" fmla="*/ 273746 h 515414"/>
              <a:gd name="connsiteX5" fmla="*/ 276278 w 2680865"/>
              <a:gd name="connsiteY5" fmla="*/ 273971 h 515414"/>
              <a:gd name="connsiteX6" fmla="*/ 275918 w 2680865"/>
              <a:gd name="connsiteY6" fmla="*/ 274511 h 515414"/>
              <a:gd name="connsiteX7" fmla="*/ 275424 w 2680865"/>
              <a:gd name="connsiteY7" fmla="*/ 275365 h 515414"/>
              <a:gd name="connsiteX8" fmla="*/ 274479 w 2680865"/>
              <a:gd name="connsiteY8" fmla="*/ 277075 h 515414"/>
              <a:gd name="connsiteX9" fmla="*/ 272589 w 2680865"/>
              <a:gd name="connsiteY9" fmla="*/ 280449 h 515414"/>
              <a:gd name="connsiteX10" fmla="*/ 269035 w 2680865"/>
              <a:gd name="connsiteY10" fmla="*/ 288232 h 515414"/>
              <a:gd name="connsiteX11" fmla="*/ 266426 w 2680865"/>
              <a:gd name="connsiteY11" fmla="*/ 295880 h 515414"/>
              <a:gd name="connsiteX12" fmla="*/ 264671 w 2680865"/>
              <a:gd name="connsiteY12" fmla="*/ 303439 h 515414"/>
              <a:gd name="connsiteX13" fmla="*/ 271825 w 2680865"/>
              <a:gd name="connsiteY13" fmla="*/ 353872 h 515414"/>
              <a:gd name="connsiteX14" fmla="*/ 291890 w 2680865"/>
              <a:gd name="connsiteY14" fmla="*/ 378840 h 515414"/>
              <a:gd name="connsiteX15" fmla="*/ 298683 w 2680865"/>
              <a:gd name="connsiteY15" fmla="*/ 383699 h 515414"/>
              <a:gd name="connsiteX16" fmla="*/ 301067 w 2680865"/>
              <a:gd name="connsiteY16" fmla="*/ 385274 h 515414"/>
              <a:gd name="connsiteX17" fmla="*/ 298998 w 2680865"/>
              <a:gd name="connsiteY17" fmla="*/ 383339 h 515414"/>
              <a:gd name="connsiteX18" fmla="*/ 293194 w 2680865"/>
              <a:gd name="connsiteY18" fmla="*/ 377536 h 515414"/>
              <a:gd name="connsiteX19" fmla="*/ 277718 w 2680865"/>
              <a:gd name="connsiteY19" fmla="*/ 351397 h 515414"/>
              <a:gd name="connsiteX20" fmla="*/ 274974 w 2680865"/>
              <a:gd name="connsiteY20" fmla="*/ 341589 h 515414"/>
              <a:gd name="connsiteX21" fmla="*/ 273759 w 2680865"/>
              <a:gd name="connsiteY21" fmla="*/ 330567 h 515414"/>
              <a:gd name="connsiteX22" fmla="*/ 276684 w 2680865"/>
              <a:gd name="connsiteY22" fmla="*/ 306318 h 515414"/>
              <a:gd name="connsiteX23" fmla="*/ 278843 w 2680865"/>
              <a:gd name="connsiteY23" fmla="*/ 300110 h 515414"/>
              <a:gd name="connsiteX24" fmla="*/ 281677 w 2680865"/>
              <a:gd name="connsiteY24" fmla="*/ 294036 h 515414"/>
              <a:gd name="connsiteX25" fmla="*/ 285051 w 2680865"/>
              <a:gd name="connsiteY25" fmla="*/ 288322 h 515414"/>
              <a:gd name="connsiteX26" fmla="*/ 287301 w 2680865"/>
              <a:gd name="connsiteY26" fmla="*/ 285173 h 515414"/>
              <a:gd name="connsiteX27" fmla="*/ 288426 w 2680865"/>
              <a:gd name="connsiteY27" fmla="*/ 283554 h 515414"/>
              <a:gd name="connsiteX28" fmla="*/ 289010 w 2680865"/>
              <a:gd name="connsiteY28" fmla="*/ 282744 h 515414"/>
              <a:gd name="connsiteX29" fmla="*/ 288921 w 2680865"/>
              <a:gd name="connsiteY29" fmla="*/ 282879 h 515414"/>
              <a:gd name="connsiteX30" fmla="*/ 289055 w 2680865"/>
              <a:gd name="connsiteY30" fmla="*/ 282699 h 515414"/>
              <a:gd name="connsiteX31" fmla="*/ 289370 w 2680865"/>
              <a:gd name="connsiteY31" fmla="*/ 282339 h 515414"/>
              <a:gd name="connsiteX32" fmla="*/ 311955 w 2680865"/>
              <a:gd name="connsiteY32" fmla="*/ 262319 h 515414"/>
              <a:gd name="connsiteX33" fmla="*/ 375840 w 2680865"/>
              <a:gd name="connsiteY33" fmla="*/ 251341 h 515414"/>
              <a:gd name="connsiteX34" fmla="*/ 392485 w 2680865"/>
              <a:gd name="connsiteY34" fmla="*/ 256785 h 515414"/>
              <a:gd name="connsiteX35" fmla="*/ 396309 w 2680865"/>
              <a:gd name="connsiteY35" fmla="*/ 258629 h 515414"/>
              <a:gd name="connsiteX36" fmla="*/ 399954 w 2680865"/>
              <a:gd name="connsiteY36" fmla="*/ 260564 h 515414"/>
              <a:gd name="connsiteX37" fmla="*/ 404093 w 2680865"/>
              <a:gd name="connsiteY37" fmla="*/ 263174 h 515414"/>
              <a:gd name="connsiteX38" fmla="*/ 408412 w 2680865"/>
              <a:gd name="connsiteY38" fmla="*/ 266098 h 515414"/>
              <a:gd name="connsiteX39" fmla="*/ 409311 w 2680865"/>
              <a:gd name="connsiteY39" fmla="*/ 266847 h 515414"/>
              <a:gd name="connsiteX40" fmla="*/ 409311 w 2680865"/>
              <a:gd name="connsiteY40" fmla="*/ 236445 h 515414"/>
              <a:gd name="connsiteX41" fmla="*/ 407647 w 2680865"/>
              <a:gd name="connsiteY41" fmla="*/ 235640 h 515414"/>
              <a:gd name="connsiteX42" fmla="*/ 402113 w 2680865"/>
              <a:gd name="connsiteY42" fmla="*/ 233301 h 515414"/>
              <a:gd name="connsiteX43" fmla="*/ 380113 w 2680865"/>
              <a:gd name="connsiteY43" fmla="*/ 227497 h 515414"/>
              <a:gd name="connsiteX44" fmla="*/ 495215 w 2680865"/>
              <a:gd name="connsiteY44" fmla="*/ 0 h 515414"/>
              <a:gd name="connsiteX45" fmla="*/ 2594961 w 2680865"/>
              <a:gd name="connsiteY45" fmla="*/ 0 h 515414"/>
              <a:gd name="connsiteX46" fmla="*/ 2680865 w 2680865"/>
              <a:gd name="connsiteY46" fmla="*/ 85904 h 515414"/>
              <a:gd name="connsiteX47" fmla="*/ 2680865 w 2680865"/>
              <a:gd name="connsiteY47" fmla="*/ 429510 h 515414"/>
              <a:gd name="connsiteX48" fmla="*/ 2594961 w 2680865"/>
              <a:gd name="connsiteY48" fmla="*/ 515414 h 515414"/>
              <a:gd name="connsiteX49" fmla="*/ 495215 w 2680865"/>
              <a:gd name="connsiteY49" fmla="*/ 515414 h 515414"/>
              <a:gd name="connsiteX50" fmla="*/ 416062 w 2680865"/>
              <a:gd name="connsiteY50" fmla="*/ 462948 h 515414"/>
              <a:gd name="connsiteX51" fmla="*/ 410710 w 2680865"/>
              <a:gd name="connsiteY51" fmla="*/ 436439 h 515414"/>
              <a:gd name="connsiteX52" fmla="*/ 389831 w 2680865"/>
              <a:gd name="connsiteY52" fmla="*/ 451543 h 515414"/>
              <a:gd name="connsiteX53" fmla="*/ 370576 w 2680865"/>
              <a:gd name="connsiteY53" fmla="*/ 452713 h 515414"/>
              <a:gd name="connsiteX54" fmla="*/ 228095 w 2680865"/>
              <a:gd name="connsiteY54" fmla="*/ 369888 h 515414"/>
              <a:gd name="connsiteX55" fmla="*/ 105814 w 2680865"/>
              <a:gd name="connsiteY55" fmla="*/ 332996 h 515414"/>
              <a:gd name="connsiteX56" fmla="*/ 0 w 2680865"/>
              <a:gd name="connsiteY56" fmla="*/ 315901 h 515414"/>
              <a:gd name="connsiteX57" fmla="*/ 145135 w 2680865"/>
              <a:gd name="connsiteY57" fmla="*/ 305913 h 515414"/>
              <a:gd name="connsiteX58" fmla="*/ 206635 w 2680865"/>
              <a:gd name="connsiteY58" fmla="*/ 283598 h 515414"/>
              <a:gd name="connsiteX59" fmla="*/ 370486 w 2680865"/>
              <a:gd name="connsiteY59" fmla="*/ 124832 h 515414"/>
              <a:gd name="connsiteX60" fmla="*/ 375210 w 2680865"/>
              <a:gd name="connsiteY60" fmla="*/ 124967 h 515414"/>
              <a:gd name="connsiteX61" fmla="*/ 376694 w 2680865"/>
              <a:gd name="connsiteY61" fmla="*/ 131400 h 515414"/>
              <a:gd name="connsiteX62" fmla="*/ 379079 w 2680865"/>
              <a:gd name="connsiteY62" fmla="*/ 138284 h 515414"/>
              <a:gd name="connsiteX63" fmla="*/ 382318 w 2680865"/>
              <a:gd name="connsiteY63" fmla="*/ 144852 h 515414"/>
              <a:gd name="connsiteX64" fmla="*/ 391990 w 2680865"/>
              <a:gd name="connsiteY64" fmla="*/ 157449 h 515414"/>
              <a:gd name="connsiteX65" fmla="*/ 409311 w 2680865"/>
              <a:gd name="connsiteY65" fmla="*/ 166782 h 515414"/>
              <a:gd name="connsiteX66" fmla="*/ 409311 w 2680865"/>
              <a:gd name="connsiteY66" fmla="*/ 147520 h 515414"/>
              <a:gd name="connsiteX67" fmla="*/ 404093 w 2680865"/>
              <a:gd name="connsiteY67" fmla="*/ 144852 h 515414"/>
              <a:gd name="connsiteX68" fmla="*/ 400268 w 2680865"/>
              <a:gd name="connsiteY68" fmla="*/ 140848 h 515414"/>
              <a:gd name="connsiteX69" fmla="*/ 398514 w 2680865"/>
              <a:gd name="connsiteY69" fmla="*/ 138778 h 515414"/>
              <a:gd name="connsiteX70" fmla="*/ 397075 w 2680865"/>
              <a:gd name="connsiteY70" fmla="*/ 136754 h 515414"/>
              <a:gd name="connsiteX71" fmla="*/ 394150 w 2680865"/>
              <a:gd name="connsiteY71" fmla="*/ 131760 h 515414"/>
              <a:gd name="connsiteX72" fmla="*/ 391901 w 2680865"/>
              <a:gd name="connsiteY72" fmla="*/ 126586 h 515414"/>
              <a:gd name="connsiteX73" fmla="*/ 389246 w 2680865"/>
              <a:gd name="connsiteY73" fmla="*/ 117094 h 515414"/>
              <a:gd name="connsiteX74" fmla="*/ 405899 w 2680865"/>
              <a:gd name="connsiteY74" fmla="*/ 83967 h 515414"/>
              <a:gd name="connsiteX75" fmla="*/ 410684 w 2680865"/>
              <a:gd name="connsiteY75" fmla="*/ 79103 h 515414"/>
              <a:gd name="connsiteX76" fmla="*/ 416062 w 2680865"/>
              <a:gd name="connsiteY76" fmla="*/ 52467 h 515414"/>
              <a:gd name="connsiteX77" fmla="*/ 495215 w 2680865"/>
              <a:gd name="connsiteY77" fmla="*/ 0 h 51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2680865" h="515414">
                <a:moveTo>
                  <a:pt x="380113" y="227497"/>
                </a:moveTo>
                <a:cubicBezTo>
                  <a:pt x="365312" y="225292"/>
                  <a:pt x="350600" y="226237"/>
                  <a:pt x="337194" y="229836"/>
                </a:cubicBezTo>
                <a:cubicBezTo>
                  <a:pt x="323787" y="233435"/>
                  <a:pt x="311640" y="239509"/>
                  <a:pt x="301472" y="247112"/>
                </a:cubicBezTo>
                <a:cubicBezTo>
                  <a:pt x="291305" y="254761"/>
                  <a:pt x="282892" y="263713"/>
                  <a:pt x="276728" y="273296"/>
                </a:cubicBezTo>
                <a:lnTo>
                  <a:pt x="276413" y="273746"/>
                </a:lnTo>
                <a:lnTo>
                  <a:pt x="276278" y="273971"/>
                </a:lnTo>
                <a:cubicBezTo>
                  <a:pt x="275784" y="274691"/>
                  <a:pt x="276098" y="274286"/>
                  <a:pt x="275918" y="274511"/>
                </a:cubicBezTo>
                <a:lnTo>
                  <a:pt x="275424" y="275365"/>
                </a:lnTo>
                <a:lnTo>
                  <a:pt x="274479" y="277075"/>
                </a:lnTo>
                <a:cubicBezTo>
                  <a:pt x="273849" y="278200"/>
                  <a:pt x="273219" y="279324"/>
                  <a:pt x="272589" y="280449"/>
                </a:cubicBezTo>
                <a:cubicBezTo>
                  <a:pt x="271330" y="282879"/>
                  <a:pt x="270160" y="285713"/>
                  <a:pt x="269035" y="288232"/>
                </a:cubicBezTo>
                <a:cubicBezTo>
                  <a:pt x="268000" y="290842"/>
                  <a:pt x="267280" y="293406"/>
                  <a:pt x="266426" y="295880"/>
                </a:cubicBezTo>
                <a:cubicBezTo>
                  <a:pt x="265661" y="298400"/>
                  <a:pt x="265256" y="300965"/>
                  <a:pt x="264671" y="303439"/>
                </a:cubicBezTo>
                <a:cubicBezTo>
                  <a:pt x="261027" y="323594"/>
                  <a:pt x="265346" y="341409"/>
                  <a:pt x="271825" y="353872"/>
                </a:cubicBezTo>
                <a:cubicBezTo>
                  <a:pt x="278123" y="366559"/>
                  <a:pt x="286266" y="374297"/>
                  <a:pt x="291890" y="378840"/>
                </a:cubicBezTo>
                <a:cubicBezTo>
                  <a:pt x="294634" y="381270"/>
                  <a:pt x="297153" y="382620"/>
                  <a:pt x="298683" y="383699"/>
                </a:cubicBezTo>
                <a:cubicBezTo>
                  <a:pt x="300258" y="384734"/>
                  <a:pt x="301067" y="385274"/>
                  <a:pt x="301067" y="385274"/>
                </a:cubicBezTo>
                <a:cubicBezTo>
                  <a:pt x="301067" y="385274"/>
                  <a:pt x="300348" y="384599"/>
                  <a:pt x="298998" y="383339"/>
                </a:cubicBezTo>
                <a:cubicBezTo>
                  <a:pt x="297648" y="382035"/>
                  <a:pt x="295489" y="380280"/>
                  <a:pt x="293194" y="377536"/>
                </a:cubicBezTo>
                <a:cubicBezTo>
                  <a:pt x="288335" y="372317"/>
                  <a:pt x="282037" y="363679"/>
                  <a:pt x="277718" y="351397"/>
                </a:cubicBezTo>
                <a:cubicBezTo>
                  <a:pt x="276504" y="348383"/>
                  <a:pt x="275874" y="345009"/>
                  <a:pt x="274974" y="341589"/>
                </a:cubicBezTo>
                <a:cubicBezTo>
                  <a:pt x="274434" y="338080"/>
                  <a:pt x="273804" y="334436"/>
                  <a:pt x="273759" y="330567"/>
                </a:cubicBezTo>
                <a:cubicBezTo>
                  <a:pt x="273489" y="322919"/>
                  <a:pt x="274164" y="314641"/>
                  <a:pt x="276684" y="306318"/>
                </a:cubicBezTo>
                <a:cubicBezTo>
                  <a:pt x="277403" y="304294"/>
                  <a:pt x="277943" y="302134"/>
                  <a:pt x="278843" y="300110"/>
                </a:cubicBezTo>
                <a:cubicBezTo>
                  <a:pt x="279788" y="298130"/>
                  <a:pt x="280597" y="295971"/>
                  <a:pt x="281677" y="294036"/>
                </a:cubicBezTo>
                <a:cubicBezTo>
                  <a:pt x="282847" y="292147"/>
                  <a:pt x="283701" y="290347"/>
                  <a:pt x="285051" y="288322"/>
                </a:cubicBezTo>
                <a:cubicBezTo>
                  <a:pt x="285816" y="287288"/>
                  <a:pt x="286536" y="286208"/>
                  <a:pt x="287301" y="285173"/>
                </a:cubicBezTo>
                <a:lnTo>
                  <a:pt x="288426" y="283554"/>
                </a:lnTo>
                <a:lnTo>
                  <a:pt x="289010" y="282744"/>
                </a:lnTo>
                <a:cubicBezTo>
                  <a:pt x="288966" y="282834"/>
                  <a:pt x="289325" y="282294"/>
                  <a:pt x="288921" y="282879"/>
                </a:cubicBezTo>
                <a:lnTo>
                  <a:pt x="289055" y="282699"/>
                </a:lnTo>
                <a:lnTo>
                  <a:pt x="289370" y="282339"/>
                </a:lnTo>
                <a:cubicBezTo>
                  <a:pt x="295489" y="274781"/>
                  <a:pt x="303047" y="267852"/>
                  <a:pt x="311955" y="262319"/>
                </a:cubicBezTo>
                <a:cubicBezTo>
                  <a:pt x="329636" y="251251"/>
                  <a:pt x="353120" y="246347"/>
                  <a:pt x="375840" y="251341"/>
                </a:cubicBezTo>
                <a:cubicBezTo>
                  <a:pt x="381508" y="252511"/>
                  <a:pt x="387087" y="254445"/>
                  <a:pt x="392485" y="256785"/>
                </a:cubicBezTo>
                <a:cubicBezTo>
                  <a:pt x="393925" y="257280"/>
                  <a:pt x="395095" y="258000"/>
                  <a:pt x="396309" y="258629"/>
                </a:cubicBezTo>
                <a:lnTo>
                  <a:pt x="399954" y="260564"/>
                </a:lnTo>
                <a:cubicBezTo>
                  <a:pt x="401079" y="261014"/>
                  <a:pt x="402698" y="262274"/>
                  <a:pt x="404093" y="263174"/>
                </a:cubicBezTo>
                <a:lnTo>
                  <a:pt x="408412" y="266098"/>
                </a:lnTo>
                <a:lnTo>
                  <a:pt x="409311" y="266847"/>
                </a:lnTo>
                <a:lnTo>
                  <a:pt x="409311" y="236445"/>
                </a:lnTo>
                <a:lnTo>
                  <a:pt x="407647" y="235640"/>
                </a:lnTo>
                <a:cubicBezTo>
                  <a:pt x="405757" y="234740"/>
                  <a:pt x="403913" y="233886"/>
                  <a:pt x="402113" y="233301"/>
                </a:cubicBezTo>
                <a:cubicBezTo>
                  <a:pt x="394870" y="230601"/>
                  <a:pt x="387492" y="228532"/>
                  <a:pt x="380113" y="227497"/>
                </a:cubicBezTo>
                <a:close/>
                <a:moveTo>
                  <a:pt x="495215" y="0"/>
                </a:moveTo>
                <a:lnTo>
                  <a:pt x="2594961" y="0"/>
                </a:lnTo>
                <a:cubicBezTo>
                  <a:pt x="2642404" y="0"/>
                  <a:pt x="2680865" y="38461"/>
                  <a:pt x="2680865" y="85904"/>
                </a:cubicBezTo>
                <a:lnTo>
                  <a:pt x="2680865" y="429510"/>
                </a:lnTo>
                <a:cubicBezTo>
                  <a:pt x="2680865" y="476953"/>
                  <a:pt x="2642404" y="515414"/>
                  <a:pt x="2594961" y="515414"/>
                </a:cubicBezTo>
                <a:lnTo>
                  <a:pt x="495215" y="515414"/>
                </a:lnTo>
                <a:cubicBezTo>
                  <a:pt x="459633" y="515414"/>
                  <a:pt x="429103" y="493780"/>
                  <a:pt x="416062" y="462948"/>
                </a:cubicBezTo>
                <a:lnTo>
                  <a:pt x="410710" y="436439"/>
                </a:lnTo>
                <a:lnTo>
                  <a:pt x="389831" y="451543"/>
                </a:lnTo>
                <a:cubicBezTo>
                  <a:pt x="383488" y="452263"/>
                  <a:pt x="377099" y="452713"/>
                  <a:pt x="370576" y="452713"/>
                </a:cubicBezTo>
                <a:cubicBezTo>
                  <a:pt x="309525" y="452713"/>
                  <a:pt x="256348" y="419331"/>
                  <a:pt x="228095" y="369888"/>
                </a:cubicBezTo>
                <a:cubicBezTo>
                  <a:pt x="188415" y="385769"/>
                  <a:pt x="146800" y="364084"/>
                  <a:pt x="105814" y="332996"/>
                </a:cubicBezTo>
                <a:cubicBezTo>
                  <a:pt x="54032" y="293766"/>
                  <a:pt x="0" y="315901"/>
                  <a:pt x="0" y="315901"/>
                </a:cubicBezTo>
                <a:cubicBezTo>
                  <a:pt x="52862" y="278740"/>
                  <a:pt x="88854" y="303889"/>
                  <a:pt x="145135" y="305913"/>
                </a:cubicBezTo>
                <a:cubicBezTo>
                  <a:pt x="172443" y="306903"/>
                  <a:pt x="192869" y="295520"/>
                  <a:pt x="206635" y="283598"/>
                </a:cubicBezTo>
                <a:cubicBezTo>
                  <a:pt x="209380" y="195465"/>
                  <a:pt x="281677" y="124832"/>
                  <a:pt x="370486" y="124832"/>
                </a:cubicBezTo>
                <a:cubicBezTo>
                  <a:pt x="372061" y="124832"/>
                  <a:pt x="373635" y="124921"/>
                  <a:pt x="375210" y="124967"/>
                </a:cubicBezTo>
                <a:cubicBezTo>
                  <a:pt x="375614" y="127126"/>
                  <a:pt x="376109" y="129240"/>
                  <a:pt x="376694" y="131400"/>
                </a:cubicBezTo>
                <a:cubicBezTo>
                  <a:pt x="377504" y="133695"/>
                  <a:pt x="378269" y="135989"/>
                  <a:pt x="379079" y="138284"/>
                </a:cubicBezTo>
                <a:cubicBezTo>
                  <a:pt x="380473" y="141118"/>
                  <a:pt x="380743" y="142197"/>
                  <a:pt x="382318" y="144852"/>
                </a:cubicBezTo>
                <a:cubicBezTo>
                  <a:pt x="385062" y="149846"/>
                  <a:pt x="388257" y="153625"/>
                  <a:pt x="391990" y="157449"/>
                </a:cubicBezTo>
                <a:lnTo>
                  <a:pt x="409311" y="166782"/>
                </a:lnTo>
                <a:lnTo>
                  <a:pt x="409311" y="147520"/>
                </a:lnTo>
                <a:lnTo>
                  <a:pt x="404093" y="144852"/>
                </a:lnTo>
                <a:cubicBezTo>
                  <a:pt x="402833" y="143502"/>
                  <a:pt x="401394" y="142332"/>
                  <a:pt x="400268" y="140848"/>
                </a:cubicBezTo>
                <a:cubicBezTo>
                  <a:pt x="399684" y="140128"/>
                  <a:pt x="399009" y="139453"/>
                  <a:pt x="398514" y="138778"/>
                </a:cubicBezTo>
                <a:lnTo>
                  <a:pt x="397075" y="136754"/>
                </a:lnTo>
                <a:cubicBezTo>
                  <a:pt x="396174" y="135719"/>
                  <a:pt x="394825" y="132705"/>
                  <a:pt x="394150" y="131760"/>
                </a:cubicBezTo>
                <a:cubicBezTo>
                  <a:pt x="393385" y="130006"/>
                  <a:pt x="392621" y="128296"/>
                  <a:pt x="391901" y="126586"/>
                </a:cubicBezTo>
                <a:cubicBezTo>
                  <a:pt x="390731" y="123482"/>
                  <a:pt x="389876" y="120288"/>
                  <a:pt x="389246" y="117094"/>
                </a:cubicBezTo>
                <a:cubicBezTo>
                  <a:pt x="393059" y="105115"/>
                  <a:pt x="398722" y="93961"/>
                  <a:pt x="405899" y="83967"/>
                </a:cubicBezTo>
                <a:lnTo>
                  <a:pt x="410684" y="79103"/>
                </a:lnTo>
                <a:lnTo>
                  <a:pt x="416062" y="52467"/>
                </a:lnTo>
                <a:cubicBezTo>
                  <a:pt x="429103" y="21634"/>
                  <a:pt x="459633" y="0"/>
                  <a:pt x="495215" y="0"/>
                </a:cubicBezTo>
                <a:close/>
              </a:path>
            </a:pathLst>
          </a:custGeom>
          <a:solidFill>
            <a:srgbClr val="D1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1">
            <a:extLst>
              <a:ext uri="{FF2B5EF4-FFF2-40B4-BE49-F238E27FC236}">
                <a16:creationId xmlns:a16="http://schemas.microsoft.com/office/drawing/2014/main" id="{F453566C-F4C7-4415-AF49-8A5D625A7BD6}"/>
              </a:ext>
            </a:extLst>
          </p:cNvPr>
          <p:cNvSpPr/>
          <p:nvPr/>
        </p:nvSpPr>
        <p:spPr bwMode="auto">
          <a:xfrm>
            <a:off x="1121390" y="4337673"/>
            <a:ext cx="2680864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60943B2-27C3-4FC1-AECC-9960452C100F}"/>
              </a:ext>
            </a:extLst>
          </p:cNvPr>
          <p:cNvSpPr txBox="1"/>
          <p:nvPr/>
        </p:nvSpPr>
        <p:spPr>
          <a:xfrm>
            <a:off x="1611547" y="3913832"/>
            <a:ext cx="15322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40" name="图形 416">
            <a:extLst>
              <a:ext uri="{FF2B5EF4-FFF2-40B4-BE49-F238E27FC236}">
                <a16:creationId xmlns:a16="http://schemas.microsoft.com/office/drawing/2014/main" id="{0D333751-74CD-4073-B03D-FEB9497CA1FD}"/>
              </a:ext>
            </a:extLst>
          </p:cNvPr>
          <p:cNvGrpSpPr/>
          <p:nvPr/>
        </p:nvGrpSpPr>
        <p:grpSpPr>
          <a:xfrm>
            <a:off x="5345613" y="2204272"/>
            <a:ext cx="1583480" cy="1651692"/>
            <a:chOff x="9052303" y="2383205"/>
            <a:chExt cx="819760" cy="855073"/>
          </a:xfrm>
          <a:gradFill>
            <a:gsLst>
              <a:gs pos="58000">
                <a:srgbClr val="FFC000"/>
              </a:gs>
              <a:gs pos="100000">
                <a:srgbClr val="FBEA8B">
                  <a:alpha val="0"/>
                </a:srgbClr>
              </a:gs>
            </a:gsLst>
            <a:lin ang="5400000" scaled="1"/>
          </a:gra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428C6B8-D6E4-46FD-AFEC-904BB264C213}"/>
                </a:ext>
              </a:extLst>
            </p:cNvPr>
            <p:cNvSpPr/>
            <p:nvPr/>
          </p:nvSpPr>
          <p:spPr>
            <a:xfrm>
              <a:off x="9597684" y="2696592"/>
              <a:ext cx="16954" cy="14477"/>
            </a:xfrm>
            <a:custGeom>
              <a:avLst/>
              <a:gdLst>
                <a:gd name="connsiteX0" fmla="*/ 8477 w 16954"/>
                <a:gd name="connsiteY0" fmla="*/ 14478 h 14477"/>
                <a:gd name="connsiteX1" fmla="*/ 16955 w 16954"/>
                <a:gd name="connsiteY1" fmla="*/ 7239 h 14477"/>
                <a:gd name="connsiteX2" fmla="*/ 8477 w 16954"/>
                <a:gd name="connsiteY2" fmla="*/ 0 h 14477"/>
                <a:gd name="connsiteX3" fmla="*/ 8096 w 16954"/>
                <a:gd name="connsiteY3" fmla="*/ 95 h 14477"/>
                <a:gd name="connsiteX4" fmla="*/ 8192 w 16954"/>
                <a:gd name="connsiteY4" fmla="*/ 667 h 14477"/>
                <a:gd name="connsiteX5" fmla="*/ 2000 w 16954"/>
                <a:gd name="connsiteY5" fmla="*/ 5905 h 14477"/>
                <a:gd name="connsiteX6" fmla="*/ 381 w 16954"/>
                <a:gd name="connsiteY6" fmla="*/ 5620 h 14477"/>
                <a:gd name="connsiteX7" fmla="*/ 0 w 16954"/>
                <a:gd name="connsiteY7" fmla="*/ 7239 h 14477"/>
                <a:gd name="connsiteX8" fmla="*/ 8477 w 16954"/>
                <a:gd name="connsiteY8" fmla="*/ 14478 h 14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54" h="14477">
                  <a:moveTo>
                    <a:pt x="8477" y="14478"/>
                  </a:moveTo>
                  <a:cubicBezTo>
                    <a:pt x="13145" y="14478"/>
                    <a:pt x="16955" y="11240"/>
                    <a:pt x="16955" y="7239"/>
                  </a:cubicBezTo>
                  <a:cubicBezTo>
                    <a:pt x="16955" y="3239"/>
                    <a:pt x="13145" y="0"/>
                    <a:pt x="8477" y="0"/>
                  </a:cubicBezTo>
                  <a:cubicBezTo>
                    <a:pt x="8382" y="0"/>
                    <a:pt x="8287" y="0"/>
                    <a:pt x="8096" y="95"/>
                  </a:cubicBezTo>
                  <a:cubicBezTo>
                    <a:pt x="8096" y="286"/>
                    <a:pt x="8192" y="476"/>
                    <a:pt x="8192" y="667"/>
                  </a:cubicBezTo>
                  <a:cubicBezTo>
                    <a:pt x="8192" y="3619"/>
                    <a:pt x="5429" y="5905"/>
                    <a:pt x="2000" y="5905"/>
                  </a:cubicBezTo>
                  <a:cubicBezTo>
                    <a:pt x="1429" y="5905"/>
                    <a:pt x="857" y="5715"/>
                    <a:pt x="381" y="5620"/>
                  </a:cubicBezTo>
                  <a:cubicBezTo>
                    <a:pt x="191" y="6191"/>
                    <a:pt x="0" y="6667"/>
                    <a:pt x="0" y="7239"/>
                  </a:cubicBezTo>
                  <a:cubicBezTo>
                    <a:pt x="0" y="11240"/>
                    <a:pt x="3810" y="14478"/>
                    <a:pt x="8477" y="144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A2062BE-9F6E-4872-BA5E-513683A1BB45}"/>
                </a:ext>
              </a:extLst>
            </p:cNvPr>
            <p:cNvSpPr/>
            <p:nvPr/>
          </p:nvSpPr>
          <p:spPr>
            <a:xfrm>
              <a:off x="9544820" y="2880710"/>
              <a:ext cx="10289" cy="8953"/>
            </a:xfrm>
            <a:custGeom>
              <a:avLst/>
              <a:gdLst>
                <a:gd name="connsiteX0" fmla="*/ 5144 w 10289"/>
                <a:gd name="connsiteY0" fmla="*/ 0 h 8953"/>
                <a:gd name="connsiteX1" fmla="*/ 0 w 10289"/>
                <a:gd name="connsiteY1" fmla="*/ 4477 h 8953"/>
                <a:gd name="connsiteX2" fmla="*/ 5144 w 10289"/>
                <a:gd name="connsiteY2" fmla="*/ 8953 h 8953"/>
                <a:gd name="connsiteX3" fmla="*/ 10287 w 10289"/>
                <a:gd name="connsiteY3" fmla="*/ 4477 h 8953"/>
                <a:gd name="connsiteX4" fmla="*/ 5144 w 10289"/>
                <a:gd name="connsiteY4" fmla="*/ 0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9" h="8953">
                  <a:moveTo>
                    <a:pt x="5144" y="0"/>
                  </a:moveTo>
                  <a:cubicBezTo>
                    <a:pt x="2286" y="0"/>
                    <a:pt x="0" y="2000"/>
                    <a:pt x="0" y="4477"/>
                  </a:cubicBezTo>
                  <a:cubicBezTo>
                    <a:pt x="0" y="6953"/>
                    <a:pt x="2286" y="8953"/>
                    <a:pt x="5144" y="8953"/>
                  </a:cubicBezTo>
                  <a:cubicBezTo>
                    <a:pt x="8001" y="8953"/>
                    <a:pt x="10287" y="6953"/>
                    <a:pt x="10287" y="4477"/>
                  </a:cubicBezTo>
                  <a:cubicBezTo>
                    <a:pt x="10382" y="2000"/>
                    <a:pt x="8096" y="0"/>
                    <a:pt x="514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565801B-69EA-4F56-9CD1-121FA363B79D}"/>
                </a:ext>
              </a:extLst>
            </p:cNvPr>
            <p:cNvSpPr/>
            <p:nvPr/>
          </p:nvSpPr>
          <p:spPr>
            <a:xfrm>
              <a:off x="9555488" y="2897379"/>
              <a:ext cx="10286" cy="8953"/>
            </a:xfrm>
            <a:custGeom>
              <a:avLst/>
              <a:gdLst>
                <a:gd name="connsiteX0" fmla="*/ 5143 w 10286"/>
                <a:gd name="connsiteY0" fmla="*/ 0 h 8953"/>
                <a:gd name="connsiteX1" fmla="*/ 0 w 10286"/>
                <a:gd name="connsiteY1" fmla="*/ 4477 h 8953"/>
                <a:gd name="connsiteX2" fmla="*/ 5143 w 10286"/>
                <a:gd name="connsiteY2" fmla="*/ 8953 h 8953"/>
                <a:gd name="connsiteX3" fmla="*/ 10287 w 10286"/>
                <a:gd name="connsiteY3" fmla="*/ 4477 h 8953"/>
                <a:gd name="connsiteX4" fmla="*/ 5143 w 10286"/>
                <a:gd name="connsiteY4" fmla="*/ 0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6" h="8953">
                  <a:moveTo>
                    <a:pt x="5143" y="0"/>
                  </a:moveTo>
                  <a:cubicBezTo>
                    <a:pt x="2286" y="0"/>
                    <a:pt x="0" y="2000"/>
                    <a:pt x="0" y="4477"/>
                  </a:cubicBezTo>
                  <a:cubicBezTo>
                    <a:pt x="0" y="6953"/>
                    <a:pt x="2286" y="8953"/>
                    <a:pt x="5143" y="8953"/>
                  </a:cubicBezTo>
                  <a:cubicBezTo>
                    <a:pt x="8001" y="8953"/>
                    <a:pt x="10287" y="6953"/>
                    <a:pt x="10287" y="4477"/>
                  </a:cubicBezTo>
                  <a:cubicBezTo>
                    <a:pt x="10287" y="2000"/>
                    <a:pt x="8001" y="0"/>
                    <a:pt x="514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B4E354A-6CDE-4035-96C9-59F5E2BB0BAF}"/>
                </a:ext>
              </a:extLst>
            </p:cNvPr>
            <p:cNvSpPr/>
            <p:nvPr/>
          </p:nvSpPr>
          <p:spPr>
            <a:xfrm>
              <a:off x="9537486" y="2901094"/>
              <a:ext cx="10286" cy="8953"/>
            </a:xfrm>
            <a:custGeom>
              <a:avLst/>
              <a:gdLst>
                <a:gd name="connsiteX0" fmla="*/ 10287 w 10286"/>
                <a:gd name="connsiteY0" fmla="*/ 4477 h 8953"/>
                <a:gd name="connsiteX1" fmla="*/ 5143 w 10286"/>
                <a:gd name="connsiteY1" fmla="*/ 8954 h 8953"/>
                <a:gd name="connsiteX2" fmla="*/ 0 w 10286"/>
                <a:gd name="connsiteY2" fmla="*/ 4477 h 8953"/>
                <a:gd name="connsiteX3" fmla="*/ 5143 w 10286"/>
                <a:gd name="connsiteY3" fmla="*/ 0 h 8953"/>
                <a:gd name="connsiteX4" fmla="*/ 10287 w 10286"/>
                <a:gd name="connsiteY4" fmla="*/ 4477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6" h="8953">
                  <a:moveTo>
                    <a:pt x="10287" y="4477"/>
                  </a:moveTo>
                  <a:cubicBezTo>
                    <a:pt x="10287" y="6949"/>
                    <a:pt x="7984" y="8954"/>
                    <a:pt x="5143" y="8954"/>
                  </a:cubicBezTo>
                  <a:cubicBezTo>
                    <a:pt x="2303" y="8954"/>
                    <a:pt x="0" y="6949"/>
                    <a:pt x="0" y="4477"/>
                  </a:cubicBezTo>
                  <a:cubicBezTo>
                    <a:pt x="0" y="2004"/>
                    <a:pt x="2303" y="0"/>
                    <a:pt x="5143" y="0"/>
                  </a:cubicBezTo>
                  <a:cubicBezTo>
                    <a:pt x="7984" y="0"/>
                    <a:pt x="10287" y="2004"/>
                    <a:pt x="10287" y="44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4E52171-7C24-4655-ABE9-46E0FCB6C36D}"/>
                </a:ext>
              </a:extLst>
            </p:cNvPr>
            <p:cNvSpPr/>
            <p:nvPr/>
          </p:nvSpPr>
          <p:spPr>
            <a:xfrm>
              <a:off x="9520055" y="2902046"/>
              <a:ext cx="10286" cy="8953"/>
            </a:xfrm>
            <a:custGeom>
              <a:avLst/>
              <a:gdLst>
                <a:gd name="connsiteX0" fmla="*/ 5144 w 10286"/>
                <a:gd name="connsiteY0" fmla="*/ 0 h 8953"/>
                <a:gd name="connsiteX1" fmla="*/ 0 w 10286"/>
                <a:gd name="connsiteY1" fmla="*/ 4477 h 8953"/>
                <a:gd name="connsiteX2" fmla="*/ 5144 w 10286"/>
                <a:gd name="connsiteY2" fmla="*/ 8953 h 8953"/>
                <a:gd name="connsiteX3" fmla="*/ 10287 w 10286"/>
                <a:gd name="connsiteY3" fmla="*/ 4477 h 8953"/>
                <a:gd name="connsiteX4" fmla="*/ 5144 w 10286"/>
                <a:gd name="connsiteY4" fmla="*/ 0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6" h="8953">
                  <a:moveTo>
                    <a:pt x="5144" y="0"/>
                  </a:moveTo>
                  <a:cubicBezTo>
                    <a:pt x="2286" y="0"/>
                    <a:pt x="0" y="2000"/>
                    <a:pt x="0" y="4477"/>
                  </a:cubicBezTo>
                  <a:cubicBezTo>
                    <a:pt x="0" y="6953"/>
                    <a:pt x="2286" y="8953"/>
                    <a:pt x="5144" y="8953"/>
                  </a:cubicBezTo>
                  <a:cubicBezTo>
                    <a:pt x="8001" y="8953"/>
                    <a:pt x="10287" y="6953"/>
                    <a:pt x="10287" y="4477"/>
                  </a:cubicBezTo>
                  <a:cubicBezTo>
                    <a:pt x="10287" y="2000"/>
                    <a:pt x="8001" y="0"/>
                    <a:pt x="514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48BEB5F-93AD-48C4-A67D-F9E5BE20B5B1}"/>
                </a:ext>
              </a:extLst>
            </p:cNvPr>
            <p:cNvSpPr/>
            <p:nvPr/>
          </p:nvSpPr>
          <p:spPr>
            <a:xfrm>
              <a:off x="9465247" y="2592484"/>
              <a:ext cx="43378" cy="89344"/>
            </a:xfrm>
            <a:custGeom>
              <a:avLst/>
              <a:gdLst>
                <a:gd name="connsiteX0" fmla="*/ 43378 w 43378"/>
                <a:gd name="connsiteY0" fmla="*/ 89345 h 89344"/>
                <a:gd name="connsiteX1" fmla="*/ 9088 w 43378"/>
                <a:gd name="connsiteY1" fmla="*/ 0 h 89344"/>
                <a:gd name="connsiteX2" fmla="*/ 2992 w 43378"/>
                <a:gd name="connsiteY2" fmla="*/ 42101 h 89344"/>
                <a:gd name="connsiteX3" fmla="*/ 43378 w 43378"/>
                <a:gd name="connsiteY3" fmla="*/ 89345 h 8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78" h="89344">
                  <a:moveTo>
                    <a:pt x="43378" y="89345"/>
                  </a:moveTo>
                  <a:cubicBezTo>
                    <a:pt x="32329" y="4191"/>
                    <a:pt x="9088" y="0"/>
                    <a:pt x="9088" y="0"/>
                  </a:cubicBezTo>
                  <a:cubicBezTo>
                    <a:pt x="-6818" y="12192"/>
                    <a:pt x="2992" y="42101"/>
                    <a:pt x="2992" y="42101"/>
                  </a:cubicBezTo>
                  <a:cubicBezTo>
                    <a:pt x="12041" y="71438"/>
                    <a:pt x="43378" y="89345"/>
                    <a:pt x="43378" y="893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5D275B1-D113-4FA7-B97C-634BAFB32D3C}"/>
                </a:ext>
              </a:extLst>
            </p:cNvPr>
            <p:cNvSpPr/>
            <p:nvPr/>
          </p:nvSpPr>
          <p:spPr>
            <a:xfrm>
              <a:off x="9511377" y="2607152"/>
              <a:ext cx="31192" cy="73628"/>
            </a:xfrm>
            <a:custGeom>
              <a:avLst/>
              <a:gdLst>
                <a:gd name="connsiteX0" fmla="*/ 29062 w 31192"/>
                <a:gd name="connsiteY0" fmla="*/ 73628 h 73628"/>
                <a:gd name="connsiteX1" fmla="*/ 4583 w 31192"/>
                <a:gd name="connsiteY1" fmla="*/ 0 h 73628"/>
                <a:gd name="connsiteX2" fmla="*/ 29062 w 31192"/>
                <a:gd name="connsiteY2" fmla="*/ 73628 h 7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192" h="73628">
                  <a:moveTo>
                    <a:pt x="29062" y="73628"/>
                  </a:moveTo>
                  <a:cubicBezTo>
                    <a:pt x="40111" y="1048"/>
                    <a:pt x="4583" y="0"/>
                    <a:pt x="4583" y="0"/>
                  </a:cubicBezTo>
                  <a:cubicBezTo>
                    <a:pt x="-13801" y="55721"/>
                    <a:pt x="29062" y="73628"/>
                    <a:pt x="29062" y="736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280D53B-1672-4264-B8BF-3A6162101DD6}"/>
                </a:ext>
              </a:extLst>
            </p:cNvPr>
            <p:cNvSpPr/>
            <p:nvPr/>
          </p:nvSpPr>
          <p:spPr>
            <a:xfrm>
              <a:off x="9552726" y="2614582"/>
              <a:ext cx="25807" cy="54673"/>
            </a:xfrm>
            <a:custGeom>
              <a:avLst/>
              <a:gdLst>
                <a:gd name="connsiteX0" fmla="*/ 17145 w 25807"/>
                <a:gd name="connsiteY0" fmla="*/ 54673 h 54673"/>
                <a:gd name="connsiteX1" fmla="*/ 0 w 25807"/>
                <a:gd name="connsiteY1" fmla="*/ 0 h 54673"/>
                <a:gd name="connsiteX2" fmla="*/ 17145 w 25807"/>
                <a:gd name="connsiteY2" fmla="*/ 54673 h 54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807" h="54673">
                  <a:moveTo>
                    <a:pt x="17145" y="54673"/>
                  </a:moveTo>
                  <a:cubicBezTo>
                    <a:pt x="17145" y="54673"/>
                    <a:pt x="45339" y="5239"/>
                    <a:pt x="0" y="0"/>
                  </a:cubicBezTo>
                  <a:cubicBezTo>
                    <a:pt x="0" y="0"/>
                    <a:pt x="5429" y="34480"/>
                    <a:pt x="17145" y="54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2F56395-56E9-4DD8-BECD-2A376FA43C09}"/>
                </a:ext>
              </a:extLst>
            </p:cNvPr>
            <p:cNvSpPr/>
            <p:nvPr/>
          </p:nvSpPr>
          <p:spPr>
            <a:xfrm>
              <a:off x="9568633" y="2596515"/>
              <a:ext cx="47054" cy="60072"/>
            </a:xfrm>
            <a:custGeom>
              <a:avLst/>
              <a:gdLst>
                <a:gd name="connsiteX0" fmla="*/ 0 w 47054"/>
                <a:gd name="connsiteY0" fmla="*/ 160 h 60072"/>
                <a:gd name="connsiteX1" fmla="*/ 30575 w 47054"/>
                <a:gd name="connsiteY1" fmla="*/ 60072 h 60072"/>
                <a:gd name="connsiteX2" fmla="*/ 0 w 47054"/>
                <a:gd name="connsiteY2" fmla="*/ 160 h 60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054" h="60072">
                  <a:moveTo>
                    <a:pt x="0" y="160"/>
                  </a:moveTo>
                  <a:cubicBezTo>
                    <a:pt x="28480" y="29211"/>
                    <a:pt x="30575" y="60072"/>
                    <a:pt x="30575" y="60072"/>
                  </a:cubicBezTo>
                  <a:cubicBezTo>
                    <a:pt x="80867" y="-6126"/>
                    <a:pt x="0" y="160"/>
                    <a:pt x="0" y="1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86498CE-42B1-40BF-9DC6-84A7B81FF6F7}"/>
                </a:ext>
              </a:extLst>
            </p:cNvPr>
            <p:cNvSpPr/>
            <p:nvPr/>
          </p:nvSpPr>
          <p:spPr>
            <a:xfrm>
              <a:off x="9618829" y="2620236"/>
              <a:ext cx="48728" cy="38446"/>
            </a:xfrm>
            <a:custGeom>
              <a:avLst/>
              <a:gdLst>
                <a:gd name="connsiteX0" fmla="*/ 44101 w 48728"/>
                <a:gd name="connsiteY0" fmla="*/ 4823 h 38446"/>
                <a:gd name="connsiteX1" fmla="*/ 0 w 48728"/>
                <a:gd name="connsiteY1" fmla="*/ 38446 h 38446"/>
                <a:gd name="connsiteX2" fmla="*/ 44101 w 48728"/>
                <a:gd name="connsiteY2" fmla="*/ 4823 h 38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728" h="38446">
                  <a:moveTo>
                    <a:pt x="44101" y="4823"/>
                  </a:moveTo>
                  <a:cubicBezTo>
                    <a:pt x="6858" y="-16227"/>
                    <a:pt x="0" y="38446"/>
                    <a:pt x="0" y="38446"/>
                  </a:cubicBezTo>
                  <a:cubicBezTo>
                    <a:pt x="69818" y="32160"/>
                    <a:pt x="44101" y="4823"/>
                    <a:pt x="44101" y="48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0799693-64EF-49B5-AC24-C8B44CF8E279}"/>
                </a:ext>
              </a:extLst>
            </p:cNvPr>
            <p:cNvSpPr/>
            <p:nvPr/>
          </p:nvSpPr>
          <p:spPr>
            <a:xfrm>
              <a:off x="9672741" y="2604660"/>
              <a:ext cx="62833" cy="74024"/>
            </a:xfrm>
            <a:custGeom>
              <a:avLst/>
              <a:gdLst>
                <a:gd name="connsiteX0" fmla="*/ 0 w 62833"/>
                <a:gd name="connsiteY0" fmla="*/ 74025 h 74024"/>
                <a:gd name="connsiteX1" fmla="*/ 53912 w 62833"/>
                <a:gd name="connsiteY1" fmla="*/ 43545 h 74024"/>
                <a:gd name="connsiteX2" fmla="*/ 11049 w 62833"/>
                <a:gd name="connsiteY2" fmla="*/ 397 h 74024"/>
                <a:gd name="connsiteX3" fmla="*/ 0 w 62833"/>
                <a:gd name="connsiteY3" fmla="*/ 74025 h 7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33" h="74024">
                  <a:moveTo>
                    <a:pt x="0" y="74025"/>
                  </a:moveTo>
                  <a:cubicBezTo>
                    <a:pt x="0" y="74025"/>
                    <a:pt x="33052" y="72977"/>
                    <a:pt x="53912" y="43545"/>
                  </a:cubicBezTo>
                  <a:cubicBezTo>
                    <a:pt x="53912" y="43545"/>
                    <a:pt x="91916" y="-4842"/>
                    <a:pt x="11049" y="397"/>
                  </a:cubicBezTo>
                  <a:cubicBezTo>
                    <a:pt x="11049" y="397"/>
                    <a:pt x="38481" y="48307"/>
                    <a:pt x="0" y="740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FD505CF-E963-4B11-9009-FE23C899D3A6}"/>
                </a:ext>
              </a:extLst>
            </p:cNvPr>
            <p:cNvSpPr/>
            <p:nvPr/>
          </p:nvSpPr>
          <p:spPr>
            <a:xfrm>
              <a:off x="9284886" y="2522089"/>
              <a:ext cx="354545" cy="79253"/>
            </a:xfrm>
            <a:custGeom>
              <a:avLst/>
              <a:gdLst>
                <a:gd name="connsiteX0" fmla="*/ 348612 w 354545"/>
                <a:gd name="connsiteY0" fmla="*/ 79253 h 79253"/>
                <a:gd name="connsiteX1" fmla="*/ 300797 w 354545"/>
                <a:gd name="connsiteY1" fmla="*/ 8197 h 79253"/>
                <a:gd name="connsiteX2" fmla="*/ 177257 w 354545"/>
                <a:gd name="connsiteY2" fmla="*/ 6101 h 79253"/>
                <a:gd name="connsiteX3" fmla="*/ 53718 w 354545"/>
                <a:gd name="connsiteY3" fmla="*/ 8197 h 79253"/>
                <a:gd name="connsiteX4" fmla="*/ 5903 w 354545"/>
                <a:gd name="connsiteY4" fmla="*/ 79253 h 79253"/>
                <a:gd name="connsiteX5" fmla="*/ 177257 w 354545"/>
                <a:gd name="connsiteY5" fmla="*/ 8006 h 79253"/>
                <a:gd name="connsiteX6" fmla="*/ 348612 w 354545"/>
                <a:gd name="connsiteY6" fmla="*/ 79253 h 7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545" h="79253">
                  <a:moveTo>
                    <a:pt x="348612" y="79253"/>
                  </a:moveTo>
                  <a:cubicBezTo>
                    <a:pt x="348612" y="79253"/>
                    <a:pt x="379378" y="26771"/>
                    <a:pt x="300797" y="8197"/>
                  </a:cubicBezTo>
                  <a:cubicBezTo>
                    <a:pt x="300797" y="8197"/>
                    <a:pt x="221358" y="-8758"/>
                    <a:pt x="177257" y="6101"/>
                  </a:cubicBezTo>
                  <a:cubicBezTo>
                    <a:pt x="133061" y="-8758"/>
                    <a:pt x="53718" y="8197"/>
                    <a:pt x="53718" y="8197"/>
                  </a:cubicBezTo>
                  <a:cubicBezTo>
                    <a:pt x="-24768" y="26771"/>
                    <a:pt x="5903" y="79253"/>
                    <a:pt x="5903" y="79253"/>
                  </a:cubicBezTo>
                  <a:cubicBezTo>
                    <a:pt x="39526" y="18770"/>
                    <a:pt x="153350" y="9340"/>
                    <a:pt x="177257" y="8006"/>
                  </a:cubicBezTo>
                  <a:cubicBezTo>
                    <a:pt x="201165" y="9340"/>
                    <a:pt x="314894" y="18770"/>
                    <a:pt x="348612" y="792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796F3FD-394F-47E8-8040-30601FBFB22A}"/>
                </a:ext>
              </a:extLst>
            </p:cNvPr>
            <p:cNvSpPr/>
            <p:nvPr/>
          </p:nvSpPr>
          <p:spPr>
            <a:xfrm>
              <a:off x="9355177" y="2547257"/>
              <a:ext cx="213931" cy="33495"/>
            </a:xfrm>
            <a:custGeom>
              <a:avLst/>
              <a:gdLst>
                <a:gd name="connsiteX0" fmla="*/ 106966 w 213931"/>
                <a:gd name="connsiteY0" fmla="*/ 1983 h 33495"/>
                <a:gd name="connsiteX1" fmla="*/ 0 w 213931"/>
                <a:gd name="connsiteY1" fmla="*/ 29034 h 33495"/>
                <a:gd name="connsiteX2" fmla="*/ 106966 w 213931"/>
                <a:gd name="connsiteY2" fmla="*/ 8365 h 33495"/>
                <a:gd name="connsiteX3" fmla="*/ 213931 w 213931"/>
                <a:gd name="connsiteY3" fmla="*/ 29034 h 33495"/>
                <a:gd name="connsiteX4" fmla="*/ 106966 w 213931"/>
                <a:gd name="connsiteY4" fmla="*/ 1983 h 3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931" h="33495">
                  <a:moveTo>
                    <a:pt x="106966" y="1983"/>
                  </a:moveTo>
                  <a:cubicBezTo>
                    <a:pt x="94012" y="-303"/>
                    <a:pt x="41053" y="-6875"/>
                    <a:pt x="0" y="29034"/>
                  </a:cubicBezTo>
                  <a:cubicBezTo>
                    <a:pt x="0" y="29034"/>
                    <a:pt x="83153" y="47798"/>
                    <a:pt x="106966" y="8365"/>
                  </a:cubicBezTo>
                  <a:cubicBezTo>
                    <a:pt x="130778" y="47798"/>
                    <a:pt x="213931" y="29034"/>
                    <a:pt x="213931" y="29034"/>
                  </a:cubicBezTo>
                  <a:cubicBezTo>
                    <a:pt x="172879" y="-6875"/>
                    <a:pt x="119920" y="-303"/>
                    <a:pt x="106966" y="19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D4BBD54-9B75-4A3E-BA65-02E1A8C3ED13}"/>
                </a:ext>
              </a:extLst>
            </p:cNvPr>
            <p:cNvSpPr/>
            <p:nvPr/>
          </p:nvSpPr>
          <p:spPr>
            <a:xfrm>
              <a:off x="9309648" y="2696592"/>
              <a:ext cx="16954" cy="14477"/>
            </a:xfrm>
            <a:custGeom>
              <a:avLst/>
              <a:gdLst>
                <a:gd name="connsiteX0" fmla="*/ 14954 w 16954"/>
                <a:gd name="connsiteY0" fmla="*/ 5905 h 14477"/>
                <a:gd name="connsiteX1" fmla="*/ 8763 w 16954"/>
                <a:gd name="connsiteY1" fmla="*/ 667 h 14477"/>
                <a:gd name="connsiteX2" fmla="*/ 8858 w 16954"/>
                <a:gd name="connsiteY2" fmla="*/ 95 h 14477"/>
                <a:gd name="connsiteX3" fmla="*/ 8477 w 16954"/>
                <a:gd name="connsiteY3" fmla="*/ 0 h 14477"/>
                <a:gd name="connsiteX4" fmla="*/ 0 w 16954"/>
                <a:gd name="connsiteY4" fmla="*/ 7239 h 14477"/>
                <a:gd name="connsiteX5" fmla="*/ 8477 w 16954"/>
                <a:gd name="connsiteY5" fmla="*/ 14478 h 14477"/>
                <a:gd name="connsiteX6" fmla="*/ 16954 w 16954"/>
                <a:gd name="connsiteY6" fmla="*/ 7239 h 14477"/>
                <a:gd name="connsiteX7" fmla="*/ 16573 w 16954"/>
                <a:gd name="connsiteY7" fmla="*/ 5620 h 14477"/>
                <a:gd name="connsiteX8" fmla="*/ 14954 w 16954"/>
                <a:gd name="connsiteY8" fmla="*/ 5905 h 14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54" h="14477">
                  <a:moveTo>
                    <a:pt x="14954" y="5905"/>
                  </a:moveTo>
                  <a:cubicBezTo>
                    <a:pt x="11525" y="5905"/>
                    <a:pt x="8763" y="3524"/>
                    <a:pt x="8763" y="667"/>
                  </a:cubicBezTo>
                  <a:cubicBezTo>
                    <a:pt x="8763" y="476"/>
                    <a:pt x="8858" y="286"/>
                    <a:pt x="8858" y="95"/>
                  </a:cubicBezTo>
                  <a:cubicBezTo>
                    <a:pt x="8763" y="95"/>
                    <a:pt x="8668" y="0"/>
                    <a:pt x="8477" y="0"/>
                  </a:cubicBezTo>
                  <a:cubicBezTo>
                    <a:pt x="3810" y="0"/>
                    <a:pt x="0" y="3239"/>
                    <a:pt x="0" y="7239"/>
                  </a:cubicBezTo>
                  <a:cubicBezTo>
                    <a:pt x="0" y="11240"/>
                    <a:pt x="3810" y="14478"/>
                    <a:pt x="8477" y="14478"/>
                  </a:cubicBezTo>
                  <a:cubicBezTo>
                    <a:pt x="13144" y="14478"/>
                    <a:pt x="16954" y="11240"/>
                    <a:pt x="16954" y="7239"/>
                  </a:cubicBezTo>
                  <a:cubicBezTo>
                    <a:pt x="16954" y="6667"/>
                    <a:pt x="16764" y="6096"/>
                    <a:pt x="16573" y="5620"/>
                  </a:cubicBezTo>
                  <a:cubicBezTo>
                    <a:pt x="16002" y="5715"/>
                    <a:pt x="15526" y="5905"/>
                    <a:pt x="14954" y="5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C464401-DC59-4719-869F-621BFB547AC7}"/>
                </a:ext>
              </a:extLst>
            </p:cNvPr>
            <p:cNvSpPr/>
            <p:nvPr/>
          </p:nvSpPr>
          <p:spPr>
            <a:xfrm>
              <a:off x="9369179" y="2880710"/>
              <a:ext cx="10286" cy="8953"/>
            </a:xfrm>
            <a:custGeom>
              <a:avLst/>
              <a:gdLst>
                <a:gd name="connsiteX0" fmla="*/ 10287 w 10286"/>
                <a:gd name="connsiteY0" fmla="*/ 4477 h 8953"/>
                <a:gd name="connsiteX1" fmla="*/ 5144 w 10286"/>
                <a:gd name="connsiteY1" fmla="*/ 0 h 8953"/>
                <a:gd name="connsiteX2" fmla="*/ 0 w 10286"/>
                <a:gd name="connsiteY2" fmla="*/ 4477 h 8953"/>
                <a:gd name="connsiteX3" fmla="*/ 5144 w 10286"/>
                <a:gd name="connsiteY3" fmla="*/ 8953 h 8953"/>
                <a:gd name="connsiteX4" fmla="*/ 10287 w 10286"/>
                <a:gd name="connsiteY4" fmla="*/ 4477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6" h="8953">
                  <a:moveTo>
                    <a:pt x="10287" y="4477"/>
                  </a:moveTo>
                  <a:cubicBezTo>
                    <a:pt x="10287" y="2000"/>
                    <a:pt x="8001" y="0"/>
                    <a:pt x="5144" y="0"/>
                  </a:cubicBezTo>
                  <a:cubicBezTo>
                    <a:pt x="2286" y="0"/>
                    <a:pt x="0" y="2000"/>
                    <a:pt x="0" y="4477"/>
                  </a:cubicBezTo>
                  <a:cubicBezTo>
                    <a:pt x="0" y="6953"/>
                    <a:pt x="2286" y="8953"/>
                    <a:pt x="5144" y="8953"/>
                  </a:cubicBezTo>
                  <a:cubicBezTo>
                    <a:pt x="8001" y="8953"/>
                    <a:pt x="10287" y="6953"/>
                    <a:pt x="10287" y="44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E2227DE-52BD-4029-8646-4FF6DF5CF4E3}"/>
                </a:ext>
              </a:extLst>
            </p:cNvPr>
            <p:cNvSpPr/>
            <p:nvPr/>
          </p:nvSpPr>
          <p:spPr>
            <a:xfrm>
              <a:off x="9358511" y="2897379"/>
              <a:ext cx="10289" cy="8953"/>
            </a:xfrm>
            <a:custGeom>
              <a:avLst/>
              <a:gdLst>
                <a:gd name="connsiteX0" fmla="*/ 5143 w 10289"/>
                <a:gd name="connsiteY0" fmla="*/ 0 h 8953"/>
                <a:gd name="connsiteX1" fmla="*/ 0 w 10289"/>
                <a:gd name="connsiteY1" fmla="*/ 4477 h 8953"/>
                <a:gd name="connsiteX2" fmla="*/ 5143 w 10289"/>
                <a:gd name="connsiteY2" fmla="*/ 8953 h 8953"/>
                <a:gd name="connsiteX3" fmla="*/ 10287 w 10289"/>
                <a:gd name="connsiteY3" fmla="*/ 4477 h 8953"/>
                <a:gd name="connsiteX4" fmla="*/ 5143 w 10289"/>
                <a:gd name="connsiteY4" fmla="*/ 0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9" h="8953">
                  <a:moveTo>
                    <a:pt x="5143" y="0"/>
                  </a:moveTo>
                  <a:cubicBezTo>
                    <a:pt x="2286" y="0"/>
                    <a:pt x="0" y="2000"/>
                    <a:pt x="0" y="4477"/>
                  </a:cubicBezTo>
                  <a:cubicBezTo>
                    <a:pt x="0" y="6953"/>
                    <a:pt x="2286" y="8953"/>
                    <a:pt x="5143" y="8953"/>
                  </a:cubicBezTo>
                  <a:cubicBezTo>
                    <a:pt x="8001" y="8953"/>
                    <a:pt x="10287" y="6953"/>
                    <a:pt x="10287" y="4477"/>
                  </a:cubicBezTo>
                  <a:cubicBezTo>
                    <a:pt x="10382" y="2000"/>
                    <a:pt x="8001" y="0"/>
                    <a:pt x="514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C5C87F8-FBF8-4205-B278-AAF2B85B0B47}"/>
                </a:ext>
              </a:extLst>
            </p:cNvPr>
            <p:cNvSpPr/>
            <p:nvPr/>
          </p:nvSpPr>
          <p:spPr>
            <a:xfrm>
              <a:off x="9376514" y="2901094"/>
              <a:ext cx="10286" cy="8953"/>
            </a:xfrm>
            <a:custGeom>
              <a:avLst/>
              <a:gdLst>
                <a:gd name="connsiteX0" fmla="*/ 5144 w 10286"/>
                <a:gd name="connsiteY0" fmla="*/ 0 h 8953"/>
                <a:gd name="connsiteX1" fmla="*/ 0 w 10286"/>
                <a:gd name="connsiteY1" fmla="*/ 4477 h 8953"/>
                <a:gd name="connsiteX2" fmla="*/ 5144 w 10286"/>
                <a:gd name="connsiteY2" fmla="*/ 8954 h 8953"/>
                <a:gd name="connsiteX3" fmla="*/ 10287 w 10286"/>
                <a:gd name="connsiteY3" fmla="*/ 4477 h 8953"/>
                <a:gd name="connsiteX4" fmla="*/ 5144 w 10286"/>
                <a:gd name="connsiteY4" fmla="*/ 0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6" h="8953">
                  <a:moveTo>
                    <a:pt x="5144" y="0"/>
                  </a:moveTo>
                  <a:cubicBezTo>
                    <a:pt x="2286" y="0"/>
                    <a:pt x="0" y="2000"/>
                    <a:pt x="0" y="4477"/>
                  </a:cubicBezTo>
                  <a:cubicBezTo>
                    <a:pt x="0" y="6953"/>
                    <a:pt x="2286" y="8954"/>
                    <a:pt x="5144" y="8954"/>
                  </a:cubicBezTo>
                  <a:cubicBezTo>
                    <a:pt x="8001" y="8954"/>
                    <a:pt x="10287" y="6953"/>
                    <a:pt x="10287" y="4477"/>
                  </a:cubicBezTo>
                  <a:cubicBezTo>
                    <a:pt x="10287" y="2000"/>
                    <a:pt x="8001" y="0"/>
                    <a:pt x="514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19C9822-9CA7-4D81-A27B-3DB9C3ECE4AD}"/>
                </a:ext>
              </a:extLst>
            </p:cNvPr>
            <p:cNvSpPr/>
            <p:nvPr/>
          </p:nvSpPr>
          <p:spPr>
            <a:xfrm>
              <a:off x="9393944" y="2901951"/>
              <a:ext cx="10287" cy="8953"/>
            </a:xfrm>
            <a:custGeom>
              <a:avLst/>
              <a:gdLst>
                <a:gd name="connsiteX0" fmla="*/ 5144 w 10287"/>
                <a:gd name="connsiteY0" fmla="*/ 8954 h 8953"/>
                <a:gd name="connsiteX1" fmla="*/ 10287 w 10287"/>
                <a:gd name="connsiteY1" fmla="*/ 4477 h 8953"/>
                <a:gd name="connsiteX2" fmla="*/ 5144 w 10287"/>
                <a:gd name="connsiteY2" fmla="*/ 0 h 8953"/>
                <a:gd name="connsiteX3" fmla="*/ 0 w 10287"/>
                <a:gd name="connsiteY3" fmla="*/ 4477 h 8953"/>
                <a:gd name="connsiteX4" fmla="*/ 5144 w 10287"/>
                <a:gd name="connsiteY4" fmla="*/ 8954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" h="8953">
                  <a:moveTo>
                    <a:pt x="5144" y="8954"/>
                  </a:moveTo>
                  <a:cubicBezTo>
                    <a:pt x="8001" y="8954"/>
                    <a:pt x="10287" y="6953"/>
                    <a:pt x="10287" y="4477"/>
                  </a:cubicBezTo>
                  <a:cubicBezTo>
                    <a:pt x="10287" y="2000"/>
                    <a:pt x="8001" y="0"/>
                    <a:pt x="5144" y="0"/>
                  </a:cubicBezTo>
                  <a:cubicBezTo>
                    <a:pt x="2286" y="0"/>
                    <a:pt x="0" y="2000"/>
                    <a:pt x="0" y="4477"/>
                  </a:cubicBezTo>
                  <a:cubicBezTo>
                    <a:pt x="0" y="6953"/>
                    <a:pt x="2286" y="8954"/>
                    <a:pt x="5144" y="8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E59859A-5634-4627-B12A-1A0FAE1BF4F8}"/>
                </a:ext>
              </a:extLst>
            </p:cNvPr>
            <p:cNvSpPr/>
            <p:nvPr/>
          </p:nvSpPr>
          <p:spPr>
            <a:xfrm>
              <a:off x="9415661" y="2592484"/>
              <a:ext cx="43449" cy="89344"/>
            </a:xfrm>
            <a:custGeom>
              <a:avLst/>
              <a:gdLst>
                <a:gd name="connsiteX0" fmla="*/ 34290 w 43449"/>
                <a:gd name="connsiteY0" fmla="*/ 0 h 89344"/>
                <a:gd name="connsiteX1" fmla="*/ 0 w 43449"/>
                <a:gd name="connsiteY1" fmla="*/ 89345 h 89344"/>
                <a:gd name="connsiteX2" fmla="*/ 40386 w 43449"/>
                <a:gd name="connsiteY2" fmla="*/ 42005 h 89344"/>
                <a:gd name="connsiteX3" fmla="*/ 34290 w 43449"/>
                <a:gd name="connsiteY3" fmla="*/ 0 h 8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49" h="89344">
                  <a:moveTo>
                    <a:pt x="34290" y="0"/>
                  </a:moveTo>
                  <a:cubicBezTo>
                    <a:pt x="34290" y="0"/>
                    <a:pt x="11049" y="4191"/>
                    <a:pt x="0" y="89345"/>
                  </a:cubicBezTo>
                  <a:cubicBezTo>
                    <a:pt x="0" y="89345"/>
                    <a:pt x="31337" y="71438"/>
                    <a:pt x="40386" y="42005"/>
                  </a:cubicBezTo>
                  <a:cubicBezTo>
                    <a:pt x="40481" y="42005"/>
                    <a:pt x="50292" y="12097"/>
                    <a:pt x="3429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113CB5B-1908-4C82-9C1C-FC2B3F1CE4C9}"/>
                </a:ext>
              </a:extLst>
            </p:cNvPr>
            <p:cNvSpPr/>
            <p:nvPr/>
          </p:nvSpPr>
          <p:spPr>
            <a:xfrm>
              <a:off x="9381717" y="2607152"/>
              <a:ext cx="31192" cy="73628"/>
            </a:xfrm>
            <a:custGeom>
              <a:avLst/>
              <a:gdLst>
                <a:gd name="connsiteX0" fmla="*/ 2130 w 31192"/>
                <a:gd name="connsiteY0" fmla="*/ 73628 h 73628"/>
                <a:gd name="connsiteX1" fmla="*/ 26610 w 31192"/>
                <a:gd name="connsiteY1" fmla="*/ 0 h 73628"/>
                <a:gd name="connsiteX2" fmla="*/ 2130 w 31192"/>
                <a:gd name="connsiteY2" fmla="*/ 73628 h 7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192" h="73628">
                  <a:moveTo>
                    <a:pt x="2130" y="73628"/>
                  </a:moveTo>
                  <a:cubicBezTo>
                    <a:pt x="2130" y="73628"/>
                    <a:pt x="44993" y="55721"/>
                    <a:pt x="26610" y="0"/>
                  </a:cubicBezTo>
                  <a:cubicBezTo>
                    <a:pt x="26610" y="0"/>
                    <a:pt x="-8919" y="1048"/>
                    <a:pt x="2130" y="736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459C551-70D4-4762-8362-29685B61B4BC}"/>
                </a:ext>
              </a:extLst>
            </p:cNvPr>
            <p:cNvSpPr/>
            <p:nvPr/>
          </p:nvSpPr>
          <p:spPr>
            <a:xfrm>
              <a:off x="9345753" y="2614582"/>
              <a:ext cx="25807" cy="54673"/>
            </a:xfrm>
            <a:custGeom>
              <a:avLst/>
              <a:gdLst>
                <a:gd name="connsiteX0" fmla="*/ 25808 w 25807"/>
                <a:gd name="connsiteY0" fmla="*/ 0 h 54673"/>
                <a:gd name="connsiteX1" fmla="*/ 8663 w 25807"/>
                <a:gd name="connsiteY1" fmla="*/ 54673 h 54673"/>
                <a:gd name="connsiteX2" fmla="*/ 25808 w 25807"/>
                <a:gd name="connsiteY2" fmla="*/ 0 h 54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807" h="54673">
                  <a:moveTo>
                    <a:pt x="25808" y="0"/>
                  </a:moveTo>
                  <a:cubicBezTo>
                    <a:pt x="-19531" y="5239"/>
                    <a:pt x="8663" y="54673"/>
                    <a:pt x="8663" y="54673"/>
                  </a:cubicBezTo>
                  <a:cubicBezTo>
                    <a:pt x="20379" y="34480"/>
                    <a:pt x="25808" y="0"/>
                    <a:pt x="2580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7443BF4-50D7-468C-A059-3381A8BE974B}"/>
                </a:ext>
              </a:extLst>
            </p:cNvPr>
            <p:cNvSpPr/>
            <p:nvPr/>
          </p:nvSpPr>
          <p:spPr>
            <a:xfrm>
              <a:off x="9308639" y="2596515"/>
              <a:ext cx="47014" cy="60072"/>
            </a:xfrm>
            <a:custGeom>
              <a:avLst/>
              <a:gdLst>
                <a:gd name="connsiteX0" fmla="*/ 16439 w 47014"/>
                <a:gd name="connsiteY0" fmla="*/ 60072 h 60072"/>
                <a:gd name="connsiteX1" fmla="*/ 47015 w 47014"/>
                <a:gd name="connsiteY1" fmla="*/ 160 h 60072"/>
                <a:gd name="connsiteX2" fmla="*/ 16439 w 47014"/>
                <a:gd name="connsiteY2" fmla="*/ 60072 h 60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014" h="60072">
                  <a:moveTo>
                    <a:pt x="16439" y="60072"/>
                  </a:moveTo>
                  <a:cubicBezTo>
                    <a:pt x="16439" y="60072"/>
                    <a:pt x="18630" y="29116"/>
                    <a:pt x="47015" y="160"/>
                  </a:cubicBezTo>
                  <a:cubicBezTo>
                    <a:pt x="47015" y="160"/>
                    <a:pt x="-33757" y="-6126"/>
                    <a:pt x="16439" y="60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E685F6E-1A60-47D8-8C3C-B1F8D9C4260E}"/>
                </a:ext>
              </a:extLst>
            </p:cNvPr>
            <p:cNvSpPr/>
            <p:nvPr/>
          </p:nvSpPr>
          <p:spPr>
            <a:xfrm>
              <a:off x="9256729" y="2620236"/>
              <a:ext cx="48728" cy="38446"/>
            </a:xfrm>
            <a:custGeom>
              <a:avLst/>
              <a:gdLst>
                <a:gd name="connsiteX0" fmla="*/ 48728 w 48728"/>
                <a:gd name="connsiteY0" fmla="*/ 38446 h 38446"/>
                <a:gd name="connsiteX1" fmla="*/ 4628 w 48728"/>
                <a:gd name="connsiteY1" fmla="*/ 4823 h 38446"/>
                <a:gd name="connsiteX2" fmla="*/ 48728 w 48728"/>
                <a:gd name="connsiteY2" fmla="*/ 38446 h 38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728" h="38446">
                  <a:moveTo>
                    <a:pt x="48728" y="38446"/>
                  </a:moveTo>
                  <a:cubicBezTo>
                    <a:pt x="48728" y="38446"/>
                    <a:pt x="41870" y="-16227"/>
                    <a:pt x="4628" y="4823"/>
                  </a:cubicBezTo>
                  <a:cubicBezTo>
                    <a:pt x="4628" y="4823"/>
                    <a:pt x="-21090" y="32160"/>
                    <a:pt x="48728" y="38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1A122DB-0D72-4E8B-950F-5A39A90F3597}"/>
                </a:ext>
              </a:extLst>
            </p:cNvPr>
            <p:cNvSpPr/>
            <p:nvPr/>
          </p:nvSpPr>
          <p:spPr>
            <a:xfrm>
              <a:off x="9188807" y="2604660"/>
              <a:ext cx="62833" cy="74024"/>
            </a:xfrm>
            <a:custGeom>
              <a:avLst/>
              <a:gdLst>
                <a:gd name="connsiteX0" fmla="*/ 8922 w 62833"/>
                <a:gd name="connsiteY0" fmla="*/ 43545 h 74024"/>
                <a:gd name="connsiteX1" fmla="*/ 62833 w 62833"/>
                <a:gd name="connsiteY1" fmla="*/ 74025 h 74024"/>
                <a:gd name="connsiteX2" fmla="*/ 51784 w 62833"/>
                <a:gd name="connsiteY2" fmla="*/ 397 h 74024"/>
                <a:gd name="connsiteX3" fmla="*/ 8922 w 62833"/>
                <a:gd name="connsiteY3" fmla="*/ 43545 h 7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33" h="74024">
                  <a:moveTo>
                    <a:pt x="8922" y="43545"/>
                  </a:moveTo>
                  <a:cubicBezTo>
                    <a:pt x="29782" y="72977"/>
                    <a:pt x="62833" y="74025"/>
                    <a:pt x="62833" y="74025"/>
                  </a:cubicBezTo>
                  <a:cubicBezTo>
                    <a:pt x="24352" y="48307"/>
                    <a:pt x="51784" y="397"/>
                    <a:pt x="51784" y="397"/>
                  </a:cubicBezTo>
                  <a:cubicBezTo>
                    <a:pt x="-29083" y="-4842"/>
                    <a:pt x="8922" y="43545"/>
                    <a:pt x="8922" y="435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4A6D3E2-BC7C-4098-97A7-56120708A46D}"/>
                </a:ext>
              </a:extLst>
            </p:cNvPr>
            <p:cNvSpPr/>
            <p:nvPr/>
          </p:nvSpPr>
          <p:spPr>
            <a:xfrm>
              <a:off x="9098842" y="2666743"/>
              <a:ext cx="724793" cy="490858"/>
            </a:xfrm>
            <a:custGeom>
              <a:avLst/>
              <a:gdLst>
                <a:gd name="connsiteX0" fmla="*/ 676865 w 724793"/>
                <a:gd name="connsiteY0" fmla="*/ 120336 h 490858"/>
                <a:gd name="connsiteX1" fmla="*/ 712679 w 724793"/>
                <a:gd name="connsiteY1" fmla="*/ 127480 h 490858"/>
                <a:gd name="connsiteX2" fmla="*/ 716965 w 724793"/>
                <a:gd name="connsiteY2" fmla="*/ 125099 h 490858"/>
                <a:gd name="connsiteX3" fmla="*/ 714584 w 724793"/>
                <a:gd name="connsiteY3" fmla="*/ 120812 h 490858"/>
                <a:gd name="connsiteX4" fmla="*/ 675531 w 724793"/>
                <a:gd name="connsiteY4" fmla="*/ 113288 h 490858"/>
                <a:gd name="connsiteX5" fmla="*/ 687723 w 724793"/>
                <a:gd name="connsiteY5" fmla="*/ 75092 h 490858"/>
                <a:gd name="connsiteX6" fmla="*/ 685532 w 724793"/>
                <a:gd name="connsiteY6" fmla="*/ 42898 h 490858"/>
                <a:gd name="connsiteX7" fmla="*/ 720965 w 724793"/>
                <a:gd name="connsiteY7" fmla="*/ 43850 h 490858"/>
                <a:gd name="connsiteX8" fmla="*/ 724775 w 724793"/>
                <a:gd name="connsiteY8" fmla="*/ 40802 h 490858"/>
                <a:gd name="connsiteX9" fmla="*/ 721727 w 724793"/>
                <a:gd name="connsiteY9" fmla="*/ 36992 h 490858"/>
                <a:gd name="connsiteX10" fmla="*/ 683818 w 724793"/>
                <a:gd name="connsiteY10" fmla="*/ 36040 h 490858"/>
                <a:gd name="connsiteX11" fmla="*/ 635145 w 724793"/>
                <a:gd name="connsiteY11" fmla="*/ 1464 h 490858"/>
                <a:gd name="connsiteX12" fmla="*/ 655148 w 724793"/>
                <a:gd name="connsiteY12" fmla="*/ 39183 h 490858"/>
                <a:gd name="connsiteX13" fmla="*/ 623906 w 724793"/>
                <a:gd name="connsiteY13" fmla="*/ 46136 h 490858"/>
                <a:gd name="connsiteX14" fmla="*/ 632669 w 724793"/>
                <a:gd name="connsiteY14" fmla="*/ 37278 h 490858"/>
                <a:gd name="connsiteX15" fmla="*/ 575138 w 724793"/>
                <a:gd name="connsiteY15" fmla="*/ 21562 h 490858"/>
                <a:gd name="connsiteX16" fmla="*/ 542086 w 724793"/>
                <a:gd name="connsiteY16" fmla="*/ 65758 h 490858"/>
                <a:gd name="connsiteX17" fmla="*/ 579995 w 724793"/>
                <a:gd name="connsiteY17" fmla="*/ 61662 h 490858"/>
                <a:gd name="connsiteX18" fmla="*/ 530656 w 724793"/>
                <a:gd name="connsiteY18" fmla="*/ 86808 h 490858"/>
                <a:gd name="connsiteX19" fmla="*/ 530465 w 724793"/>
                <a:gd name="connsiteY19" fmla="*/ 86903 h 490858"/>
                <a:gd name="connsiteX20" fmla="*/ 508082 w 724793"/>
                <a:gd name="connsiteY20" fmla="*/ 83570 h 490858"/>
                <a:gd name="connsiteX21" fmla="*/ 500747 w 724793"/>
                <a:gd name="connsiteY21" fmla="*/ 83760 h 490858"/>
                <a:gd name="connsiteX22" fmla="*/ 498938 w 724793"/>
                <a:gd name="connsiteY22" fmla="*/ 80331 h 490858"/>
                <a:gd name="connsiteX23" fmla="*/ 468458 w 724793"/>
                <a:gd name="connsiteY23" fmla="*/ 65853 h 490858"/>
                <a:gd name="connsiteX24" fmla="*/ 472458 w 724793"/>
                <a:gd name="connsiteY24" fmla="*/ 62138 h 490858"/>
                <a:gd name="connsiteX25" fmla="*/ 504557 w 724793"/>
                <a:gd name="connsiteY25" fmla="*/ 68044 h 490858"/>
                <a:gd name="connsiteX26" fmla="*/ 533323 w 724793"/>
                <a:gd name="connsiteY26" fmla="*/ 59471 h 490858"/>
                <a:gd name="connsiteX27" fmla="*/ 552754 w 724793"/>
                <a:gd name="connsiteY27" fmla="*/ 19562 h 490858"/>
                <a:gd name="connsiteX28" fmla="*/ 555707 w 724793"/>
                <a:gd name="connsiteY28" fmla="*/ 20228 h 490858"/>
                <a:gd name="connsiteX29" fmla="*/ 561326 w 724793"/>
                <a:gd name="connsiteY29" fmla="*/ 16990 h 490858"/>
                <a:gd name="connsiteX30" fmla="*/ 558088 w 724793"/>
                <a:gd name="connsiteY30" fmla="*/ 11370 h 490858"/>
                <a:gd name="connsiteX31" fmla="*/ 485126 w 724793"/>
                <a:gd name="connsiteY31" fmla="*/ 19276 h 490858"/>
                <a:gd name="connsiteX32" fmla="*/ 463314 w 724793"/>
                <a:gd name="connsiteY32" fmla="*/ 60900 h 490858"/>
                <a:gd name="connsiteX33" fmla="*/ 465505 w 724793"/>
                <a:gd name="connsiteY33" fmla="*/ 65186 h 490858"/>
                <a:gd name="connsiteX34" fmla="*/ 363397 w 724793"/>
                <a:gd name="connsiteY34" fmla="*/ 103096 h 490858"/>
                <a:gd name="connsiteX35" fmla="*/ 261289 w 724793"/>
                <a:gd name="connsiteY35" fmla="*/ 65186 h 490858"/>
                <a:gd name="connsiteX36" fmla="*/ 263480 w 724793"/>
                <a:gd name="connsiteY36" fmla="*/ 60900 h 490858"/>
                <a:gd name="connsiteX37" fmla="*/ 241667 w 724793"/>
                <a:gd name="connsiteY37" fmla="*/ 19276 h 490858"/>
                <a:gd name="connsiteX38" fmla="*/ 168801 w 724793"/>
                <a:gd name="connsiteY38" fmla="*/ 11370 h 490858"/>
                <a:gd name="connsiteX39" fmla="*/ 165563 w 724793"/>
                <a:gd name="connsiteY39" fmla="*/ 16990 h 490858"/>
                <a:gd name="connsiteX40" fmla="*/ 171182 w 724793"/>
                <a:gd name="connsiteY40" fmla="*/ 20228 h 490858"/>
                <a:gd name="connsiteX41" fmla="*/ 174135 w 724793"/>
                <a:gd name="connsiteY41" fmla="*/ 19562 h 490858"/>
                <a:gd name="connsiteX42" fmla="*/ 193566 w 724793"/>
                <a:gd name="connsiteY42" fmla="*/ 59471 h 490858"/>
                <a:gd name="connsiteX43" fmla="*/ 222332 w 724793"/>
                <a:gd name="connsiteY43" fmla="*/ 68044 h 490858"/>
                <a:gd name="connsiteX44" fmla="*/ 254431 w 724793"/>
                <a:gd name="connsiteY44" fmla="*/ 62138 h 490858"/>
                <a:gd name="connsiteX45" fmla="*/ 258431 w 724793"/>
                <a:gd name="connsiteY45" fmla="*/ 65853 h 490858"/>
                <a:gd name="connsiteX46" fmla="*/ 227951 w 724793"/>
                <a:gd name="connsiteY46" fmla="*/ 80331 h 490858"/>
                <a:gd name="connsiteX47" fmla="*/ 226142 w 724793"/>
                <a:gd name="connsiteY47" fmla="*/ 83760 h 490858"/>
                <a:gd name="connsiteX48" fmla="*/ 218807 w 724793"/>
                <a:gd name="connsiteY48" fmla="*/ 83570 h 490858"/>
                <a:gd name="connsiteX49" fmla="*/ 195090 w 724793"/>
                <a:gd name="connsiteY49" fmla="*/ 87284 h 490858"/>
                <a:gd name="connsiteX50" fmla="*/ 194233 w 724793"/>
                <a:gd name="connsiteY50" fmla="*/ 86808 h 490858"/>
                <a:gd name="connsiteX51" fmla="*/ 143084 w 724793"/>
                <a:gd name="connsiteY51" fmla="*/ 60900 h 490858"/>
                <a:gd name="connsiteX52" fmla="*/ 184708 w 724793"/>
                <a:gd name="connsiteY52" fmla="*/ 65758 h 490858"/>
                <a:gd name="connsiteX53" fmla="*/ 151656 w 724793"/>
                <a:gd name="connsiteY53" fmla="*/ 21562 h 490858"/>
                <a:gd name="connsiteX54" fmla="*/ 94125 w 724793"/>
                <a:gd name="connsiteY54" fmla="*/ 37278 h 490858"/>
                <a:gd name="connsiteX55" fmla="*/ 104317 w 724793"/>
                <a:gd name="connsiteY55" fmla="*/ 47089 h 490858"/>
                <a:gd name="connsiteX56" fmla="*/ 71551 w 724793"/>
                <a:gd name="connsiteY56" fmla="*/ 39469 h 490858"/>
                <a:gd name="connsiteX57" fmla="*/ 91649 w 724793"/>
                <a:gd name="connsiteY57" fmla="*/ 1464 h 490858"/>
                <a:gd name="connsiteX58" fmla="*/ 42881 w 724793"/>
                <a:gd name="connsiteY58" fmla="*/ 36135 h 490858"/>
                <a:gd name="connsiteX59" fmla="*/ 3066 w 724793"/>
                <a:gd name="connsiteY59" fmla="*/ 36992 h 490858"/>
                <a:gd name="connsiteX60" fmla="*/ 18 w 724793"/>
                <a:gd name="connsiteY60" fmla="*/ 40802 h 490858"/>
                <a:gd name="connsiteX61" fmla="*/ 3828 w 724793"/>
                <a:gd name="connsiteY61" fmla="*/ 43850 h 490858"/>
                <a:gd name="connsiteX62" fmla="*/ 41166 w 724793"/>
                <a:gd name="connsiteY62" fmla="*/ 42898 h 490858"/>
                <a:gd name="connsiteX63" fmla="*/ 38975 w 724793"/>
                <a:gd name="connsiteY63" fmla="*/ 75092 h 490858"/>
                <a:gd name="connsiteX64" fmla="*/ 51072 w 724793"/>
                <a:gd name="connsiteY64" fmla="*/ 113097 h 490858"/>
                <a:gd name="connsiteX65" fmla="*/ 10210 w 724793"/>
                <a:gd name="connsiteY65" fmla="*/ 120812 h 490858"/>
                <a:gd name="connsiteX66" fmla="*/ 7829 w 724793"/>
                <a:gd name="connsiteY66" fmla="*/ 125099 h 490858"/>
                <a:gd name="connsiteX67" fmla="*/ 12115 w 724793"/>
                <a:gd name="connsiteY67" fmla="*/ 127480 h 490858"/>
                <a:gd name="connsiteX68" fmla="*/ 50120 w 724793"/>
                <a:gd name="connsiteY68" fmla="*/ 120146 h 490858"/>
                <a:gd name="connsiteX69" fmla="*/ 41452 w 724793"/>
                <a:gd name="connsiteY69" fmla="*/ 169771 h 490858"/>
                <a:gd name="connsiteX70" fmla="*/ 76599 w 724793"/>
                <a:gd name="connsiteY70" fmla="*/ 196917 h 490858"/>
                <a:gd name="connsiteX71" fmla="*/ 49358 w 724793"/>
                <a:gd name="connsiteY71" fmla="*/ 216158 h 490858"/>
                <a:gd name="connsiteX72" fmla="*/ 48977 w 724793"/>
                <a:gd name="connsiteY72" fmla="*/ 221015 h 490858"/>
                <a:gd name="connsiteX73" fmla="*/ 51644 w 724793"/>
                <a:gd name="connsiteY73" fmla="*/ 222254 h 490858"/>
                <a:gd name="connsiteX74" fmla="*/ 53834 w 724793"/>
                <a:gd name="connsiteY74" fmla="*/ 221396 h 490858"/>
                <a:gd name="connsiteX75" fmla="*/ 83648 w 724793"/>
                <a:gd name="connsiteY75" fmla="*/ 200727 h 490858"/>
                <a:gd name="connsiteX76" fmla="*/ 130987 w 724793"/>
                <a:gd name="connsiteY76" fmla="*/ 222349 h 490858"/>
                <a:gd name="connsiteX77" fmla="*/ 96792 w 724793"/>
                <a:gd name="connsiteY77" fmla="*/ 194345 h 490858"/>
                <a:gd name="connsiteX78" fmla="*/ 139940 w 724793"/>
                <a:gd name="connsiteY78" fmla="*/ 182915 h 490858"/>
                <a:gd name="connsiteX79" fmla="*/ 152609 w 724793"/>
                <a:gd name="connsiteY79" fmla="*/ 199013 h 490858"/>
                <a:gd name="connsiteX80" fmla="*/ 161753 w 724793"/>
                <a:gd name="connsiteY80" fmla="*/ 205299 h 490858"/>
                <a:gd name="connsiteX81" fmla="*/ 163753 w 724793"/>
                <a:gd name="connsiteY81" fmla="*/ 235208 h 490858"/>
                <a:gd name="connsiteX82" fmla="*/ 89267 w 724793"/>
                <a:gd name="connsiteY82" fmla="*/ 295691 h 490858"/>
                <a:gd name="connsiteX83" fmla="*/ 89744 w 724793"/>
                <a:gd name="connsiteY83" fmla="*/ 300549 h 490858"/>
                <a:gd name="connsiteX84" fmla="*/ 91934 w 724793"/>
                <a:gd name="connsiteY84" fmla="*/ 301311 h 490858"/>
                <a:gd name="connsiteX85" fmla="*/ 94601 w 724793"/>
                <a:gd name="connsiteY85" fmla="*/ 300073 h 490858"/>
                <a:gd name="connsiteX86" fmla="*/ 164991 w 724793"/>
                <a:gd name="connsiteY86" fmla="*/ 242542 h 490858"/>
                <a:gd name="connsiteX87" fmla="*/ 180517 w 724793"/>
                <a:gd name="connsiteY87" fmla="*/ 305693 h 490858"/>
                <a:gd name="connsiteX88" fmla="*/ 208616 w 724793"/>
                <a:gd name="connsiteY88" fmla="*/ 400085 h 490858"/>
                <a:gd name="connsiteX89" fmla="*/ 236714 w 724793"/>
                <a:gd name="connsiteY89" fmla="*/ 445710 h 490858"/>
                <a:gd name="connsiteX90" fmla="*/ 357968 w 724793"/>
                <a:gd name="connsiteY90" fmla="*/ 490763 h 490858"/>
                <a:gd name="connsiteX91" fmla="*/ 358730 w 724793"/>
                <a:gd name="connsiteY91" fmla="*/ 490859 h 490858"/>
                <a:gd name="connsiteX92" fmla="*/ 361301 w 724793"/>
                <a:gd name="connsiteY92" fmla="*/ 490859 h 490858"/>
                <a:gd name="connsiteX93" fmla="*/ 363778 w 724793"/>
                <a:gd name="connsiteY93" fmla="*/ 490859 h 490858"/>
                <a:gd name="connsiteX94" fmla="*/ 366254 w 724793"/>
                <a:gd name="connsiteY94" fmla="*/ 490859 h 490858"/>
                <a:gd name="connsiteX95" fmla="*/ 368826 w 724793"/>
                <a:gd name="connsiteY95" fmla="*/ 490859 h 490858"/>
                <a:gd name="connsiteX96" fmla="*/ 369588 w 724793"/>
                <a:gd name="connsiteY96" fmla="*/ 490763 h 490858"/>
                <a:gd name="connsiteX97" fmla="*/ 490746 w 724793"/>
                <a:gd name="connsiteY97" fmla="*/ 445710 h 490858"/>
                <a:gd name="connsiteX98" fmla="*/ 518750 w 724793"/>
                <a:gd name="connsiteY98" fmla="*/ 400276 h 490858"/>
                <a:gd name="connsiteX99" fmla="*/ 546944 w 724793"/>
                <a:gd name="connsiteY99" fmla="*/ 305693 h 490858"/>
                <a:gd name="connsiteX100" fmla="*/ 562279 w 724793"/>
                <a:gd name="connsiteY100" fmla="*/ 243494 h 490858"/>
                <a:gd name="connsiteX101" fmla="*/ 630859 w 724793"/>
                <a:gd name="connsiteY101" fmla="*/ 300168 h 490858"/>
                <a:gd name="connsiteX102" fmla="*/ 633526 w 724793"/>
                <a:gd name="connsiteY102" fmla="*/ 301406 h 490858"/>
                <a:gd name="connsiteX103" fmla="*/ 635717 w 724793"/>
                <a:gd name="connsiteY103" fmla="*/ 300644 h 490858"/>
                <a:gd name="connsiteX104" fmla="*/ 636193 w 724793"/>
                <a:gd name="connsiteY104" fmla="*/ 295787 h 490858"/>
                <a:gd name="connsiteX105" fmla="*/ 563517 w 724793"/>
                <a:gd name="connsiteY105" fmla="*/ 236160 h 490858"/>
                <a:gd name="connsiteX106" fmla="*/ 565613 w 724793"/>
                <a:gd name="connsiteY106" fmla="*/ 205394 h 490858"/>
                <a:gd name="connsiteX107" fmla="*/ 574757 w 724793"/>
                <a:gd name="connsiteY107" fmla="*/ 199108 h 490858"/>
                <a:gd name="connsiteX108" fmla="*/ 588092 w 724793"/>
                <a:gd name="connsiteY108" fmla="*/ 183201 h 490858"/>
                <a:gd name="connsiteX109" fmla="*/ 630002 w 724793"/>
                <a:gd name="connsiteY109" fmla="*/ 194917 h 490858"/>
                <a:gd name="connsiteX110" fmla="*/ 596378 w 724793"/>
                <a:gd name="connsiteY110" fmla="*/ 222444 h 490858"/>
                <a:gd name="connsiteX111" fmla="*/ 642670 w 724793"/>
                <a:gd name="connsiteY111" fmla="*/ 201394 h 490858"/>
                <a:gd name="connsiteX112" fmla="*/ 671531 w 724793"/>
                <a:gd name="connsiteY112" fmla="*/ 221492 h 490858"/>
                <a:gd name="connsiteX113" fmla="*/ 673721 w 724793"/>
                <a:gd name="connsiteY113" fmla="*/ 222349 h 490858"/>
                <a:gd name="connsiteX114" fmla="*/ 676388 w 724793"/>
                <a:gd name="connsiteY114" fmla="*/ 221111 h 490858"/>
                <a:gd name="connsiteX115" fmla="*/ 676007 w 724793"/>
                <a:gd name="connsiteY115" fmla="*/ 216253 h 490858"/>
                <a:gd name="connsiteX116" fmla="*/ 649718 w 724793"/>
                <a:gd name="connsiteY116" fmla="*/ 197584 h 490858"/>
                <a:gd name="connsiteX117" fmla="*/ 685818 w 724793"/>
                <a:gd name="connsiteY117" fmla="*/ 169866 h 490858"/>
                <a:gd name="connsiteX118" fmla="*/ 676865 w 724793"/>
                <a:gd name="connsiteY118" fmla="*/ 120336 h 490858"/>
                <a:gd name="connsiteX119" fmla="*/ 543515 w 724793"/>
                <a:gd name="connsiteY119" fmla="*/ 18038 h 490858"/>
                <a:gd name="connsiteX120" fmla="*/ 538752 w 724793"/>
                <a:gd name="connsiteY120" fmla="*/ 38231 h 490858"/>
                <a:gd name="connsiteX121" fmla="*/ 538847 w 724793"/>
                <a:gd name="connsiteY121" fmla="*/ 37754 h 490858"/>
                <a:gd name="connsiteX122" fmla="*/ 526751 w 724793"/>
                <a:gd name="connsiteY122" fmla="*/ 17085 h 490858"/>
                <a:gd name="connsiteX123" fmla="*/ 543515 w 724793"/>
                <a:gd name="connsiteY123" fmla="*/ 18038 h 490858"/>
                <a:gd name="connsiteX124" fmla="*/ 486460 w 724793"/>
                <a:gd name="connsiteY124" fmla="*/ 30134 h 490858"/>
                <a:gd name="connsiteX125" fmla="*/ 490365 w 724793"/>
                <a:gd name="connsiteY125" fmla="*/ 26801 h 490858"/>
                <a:gd name="connsiteX126" fmla="*/ 510368 w 724793"/>
                <a:gd name="connsiteY126" fmla="*/ 18609 h 490858"/>
                <a:gd name="connsiteX127" fmla="*/ 531989 w 724793"/>
                <a:gd name="connsiteY127" fmla="*/ 37754 h 490858"/>
                <a:gd name="connsiteX128" fmla="*/ 508272 w 724793"/>
                <a:gd name="connsiteY128" fmla="*/ 56995 h 490858"/>
                <a:gd name="connsiteX129" fmla="*/ 484555 w 724793"/>
                <a:gd name="connsiteY129" fmla="*/ 37754 h 490858"/>
                <a:gd name="connsiteX130" fmla="*/ 486460 w 724793"/>
                <a:gd name="connsiteY130" fmla="*/ 30134 h 490858"/>
                <a:gd name="connsiteX131" fmla="*/ 478078 w 724793"/>
                <a:gd name="connsiteY131" fmla="*/ 41374 h 490858"/>
                <a:gd name="connsiteX132" fmla="*/ 487222 w 724793"/>
                <a:gd name="connsiteY132" fmla="*/ 56709 h 490858"/>
                <a:gd name="connsiteX133" fmla="*/ 475220 w 724793"/>
                <a:gd name="connsiteY133" fmla="*/ 53375 h 490858"/>
                <a:gd name="connsiteX134" fmla="*/ 473792 w 724793"/>
                <a:gd name="connsiteY134" fmla="*/ 53185 h 490858"/>
                <a:gd name="connsiteX135" fmla="*/ 478078 w 724793"/>
                <a:gd name="connsiteY135" fmla="*/ 41374 h 490858"/>
                <a:gd name="connsiteX136" fmla="*/ 187851 w 724793"/>
                <a:gd name="connsiteY136" fmla="*/ 37659 h 490858"/>
                <a:gd name="connsiteX137" fmla="*/ 187851 w 724793"/>
                <a:gd name="connsiteY137" fmla="*/ 38135 h 490858"/>
                <a:gd name="connsiteX138" fmla="*/ 183089 w 724793"/>
                <a:gd name="connsiteY138" fmla="*/ 18038 h 490858"/>
                <a:gd name="connsiteX139" fmla="*/ 199853 w 724793"/>
                <a:gd name="connsiteY139" fmla="*/ 16990 h 490858"/>
                <a:gd name="connsiteX140" fmla="*/ 187851 w 724793"/>
                <a:gd name="connsiteY140" fmla="*/ 37659 h 490858"/>
                <a:gd name="connsiteX141" fmla="*/ 218426 w 724793"/>
                <a:gd name="connsiteY141" fmla="*/ 56995 h 490858"/>
                <a:gd name="connsiteX142" fmla="*/ 194709 w 724793"/>
                <a:gd name="connsiteY142" fmla="*/ 37754 h 490858"/>
                <a:gd name="connsiteX143" fmla="*/ 216331 w 724793"/>
                <a:gd name="connsiteY143" fmla="*/ 18609 h 490858"/>
                <a:gd name="connsiteX144" fmla="*/ 236333 w 724793"/>
                <a:gd name="connsiteY144" fmla="*/ 26801 h 490858"/>
                <a:gd name="connsiteX145" fmla="*/ 240239 w 724793"/>
                <a:gd name="connsiteY145" fmla="*/ 30134 h 490858"/>
                <a:gd name="connsiteX146" fmla="*/ 242144 w 724793"/>
                <a:gd name="connsiteY146" fmla="*/ 37754 h 490858"/>
                <a:gd name="connsiteX147" fmla="*/ 218426 w 724793"/>
                <a:gd name="connsiteY147" fmla="*/ 56995 h 490858"/>
                <a:gd name="connsiteX148" fmla="*/ 251383 w 724793"/>
                <a:gd name="connsiteY148" fmla="*/ 53280 h 490858"/>
                <a:gd name="connsiteX149" fmla="*/ 239381 w 724793"/>
                <a:gd name="connsiteY149" fmla="*/ 56614 h 490858"/>
                <a:gd name="connsiteX150" fmla="*/ 248525 w 724793"/>
                <a:gd name="connsiteY150" fmla="*/ 41374 h 490858"/>
                <a:gd name="connsiteX151" fmla="*/ 252812 w 724793"/>
                <a:gd name="connsiteY151" fmla="*/ 53090 h 490858"/>
                <a:gd name="connsiteX152" fmla="*/ 251383 w 724793"/>
                <a:gd name="connsiteY152" fmla="*/ 53280 h 490858"/>
                <a:gd name="connsiteX153" fmla="*/ 526655 w 724793"/>
                <a:gd name="connsiteY153" fmla="*/ 123670 h 490858"/>
                <a:gd name="connsiteX154" fmla="*/ 530465 w 724793"/>
                <a:gd name="connsiteY154" fmla="*/ 96428 h 490858"/>
                <a:gd name="connsiteX155" fmla="*/ 574661 w 724793"/>
                <a:gd name="connsiteY155" fmla="*/ 121384 h 490858"/>
                <a:gd name="connsiteX156" fmla="*/ 548277 w 724793"/>
                <a:gd name="connsiteY156" fmla="*/ 129385 h 490858"/>
                <a:gd name="connsiteX157" fmla="*/ 550658 w 724793"/>
                <a:gd name="connsiteY157" fmla="*/ 122717 h 490858"/>
                <a:gd name="connsiteX158" fmla="*/ 534847 w 724793"/>
                <a:gd name="connsiteY158" fmla="*/ 134243 h 490858"/>
                <a:gd name="connsiteX159" fmla="*/ 530656 w 724793"/>
                <a:gd name="connsiteY159" fmla="*/ 135862 h 490858"/>
                <a:gd name="connsiteX160" fmla="*/ 508558 w 724793"/>
                <a:gd name="connsiteY160" fmla="*/ 145577 h 490858"/>
                <a:gd name="connsiteX161" fmla="*/ 526655 w 724793"/>
                <a:gd name="connsiteY161" fmla="*/ 123670 h 490858"/>
                <a:gd name="connsiteX162" fmla="*/ 196233 w 724793"/>
                <a:gd name="connsiteY162" fmla="*/ 96333 h 490858"/>
                <a:gd name="connsiteX163" fmla="*/ 200043 w 724793"/>
                <a:gd name="connsiteY163" fmla="*/ 123575 h 490858"/>
                <a:gd name="connsiteX164" fmla="*/ 221093 w 724793"/>
                <a:gd name="connsiteY164" fmla="*/ 147863 h 490858"/>
                <a:gd name="connsiteX165" fmla="*/ 194042 w 724793"/>
                <a:gd name="connsiteY165" fmla="*/ 135767 h 490858"/>
                <a:gd name="connsiteX166" fmla="*/ 193566 w 724793"/>
                <a:gd name="connsiteY166" fmla="*/ 135576 h 490858"/>
                <a:gd name="connsiteX167" fmla="*/ 176135 w 724793"/>
                <a:gd name="connsiteY167" fmla="*/ 122622 h 490858"/>
                <a:gd name="connsiteX168" fmla="*/ 178898 w 724793"/>
                <a:gd name="connsiteY168" fmla="*/ 130052 h 490858"/>
                <a:gd name="connsiteX169" fmla="*/ 151751 w 724793"/>
                <a:gd name="connsiteY169" fmla="*/ 121670 h 490858"/>
                <a:gd name="connsiteX170" fmla="*/ 196233 w 724793"/>
                <a:gd name="connsiteY170" fmla="*/ 96333 h 490858"/>
                <a:gd name="connsiteX171" fmla="*/ 57740 w 724793"/>
                <a:gd name="connsiteY171" fmla="*/ 112430 h 490858"/>
                <a:gd name="connsiteX172" fmla="*/ 68693 w 724793"/>
                <a:gd name="connsiteY172" fmla="*/ 45946 h 490858"/>
                <a:gd name="connsiteX173" fmla="*/ 186041 w 724793"/>
                <a:gd name="connsiteY173" fmla="*/ 90142 h 490858"/>
                <a:gd name="connsiteX174" fmla="*/ 140512 w 724793"/>
                <a:gd name="connsiteY174" fmla="*/ 119098 h 490858"/>
                <a:gd name="connsiteX175" fmla="*/ 104603 w 724793"/>
                <a:gd name="connsiteY175" fmla="*/ 113288 h 490858"/>
                <a:gd name="connsiteX176" fmla="*/ 166134 w 724793"/>
                <a:gd name="connsiteY176" fmla="*/ 81379 h 490858"/>
                <a:gd name="connsiteX177" fmla="*/ 102412 w 724793"/>
                <a:gd name="connsiteY177" fmla="*/ 92904 h 490858"/>
                <a:gd name="connsiteX178" fmla="*/ 60692 w 724793"/>
                <a:gd name="connsiteY178" fmla="*/ 112145 h 490858"/>
                <a:gd name="connsiteX179" fmla="*/ 57740 w 724793"/>
                <a:gd name="connsiteY179" fmla="*/ 112430 h 490858"/>
                <a:gd name="connsiteX180" fmla="*/ 137464 w 724793"/>
                <a:gd name="connsiteY180" fmla="*/ 176343 h 490858"/>
                <a:gd name="connsiteX181" fmla="*/ 90887 w 724793"/>
                <a:gd name="connsiteY181" fmla="*/ 189392 h 490858"/>
                <a:gd name="connsiteX182" fmla="*/ 73075 w 724793"/>
                <a:gd name="connsiteY182" fmla="*/ 172914 h 490858"/>
                <a:gd name="connsiteX183" fmla="*/ 95459 w 724793"/>
                <a:gd name="connsiteY183" fmla="*/ 119479 h 490858"/>
                <a:gd name="connsiteX184" fmla="*/ 134130 w 724793"/>
                <a:gd name="connsiteY184" fmla="*/ 125003 h 490858"/>
                <a:gd name="connsiteX185" fmla="*/ 92601 w 724793"/>
                <a:gd name="connsiteY185" fmla="*/ 173009 h 490858"/>
                <a:gd name="connsiteX186" fmla="*/ 93554 w 724793"/>
                <a:gd name="connsiteY186" fmla="*/ 179391 h 490858"/>
                <a:gd name="connsiteX187" fmla="*/ 96221 w 724793"/>
                <a:gd name="connsiteY187" fmla="*/ 180248 h 490858"/>
                <a:gd name="connsiteX188" fmla="*/ 99935 w 724793"/>
                <a:gd name="connsiteY188" fmla="*/ 178343 h 490858"/>
                <a:gd name="connsiteX189" fmla="*/ 144893 w 724793"/>
                <a:gd name="connsiteY189" fmla="*/ 127385 h 490858"/>
                <a:gd name="connsiteX190" fmla="*/ 182327 w 724793"/>
                <a:gd name="connsiteY190" fmla="*/ 139100 h 490858"/>
                <a:gd name="connsiteX191" fmla="*/ 216140 w 724793"/>
                <a:gd name="connsiteY191" fmla="*/ 187487 h 490858"/>
                <a:gd name="connsiteX192" fmla="*/ 190613 w 724793"/>
                <a:gd name="connsiteY192" fmla="*/ 179582 h 490858"/>
                <a:gd name="connsiteX193" fmla="*/ 187851 w 724793"/>
                <a:gd name="connsiteY193" fmla="*/ 179010 h 490858"/>
                <a:gd name="connsiteX194" fmla="*/ 166515 w 724793"/>
                <a:gd name="connsiteY194" fmla="*/ 137291 h 490858"/>
                <a:gd name="connsiteX195" fmla="*/ 137464 w 724793"/>
                <a:gd name="connsiteY195" fmla="*/ 176343 h 490858"/>
                <a:gd name="connsiteX196" fmla="*/ 175373 w 724793"/>
                <a:gd name="connsiteY196" fmla="*/ 213872 h 490858"/>
                <a:gd name="connsiteX197" fmla="*/ 196519 w 724793"/>
                <a:gd name="connsiteY197" fmla="*/ 224444 h 490858"/>
                <a:gd name="connsiteX198" fmla="*/ 184136 w 724793"/>
                <a:gd name="connsiteY198" fmla="*/ 227397 h 490858"/>
                <a:gd name="connsiteX199" fmla="*/ 175373 w 724793"/>
                <a:gd name="connsiteY199" fmla="*/ 213872 h 490858"/>
                <a:gd name="connsiteX200" fmla="*/ 206330 w 724793"/>
                <a:gd name="connsiteY200" fmla="*/ 323981 h 490858"/>
                <a:gd name="connsiteX201" fmla="*/ 238524 w 724793"/>
                <a:gd name="connsiteY201" fmla="*/ 429518 h 490858"/>
                <a:gd name="connsiteX202" fmla="*/ 206330 w 724793"/>
                <a:gd name="connsiteY202" fmla="*/ 323981 h 490858"/>
                <a:gd name="connsiteX203" fmla="*/ 246525 w 724793"/>
                <a:gd name="connsiteY203" fmla="*/ 336173 h 490858"/>
                <a:gd name="connsiteX204" fmla="*/ 243001 w 724793"/>
                <a:gd name="connsiteY204" fmla="*/ 320075 h 490858"/>
                <a:gd name="connsiteX205" fmla="*/ 237476 w 724793"/>
                <a:gd name="connsiteY205" fmla="*/ 274451 h 490858"/>
                <a:gd name="connsiteX206" fmla="*/ 279863 w 724793"/>
                <a:gd name="connsiteY206" fmla="*/ 279213 h 490858"/>
                <a:gd name="connsiteX207" fmla="*/ 264146 w 724793"/>
                <a:gd name="connsiteY207" fmla="*/ 337316 h 490858"/>
                <a:gd name="connsiteX208" fmla="*/ 259574 w 724793"/>
                <a:gd name="connsiteY208" fmla="*/ 354270 h 490858"/>
                <a:gd name="connsiteX209" fmla="*/ 246525 w 724793"/>
                <a:gd name="connsiteY209" fmla="*/ 336173 h 490858"/>
                <a:gd name="connsiteX210" fmla="*/ 363111 w 724793"/>
                <a:gd name="connsiteY210" fmla="*/ 298739 h 490858"/>
                <a:gd name="connsiteX211" fmla="*/ 352538 w 724793"/>
                <a:gd name="connsiteY211" fmla="*/ 309979 h 490858"/>
                <a:gd name="connsiteX212" fmla="*/ 341299 w 724793"/>
                <a:gd name="connsiteY212" fmla="*/ 301216 h 490858"/>
                <a:gd name="connsiteX213" fmla="*/ 328631 w 724793"/>
                <a:gd name="connsiteY213" fmla="*/ 308264 h 490858"/>
                <a:gd name="connsiteX214" fmla="*/ 321677 w 724793"/>
                <a:gd name="connsiteY214" fmla="*/ 296834 h 490858"/>
                <a:gd name="connsiteX215" fmla="*/ 342251 w 724793"/>
                <a:gd name="connsiteY215" fmla="*/ 299311 h 490858"/>
                <a:gd name="connsiteX216" fmla="*/ 341966 w 724793"/>
                <a:gd name="connsiteY216" fmla="*/ 299882 h 490858"/>
                <a:gd name="connsiteX217" fmla="*/ 363111 w 724793"/>
                <a:gd name="connsiteY217" fmla="*/ 298739 h 490858"/>
                <a:gd name="connsiteX218" fmla="*/ 357682 w 724793"/>
                <a:gd name="connsiteY218" fmla="*/ 240542 h 490858"/>
                <a:gd name="connsiteX219" fmla="*/ 346538 w 724793"/>
                <a:gd name="connsiteY219" fmla="*/ 196060 h 490858"/>
                <a:gd name="connsiteX220" fmla="*/ 357682 w 724793"/>
                <a:gd name="connsiteY220" fmla="*/ 240542 h 490858"/>
                <a:gd name="connsiteX221" fmla="*/ 384638 w 724793"/>
                <a:gd name="connsiteY221" fmla="*/ 299216 h 490858"/>
                <a:gd name="connsiteX222" fmla="*/ 405116 w 724793"/>
                <a:gd name="connsiteY222" fmla="*/ 296739 h 490858"/>
                <a:gd name="connsiteX223" fmla="*/ 398258 w 724793"/>
                <a:gd name="connsiteY223" fmla="*/ 308169 h 490858"/>
                <a:gd name="connsiteX224" fmla="*/ 385781 w 724793"/>
                <a:gd name="connsiteY224" fmla="*/ 301121 h 490858"/>
                <a:gd name="connsiteX225" fmla="*/ 374636 w 724793"/>
                <a:gd name="connsiteY225" fmla="*/ 309979 h 490858"/>
                <a:gd name="connsiteX226" fmla="*/ 364064 w 724793"/>
                <a:gd name="connsiteY226" fmla="*/ 298739 h 490858"/>
                <a:gd name="connsiteX227" fmla="*/ 385019 w 724793"/>
                <a:gd name="connsiteY227" fmla="*/ 299787 h 490858"/>
                <a:gd name="connsiteX228" fmla="*/ 384638 w 724793"/>
                <a:gd name="connsiteY228" fmla="*/ 299216 h 490858"/>
                <a:gd name="connsiteX229" fmla="*/ 321201 w 724793"/>
                <a:gd name="connsiteY229" fmla="*/ 451425 h 490858"/>
                <a:gd name="connsiteX230" fmla="*/ 303199 w 724793"/>
                <a:gd name="connsiteY230" fmla="*/ 444281 h 490858"/>
                <a:gd name="connsiteX231" fmla="*/ 307199 w 724793"/>
                <a:gd name="connsiteY231" fmla="*/ 438852 h 490858"/>
                <a:gd name="connsiteX232" fmla="*/ 321201 w 724793"/>
                <a:gd name="connsiteY232" fmla="*/ 451425 h 490858"/>
                <a:gd name="connsiteX233" fmla="*/ 454265 w 724793"/>
                <a:gd name="connsiteY233" fmla="*/ 336744 h 490858"/>
                <a:gd name="connsiteX234" fmla="*/ 369398 w 724793"/>
                <a:gd name="connsiteY234" fmla="*/ 397895 h 490858"/>
                <a:gd name="connsiteX235" fmla="*/ 364349 w 724793"/>
                <a:gd name="connsiteY235" fmla="*/ 397799 h 490858"/>
                <a:gd name="connsiteX236" fmla="*/ 364064 w 724793"/>
                <a:gd name="connsiteY236" fmla="*/ 397799 h 490858"/>
                <a:gd name="connsiteX237" fmla="*/ 363778 w 724793"/>
                <a:gd name="connsiteY237" fmla="*/ 397799 h 490858"/>
                <a:gd name="connsiteX238" fmla="*/ 362444 w 724793"/>
                <a:gd name="connsiteY238" fmla="*/ 397799 h 490858"/>
                <a:gd name="connsiteX239" fmla="*/ 360825 w 724793"/>
                <a:gd name="connsiteY239" fmla="*/ 397799 h 490858"/>
                <a:gd name="connsiteX240" fmla="*/ 272243 w 724793"/>
                <a:gd name="connsiteY240" fmla="*/ 336649 h 490858"/>
                <a:gd name="connsiteX241" fmla="*/ 285482 w 724793"/>
                <a:gd name="connsiteY241" fmla="*/ 287500 h 490858"/>
                <a:gd name="connsiteX242" fmla="*/ 299484 w 724793"/>
                <a:gd name="connsiteY242" fmla="*/ 315789 h 490858"/>
                <a:gd name="connsiteX243" fmla="*/ 303580 w 724793"/>
                <a:gd name="connsiteY243" fmla="*/ 316361 h 490858"/>
                <a:gd name="connsiteX244" fmla="*/ 319010 w 724793"/>
                <a:gd name="connsiteY244" fmla="*/ 309884 h 490858"/>
                <a:gd name="connsiteX245" fmla="*/ 323392 w 724793"/>
                <a:gd name="connsiteY245" fmla="*/ 314170 h 490858"/>
                <a:gd name="connsiteX246" fmla="*/ 326059 w 724793"/>
                <a:gd name="connsiteY246" fmla="*/ 316456 h 490858"/>
                <a:gd name="connsiteX247" fmla="*/ 329583 w 724793"/>
                <a:gd name="connsiteY247" fmla="*/ 315980 h 490858"/>
                <a:gd name="connsiteX248" fmla="*/ 340442 w 724793"/>
                <a:gd name="connsiteY248" fmla="*/ 312265 h 490858"/>
                <a:gd name="connsiteX249" fmla="*/ 349109 w 724793"/>
                <a:gd name="connsiteY249" fmla="*/ 317123 h 490858"/>
                <a:gd name="connsiteX250" fmla="*/ 351967 w 724793"/>
                <a:gd name="connsiteY250" fmla="*/ 318456 h 490858"/>
                <a:gd name="connsiteX251" fmla="*/ 354920 w 724793"/>
                <a:gd name="connsiteY251" fmla="*/ 317408 h 490858"/>
                <a:gd name="connsiteX252" fmla="*/ 363302 w 724793"/>
                <a:gd name="connsiteY252" fmla="*/ 312741 h 490858"/>
                <a:gd name="connsiteX253" fmla="*/ 371684 w 724793"/>
                <a:gd name="connsiteY253" fmla="*/ 317408 h 490858"/>
                <a:gd name="connsiteX254" fmla="*/ 374732 w 724793"/>
                <a:gd name="connsiteY254" fmla="*/ 318456 h 490858"/>
                <a:gd name="connsiteX255" fmla="*/ 377589 w 724793"/>
                <a:gd name="connsiteY255" fmla="*/ 317123 h 490858"/>
                <a:gd name="connsiteX256" fmla="*/ 386066 w 724793"/>
                <a:gd name="connsiteY256" fmla="*/ 312265 h 490858"/>
                <a:gd name="connsiteX257" fmla="*/ 396830 w 724793"/>
                <a:gd name="connsiteY257" fmla="*/ 315980 h 490858"/>
                <a:gd name="connsiteX258" fmla="*/ 400354 w 724793"/>
                <a:gd name="connsiteY258" fmla="*/ 316456 h 490858"/>
                <a:gd name="connsiteX259" fmla="*/ 403021 w 724793"/>
                <a:gd name="connsiteY259" fmla="*/ 314170 h 490858"/>
                <a:gd name="connsiteX260" fmla="*/ 407402 w 724793"/>
                <a:gd name="connsiteY260" fmla="*/ 309884 h 490858"/>
                <a:gd name="connsiteX261" fmla="*/ 422738 w 724793"/>
                <a:gd name="connsiteY261" fmla="*/ 316361 h 490858"/>
                <a:gd name="connsiteX262" fmla="*/ 426833 w 724793"/>
                <a:gd name="connsiteY262" fmla="*/ 315789 h 490858"/>
                <a:gd name="connsiteX263" fmla="*/ 440835 w 724793"/>
                <a:gd name="connsiteY263" fmla="*/ 287595 h 490858"/>
                <a:gd name="connsiteX264" fmla="*/ 454075 w 724793"/>
                <a:gd name="connsiteY264" fmla="*/ 336649 h 490858"/>
                <a:gd name="connsiteX265" fmla="*/ 454265 w 724793"/>
                <a:gd name="connsiteY265" fmla="*/ 336744 h 490858"/>
                <a:gd name="connsiteX266" fmla="*/ 373398 w 724793"/>
                <a:gd name="connsiteY266" fmla="*/ 405515 h 490858"/>
                <a:gd name="connsiteX267" fmla="*/ 369874 w 724793"/>
                <a:gd name="connsiteY267" fmla="*/ 405610 h 490858"/>
                <a:gd name="connsiteX268" fmla="*/ 373398 w 724793"/>
                <a:gd name="connsiteY268" fmla="*/ 405515 h 490858"/>
                <a:gd name="connsiteX269" fmla="*/ 368921 w 724793"/>
                <a:gd name="connsiteY269" fmla="*/ 405610 h 490858"/>
                <a:gd name="connsiteX270" fmla="*/ 365302 w 724793"/>
                <a:gd name="connsiteY270" fmla="*/ 405515 h 490858"/>
                <a:gd name="connsiteX271" fmla="*/ 368921 w 724793"/>
                <a:gd name="connsiteY271" fmla="*/ 405610 h 490858"/>
                <a:gd name="connsiteX272" fmla="*/ 425405 w 724793"/>
                <a:gd name="connsiteY272" fmla="*/ 308074 h 490858"/>
                <a:gd name="connsiteX273" fmla="*/ 422928 w 724793"/>
                <a:gd name="connsiteY273" fmla="*/ 308455 h 490858"/>
                <a:gd name="connsiteX274" fmla="*/ 405212 w 724793"/>
                <a:gd name="connsiteY274" fmla="*/ 296549 h 490858"/>
                <a:gd name="connsiteX275" fmla="*/ 404354 w 724793"/>
                <a:gd name="connsiteY275" fmla="*/ 295501 h 490858"/>
                <a:gd name="connsiteX276" fmla="*/ 430453 w 724793"/>
                <a:gd name="connsiteY276" fmla="*/ 277880 h 490858"/>
                <a:gd name="connsiteX277" fmla="*/ 433977 w 724793"/>
                <a:gd name="connsiteY277" fmla="*/ 278261 h 490858"/>
                <a:gd name="connsiteX278" fmla="*/ 434168 w 724793"/>
                <a:gd name="connsiteY278" fmla="*/ 278261 h 490858"/>
                <a:gd name="connsiteX279" fmla="*/ 425405 w 724793"/>
                <a:gd name="connsiteY279" fmla="*/ 308074 h 490858"/>
                <a:gd name="connsiteX280" fmla="*/ 321582 w 724793"/>
                <a:gd name="connsiteY280" fmla="*/ 296644 h 490858"/>
                <a:gd name="connsiteX281" fmla="*/ 303770 w 724793"/>
                <a:gd name="connsiteY281" fmla="*/ 308550 h 490858"/>
                <a:gd name="connsiteX282" fmla="*/ 301294 w 724793"/>
                <a:gd name="connsiteY282" fmla="*/ 308169 h 490858"/>
                <a:gd name="connsiteX283" fmla="*/ 292531 w 724793"/>
                <a:gd name="connsiteY283" fmla="*/ 278451 h 490858"/>
                <a:gd name="connsiteX284" fmla="*/ 292721 w 724793"/>
                <a:gd name="connsiteY284" fmla="*/ 278451 h 490858"/>
                <a:gd name="connsiteX285" fmla="*/ 296246 w 724793"/>
                <a:gd name="connsiteY285" fmla="*/ 278070 h 490858"/>
                <a:gd name="connsiteX286" fmla="*/ 322439 w 724793"/>
                <a:gd name="connsiteY286" fmla="*/ 295691 h 490858"/>
                <a:gd name="connsiteX287" fmla="*/ 321582 w 724793"/>
                <a:gd name="connsiteY287" fmla="*/ 296644 h 490858"/>
                <a:gd name="connsiteX288" fmla="*/ 286530 w 724793"/>
                <a:gd name="connsiteY288" fmla="*/ 455997 h 490858"/>
                <a:gd name="connsiteX289" fmla="*/ 259098 w 724793"/>
                <a:gd name="connsiteY289" fmla="*/ 423326 h 490858"/>
                <a:gd name="connsiteX290" fmla="*/ 257860 w 724793"/>
                <a:gd name="connsiteY290" fmla="*/ 409896 h 490858"/>
                <a:gd name="connsiteX291" fmla="*/ 258050 w 724793"/>
                <a:gd name="connsiteY291" fmla="*/ 409134 h 490858"/>
                <a:gd name="connsiteX292" fmla="*/ 276338 w 724793"/>
                <a:gd name="connsiteY292" fmla="*/ 408563 h 490858"/>
                <a:gd name="connsiteX293" fmla="*/ 305390 w 724793"/>
                <a:gd name="connsiteY293" fmla="*/ 440376 h 490858"/>
                <a:gd name="connsiteX294" fmla="*/ 303104 w 724793"/>
                <a:gd name="connsiteY294" fmla="*/ 444186 h 490858"/>
                <a:gd name="connsiteX295" fmla="*/ 286530 w 724793"/>
                <a:gd name="connsiteY295" fmla="*/ 455997 h 490858"/>
                <a:gd name="connsiteX296" fmla="*/ 295484 w 724793"/>
                <a:gd name="connsiteY296" fmla="*/ 464855 h 490858"/>
                <a:gd name="connsiteX297" fmla="*/ 374351 w 724793"/>
                <a:gd name="connsiteY297" fmla="*/ 473714 h 490858"/>
                <a:gd name="connsiteX298" fmla="*/ 295484 w 724793"/>
                <a:gd name="connsiteY298" fmla="*/ 464855 h 490858"/>
                <a:gd name="connsiteX299" fmla="*/ 385400 w 724793"/>
                <a:gd name="connsiteY299" fmla="*/ 459331 h 490858"/>
                <a:gd name="connsiteX300" fmla="*/ 364254 w 724793"/>
                <a:gd name="connsiteY300" fmla="*/ 463617 h 490858"/>
                <a:gd name="connsiteX301" fmla="*/ 342251 w 724793"/>
                <a:gd name="connsiteY301" fmla="*/ 459331 h 490858"/>
                <a:gd name="connsiteX302" fmla="*/ 321868 w 724793"/>
                <a:gd name="connsiteY302" fmla="*/ 451901 h 490858"/>
                <a:gd name="connsiteX303" fmla="*/ 331583 w 724793"/>
                <a:gd name="connsiteY303" fmla="*/ 443615 h 490858"/>
                <a:gd name="connsiteX304" fmla="*/ 342347 w 724793"/>
                <a:gd name="connsiteY304" fmla="*/ 458855 h 490858"/>
                <a:gd name="connsiteX305" fmla="*/ 353586 w 724793"/>
                <a:gd name="connsiteY305" fmla="*/ 447901 h 490858"/>
                <a:gd name="connsiteX306" fmla="*/ 364159 w 724793"/>
                <a:gd name="connsiteY306" fmla="*/ 461712 h 490858"/>
                <a:gd name="connsiteX307" fmla="*/ 374351 w 724793"/>
                <a:gd name="connsiteY307" fmla="*/ 447901 h 490858"/>
                <a:gd name="connsiteX308" fmla="*/ 385209 w 724793"/>
                <a:gd name="connsiteY308" fmla="*/ 458855 h 490858"/>
                <a:gd name="connsiteX309" fmla="*/ 395591 w 724793"/>
                <a:gd name="connsiteY309" fmla="*/ 443615 h 490858"/>
                <a:gd name="connsiteX310" fmla="*/ 404926 w 724793"/>
                <a:gd name="connsiteY310" fmla="*/ 451901 h 490858"/>
                <a:gd name="connsiteX311" fmla="*/ 385400 w 724793"/>
                <a:gd name="connsiteY311" fmla="*/ 459331 h 490858"/>
                <a:gd name="connsiteX312" fmla="*/ 405688 w 724793"/>
                <a:gd name="connsiteY312" fmla="*/ 451425 h 490858"/>
                <a:gd name="connsiteX313" fmla="*/ 419118 w 724793"/>
                <a:gd name="connsiteY313" fmla="*/ 438852 h 490858"/>
                <a:gd name="connsiteX314" fmla="*/ 423119 w 724793"/>
                <a:gd name="connsiteY314" fmla="*/ 444567 h 490858"/>
                <a:gd name="connsiteX315" fmla="*/ 405688 w 724793"/>
                <a:gd name="connsiteY315" fmla="*/ 451425 h 490858"/>
                <a:gd name="connsiteX316" fmla="*/ 440168 w 724793"/>
                <a:gd name="connsiteY316" fmla="*/ 455997 h 490858"/>
                <a:gd name="connsiteX317" fmla="*/ 423595 w 724793"/>
                <a:gd name="connsiteY317" fmla="*/ 444186 h 490858"/>
                <a:gd name="connsiteX318" fmla="*/ 421309 w 724793"/>
                <a:gd name="connsiteY318" fmla="*/ 440376 h 490858"/>
                <a:gd name="connsiteX319" fmla="*/ 450360 w 724793"/>
                <a:gd name="connsiteY319" fmla="*/ 408563 h 490858"/>
                <a:gd name="connsiteX320" fmla="*/ 468743 w 724793"/>
                <a:gd name="connsiteY320" fmla="*/ 409134 h 490858"/>
                <a:gd name="connsiteX321" fmla="*/ 469315 w 724793"/>
                <a:gd name="connsiteY321" fmla="*/ 411611 h 490858"/>
                <a:gd name="connsiteX322" fmla="*/ 440168 w 724793"/>
                <a:gd name="connsiteY322" fmla="*/ 455997 h 490858"/>
                <a:gd name="connsiteX323" fmla="*/ 467029 w 724793"/>
                <a:gd name="connsiteY323" fmla="*/ 354270 h 490858"/>
                <a:gd name="connsiteX324" fmla="*/ 462457 w 724793"/>
                <a:gd name="connsiteY324" fmla="*/ 337316 h 490858"/>
                <a:gd name="connsiteX325" fmla="*/ 446741 w 724793"/>
                <a:gd name="connsiteY325" fmla="*/ 279213 h 490858"/>
                <a:gd name="connsiteX326" fmla="*/ 489127 w 724793"/>
                <a:gd name="connsiteY326" fmla="*/ 274451 h 490858"/>
                <a:gd name="connsiteX327" fmla="*/ 483602 w 724793"/>
                <a:gd name="connsiteY327" fmla="*/ 320075 h 490858"/>
                <a:gd name="connsiteX328" fmla="*/ 480078 w 724793"/>
                <a:gd name="connsiteY328" fmla="*/ 336173 h 490858"/>
                <a:gd name="connsiteX329" fmla="*/ 467029 w 724793"/>
                <a:gd name="connsiteY329" fmla="*/ 354270 h 490858"/>
                <a:gd name="connsiteX330" fmla="*/ 481697 w 724793"/>
                <a:gd name="connsiteY330" fmla="*/ 429518 h 490858"/>
                <a:gd name="connsiteX331" fmla="*/ 513892 w 724793"/>
                <a:gd name="connsiteY331" fmla="*/ 323981 h 490858"/>
                <a:gd name="connsiteX332" fmla="*/ 481697 w 724793"/>
                <a:gd name="connsiteY332" fmla="*/ 429518 h 490858"/>
                <a:gd name="connsiteX333" fmla="*/ 487793 w 724793"/>
                <a:gd name="connsiteY333" fmla="*/ 265307 h 490858"/>
                <a:gd name="connsiteX334" fmla="*/ 446264 w 724793"/>
                <a:gd name="connsiteY334" fmla="*/ 270069 h 490858"/>
                <a:gd name="connsiteX335" fmla="*/ 435025 w 724793"/>
                <a:gd name="connsiteY335" fmla="*/ 269307 h 490858"/>
                <a:gd name="connsiteX336" fmla="*/ 412927 w 724793"/>
                <a:gd name="connsiteY336" fmla="*/ 265688 h 490858"/>
                <a:gd name="connsiteX337" fmla="*/ 377303 w 724793"/>
                <a:gd name="connsiteY337" fmla="*/ 255115 h 490858"/>
                <a:gd name="connsiteX338" fmla="*/ 433787 w 724793"/>
                <a:gd name="connsiteY338" fmla="*/ 189107 h 490858"/>
                <a:gd name="connsiteX339" fmla="*/ 428167 w 724793"/>
                <a:gd name="connsiteY339" fmla="*/ 172057 h 490858"/>
                <a:gd name="connsiteX340" fmla="*/ 391877 w 724793"/>
                <a:gd name="connsiteY340" fmla="*/ 172819 h 490858"/>
                <a:gd name="connsiteX341" fmla="*/ 365302 w 724793"/>
                <a:gd name="connsiteY341" fmla="*/ 177962 h 490858"/>
                <a:gd name="connsiteX342" fmla="*/ 363492 w 724793"/>
                <a:gd name="connsiteY342" fmla="*/ 177867 h 490858"/>
                <a:gd name="connsiteX343" fmla="*/ 363397 w 724793"/>
                <a:gd name="connsiteY343" fmla="*/ 177867 h 490858"/>
                <a:gd name="connsiteX344" fmla="*/ 363111 w 724793"/>
                <a:gd name="connsiteY344" fmla="*/ 177867 h 490858"/>
                <a:gd name="connsiteX345" fmla="*/ 361492 w 724793"/>
                <a:gd name="connsiteY345" fmla="*/ 178058 h 490858"/>
                <a:gd name="connsiteX346" fmla="*/ 334917 w 724793"/>
                <a:gd name="connsiteY346" fmla="*/ 172914 h 490858"/>
                <a:gd name="connsiteX347" fmla="*/ 298722 w 724793"/>
                <a:gd name="connsiteY347" fmla="*/ 172057 h 490858"/>
                <a:gd name="connsiteX348" fmla="*/ 292245 w 724793"/>
                <a:gd name="connsiteY348" fmla="*/ 189392 h 490858"/>
                <a:gd name="connsiteX349" fmla="*/ 348443 w 724793"/>
                <a:gd name="connsiteY349" fmla="*/ 255591 h 490858"/>
                <a:gd name="connsiteX350" fmla="*/ 313772 w 724793"/>
                <a:gd name="connsiteY350" fmla="*/ 265783 h 490858"/>
                <a:gd name="connsiteX351" fmla="*/ 291769 w 724793"/>
                <a:gd name="connsiteY351" fmla="*/ 269402 h 490858"/>
                <a:gd name="connsiteX352" fmla="*/ 280434 w 724793"/>
                <a:gd name="connsiteY352" fmla="*/ 270164 h 490858"/>
                <a:gd name="connsiteX353" fmla="*/ 238905 w 724793"/>
                <a:gd name="connsiteY353" fmla="*/ 265402 h 490858"/>
                <a:gd name="connsiteX354" fmla="*/ 189089 w 724793"/>
                <a:gd name="connsiteY354" fmla="*/ 233588 h 490858"/>
                <a:gd name="connsiteX355" fmla="*/ 211568 w 724793"/>
                <a:gd name="connsiteY355" fmla="*/ 229683 h 490858"/>
                <a:gd name="connsiteX356" fmla="*/ 253478 w 724793"/>
                <a:gd name="connsiteY356" fmla="*/ 228540 h 490858"/>
                <a:gd name="connsiteX357" fmla="*/ 194519 w 724793"/>
                <a:gd name="connsiteY357" fmla="*/ 187583 h 490858"/>
                <a:gd name="connsiteX358" fmla="*/ 251002 w 724793"/>
                <a:gd name="connsiteY358" fmla="*/ 213776 h 490858"/>
                <a:gd name="connsiteX359" fmla="*/ 255860 w 724793"/>
                <a:gd name="connsiteY359" fmla="*/ 213110 h 490858"/>
                <a:gd name="connsiteX360" fmla="*/ 255193 w 724793"/>
                <a:gd name="connsiteY360" fmla="*/ 208252 h 490858"/>
                <a:gd name="connsiteX361" fmla="*/ 248240 w 724793"/>
                <a:gd name="connsiteY361" fmla="*/ 203489 h 490858"/>
                <a:gd name="connsiteX362" fmla="*/ 263765 w 724793"/>
                <a:gd name="connsiteY362" fmla="*/ 204156 h 490858"/>
                <a:gd name="connsiteX363" fmla="*/ 210235 w 724793"/>
                <a:gd name="connsiteY363" fmla="*/ 150626 h 490858"/>
                <a:gd name="connsiteX364" fmla="*/ 271004 w 724793"/>
                <a:gd name="connsiteY364" fmla="*/ 185773 h 490858"/>
                <a:gd name="connsiteX365" fmla="*/ 273100 w 724793"/>
                <a:gd name="connsiteY365" fmla="*/ 186535 h 490858"/>
                <a:gd name="connsiteX366" fmla="*/ 275862 w 724793"/>
                <a:gd name="connsiteY366" fmla="*/ 185201 h 490858"/>
                <a:gd name="connsiteX367" fmla="*/ 275195 w 724793"/>
                <a:gd name="connsiteY367" fmla="*/ 180344 h 490858"/>
                <a:gd name="connsiteX368" fmla="*/ 252812 w 724793"/>
                <a:gd name="connsiteY368" fmla="*/ 165485 h 490858"/>
                <a:gd name="connsiteX369" fmla="*/ 263099 w 724793"/>
                <a:gd name="connsiteY369" fmla="*/ 168628 h 490858"/>
                <a:gd name="connsiteX370" fmla="*/ 231380 w 724793"/>
                <a:gd name="connsiteY370" fmla="*/ 120241 h 490858"/>
                <a:gd name="connsiteX371" fmla="*/ 270623 w 724793"/>
                <a:gd name="connsiteY371" fmla="*/ 153007 h 490858"/>
                <a:gd name="connsiteX372" fmla="*/ 273100 w 724793"/>
                <a:gd name="connsiteY372" fmla="*/ 154055 h 490858"/>
                <a:gd name="connsiteX373" fmla="*/ 275576 w 724793"/>
                <a:gd name="connsiteY373" fmla="*/ 153007 h 490858"/>
                <a:gd name="connsiteX374" fmla="*/ 275576 w 724793"/>
                <a:gd name="connsiteY374" fmla="*/ 148149 h 490858"/>
                <a:gd name="connsiteX375" fmla="*/ 230142 w 724793"/>
                <a:gd name="connsiteY375" fmla="*/ 110621 h 490858"/>
                <a:gd name="connsiteX376" fmla="*/ 230999 w 724793"/>
                <a:gd name="connsiteY376" fmla="*/ 93666 h 490858"/>
                <a:gd name="connsiteX377" fmla="*/ 275291 w 724793"/>
                <a:gd name="connsiteY377" fmla="*/ 118241 h 490858"/>
                <a:gd name="connsiteX378" fmla="*/ 281768 w 724793"/>
                <a:gd name="connsiteY378" fmla="*/ 119003 h 490858"/>
                <a:gd name="connsiteX379" fmla="*/ 282530 w 724793"/>
                <a:gd name="connsiteY379" fmla="*/ 112526 h 490858"/>
                <a:gd name="connsiteX380" fmla="*/ 241286 w 724793"/>
                <a:gd name="connsiteY380" fmla="*/ 86332 h 490858"/>
                <a:gd name="connsiteX381" fmla="*/ 291197 w 724793"/>
                <a:gd name="connsiteY381" fmla="*/ 94714 h 490858"/>
                <a:gd name="connsiteX382" fmla="*/ 330631 w 724793"/>
                <a:gd name="connsiteY382" fmla="*/ 156626 h 490858"/>
                <a:gd name="connsiteX383" fmla="*/ 335108 w 724793"/>
                <a:gd name="connsiteY383" fmla="*/ 160341 h 490858"/>
                <a:gd name="connsiteX384" fmla="*/ 336060 w 724793"/>
                <a:gd name="connsiteY384" fmla="*/ 160246 h 490858"/>
                <a:gd name="connsiteX385" fmla="*/ 339680 w 724793"/>
                <a:gd name="connsiteY385" fmla="*/ 154817 h 490858"/>
                <a:gd name="connsiteX386" fmla="*/ 296341 w 724793"/>
                <a:gd name="connsiteY386" fmla="*/ 87094 h 490858"/>
                <a:gd name="connsiteX387" fmla="*/ 256907 w 724793"/>
                <a:gd name="connsiteY387" fmla="*/ 75759 h 490858"/>
                <a:gd name="connsiteX388" fmla="*/ 358730 w 724793"/>
                <a:gd name="connsiteY388" fmla="*/ 111097 h 490858"/>
                <a:gd name="connsiteX389" fmla="*/ 359968 w 724793"/>
                <a:gd name="connsiteY389" fmla="*/ 113192 h 490858"/>
                <a:gd name="connsiteX390" fmla="*/ 363111 w 724793"/>
                <a:gd name="connsiteY390" fmla="*/ 114431 h 490858"/>
                <a:gd name="connsiteX391" fmla="*/ 363492 w 724793"/>
                <a:gd name="connsiteY391" fmla="*/ 114431 h 490858"/>
                <a:gd name="connsiteX392" fmla="*/ 363873 w 724793"/>
                <a:gd name="connsiteY392" fmla="*/ 114431 h 490858"/>
                <a:gd name="connsiteX393" fmla="*/ 367016 w 724793"/>
                <a:gd name="connsiteY393" fmla="*/ 113192 h 490858"/>
                <a:gd name="connsiteX394" fmla="*/ 368255 w 724793"/>
                <a:gd name="connsiteY394" fmla="*/ 111002 h 490858"/>
                <a:gd name="connsiteX395" fmla="*/ 470077 w 724793"/>
                <a:gd name="connsiteY395" fmla="*/ 75664 h 490858"/>
                <a:gd name="connsiteX396" fmla="*/ 430643 w 724793"/>
                <a:gd name="connsiteY396" fmla="*/ 86999 h 490858"/>
                <a:gd name="connsiteX397" fmla="*/ 387305 w 724793"/>
                <a:gd name="connsiteY397" fmla="*/ 154721 h 490858"/>
                <a:gd name="connsiteX398" fmla="*/ 390924 w 724793"/>
                <a:gd name="connsiteY398" fmla="*/ 160151 h 490858"/>
                <a:gd name="connsiteX399" fmla="*/ 391877 w 724793"/>
                <a:gd name="connsiteY399" fmla="*/ 160246 h 490858"/>
                <a:gd name="connsiteX400" fmla="*/ 396353 w 724793"/>
                <a:gd name="connsiteY400" fmla="*/ 156531 h 490858"/>
                <a:gd name="connsiteX401" fmla="*/ 435787 w 724793"/>
                <a:gd name="connsiteY401" fmla="*/ 94619 h 490858"/>
                <a:gd name="connsiteX402" fmla="*/ 485698 w 724793"/>
                <a:gd name="connsiteY402" fmla="*/ 86237 h 490858"/>
                <a:gd name="connsiteX403" fmla="*/ 444359 w 724793"/>
                <a:gd name="connsiteY403" fmla="*/ 112430 h 490858"/>
                <a:gd name="connsiteX404" fmla="*/ 445121 w 724793"/>
                <a:gd name="connsiteY404" fmla="*/ 118812 h 490858"/>
                <a:gd name="connsiteX405" fmla="*/ 451598 w 724793"/>
                <a:gd name="connsiteY405" fmla="*/ 118050 h 490858"/>
                <a:gd name="connsiteX406" fmla="*/ 495890 w 724793"/>
                <a:gd name="connsiteY406" fmla="*/ 93476 h 490858"/>
                <a:gd name="connsiteX407" fmla="*/ 496842 w 724793"/>
                <a:gd name="connsiteY407" fmla="*/ 109001 h 490858"/>
                <a:gd name="connsiteX408" fmla="*/ 449408 w 724793"/>
                <a:gd name="connsiteY408" fmla="*/ 148054 h 490858"/>
                <a:gd name="connsiteX409" fmla="*/ 449408 w 724793"/>
                <a:gd name="connsiteY409" fmla="*/ 152912 h 490858"/>
                <a:gd name="connsiteX410" fmla="*/ 451789 w 724793"/>
                <a:gd name="connsiteY410" fmla="*/ 153959 h 490858"/>
                <a:gd name="connsiteX411" fmla="*/ 454265 w 724793"/>
                <a:gd name="connsiteY411" fmla="*/ 152912 h 490858"/>
                <a:gd name="connsiteX412" fmla="*/ 495794 w 724793"/>
                <a:gd name="connsiteY412" fmla="*/ 118431 h 490858"/>
                <a:gd name="connsiteX413" fmla="*/ 463695 w 724793"/>
                <a:gd name="connsiteY413" fmla="*/ 168533 h 490858"/>
                <a:gd name="connsiteX414" fmla="*/ 469696 w 724793"/>
                <a:gd name="connsiteY414" fmla="*/ 166818 h 490858"/>
                <a:gd name="connsiteX415" fmla="*/ 449693 w 724793"/>
                <a:gd name="connsiteY415" fmla="*/ 180248 h 490858"/>
                <a:gd name="connsiteX416" fmla="*/ 449027 w 724793"/>
                <a:gd name="connsiteY416" fmla="*/ 185106 h 490858"/>
                <a:gd name="connsiteX417" fmla="*/ 451789 w 724793"/>
                <a:gd name="connsiteY417" fmla="*/ 186440 h 490858"/>
                <a:gd name="connsiteX418" fmla="*/ 453884 w 724793"/>
                <a:gd name="connsiteY418" fmla="*/ 185678 h 490858"/>
                <a:gd name="connsiteX419" fmla="*/ 518559 w 724793"/>
                <a:gd name="connsiteY419" fmla="*/ 148721 h 490858"/>
                <a:gd name="connsiteX420" fmla="*/ 463124 w 724793"/>
                <a:gd name="connsiteY420" fmla="*/ 203966 h 490858"/>
                <a:gd name="connsiteX421" fmla="*/ 476173 w 724793"/>
                <a:gd name="connsiteY421" fmla="*/ 203680 h 490858"/>
                <a:gd name="connsiteX422" fmla="*/ 469791 w 724793"/>
                <a:gd name="connsiteY422" fmla="*/ 208061 h 490858"/>
                <a:gd name="connsiteX423" fmla="*/ 469124 w 724793"/>
                <a:gd name="connsiteY423" fmla="*/ 212919 h 490858"/>
                <a:gd name="connsiteX424" fmla="*/ 473982 w 724793"/>
                <a:gd name="connsiteY424" fmla="*/ 213586 h 490858"/>
                <a:gd name="connsiteX425" fmla="*/ 532847 w 724793"/>
                <a:gd name="connsiteY425" fmla="*/ 186821 h 490858"/>
                <a:gd name="connsiteX426" fmla="*/ 473411 w 724793"/>
                <a:gd name="connsiteY426" fmla="*/ 228350 h 490858"/>
                <a:gd name="connsiteX427" fmla="*/ 514844 w 724793"/>
                <a:gd name="connsiteY427" fmla="*/ 229588 h 490858"/>
                <a:gd name="connsiteX428" fmla="*/ 537323 w 724793"/>
                <a:gd name="connsiteY428" fmla="*/ 233779 h 490858"/>
                <a:gd name="connsiteX429" fmla="*/ 487793 w 724793"/>
                <a:gd name="connsiteY429" fmla="*/ 265307 h 490858"/>
                <a:gd name="connsiteX430" fmla="*/ 542181 w 724793"/>
                <a:gd name="connsiteY430" fmla="*/ 227873 h 490858"/>
                <a:gd name="connsiteX431" fmla="*/ 529513 w 724793"/>
                <a:gd name="connsiteY431" fmla="*/ 224730 h 490858"/>
                <a:gd name="connsiteX432" fmla="*/ 551230 w 724793"/>
                <a:gd name="connsiteY432" fmla="*/ 213967 h 490858"/>
                <a:gd name="connsiteX433" fmla="*/ 542181 w 724793"/>
                <a:gd name="connsiteY433" fmla="*/ 227873 h 490858"/>
                <a:gd name="connsiteX434" fmla="*/ 653433 w 724793"/>
                <a:gd name="connsiteY434" fmla="*/ 172819 h 490858"/>
                <a:gd name="connsiteX435" fmla="*/ 635050 w 724793"/>
                <a:gd name="connsiteY435" fmla="*/ 189869 h 490858"/>
                <a:gd name="connsiteX436" fmla="*/ 589139 w 724793"/>
                <a:gd name="connsiteY436" fmla="*/ 176534 h 490858"/>
                <a:gd name="connsiteX437" fmla="*/ 559898 w 724793"/>
                <a:gd name="connsiteY437" fmla="*/ 137195 h 490858"/>
                <a:gd name="connsiteX438" fmla="*/ 538943 w 724793"/>
                <a:gd name="connsiteY438" fmla="*/ 178439 h 490858"/>
                <a:gd name="connsiteX439" fmla="*/ 533990 w 724793"/>
                <a:gd name="connsiteY439" fmla="*/ 179486 h 490858"/>
                <a:gd name="connsiteX440" fmla="*/ 511701 w 724793"/>
                <a:gd name="connsiteY440" fmla="*/ 186154 h 490858"/>
                <a:gd name="connsiteX441" fmla="*/ 544562 w 724793"/>
                <a:gd name="connsiteY441" fmla="*/ 138148 h 490858"/>
                <a:gd name="connsiteX442" fmla="*/ 581234 w 724793"/>
                <a:gd name="connsiteY442" fmla="*/ 126908 h 490858"/>
                <a:gd name="connsiteX443" fmla="*/ 626573 w 724793"/>
                <a:gd name="connsiteY443" fmla="*/ 178248 h 490858"/>
                <a:gd name="connsiteX444" fmla="*/ 630287 w 724793"/>
                <a:gd name="connsiteY444" fmla="*/ 180153 h 490858"/>
                <a:gd name="connsiteX445" fmla="*/ 632954 w 724793"/>
                <a:gd name="connsiteY445" fmla="*/ 179296 h 490858"/>
                <a:gd name="connsiteX446" fmla="*/ 633907 w 724793"/>
                <a:gd name="connsiteY446" fmla="*/ 172914 h 490858"/>
                <a:gd name="connsiteX447" fmla="*/ 591997 w 724793"/>
                <a:gd name="connsiteY447" fmla="*/ 124527 h 490858"/>
                <a:gd name="connsiteX448" fmla="*/ 630859 w 724793"/>
                <a:gd name="connsiteY448" fmla="*/ 119193 h 490858"/>
                <a:gd name="connsiteX449" fmla="*/ 653433 w 724793"/>
                <a:gd name="connsiteY449" fmla="*/ 172819 h 490858"/>
                <a:gd name="connsiteX450" fmla="*/ 668864 w 724793"/>
                <a:gd name="connsiteY450" fmla="*/ 112621 h 490858"/>
                <a:gd name="connsiteX451" fmla="*/ 666197 w 724793"/>
                <a:gd name="connsiteY451" fmla="*/ 112335 h 490858"/>
                <a:gd name="connsiteX452" fmla="*/ 624096 w 724793"/>
                <a:gd name="connsiteY452" fmla="*/ 92809 h 490858"/>
                <a:gd name="connsiteX453" fmla="*/ 560374 w 724793"/>
                <a:gd name="connsiteY453" fmla="*/ 81284 h 490858"/>
                <a:gd name="connsiteX454" fmla="*/ 621715 w 724793"/>
                <a:gd name="connsiteY454" fmla="*/ 113002 h 490858"/>
                <a:gd name="connsiteX455" fmla="*/ 585615 w 724793"/>
                <a:gd name="connsiteY455" fmla="*/ 118622 h 490858"/>
                <a:gd name="connsiteX456" fmla="*/ 539324 w 724793"/>
                <a:gd name="connsiteY456" fmla="*/ 89570 h 490858"/>
                <a:gd name="connsiteX457" fmla="*/ 657719 w 724793"/>
                <a:gd name="connsiteY457" fmla="*/ 45470 h 490858"/>
                <a:gd name="connsiteX458" fmla="*/ 668864 w 724793"/>
                <a:gd name="connsiteY458" fmla="*/ 112621 h 49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</a:cxnLst>
              <a:rect l="l" t="t" r="r" b="b"/>
              <a:pathLst>
                <a:path w="724793" h="490858">
                  <a:moveTo>
                    <a:pt x="676865" y="120336"/>
                  </a:moveTo>
                  <a:cubicBezTo>
                    <a:pt x="688676" y="121765"/>
                    <a:pt x="700677" y="123956"/>
                    <a:pt x="712679" y="127480"/>
                  </a:cubicBezTo>
                  <a:cubicBezTo>
                    <a:pt x="714488" y="127956"/>
                    <a:pt x="716393" y="127004"/>
                    <a:pt x="716965" y="125099"/>
                  </a:cubicBezTo>
                  <a:cubicBezTo>
                    <a:pt x="717536" y="123289"/>
                    <a:pt x="716489" y="121384"/>
                    <a:pt x="714584" y="120812"/>
                  </a:cubicBezTo>
                  <a:cubicBezTo>
                    <a:pt x="701439" y="117002"/>
                    <a:pt x="688390" y="114716"/>
                    <a:pt x="675531" y="113288"/>
                  </a:cubicBezTo>
                  <a:cubicBezTo>
                    <a:pt x="680770" y="104429"/>
                    <a:pt x="686390" y="91475"/>
                    <a:pt x="687723" y="75092"/>
                  </a:cubicBezTo>
                  <a:cubicBezTo>
                    <a:pt x="688580" y="64805"/>
                    <a:pt x="687914" y="53566"/>
                    <a:pt x="685532" y="42898"/>
                  </a:cubicBezTo>
                  <a:cubicBezTo>
                    <a:pt x="697153" y="42326"/>
                    <a:pt x="709059" y="42612"/>
                    <a:pt x="720965" y="43850"/>
                  </a:cubicBezTo>
                  <a:cubicBezTo>
                    <a:pt x="722870" y="44041"/>
                    <a:pt x="724585" y="42707"/>
                    <a:pt x="724775" y="40802"/>
                  </a:cubicBezTo>
                  <a:cubicBezTo>
                    <a:pt x="724966" y="38897"/>
                    <a:pt x="723632" y="37183"/>
                    <a:pt x="721727" y="36992"/>
                  </a:cubicBezTo>
                  <a:cubicBezTo>
                    <a:pt x="708869" y="35564"/>
                    <a:pt x="696200" y="35468"/>
                    <a:pt x="683818" y="36040"/>
                  </a:cubicBezTo>
                  <a:cubicBezTo>
                    <a:pt x="676960" y="12799"/>
                    <a:pt x="661339" y="-5394"/>
                    <a:pt x="635145" y="1464"/>
                  </a:cubicBezTo>
                  <a:cubicBezTo>
                    <a:pt x="635145" y="1464"/>
                    <a:pt x="645718" y="17180"/>
                    <a:pt x="655148" y="39183"/>
                  </a:cubicBezTo>
                  <a:cubicBezTo>
                    <a:pt x="644480" y="40898"/>
                    <a:pt x="634002" y="43279"/>
                    <a:pt x="623906" y="46136"/>
                  </a:cubicBezTo>
                  <a:cubicBezTo>
                    <a:pt x="631049" y="41183"/>
                    <a:pt x="632669" y="37278"/>
                    <a:pt x="632669" y="37278"/>
                  </a:cubicBezTo>
                  <a:cubicBezTo>
                    <a:pt x="594759" y="5750"/>
                    <a:pt x="575138" y="21562"/>
                    <a:pt x="575138" y="21562"/>
                  </a:cubicBezTo>
                  <a:cubicBezTo>
                    <a:pt x="571232" y="50327"/>
                    <a:pt x="542086" y="65758"/>
                    <a:pt x="542086" y="65758"/>
                  </a:cubicBezTo>
                  <a:cubicBezTo>
                    <a:pt x="557040" y="64996"/>
                    <a:pt x="569518" y="63472"/>
                    <a:pt x="579995" y="61662"/>
                  </a:cubicBezTo>
                  <a:cubicBezTo>
                    <a:pt x="561517" y="69568"/>
                    <a:pt x="544943" y="78331"/>
                    <a:pt x="530656" y="86808"/>
                  </a:cubicBezTo>
                  <a:cubicBezTo>
                    <a:pt x="530561" y="86808"/>
                    <a:pt x="530561" y="86903"/>
                    <a:pt x="530465" y="86903"/>
                  </a:cubicBezTo>
                  <a:cubicBezTo>
                    <a:pt x="522941" y="84808"/>
                    <a:pt x="515511" y="83760"/>
                    <a:pt x="508082" y="83570"/>
                  </a:cubicBezTo>
                  <a:cubicBezTo>
                    <a:pt x="505605" y="83570"/>
                    <a:pt x="503129" y="83570"/>
                    <a:pt x="500747" y="83760"/>
                  </a:cubicBezTo>
                  <a:cubicBezTo>
                    <a:pt x="500652" y="82427"/>
                    <a:pt x="500081" y="81188"/>
                    <a:pt x="498938" y="80331"/>
                  </a:cubicBezTo>
                  <a:cubicBezTo>
                    <a:pt x="488746" y="72902"/>
                    <a:pt x="478554" y="68330"/>
                    <a:pt x="468458" y="65853"/>
                  </a:cubicBezTo>
                  <a:cubicBezTo>
                    <a:pt x="470458" y="65663"/>
                    <a:pt x="472077" y="64139"/>
                    <a:pt x="472458" y="62138"/>
                  </a:cubicBezTo>
                  <a:cubicBezTo>
                    <a:pt x="484364" y="66139"/>
                    <a:pt x="495032" y="68044"/>
                    <a:pt x="504557" y="68044"/>
                  </a:cubicBezTo>
                  <a:cubicBezTo>
                    <a:pt x="515892" y="68044"/>
                    <a:pt x="525608" y="65186"/>
                    <a:pt x="533323" y="59471"/>
                  </a:cubicBezTo>
                  <a:cubicBezTo>
                    <a:pt x="549706" y="47470"/>
                    <a:pt x="552373" y="26896"/>
                    <a:pt x="552754" y="19562"/>
                  </a:cubicBezTo>
                  <a:cubicBezTo>
                    <a:pt x="554564" y="19943"/>
                    <a:pt x="555707" y="20228"/>
                    <a:pt x="555707" y="20228"/>
                  </a:cubicBezTo>
                  <a:cubicBezTo>
                    <a:pt x="558183" y="20895"/>
                    <a:pt x="560660" y="19371"/>
                    <a:pt x="561326" y="16990"/>
                  </a:cubicBezTo>
                  <a:cubicBezTo>
                    <a:pt x="561993" y="14513"/>
                    <a:pt x="560469" y="12037"/>
                    <a:pt x="558088" y="11370"/>
                  </a:cubicBezTo>
                  <a:cubicBezTo>
                    <a:pt x="556278" y="10894"/>
                    <a:pt x="512939" y="-250"/>
                    <a:pt x="485126" y="19276"/>
                  </a:cubicBezTo>
                  <a:cubicBezTo>
                    <a:pt x="472268" y="28325"/>
                    <a:pt x="464933" y="42326"/>
                    <a:pt x="463314" y="60900"/>
                  </a:cubicBezTo>
                  <a:cubicBezTo>
                    <a:pt x="463124" y="62710"/>
                    <a:pt x="464076" y="64329"/>
                    <a:pt x="465505" y="65186"/>
                  </a:cubicBezTo>
                  <a:cubicBezTo>
                    <a:pt x="418642" y="55661"/>
                    <a:pt x="375970" y="91285"/>
                    <a:pt x="363397" y="103096"/>
                  </a:cubicBezTo>
                  <a:cubicBezTo>
                    <a:pt x="350824" y="91285"/>
                    <a:pt x="308057" y="55661"/>
                    <a:pt x="261289" y="65186"/>
                  </a:cubicBezTo>
                  <a:cubicBezTo>
                    <a:pt x="262718" y="64329"/>
                    <a:pt x="263575" y="62710"/>
                    <a:pt x="263480" y="60900"/>
                  </a:cubicBezTo>
                  <a:cubicBezTo>
                    <a:pt x="261860" y="42326"/>
                    <a:pt x="254526" y="28325"/>
                    <a:pt x="241667" y="19276"/>
                  </a:cubicBezTo>
                  <a:cubicBezTo>
                    <a:pt x="213854" y="-250"/>
                    <a:pt x="170611" y="10894"/>
                    <a:pt x="168801" y="11370"/>
                  </a:cubicBezTo>
                  <a:cubicBezTo>
                    <a:pt x="166325" y="12037"/>
                    <a:pt x="164896" y="14513"/>
                    <a:pt x="165563" y="16990"/>
                  </a:cubicBezTo>
                  <a:cubicBezTo>
                    <a:pt x="166229" y="19466"/>
                    <a:pt x="168706" y="20895"/>
                    <a:pt x="171182" y="20228"/>
                  </a:cubicBezTo>
                  <a:cubicBezTo>
                    <a:pt x="171278" y="20228"/>
                    <a:pt x="172325" y="19943"/>
                    <a:pt x="174135" y="19562"/>
                  </a:cubicBezTo>
                  <a:cubicBezTo>
                    <a:pt x="174611" y="26896"/>
                    <a:pt x="177278" y="47565"/>
                    <a:pt x="193566" y="59471"/>
                  </a:cubicBezTo>
                  <a:cubicBezTo>
                    <a:pt x="201377" y="65186"/>
                    <a:pt x="210997" y="68044"/>
                    <a:pt x="222332" y="68044"/>
                  </a:cubicBezTo>
                  <a:cubicBezTo>
                    <a:pt x="231857" y="68044"/>
                    <a:pt x="242525" y="66044"/>
                    <a:pt x="254431" y="62138"/>
                  </a:cubicBezTo>
                  <a:cubicBezTo>
                    <a:pt x="254812" y="64139"/>
                    <a:pt x="256431" y="65663"/>
                    <a:pt x="258431" y="65853"/>
                  </a:cubicBezTo>
                  <a:cubicBezTo>
                    <a:pt x="248335" y="68330"/>
                    <a:pt x="238143" y="72902"/>
                    <a:pt x="227951" y="80331"/>
                  </a:cubicBezTo>
                  <a:cubicBezTo>
                    <a:pt x="226808" y="81188"/>
                    <a:pt x="226142" y="82427"/>
                    <a:pt x="226142" y="83760"/>
                  </a:cubicBezTo>
                  <a:cubicBezTo>
                    <a:pt x="223760" y="83570"/>
                    <a:pt x="221379" y="83474"/>
                    <a:pt x="218807" y="83570"/>
                  </a:cubicBezTo>
                  <a:cubicBezTo>
                    <a:pt x="210997" y="83665"/>
                    <a:pt x="203091" y="84903"/>
                    <a:pt x="195090" y="87284"/>
                  </a:cubicBezTo>
                  <a:cubicBezTo>
                    <a:pt x="194804" y="87094"/>
                    <a:pt x="194519" y="86903"/>
                    <a:pt x="194233" y="86808"/>
                  </a:cubicBezTo>
                  <a:cubicBezTo>
                    <a:pt x="179564" y="78045"/>
                    <a:pt x="162229" y="68901"/>
                    <a:pt x="143084" y="60900"/>
                  </a:cubicBezTo>
                  <a:cubicBezTo>
                    <a:pt x="154323" y="63091"/>
                    <a:pt x="167849" y="64901"/>
                    <a:pt x="184708" y="65758"/>
                  </a:cubicBezTo>
                  <a:cubicBezTo>
                    <a:pt x="184708" y="65758"/>
                    <a:pt x="155466" y="50327"/>
                    <a:pt x="151656" y="21562"/>
                  </a:cubicBezTo>
                  <a:cubicBezTo>
                    <a:pt x="151656" y="21562"/>
                    <a:pt x="132035" y="5750"/>
                    <a:pt x="94125" y="37278"/>
                  </a:cubicBezTo>
                  <a:cubicBezTo>
                    <a:pt x="94125" y="37278"/>
                    <a:pt x="95935" y="41755"/>
                    <a:pt x="104317" y="47089"/>
                  </a:cubicBezTo>
                  <a:cubicBezTo>
                    <a:pt x="93744" y="44041"/>
                    <a:pt x="82790" y="41374"/>
                    <a:pt x="71551" y="39469"/>
                  </a:cubicBezTo>
                  <a:cubicBezTo>
                    <a:pt x="81076" y="17371"/>
                    <a:pt x="91649" y="1464"/>
                    <a:pt x="91649" y="1464"/>
                  </a:cubicBezTo>
                  <a:cubicBezTo>
                    <a:pt x="65360" y="-5299"/>
                    <a:pt x="49834" y="12894"/>
                    <a:pt x="42881" y="36135"/>
                  </a:cubicBezTo>
                  <a:cubicBezTo>
                    <a:pt x="29831" y="35373"/>
                    <a:pt x="16496" y="35468"/>
                    <a:pt x="3066" y="36992"/>
                  </a:cubicBezTo>
                  <a:cubicBezTo>
                    <a:pt x="1161" y="37183"/>
                    <a:pt x="-172" y="38897"/>
                    <a:pt x="18" y="40802"/>
                  </a:cubicBezTo>
                  <a:cubicBezTo>
                    <a:pt x="209" y="42707"/>
                    <a:pt x="1923" y="44041"/>
                    <a:pt x="3828" y="43850"/>
                  </a:cubicBezTo>
                  <a:cubicBezTo>
                    <a:pt x="16496" y="42517"/>
                    <a:pt x="28879" y="42231"/>
                    <a:pt x="41166" y="42898"/>
                  </a:cubicBezTo>
                  <a:cubicBezTo>
                    <a:pt x="38880" y="53566"/>
                    <a:pt x="38118" y="64805"/>
                    <a:pt x="38975" y="75092"/>
                  </a:cubicBezTo>
                  <a:cubicBezTo>
                    <a:pt x="40309" y="91380"/>
                    <a:pt x="45929" y="104334"/>
                    <a:pt x="51072" y="113097"/>
                  </a:cubicBezTo>
                  <a:cubicBezTo>
                    <a:pt x="37642" y="114431"/>
                    <a:pt x="23926" y="116907"/>
                    <a:pt x="10210" y="120812"/>
                  </a:cubicBezTo>
                  <a:cubicBezTo>
                    <a:pt x="8400" y="121384"/>
                    <a:pt x="7352" y="123289"/>
                    <a:pt x="7829" y="125099"/>
                  </a:cubicBezTo>
                  <a:cubicBezTo>
                    <a:pt x="8305" y="126908"/>
                    <a:pt x="10210" y="127956"/>
                    <a:pt x="12115" y="127480"/>
                  </a:cubicBezTo>
                  <a:cubicBezTo>
                    <a:pt x="24878" y="123860"/>
                    <a:pt x="37547" y="121479"/>
                    <a:pt x="50120" y="120146"/>
                  </a:cubicBezTo>
                  <a:cubicBezTo>
                    <a:pt x="19735" y="146435"/>
                    <a:pt x="41452" y="169771"/>
                    <a:pt x="41452" y="169771"/>
                  </a:cubicBezTo>
                  <a:cubicBezTo>
                    <a:pt x="48500" y="179201"/>
                    <a:pt x="62121" y="188726"/>
                    <a:pt x="76599" y="196917"/>
                  </a:cubicBezTo>
                  <a:cubicBezTo>
                    <a:pt x="67550" y="202156"/>
                    <a:pt x="58406" y="208442"/>
                    <a:pt x="49358" y="216158"/>
                  </a:cubicBezTo>
                  <a:cubicBezTo>
                    <a:pt x="47929" y="217396"/>
                    <a:pt x="47738" y="219587"/>
                    <a:pt x="48977" y="221015"/>
                  </a:cubicBezTo>
                  <a:cubicBezTo>
                    <a:pt x="49643" y="221777"/>
                    <a:pt x="50596" y="222254"/>
                    <a:pt x="51644" y="222254"/>
                  </a:cubicBezTo>
                  <a:cubicBezTo>
                    <a:pt x="52406" y="222254"/>
                    <a:pt x="53168" y="221968"/>
                    <a:pt x="53834" y="221396"/>
                  </a:cubicBezTo>
                  <a:cubicBezTo>
                    <a:pt x="63455" y="213205"/>
                    <a:pt x="73456" y="206347"/>
                    <a:pt x="83648" y="200727"/>
                  </a:cubicBezTo>
                  <a:cubicBezTo>
                    <a:pt x="107270" y="213395"/>
                    <a:pt x="130987" y="222349"/>
                    <a:pt x="130987" y="222349"/>
                  </a:cubicBezTo>
                  <a:cubicBezTo>
                    <a:pt x="117842" y="212348"/>
                    <a:pt x="106127" y="202537"/>
                    <a:pt x="96792" y="194345"/>
                  </a:cubicBezTo>
                  <a:cubicBezTo>
                    <a:pt x="110794" y="188249"/>
                    <a:pt x="125177" y="184439"/>
                    <a:pt x="139940" y="182915"/>
                  </a:cubicBezTo>
                  <a:cubicBezTo>
                    <a:pt x="144417" y="192536"/>
                    <a:pt x="152609" y="199013"/>
                    <a:pt x="152609" y="199013"/>
                  </a:cubicBezTo>
                  <a:cubicBezTo>
                    <a:pt x="155752" y="201299"/>
                    <a:pt x="158800" y="203299"/>
                    <a:pt x="161753" y="205299"/>
                  </a:cubicBezTo>
                  <a:cubicBezTo>
                    <a:pt x="161276" y="208442"/>
                    <a:pt x="160800" y="217015"/>
                    <a:pt x="163753" y="235208"/>
                  </a:cubicBezTo>
                  <a:cubicBezTo>
                    <a:pt x="141369" y="245495"/>
                    <a:pt x="115366" y="263687"/>
                    <a:pt x="89267" y="295691"/>
                  </a:cubicBezTo>
                  <a:cubicBezTo>
                    <a:pt x="88029" y="297215"/>
                    <a:pt x="88315" y="299311"/>
                    <a:pt x="89744" y="300549"/>
                  </a:cubicBezTo>
                  <a:cubicBezTo>
                    <a:pt x="90410" y="301025"/>
                    <a:pt x="91172" y="301311"/>
                    <a:pt x="91934" y="301311"/>
                  </a:cubicBezTo>
                  <a:cubicBezTo>
                    <a:pt x="92982" y="301311"/>
                    <a:pt x="93935" y="300835"/>
                    <a:pt x="94601" y="300073"/>
                  </a:cubicBezTo>
                  <a:cubicBezTo>
                    <a:pt x="119081" y="269974"/>
                    <a:pt x="143750" y="252543"/>
                    <a:pt x="164991" y="242542"/>
                  </a:cubicBezTo>
                  <a:cubicBezTo>
                    <a:pt x="167753" y="257591"/>
                    <a:pt x="172421" y="278070"/>
                    <a:pt x="180517" y="305693"/>
                  </a:cubicBezTo>
                  <a:cubicBezTo>
                    <a:pt x="180707" y="306264"/>
                    <a:pt x="197757" y="361795"/>
                    <a:pt x="208616" y="400085"/>
                  </a:cubicBezTo>
                  <a:cubicBezTo>
                    <a:pt x="208806" y="401038"/>
                    <a:pt x="214521" y="423326"/>
                    <a:pt x="236714" y="445710"/>
                  </a:cubicBezTo>
                  <a:cubicBezTo>
                    <a:pt x="256431" y="465617"/>
                    <a:pt x="293293" y="489239"/>
                    <a:pt x="357968" y="490763"/>
                  </a:cubicBezTo>
                  <a:cubicBezTo>
                    <a:pt x="358253" y="490763"/>
                    <a:pt x="358444" y="490859"/>
                    <a:pt x="358730" y="490859"/>
                  </a:cubicBezTo>
                  <a:cubicBezTo>
                    <a:pt x="359587" y="490859"/>
                    <a:pt x="360444" y="490859"/>
                    <a:pt x="361301" y="490859"/>
                  </a:cubicBezTo>
                  <a:cubicBezTo>
                    <a:pt x="362159" y="490859"/>
                    <a:pt x="362921" y="490859"/>
                    <a:pt x="363778" y="490859"/>
                  </a:cubicBezTo>
                  <a:cubicBezTo>
                    <a:pt x="364635" y="490859"/>
                    <a:pt x="365397" y="490859"/>
                    <a:pt x="366254" y="490859"/>
                  </a:cubicBezTo>
                  <a:cubicBezTo>
                    <a:pt x="367112" y="490859"/>
                    <a:pt x="367969" y="490859"/>
                    <a:pt x="368826" y="490859"/>
                  </a:cubicBezTo>
                  <a:cubicBezTo>
                    <a:pt x="369112" y="490859"/>
                    <a:pt x="369302" y="490859"/>
                    <a:pt x="369588" y="490763"/>
                  </a:cubicBezTo>
                  <a:cubicBezTo>
                    <a:pt x="434263" y="489239"/>
                    <a:pt x="471125" y="465522"/>
                    <a:pt x="490746" y="445710"/>
                  </a:cubicBezTo>
                  <a:cubicBezTo>
                    <a:pt x="512844" y="423326"/>
                    <a:pt x="518559" y="401038"/>
                    <a:pt x="518750" y="400276"/>
                  </a:cubicBezTo>
                  <a:cubicBezTo>
                    <a:pt x="529608" y="361890"/>
                    <a:pt x="546753" y="306264"/>
                    <a:pt x="546944" y="305693"/>
                  </a:cubicBezTo>
                  <a:cubicBezTo>
                    <a:pt x="554849" y="278546"/>
                    <a:pt x="559517" y="258449"/>
                    <a:pt x="562279" y="243494"/>
                  </a:cubicBezTo>
                  <a:cubicBezTo>
                    <a:pt x="583139" y="253686"/>
                    <a:pt x="607046" y="270926"/>
                    <a:pt x="630859" y="300168"/>
                  </a:cubicBezTo>
                  <a:cubicBezTo>
                    <a:pt x="631526" y="301025"/>
                    <a:pt x="632573" y="301406"/>
                    <a:pt x="633526" y="301406"/>
                  </a:cubicBezTo>
                  <a:cubicBezTo>
                    <a:pt x="634288" y="301406"/>
                    <a:pt x="635050" y="301121"/>
                    <a:pt x="635717" y="300644"/>
                  </a:cubicBezTo>
                  <a:cubicBezTo>
                    <a:pt x="637241" y="299406"/>
                    <a:pt x="637431" y="297311"/>
                    <a:pt x="636193" y="295787"/>
                  </a:cubicBezTo>
                  <a:cubicBezTo>
                    <a:pt x="610761" y="264640"/>
                    <a:pt x="585520" y="246542"/>
                    <a:pt x="563517" y="236160"/>
                  </a:cubicBezTo>
                  <a:cubicBezTo>
                    <a:pt x="566565" y="217301"/>
                    <a:pt x="566089" y="208538"/>
                    <a:pt x="565613" y="205394"/>
                  </a:cubicBezTo>
                  <a:cubicBezTo>
                    <a:pt x="568661" y="203394"/>
                    <a:pt x="571613" y="201394"/>
                    <a:pt x="574757" y="199108"/>
                  </a:cubicBezTo>
                  <a:cubicBezTo>
                    <a:pt x="574757" y="199108"/>
                    <a:pt x="584282" y="193298"/>
                    <a:pt x="588092" y="183201"/>
                  </a:cubicBezTo>
                  <a:cubicBezTo>
                    <a:pt x="602474" y="184916"/>
                    <a:pt x="616381" y="188821"/>
                    <a:pt x="630002" y="194917"/>
                  </a:cubicBezTo>
                  <a:cubicBezTo>
                    <a:pt x="620667" y="203013"/>
                    <a:pt x="609237" y="212633"/>
                    <a:pt x="596378" y="222444"/>
                  </a:cubicBezTo>
                  <a:cubicBezTo>
                    <a:pt x="596378" y="222444"/>
                    <a:pt x="619429" y="213776"/>
                    <a:pt x="642670" y="201394"/>
                  </a:cubicBezTo>
                  <a:cubicBezTo>
                    <a:pt x="652481" y="206918"/>
                    <a:pt x="662101" y="213586"/>
                    <a:pt x="671531" y="221492"/>
                  </a:cubicBezTo>
                  <a:cubicBezTo>
                    <a:pt x="672197" y="222063"/>
                    <a:pt x="672959" y="222349"/>
                    <a:pt x="673721" y="222349"/>
                  </a:cubicBezTo>
                  <a:cubicBezTo>
                    <a:pt x="674674" y="222349"/>
                    <a:pt x="675722" y="221968"/>
                    <a:pt x="676388" y="221111"/>
                  </a:cubicBezTo>
                  <a:cubicBezTo>
                    <a:pt x="677627" y="219682"/>
                    <a:pt x="677436" y="217491"/>
                    <a:pt x="676007" y="216253"/>
                  </a:cubicBezTo>
                  <a:cubicBezTo>
                    <a:pt x="667244" y="208823"/>
                    <a:pt x="658386" y="202727"/>
                    <a:pt x="649718" y="197584"/>
                  </a:cubicBezTo>
                  <a:cubicBezTo>
                    <a:pt x="664577" y="189202"/>
                    <a:pt x="678579" y="179582"/>
                    <a:pt x="685818" y="169866"/>
                  </a:cubicBezTo>
                  <a:cubicBezTo>
                    <a:pt x="685342" y="169676"/>
                    <a:pt x="706964" y="146530"/>
                    <a:pt x="676865" y="120336"/>
                  </a:cubicBezTo>
                  <a:close/>
                  <a:moveTo>
                    <a:pt x="543515" y="18038"/>
                  </a:moveTo>
                  <a:cubicBezTo>
                    <a:pt x="543419" y="20895"/>
                    <a:pt x="542753" y="29563"/>
                    <a:pt x="538752" y="38231"/>
                  </a:cubicBezTo>
                  <a:cubicBezTo>
                    <a:pt x="538752" y="38040"/>
                    <a:pt x="538847" y="37945"/>
                    <a:pt x="538847" y="37754"/>
                  </a:cubicBezTo>
                  <a:cubicBezTo>
                    <a:pt x="538847" y="29277"/>
                    <a:pt x="534085" y="21848"/>
                    <a:pt x="526751" y="17085"/>
                  </a:cubicBezTo>
                  <a:cubicBezTo>
                    <a:pt x="532942" y="16990"/>
                    <a:pt x="538752" y="17371"/>
                    <a:pt x="543515" y="18038"/>
                  </a:cubicBezTo>
                  <a:close/>
                  <a:moveTo>
                    <a:pt x="486460" y="30134"/>
                  </a:moveTo>
                  <a:cubicBezTo>
                    <a:pt x="487698" y="28991"/>
                    <a:pt x="488936" y="27753"/>
                    <a:pt x="490365" y="26801"/>
                  </a:cubicBezTo>
                  <a:cubicBezTo>
                    <a:pt x="496366" y="22610"/>
                    <a:pt x="503224" y="20038"/>
                    <a:pt x="510368" y="18609"/>
                  </a:cubicBezTo>
                  <a:cubicBezTo>
                    <a:pt x="522464" y="19466"/>
                    <a:pt x="531989" y="27658"/>
                    <a:pt x="531989" y="37754"/>
                  </a:cubicBezTo>
                  <a:cubicBezTo>
                    <a:pt x="531989" y="48422"/>
                    <a:pt x="521321" y="56995"/>
                    <a:pt x="508272" y="56995"/>
                  </a:cubicBezTo>
                  <a:cubicBezTo>
                    <a:pt x="495223" y="56995"/>
                    <a:pt x="484555" y="48327"/>
                    <a:pt x="484555" y="37754"/>
                  </a:cubicBezTo>
                  <a:cubicBezTo>
                    <a:pt x="484555" y="34992"/>
                    <a:pt x="485222" y="32420"/>
                    <a:pt x="486460" y="30134"/>
                  </a:cubicBezTo>
                  <a:close/>
                  <a:moveTo>
                    <a:pt x="478078" y="41374"/>
                  </a:moveTo>
                  <a:cubicBezTo>
                    <a:pt x="479030" y="47375"/>
                    <a:pt x="482364" y="52709"/>
                    <a:pt x="487222" y="56709"/>
                  </a:cubicBezTo>
                  <a:cubicBezTo>
                    <a:pt x="483412" y="55852"/>
                    <a:pt x="479411" y="54804"/>
                    <a:pt x="475220" y="53375"/>
                  </a:cubicBezTo>
                  <a:cubicBezTo>
                    <a:pt x="474744" y="53185"/>
                    <a:pt x="474268" y="53185"/>
                    <a:pt x="473792" y="53185"/>
                  </a:cubicBezTo>
                  <a:cubicBezTo>
                    <a:pt x="474744" y="48803"/>
                    <a:pt x="476268" y="44898"/>
                    <a:pt x="478078" y="41374"/>
                  </a:cubicBezTo>
                  <a:close/>
                  <a:moveTo>
                    <a:pt x="187851" y="37659"/>
                  </a:moveTo>
                  <a:cubicBezTo>
                    <a:pt x="187851" y="37850"/>
                    <a:pt x="187851" y="37945"/>
                    <a:pt x="187851" y="38135"/>
                  </a:cubicBezTo>
                  <a:cubicBezTo>
                    <a:pt x="183946" y="29563"/>
                    <a:pt x="183184" y="20895"/>
                    <a:pt x="183089" y="18038"/>
                  </a:cubicBezTo>
                  <a:cubicBezTo>
                    <a:pt x="187851" y="17466"/>
                    <a:pt x="193661" y="16990"/>
                    <a:pt x="199853" y="16990"/>
                  </a:cubicBezTo>
                  <a:cubicBezTo>
                    <a:pt x="192614" y="21752"/>
                    <a:pt x="187851" y="29277"/>
                    <a:pt x="187851" y="37659"/>
                  </a:cubicBezTo>
                  <a:close/>
                  <a:moveTo>
                    <a:pt x="218426" y="56995"/>
                  </a:moveTo>
                  <a:cubicBezTo>
                    <a:pt x="205377" y="56995"/>
                    <a:pt x="194709" y="48327"/>
                    <a:pt x="194709" y="37754"/>
                  </a:cubicBezTo>
                  <a:cubicBezTo>
                    <a:pt x="194709" y="27753"/>
                    <a:pt x="204234" y="19562"/>
                    <a:pt x="216331" y="18609"/>
                  </a:cubicBezTo>
                  <a:cubicBezTo>
                    <a:pt x="223379" y="20038"/>
                    <a:pt x="230333" y="22610"/>
                    <a:pt x="236333" y="26801"/>
                  </a:cubicBezTo>
                  <a:cubicBezTo>
                    <a:pt x="237762" y="27848"/>
                    <a:pt x="239000" y="28991"/>
                    <a:pt x="240239" y="30134"/>
                  </a:cubicBezTo>
                  <a:cubicBezTo>
                    <a:pt x="241477" y="32516"/>
                    <a:pt x="242144" y="34992"/>
                    <a:pt x="242144" y="37754"/>
                  </a:cubicBezTo>
                  <a:cubicBezTo>
                    <a:pt x="242144" y="48327"/>
                    <a:pt x="231476" y="56995"/>
                    <a:pt x="218426" y="56995"/>
                  </a:cubicBezTo>
                  <a:close/>
                  <a:moveTo>
                    <a:pt x="251383" y="53280"/>
                  </a:moveTo>
                  <a:cubicBezTo>
                    <a:pt x="247192" y="54709"/>
                    <a:pt x="243287" y="55757"/>
                    <a:pt x="239381" y="56614"/>
                  </a:cubicBezTo>
                  <a:cubicBezTo>
                    <a:pt x="244239" y="52613"/>
                    <a:pt x="247573" y="47279"/>
                    <a:pt x="248525" y="41374"/>
                  </a:cubicBezTo>
                  <a:cubicBezTo>
                    <a:pt x="250335" y="44993"/>
                    <a:pt x="251859" y="48803"/>
                    <a:pt x="252812" y="53090"/>
                  </a:cubicBezTo>
                  <a:cubicBezTo>
                    <a:pt x="252431" y="53090"/>
                    <a:pt x="251859" y="53185"/>
                    <a:pt x="251383" y="53280"/>
                  </a:cubicBezTo>
                  <a:close/>
                  <a:moveTo>
                    <a:pt x="526655" y="123670"/>
                  </a:moveTo>
                  <a:cubicBezTo>
                    <a:pt x="526655" y="123670"/>
                    <a:pt x="535799" y="106811"/>
                    <a:pt x="530465" y="96428"/>
                  </a:cubicBezTo>
                  <a:cubicBezTo>
                    <a:pt x="544943" y="100810"/>
                    <a:pt x="559612" y="109097"/>
                    <a:pt x="574661" y="121384"/>
                  </a:cubicBezTo>
                  <a:cubicBezTo>
                    <a:pt x="565327" y="123765"/>
                    <a:pt x="556564" y="126527"/>
                    <a:pt x="548277" y="129385"/>
                  </a:cubicBezTo>
                  <a:cubicBezTo>
                    <a:pt x="549896" y="125289"/>
                    <a:pt x="550658" y="122717"/>
                    <a:pt x="550658" y="122717"/>
                  </a:cubicBezTo>
                  <a:cubicBezTo>
                    <a:pt x="546467" y="125099"/>
                    <a:pt x="540943" y="129194"/>
                    <a:pt x="534847" y="134243"/>
                  </a:cubicBezTo>
                  <a:cubicBezTo>
                    <a:pt x="533513" y="134814"/>
                    <a:pt x="531989" y="135290"/>
                    <a:pt x="530656" y="135862"/>
                  </a:cubicBezTo>
                  <a:cubicBezTo>
                    <a:pt x="522845" y="139005"/>
                    <a:pt x="515416" y="142339"/>
                    <a:pt x="508558" y="145577"/>
                  </a:cubicBezTo>
                  <a:cubicBezTo>
                    <a:pt x="515416" y="139767"/>
                    <a:pt x="521798" y="132528"/>
                    <a:pt x="526655" y="123670"/>
                  </a:cubicBezTo>
                  <a:close/>
                  <a:moveTo>
                    <a:pt x="196233" y="96333"/>
                  </a:moveTo>
                  <a:cubicBezTo>
                    <a:pt x="190804" y="106715"/>
                    <a:pt x="200043" y="123575"/>
                    <a:pt x="200043" y="123575"/>
                  </a:cubicBezTo>
                  <a:cubicBezTo>
                    <a:pt x="205663" y="133671"/>
                    <a:pt x="213188" y="141672"/>
                    <a:pt x="221093" y="147863"/>
                  </a:cubicBezTo>
                  <a:cubicBezTo>
                    <a:pt x="212807" y="143768"/>
                    <a:pt x="203758" y="139672"/>
                    <a:pt x="194042" y="135767"/>
                  </a:cubicBezTo>
                  <a:cubicBezTo>
                    <a:pt x="193852" y="135671"/>
                    <a:pt x="193661" y="135671"/>
                    <a:pt x="193566" y="135576"/>
                  </a:cubicBezTo>
                  <a:cubicBezTo>
                    <a:pt x="186803" y="129861"/>
                    <a:pt x="180707" y="125194"/>
                    <a:pt x="176135" y="122622"/>
                  </a:cubicBezTo>
                  <a:cubicBezTo>
                    <a:pt x="176135" y="122622"/>
                    <a:pt x="176993" y="125480"/>
                    <a:pt x="178898" y="130052"/>
                  </a:cubicBezTo>
                  <a:cubicBezTo>
                    <a:pt x="170420" y="127099"/>
                    <a:pt x="161372" y="124241"/>
                    <a:pt x="151751" y="121670"/>
                  </a:cubicBezTo>
                  <a:cubicBezTo>
                    <a:pt x="166706" y="109287"/>
                    <a:pt x="181565" y="100810"/>
                    <a:pt x="196233" y="96333"/>
                  </a:cubicBezTo>
                  <a:close/>
                  <a:moveTo>
                    <a:pt x="57740" y="112430"/>
                  </a:moveTo>
                  <a:cubicBezTo>
                    <a:pt x="54692" y="90142"/>
                    <a:pt x="60788" y="66044"/>
                    <a:pt x="68693" y="45946"/>
                  </a:cubicBezTo>
                  <a:cubicBezTo>
                    <a:pt x="112699" y="53185"/>
                    <a:pt x="153180" y="71092"/>
                    <a:pt x="186041" y="90142"/>
                  </a:cubicBezTo>
                  <a:cubicBezTo>
                    <a:pt x="170992" y="95952"/>
                    <a:pt x="155847" y="105572"/>
                    <a:pt x="140512" y="119098"/>
                  </a:cubicBezTo>
                  <a:cubicBezTo>
                    <a:pt x="129082" y="116526"/>
                    <a:pt x="117080" y="114526"/>
                    <a:pt x="104603" y="113288"/>
                  </a:cubicBezTo>
                  <a:cubicBezTo>
                    <a:pt x="132987" y="95095"/>
                    <a:pt x="166134" y="81379"/>
                    <a:pt x="166134" y="81379"/>
                  </a:cubicBezTo>
                  <a:cubicBezTo>
                    <a:pt x="149846" y="76997"/>
                    <a:pt x="118319" y="87380"/>
                    <a:pt x="102412" y="92904"/>
                  </a:cubicBezTo>
                  <a:cubicBezTo>
                    <a:pt x="84314" y="99191"/>
                    <a:pt x="70789" y="105668"/>
                    <a:pt x="60692" y="112145"/>
                  </a:cubicBezTo>
                  <a:cubicBezTo>
                    <a:pt x="59740" y="112240"/>
                    <a:pt x="58692" y="112430"/>
                    <a:pt x="57740" y="112430"/>
                  </a:cubicBezTo>
                  <a:close/>
                  <a:moveTo>
                    <a:pt x="137464" y="176343"/>
                  </a:moveTo>
                  <a:cubicBezTo>
                    <a:pt x="122795" y="177962"/>
                    <a:pt x="107079" y="181963"/>
                    <a:pt x="90887" y="189392"/>
                  </a:cubicBezTo>
                  <a:cubicBezTo>
                    <a:pt x="79838" y="179486"/>
                    <a:pt x="73075" y="172914"/>
                    <a:pt x="73075" y="172914"/>
                  </a:cubicBezTo>
                  <a:cubicBezTo>
                    <a:pt x="53930" y="156912"/>
                    <a:pt x="70979" y="136814"/>
                    <a:pt x="95459" y="119479"/>
                  </a:cubicBezTo>
                  <a:cubicBezTo>
                    <a:pt x="108794" y="120431"/>
                    <a:pt x="121748" y="122336"/>
                    <a:pt x="134130" y="125003"/>
                  </a:cubicBezTo>
                  <a:cubicBezTo>
                    <a:pt x="120319" y="137957"/>
                    <a:pt x="106508" y="153959"/>
                    <a:pt x="92601" y="173009"/>
                  </a:cubicBezTo>
                  <a:cubicBezTo>
                    <a:pt x="91077" y="175010"/>
                    <a:pt x="91553" y="177962"/>
                    <a:pt x="93554" y="179391"/>
                  </a:cubicBezTo>
                  <a:cubicBezTo>
                    <a:pt x="94411" y="179963"/>
                    <a:pt x="95268" y="180248"/>
                    <a:pt x="96221" y="180248"/>
                  </a:cubicBezTo>
                  <a:cubicBezTo>
                    <a:pt x="97649" y="180248"/>
                    <a:pt x="98983" y="179582"/>
                    <a:pt x="99935" y="178343"/>
                  </a:cubicBezTo>
                  <a:cubicBezTo>
                    <a:pt x="115080" y="157579"/>
                    <a:pt x="130130" y="140624"/>
                    <a:pt x="144893" y="127385"/>
                  </a:cubicBezTo>
                  <a:cubicBezTo>
                    <a:pt x="158133" y="130718"/>
                    <a:pt x="170611" y="134719"/>
                    <a:pt x="182327" y="139100"/>
                  </a:cubicBezTo>
                  <a:cubicBezTo>
                    <a:pt x="188708" y="153102"/>
                    <a:pt x="199853" y="173295"/>
                    <a:pt x="216140" y="187487"/>
                  </a:cubicBezTo>
                  <a:cubicBezTo>
                    <a:pt x="208520" y="184535"/>
                    <a:pt x="199948" y="181677"/>
                    <a:pt x="190613" y="179582"/>
                  </a:cubicBezTo>
                  <a:cubicBezTo>
                    <a:pt x="189756" y="179391"/>
                    <a:pt x="188804" y="179201"/>
                    <a:pt x="187851" y="179010"/>
                  </a:cubicBezTo>
                  <a:cubicBezTo>
                    <a:pt x="172897" y="157388"/>
                    <a:pt x="166515" y="137291"/>
                    <a:pt x="166515" y="137291"/>
                  </a:cubicBezTo>
                  <a:cubicBezTo>
                    <a:pt x="139940" y="150435"/>
                    <a:pt x="135083" y="164818"/>
                    <a:pt x="137464" y="176343"/>
                  </a:cubicBezTo>
                  <a:close/>
                  <a:moveTo>
                    <a:pt x="175373" y="213872"/>
                  </a:moveTo>
                  <a:cubicBezTo>
                    <a:pt x="182993" y="218253"/>
                    <a:pt x="190042" y="221777"/>
                    <a:pt x="196519" y="224444"/>
                  </a:cubicBezTo>
                  <a:cubicBezTo>
                    <a:pt x="192614" y="225206"/>
                    <a:pt x="188518" y="226159"/>
                    <a:pt x="184136" y="227397"/>
                  </a:cubicBezTo>
                  <a:cubicBezTo>
                    <a:pt x="180422" y="222444"/>
                    <a:pt x="177469" y="217777"/>
                    <a:pt x="175373" y="213872"/>
                  </a:cubicBezTo>
                  <a:close/>
                  <a:moveTo>
                    <a:pt x="206330" y="323981"/>
                  </a:moveTo>
                  <a:cubicBezTo>
                    <a:pt x="206330" y="323981"/>
                    <a:pt x="219665" y="398371"/>
                    <a:pt x="238524" y="429518"/>
                  </a:cubicBezTo>
                  <a:cubicBezTo>
                    <a:pt x="238524" y="429518"/>
                    <a:pt x="206330" y="405038"/>
                    <a:pt x="206330" y="323981"/>
                  </a:cubicBezTo>
                  <a:close/>
                  <a:moveTo>
                    <a:pt x="246525" y="336173"/>
                  </a:moveTo>
                  <a:cubicBezTo>
                    <a:pt x="246525" y="336173"/>
                    <a:pt x="244906" y="330458"/>
                    <a:pt x="243001" y="320075"/>
                  </a:cubicBezTo>
                  <a:cubicBezTo>
                    <a:pt x="241096" y="309407"/>
                    <a:pt x="238715" y="293786"/>
                    <a:pt x="237476" y="274451"/>
                  </a:cubicBezTo>
                  <a:cubicBezTo>
                    <a:pt x="250526" y="278070"/>
                    <a:pt x="264718" y="279689"/>
                    <a:pt x="279863" y="279213"/>
                  </a:cubicBezTo>
                  <a:cubicBezTo>
                    <a:pt x="277386" y="288262"/>
                    <a:pt x="269861" y="316170"/>
                    <a:pt x="264146" y="337316"/>
                  </a:cubicBezTo>
                  <a:cubicBezTo>
                    <a:pt x="262337" y="343888"/>
                    <a:pt x="260813" y="349793"/>
                    <a:pt x="259574" y="354270"/>
                  </a:cubicBezTo>
                  <a:cubicBezTo>
                    <a:pt x="259574" y="354270"/>
                    <a:pt x="255193" y="374082"/>
                    <a:pt x="246525" y="336173"/>
                  </a:cubicBezTo>
                  <a:close/>
                  <a:moveTo>
                    <a:pt x="363111" y="298739"/>
                  </a:moveTo>
                  <a:cubicBezTo>
                    <a:pt x="363111" y="298739"/>
                    <a:pt x="363111" y="306264"/>
                    <a:pt x="352538" y="309979"/>
                  </a:cubicBezTo>
                  <a:cubicBezTo>
                    <a:pt x="352538" y="309979"/>
                    <a:pt x="341204" y="304645"/>
                    <a:pt x="341299" y="301216"/>
                  </a:cubicBezTo>
                  <a:cubicBezTo>
                    <a:pt x="339680" y="303502"/>
                    <a:pt x="336060" y="307121"/>
                    <a:pt x="328631" y="308264"/>
                  </a:cubicBezTo>
                  <a:cubicBezTo>
                    <a:pt x="328631" y="308264"/>
                    <a:pt x="318820" y="299787"/>
                    <a:pt x="321677" y="296834"/>
                  </a:cubicBezTo>
                  <a:cubicBezTo>
                    <a:pt x="323297" y="295215"/>
                    <a:pt x="328821" y="295215"/>
                    <a:pt x="342251" y="299311"/>
                  </a:cubicBezTo>
                  <a:cubicBezTo>
                    <a:pt x="342251" y="299311"/>
                    <a:pt x="342156" y="299501"/>
                    <a:pt x="341966" y="299882"/>
                  </a:cubicBezTo>
                  <a:cubicBezTo>
                    <a:pt x="344061" y="298358"/>
                    <a:pt x="350062" y="297596"/>
                    <a:pt x="363111" y="298739"/>
                  </a:cubicBezTo>
                  <a:close/>
                  <a:moveTo>
                    <a:pt x="357682" y="240542"/>
                  </a:moveTo>
                  <a:cubicBezTo>
                    <a:pt x="357682" y="240542"/>
                    <a:pt x="273005" y="174724"/>
                    <a:pt x="346538" y="196060"/>
                  </a:cubicBezTo>
                  <a:cubicBezTo>
                    <a:pt x="346633" y="196060"/>
                    <a:pt x="321773" y="201394"/>
                    <a:pt x="357682" y="240542"/>
                  </a:cubicBezTo>
                  <a:close/>
                  <a:moveTo>
                    <a:pt x="384638" y="299216"/>
                  </a:moveTo>
                  <a:cubicBezTo>
                    <a:pt x="397973" y="295120"/>
                    <a:pt x="403497" y="295120"/>
                    <a:pt x="405116" y="296739"/>
                  </a:cubicBezTo>
                  <a:cubicBezTo>
                    <a:pt x="407974" y="299787"/>
                    <a:pt x="398258" y="308169"/>
                    <a:pt x="398258" y="308169"/>
                  </a:cubicBezTo>
                  <a:cubicBezTo>
                    <a:pt x="390924" y="307121"/>
                    <a:pt x="387305" y="303407"/>
                    <a:pt x="385781" y="301121"/>
                  </a:cubicBezTo>
                  <a:cubicBezTo>
                    <a:pt x="385876" y="304645"/>
                    <a:pt x="374636" y="309979"/>
                    <a:pt x="374636" y="309979"/>
                  </a:cubicBezTo>
                  <a:cubicBezTo>
                    <a:pt x="364159" y="306264"/>
                    <a:pt x="364064" y="298739"/>
                    <a:pt x="364064" y="298739"/>
                  </a:cubicBezTo>
                  <a:cubicBezTo>
                    <a:pt x="377113" y="297692"/>
                    <a:pt x="383018" y="298358"/>
                    <a:pt x="385019" y="299787"/>
                  </a:cubicBezTo>
                  <a:cubicBezTo>
                    <a:pt x="384733" y="299406"/>
                    <a:pt x="384638" y="299216"/>
                    <a:pt x="384638" y="299216"/>
                  </a:cubicBezTo>
                  <a:close/>
                  <a:moveTo>
                    <a:pt x="321201" y="451425"/>
                  </a:moveTo>
                  <a:cubicBezTo>
                    <a:pt x="293960" y="462855"/>
                    <a:pt x="298341" y="451711"/>
                    <a:pt x="303199" y="444281"/>
                  </a:cubicBezTo>
                  <a:cubicBezTo>
                    <a:pt x="305199" y="441233"/>
                    <a:pt x="307199" y="438852"/>
                    <a:pt x="307199" y="438852"/>
                  </a:cubicBezTo>
                  <a:cubicBezTo>
                    <a:pt x="318534" y="441233"/>
                    <a:pt x="321201" y="451425"/>
                    <a:pt x="321201" y="451425"/>
                  </a:cubicBezTo>
                  <a:close/>
                  <a:moveTo>
                    <a:pt x="454265" y="336744"/>
                  </a:moveTo>
                  <a:cubicBezTo>
                    <a:pt x="449122" y="393513"/>
                    <a:pt x="388067" y="397895"/>
                    <a:pt x="369398" y="397895"/>
                  </a:cubicBezTo>
                  <a:cubicBezTo>
                    <a:pt x="366350" y="397895"/>
                    <a:pt x="364540" y="397799"/>
                    <a:pt x="364349" y="397799"/>
                  </a:cubicBezTo>
                  <a:lnTo>
                    <a:pt x="364064" y="397799"/>
                  </a:lnTo>
                  <a:lnTo>
                    <a:pt x="363778" y="397799"/>
                  </a:lnTo>
                  <a:lnTo>
                    <a:pt x="362444" y="397799"/>
                  </a:lnTo>
                  <a:cubicBezTo>
                    <a:pt x="362349" y="397799"/>
                    <a:pt x="361778" y="397799"/>
                    <a:pt x="360825" y="397799"/>
                  </a:cubicBezTo>
                  <a:cubicBezTo>
                    <a:pt x="347204" y="397799"/>
                    <a:pt x="279101" y="394847"/>
                    <a:pt x="272243" y="336649"/>
                  </a:cubicBezTo>
                  <a:cubicBezTo>
                    <a:pt x="276815" y="319599"/>
                    <a:pt x="282339" y="299120"/>
                    <a:pt x="285482" y="287500"/>
                  </a:cubicBezTo>
                  <a:cubicBezTo>
                    <a:pt x="287197" y="300644"/>
                    <a:pt x="290721" y="314360"/>
                    <a:pt x="299484" y="315789"/>
                  </a:cubicBezTo>
                  <a:cubicBezTo>
                    <a:pt x="300818" y="316170"/>
                    <a:pt x="302151" y="316361"/>
                    <a:pt x="303580" y="316361"/>
                  </a:cubicBezTo>
                  <a:cubicBezTo>
                    <a:pt x="309200" y="316361"/>
                    <a:pt x="314534" y="313408"/>
                    <a:pt x="319010" y="309884"/>
                  </a:cubicBezTo>
                  <a:cubicBezTo>
                    <a:pt x="320439" y="311503"/>
                    <a:pt x="321963" y="312932"/>
                    <a:pt x="323392" y="314170"/>
                  </a:cubicBezTo>
                  <a:lnTo>
                    <a:pt x="326059" y="316456"/>
                  </a:lnTo>
                  <a:lnTo>
                    <a:pt x="329583" y="315980"/>
                  </a:lnTo>
                  <a:cubicBezTo>
                    <a:pt x="334060" y="315313"/>
                    <a:pt x="337679" y="313884"/>
                    <a:pt x="340442" y="312265"/>
                  </a:cubicBezTo>
                  <a:cubicBezTo>
                    <a:pt x="342632" y="313789"/>
                    <a:pt x="345395" y="315503"/>
                    <a:pt x="349109" y="317123"/>
                  </a:cubicBezTo>
                  <a:lnTo>
                    <a:pt x="351967" y="318456"/>
                  </a:lnTo>
                  <a:lnTo>
                    <a:pt x="354920" y="317408"/>
                  </a:lnTo>
                  <a:cubicBezTo>
                    <a:pt x="358444" y="316170"/>
                    <a:pt x="361206" y="314551"/>
                    <a:pt x="363302" y="312741"/>
                  </a:cubicBezTo>
                  <a:cubicBezTo>
                    <a:pt x="365492" y="314551"/>
                    <a:pt x="368255" y="316170"/>
                    <a:pt x="371684" y="317408"/>
                  </a:cubicBezTo>
                  <a:lnTo>
                    <a:pt x="374732" y="318456"/>
                  </a:lnTo>
                  <a:lnTo>
                    <a:pt x="377589" y="317123"/>
                  </a:lnTo>
                  <a:cubicBezTo>
                    <a:pt x="381209" y="315408"/>
                    <a:pt x="383971" y="313789"/>
                    <a:pt x="386066" y="312265"/>
                  </a:cubicBezTo>
                  <a:cubicBezTo>
                    <a:pt x="388829" y="313884"/>
                    <a:pt x="392353" y="315313"/>
                    <a:pt x="396830" y="315980"/>
                  </a:cubicBezTo>
                  <a:lnTo>
                    <a:pt x="400354" y="316456"/>
                  </a:lnTo>
                  <a:lnTo>
                    <a:pt x="403021" y="314170"/>
                  </a:lnTo>
                  <a:cubicBezTo>
                    <a:pt x="404450" y="312932"/>
                    <a:pt x="405974" y="311503"/>
                    <a:pt x="407402" y="309884"/>
                  </a:cubicBezTo>
                  <a:cubicBezTo>
                    <a:pt x="411879" y="313408"/>
                    <a:pt x="417213" y="316361"/>
                    <a:pt x="422738" y="316361"/>
                  </a:cubicBezTo>
                  <a:cubicBezTo>
                    <a:pt x="424166" y="316361"/>
                    <a:pt x="425500" y="316170"/>
                    <a:pt x="426833" y="315789"/>
                  </a:cubicBezTo>
                  <a:cubicBezTo>
                    <a:pt x="435596" y="314360"/>
                    <a:pt x="439121" y="300740"/>
                    <a:pt x="440835" y="287595"/>
                  </a:cubicBezTo>
                  <a:cubicBezTo>
                    <a:pt x="443978" y="299216"/>
                    <a:pt x="449503" y="319694"/>
                    <a:pt x="454075" y="336649"/>
                  </a:cubicBezTo>
                  <a:lnTo>
                    <a:pt x="454265" y="336744"/>
                  </a:lnTo>
                  <a:close/>
                  <a:moveTo>
                    <a:pt x="373398" y="405515"/>
                  </a:moveTo>
                  <a:cubicBezTo>
                    <a:pt x="372065" y="405515"/>
                    <a:pt x="370922" y="405610"/>
                    <a:pt x="369874" y="405610"/>
                  </a:cubicBezTo>
                  <a:cubicBezTo>
                    <a:pt x="370922" y="405610"/>
                    <a:pt x="372160" y="405610"/>
                    <a:pt x="373398" y="405515"/>
                  </a:cubicBezTo>
                  <a:close/>
                  <a:moveTo>
                    <a:pt x="368921" y="405610"/>
                  </a:moveTo>
                  <a:cubicBezTo>
                    <a:pt x="367397" y="405610"/>
                    <a:pt x="366159" y="405610"/>
                    <a:pt x="365302" y="405515"/>
                  </a:cubicBezTo>
                  <a:cubicBezTo>
                    <a:pt x="366159" y="405610"/>
                    <a:pt x="367397" y="405610"/>
                    <a:pt x="368921" y="405610"/>
                  </a:cubicBezTo>
                  <a:close/>
                  <a:moveTo>
                    <a:pt x="425405" y="308074"/>
                  </a:moveTo>
                  <a:cubicBezTo>
                    <a:pt x="424643" y="308360"/>
                    <a:pt x="423785" y="308455"/>
                    <a:pt x="422928" y="308455"/>
                  </a:cubicBezTo>
                  <a:cubicBezTo>
                    <a:pt x="415880" y="308455"/>
                    <a:pt x="407783" y="299597"/>
                    <a:pt x="405212" y="296549"/>
                  </a:cubicBezTo>
                  <a:cubicBezTo>
                    <a:pt x="404640" y="295882"/>
                    <a:pt x="404354" y="295501"/>
                    <a:pt x="404354" y="295501"/>
                  </a:cubicBezTo>
                  <a:cubicBezTo>
                    <a:pt x="409784" y="288071"/>
                    <a:pt x="423595" y="281023"/>
                    <a:pt x="430453" y="277880"/>
                  </a:cubicBezTo>
                  <a:cubicBezTo>
                    <a:pt x="431596" y="278070"/>
                    <a:pt x="432834" y="278165"/>
                    <a:pt x="433977" y="278261"/>
                  </a:cubicBezTo>
                  <a:cubicBezTo>
                    <a:pt x="434072" y="278261"/>
                    <a:pt x="434072" y="278261"/>
                    <a:pt x="434168" y="278261"/>
                  </a:cubicBezTo>
                  <a:cubicBezTo>
                    <a:pt x="431596" y="308074"/>
                    <a:pt x="425405" y="308074"/>
                    <a:pt x="425405" y="308074"/>
                  </a:cubicBezTo>
                  <a:close/>
                  <a:moveTo>
                    <a:pt x="321582" y="296644"/>
                  </a:moveTo>
                  <a:cubicBezTo>
                    <a:pt x="319010" y="299692"/>
                    <a:pt x="310819" y="308550"/>
                    <a:pt x="303770" y="308550"/>
                  </a:cubicBezTo>
                  <a:cubicBezTo>
                    <a:pt x="302913" y="308550"/>
                    <a:pt x="302056" y="308455"/>
                    <a:pt x="301294" y="308169"/>
                  </a:cubicBezTo>
                  <a:cubicBezTo>
                    <a:pt x="301294" y="308169"/>
                    <a:pt x="295103" y="308169"/>
                    <a:pt x="292531" y="278451"/>
                  </a:cubicBezTo>
                  <a:cubicBezTo>
                    <a:pt x="292626" y="278451"/>
                    <a:pt x="292721" y="278451"/>
                    <a:pt x="292721" y="278451"/>
                  </a:cubicBezTo>
                  <a:cubicBezTo>
                    <a:pt x="293864" y="278356"/>
                    <a:pt x="295007" y="278165"/>
                    <a:pt x="296246" y="278070"/>
                  </a:cubicBezTo>
                  <a:cubicBezTo>
                    <a:pt x="303104" y="281213"/>
                    <a:pt x="317010" y="288262"/>
                    <a:pt x="322439" y="295691"/>
                  </a:cubicBezTo>
                  <a:cubicBezTo>
                    <a:pt x="322439" y="295596"/>
                    <a:pt x="322154" y="295977"/>
                    <a:pt x="321582" y="296644"/>
                  </a:cubicBezTo>
                  <a:close/>
                  <a:moveTo>
                    <a:pt x="286530" y="455997"/>
                  </a:moveTo>
                  <a:cubicBezTo>
                    <a:pt x="268718" y="452759"/>
                    <a:pt x="261765" y="435328"/>
                    <a:pt x="259098" y="423326"/>
                  </a:cubicBezTo>
                  <a:cubicBezTo>
                    <a:pt x="257574" y="416659"/>
                    <a:pt x="257669" y="410468"/>
                    <a:pt x="257860" y="409896"/>
                  </a:cubicBezTo>
                  <a:cubicBezTo>
                    <a:pt x="257860" y="409610"/>
                    <a:pt x="257955" y="409420"/>
                    <a:pt x="258050" y="409134"/>
                  </a:cubicBezTo>
                  <a:cubicBezTo>
                    <a:pt x="264051" y="384464"/>
                    <a:pt x="276338" y="408563"/>
                    <a:pt x="276338" y="408563"/>
                  </a:cubicBezTo>
                  <a:cubicBezTo>
                    <a:pt x="290150" y="430375"/>
                    <a:pt x="305390" y="440376"/>
                    <a:pt x="305390" y="440376"/>
                  </a:cubicBezTo>
                  <a:cubicBezTo>
                    <a:pt x="304628" y="441805"/>
                    <a:pt x="303866" y="443043"/>
                    <a:pt x="303104" y="444186"/>
                  </a:cubicBezTo>
                  <a:cubicBezTo>
                    <a:pt x="294436" y="457045"/>
                    <a:pt x="286530" y="455997"/>
                    <a:pt x="286530" y="455997"/>
                  </a:cubicBezTo>
                  <a:close/>
                  <a:moveTo>
                    <a:pt x="295484" y="464855"/>
                  </a:moveTo>
                  <a:cubicBezTo>
                    <a:pt x="339870" y="479333"/>
                    <a:pt x="374351" y="473714"/>
                    <a:pt x="374351" y="473714"/>
                  </a:cubicBezTo>
                  <a:cubicBezTo>
                    <a:pt x="326535" y="489335"/>
                    <a:pt x="295484" y="464855"/>
                    <a:pt x="295484" y="464855"/>
                  </a:cubicBezTo>
                  <a:close/>
                  <a:moveTo>
                    <a:pt x="385400" y="459331"/>
                  </a:moveTo>
                  <a:cubicBezTo>
                    <a:pt x="386162" y="463046"/>
                    <a:pt x="381875" y="465617"/>
                    <a:pt x="364254" y="463617"/>
                  </a:cubicBezTo>
                  <a:cubicBezTo>
                    <a:pt x="345871" y="465617"/>
                    <a:pt x="341394" y="463046"/>
                    <a:pt x="342251" y="459331"/>
                  </a:cubicBezTo>
                  <a:cubicBezTo>
                    <a:pt x="318820" y="461998"/>
                    <a:pt x="317963" y="456950"/>
                    <a:pt x="321868" y="451901"/>
                  </a:cubicBezTo>
                  <a:cubicBezTo>
                    <a:pt x="325106" y="447806"/>
                    <a:pt x="331583" y="443615"/>
                    <a:pt x="331583" y="443615"/>
                  </a:cubicBezTo>
                  <a:cubicBezTo>
                    <a:pt x="341013" y="448187"/>
                    <a:pt x="342251" y="456759"/>
                    <a:pt x="342347" y="458855"/>
                  </a:cubicBezTo>
                  <a:cubicBezTo>
                    <a:pt x="343966" y="454092"/>
                    <a:pt x="353586" y="447901"/>
                    <a:pt x="353586" y="447901"/>
                  </a:cubicBezTo>
                  <a:cubicBezTo>
                    <a:pt x="361587" y="451806"/>
                    <a:pt x="363683" y="458474"/>
                    <a:pt x="364159" y="461712"/>
                  </a:cubicBezTo>
                  <a:cubicBezTo>
                    <a:pt x="364635" y="458474"/>
                    <a:pt x="366731" y="451711"/>
                    <a:pt x="374351" y="447901"/>
                  </a:cubicBezTo>
                  <a:cubicBezTo>
                    <a:pt x="374351" y="447901"/>
                    <a:pt x="383590" y="454092"/>
                    <a:pt x="385209" y="458855"/>
                  </a:cubicBezTo>
                  <a:cubicBezTo>
                    <a:pt x="385304" y="456759"/>
                    <a:pt x="386447" y="448187"/>
                    <a:pt x="395591" y="443615"/>
                  </a:cubicBezTo>
                  <a:cubicBezTo>
                    <a:pt x="395591" y="443615"/>
                    <a:pt x="401783" y="447806"/>
                    <a:pt x="404926" y="451901"/>
                  </a:cubicBezTo>
                  <a:cubicBezTo>
                    <a:pt x="408736" y="456854"/>
                    <a:pt x="407974" y="461903"/>
                    <a:pt x="385400" y="459331"/>
                  </a:cubicBezTo>
                  <a:close/>
                  <a:moveTo>
                    <a:pt x="405688" y="451425"/>
                  </a:moveTo>
                  <a:cubicBezTo>
                    <a:pt x="405688" y="451425"/>
                    <a:pt x="408260" y="441138"/>
                    <a:pt x="419118" y="438852"/>
                  </a:cubicBezTo>
                  <a:cubicBezTo>
                    <a:pt x="419118" y="438852"/>
                    <a:pt x="421214" y="441424"/>
                    <a:pt x="423119" y="444567"/>
                  </a:cubicBezTo>
                  <a:cubicBezTo>
                    <a:pt x="427691" y="451997"/>
                    <a:pt x="431501" y="462760"/>
                    <a:pt x="405688" y="451425"/>
                  </a:cubicBezTo>
                  <a:close/>
                  <a:moveTo>
                    <a:pt x="440168" y="455997"/>
                  </a:moveTo>
                  <a:cubicBezTo>
                    <a:pt x="440168" y="455997"/>
                    <a:pt x="432263" y="457045"/>
                    <a:pt x="423595" y="444186"/>
                  </a:cubicBezTo>
                  <a:cubicBezTo>
                    <a:pt x="422833" y="443043"/>
                    <a:pt x="422071" y="441710"/>
                    <a:pt x="421309" y="440376"/>
                  </a:cubicBezTo>
                  <a:cubicBezTo>
                    <a:pt x="421309" y="440376"/>
                    <a:pt x="436549" y="430375"/>
                    <a:pt x="450360" y="408563"/>
                  </a:cubicBezTo>
                  <a:cubicBezTo>
                    <a:pt x="450360" y="408563"/>
                    <a:pt x="462647" y="384560"/>
                    <a:pt x="468743" y="409134"/>
                  </a:cubicBezTo>
                  <a:cubicBezTo>
                    <a:pt x="468934" y="409896"/>
                    <a:pt x="469124" y="410753"/>
                    <a:pt x="469315" y="411611"/>
                  </a:cubicBezTo>
                  <a:cubicBezTo>
                    <a:pt x="469220" y="411706"/>
                    <a:pt x="467791" y="451044"/>
                    <a:pt x="440168" y="455997"/>
                  </a:cubicBezTo>
                  <a:close/>
                  <a:moveTo>
                    <a:pt x="467029" y="354270"/>
                  </a:moveTo>
                  <a:cubicBezTo>
                    <a:pt x="465886" y="349793"/>
                    <a:pt x="464267" y="343888"/>
                    <a:pt x="462457" y="337316"/>
                  </a:cubicBezTo>
                  <a:cubicBezTo>
                    <a:pt x="456742" y="316170"/>
                    <a:pt x="449217" y="288262"/>
                    <a:pt x="446741" y="279213"/>
                  </a:cubicBezTo>
                  <a:cubicBezTo>
                    <a:pt x="461885" y="279689"/>
                    <a:pt x="476078" y="278070"/>
                    <a:pt x="489127" y="274451"/>
                  </a:cubicBezTo>
                  <a:cubicBezTo>
                    <a:pt x="487889" y="293786"/>
                    <a:pt x="485603" y="309407"/>
                    <a:pt x="483602" y="320075"/>
                  </a:cubicBezTo>
                  <a:cubicBezTo>
                    <a:pt x="481697" y="330458"/>
                    <a:pt x="480078" y="336173"/>
                    <a:pt x="480078" y="336173"/>
                  </a:cubicBezTo>
                  <a:cubicBezTo>
                    <a:pt x="471410" y="374082"/>
                    <a:pt x="467029" y="354270"/>
                    <a:pt x="467029" y="354270"/>
                  </a:cubicBezTo>
                  <a:close/>
                  <a:moveTo>
                    <a:pt x="481697" y="429518"/>
                  </a:moveTo>
                  <a:cubicBezTo>
                    <a:pt x="500557" y="398371"/>
                    <a:pt x="513892" y="323981"/>
                    <a:pt x="513892" y="323981"/>
                  </a:cubicBezTo>
                  <a:cubicBezTo>
                    <a:pt x="513892" y="405038"/>
                    <a:pt x="481697" y="429518"/>
                    <a:pt x="481697" y="429518"/>
                  </a:cubicBezTo>
                  <a:close/>
                  <a:moveTo>
                    <a:pt x="487793" y="265307"/>
                  </a:moveTo>
                  <a:cubicBezTo>
                    <a:pt x="475125" y="269021"/>
                    <a:pt x="461123" y="270545"/>
                    <a:pt x="446264" y="270069"/>
                  </a:cubicBezTo>
                  <a:cubicBezTo>
                    <a:pt x="442740" y="269974"/>
                    <a:pt x="439025" y="269688"/>
                    <a:pt x="435025" y="269307"/>
                  </a:cubicBezTo>
                  <a:cubicBezTo>
                    <a:pt x="427786" y="268545"/>
                    <a:pt x="420356" y="267307"/>
                    <a:pt x="412927" y="265688"/>
                  </a:cubicBezTo>
                  <a:cubicBezTo>
                    <a:pt x="401687" y="263306"/>
                    <a:pt x="389686" y="259687"/>
                    <a:pt x="377303" y="255115"/>
                  </a:cubicBezTo>
                  <a:cubicBezTo>
                    <a:pt x="413403" y="229969"/>
                    <a:pt x="432358" y="207776"/>
                    <a:pt x="433787" y="189107"/>
                  </a:cubicBezTo>
                  <a:cubicBezTo>
                    <a:pt x="434644" y="178153"/>
                    <a:pt x="428929" y="172724"/>
                    <a:pt x="428167" y="172057"/>
                  </a:cubicBezTo>
                  <a:cubicBezTo>
                    <a:pt x="413879" y="159770"/>
                    <a:pt x="398449" y="167009"/>
                    <a:pt x="391877" y="172819"/>
                  </a:cubicBezTo>
                  <a:cubicBezTo>
                    <a:pt x="382352" y="178153"/>
                    <a:pt x="370064" y="178153"/>
                    <a:pt x="365302" y="177962"/>
                  </a:cubicBezTo>
                  <a:cubicBezTo>
                    <a:pt x="364730" y="177772"/>
                    <a:pt x="364159" y="177772"/>
                    <a:pt x="363492" y="177867"/>
                  </a:cubicBezTo>
                  <a:lnTo>
                    <a:pt x="363397" y="177867"/>
                  </a:lnTo>
                  <a:lnTo>
                    <a:pt x="363111" y="177867"/>
                  </a:lnTo>
                  <a:cubicBezTo>
                    <a:pt x="362540" y="177867"/>
                    <a:pt x="361968" y="177867"/>
                    <a:pt x="361492" y="178058"/>
                  </a:cubicBezTo>
                  <a:cubicBezTo>
                    <a:pt x="356634" y="178248"/>
                    <a:pt x="344347" y="178248"/>
                    <a:pt x="334917" y="172914"/>
                  </a:cubicBezTo>
                  <a:cubicBezTo>
                    <a:pt x="328345" y="167104"/>
                    <a:pt x="312914" y="159865"/>
                    <a:pt x="298722" y="172057"/>
                  </a:cubicBezTo>
                  <a:cubicBezTo>
                    <a:pt x="296150" y="174152"/>
                    <a:pt x="291769" y="180248"/>
                    <a:pt x="292245" y="189392"/>
                  </a:cubicBezTo>
                  <a:cubicBezTo>
                    <a:pt x="293102" y="208061"/>
                    <a:pt x="312057" y="230255"/>
                    <a:pt x="348443" y="255591"/>
                  </a:cubicBezTo>
                  <a:cubicBezTo>
                    <a:pt x="336441" y="259973"/>
                    <a:pt x="324725" y="263402"/>
                    <a:pt x="313772" y="265783"/>
                  </a:cubicBezTo>
                  <a:cubicBezTo>
                    <a:pt x="306342" y="267402"/>
                    <a:pt x="299008" y="268640"/>
                    <a:pt x="291769" y="269402"/>
                  </a:cubicBezTo>
                  <a:cubicBezTo>
                    <a:pt x="287768" y="269783"/>
                    <a:pt x="283958" y="270069"/>
                    <a:pt x="280434" y="270164"/>
                  </a:cubicBezTo>
                  <a:cubicBezTo>
                    <a:pt x="265480" y="270641"/>
                    <a:pt x="251573" y="269117"/>
                    <a:pt x="238905" y="265402"/>
                  </a:cubicBezTo>
                  <a:cubicBezTo>
                    <a:pt x="215759" y="258734"/>
                    <a:pt x="199757" y="245876"/>
                    <a:pt x="189089" y="233588"/>
                  </a:cubicBezTo>
                  <a:cubicBezTo>
                    <a:pt x="197852" y="231207"/>
                    <a:pt x="205472" y="230159"/>
                    <a:pt x="211568" y="229683"/>
                  </a:cubicBezTo>
                  <a:cubicBezTo>
                    <a:pt x="240429" y="237589"/>
                    <a:pt x="253478" y="228540"/>
                    <a:pt x="253478" y="228540"/>
                  </a:cubicBezTo>
                  <a:cubicBezTo>
                    <a:pt x="227380" y="221587"/>
                    <a:pt x="208235" y="204823"/>
                    <a:pt x="194519" y="187583"/>
                  </a:cubicBezTo>
                  <a:cubicBezTo>
                    <a:pt x="228237" y="196536"/>
                    <a:pt x="250716" y="213586"/>
                    <a:pt x="251002" y="213776"/>
                  </a:cubicBezTo>
                  <a:cubicBezTo>
                    <a:pt x="252526" y="214919"/>
                    <a:pt x="254621" y="214634"/>
                    <a:pt x="255860" y="213110"/>
                  </a:cubicBezTo>
                  <a:cubicBezTo>
                    <a:pt x="257003" y="211586"/>
                    <a:pt x="256717" y="209490"/>
                    <a:pt x="255193" y="208252"/>
                  </a:cubicBezTo>
                  <a:cubicBezTo>
                    <a:pt x="254907" y="208061"/>
                    <a:pt x="252431" y="206156"/>
                    <a:pt x="248240" y="203489"/>
                  </a:cubicBezTo>
                  <a:cubicBezTo>
                    <a:pt x="253193" y="204347"/>
                    <a:pt x="258336" y="204632"/>
                    <a:pt x="263765" y="204156"/>
                  </a:cubicBezTo>
                  <a:cubicBezTo>
                    <a:pt x="263765" y="204156"/>
                    <a:pt x="236048" y="174629"/>
                    <a:pt x="210235" y="150626"/>
                  </a:cubicBezTo>
                  <a:cubicBezTo>
                    <a:pt x="247097" y="167771"/>
                    <a:pt x="270528" y="185392"/>
                    <a:pt x="271004" y="185773"/>
                  </a:cubicBezTo>
                  <a:cubicBezTo>
                    <a:pt x="271671" y="186249"/>
                    <a:pt x="272338" y="186535"/>
                    <a:pt x="273100" y="186535"/>
                  </a:cubicBezTo>
                  <a:cubicBezTo>
                    <a:pt x="274148" y="186535"/>
                    <a:pt x="275195" y="186059"/>
                    <a:pt x="275862" y="185201"/>
                  </a:cubicBezTo>
                  <a:cubicBezTo>
                    <a:pt x="277005" y="183677"/>
                    <a:pt x="276719" y="181582"/>
                    <a:pt x="275195" y="180344"/>
                  </a:cubicBezTo>
                  <a:cubicBezTo>
                    <a:pt x="275005" y="180248"/>
                    <a:pt x="266909" y="174057"/>
                    <a:pt x="252812" y="165485"/>
                  </a:cubicBezTo>
                  <a:cubicBezTo>
                    <a:pt x="259003" y="167675"/>
                    <a:pt x="263099" y="168628"/>
                    <a:pt x="263099" y="168628"/>
                  </a:cubicBezTo>
                  <a:cubicBezTo>
                    <a:pt x="242525" y="152721"/>
                    <a:pt x="234333" y="134909"/>
                    <a:pt x="231380" y="120241"/>
                  </a:cubicBezTo>
                  <a:cubicBezTo>
                    <a:pt x="255669" y="138338"/>
                    <a:pt x="270242" y="152531"/>
                    <a:pt x="270623" y="153007"/>
                  </a:cubicBezTo>
                  <a:cubicBezTo>
                    <a:pt x="271290" y="153674"/>
                    <a:pt x="272147" y="154055"/>
                    <a:pt x="273100" y="154055"/>
                  </a:cubicBezTo>
                  <a:cubicBezTo>
                    <a:pt x="273957" y="154055"/>
                    <a:pt x="274814" y="153674"/>
                    <a:pt x="275576" y="153007"/>
                  </a:cubicBezTo>
                  <a:cubicBezTo>
                    <a:pt x="276910" y="151673"/>
                    <a:pt x="276910" y="149483"/>
                    <a:pt x="275576" y="148149"/>
                  </a:cubicBezTo>
                  <a:cubicBezTo>
                    <a:pt x="275386" y="147959"/>
                    <a:pt x="258336" y="131099"/>
                    <a:pt x="230142" y="110621"/>
                  </a:cubicBezTo>
                  <a:cubicBezTo>
                    <a:pt x="229571" y="102905"/>
                    <a:pt x="230428" y="96905"/>
                    <a:pt x="230999" y="93666"/>
                  </a:cubicBezTo>
                  <a:cubicBezTo>
                    <a:pt x="258812" y="98048"/>
                    <a:pt x="275005" y="117860"/>
                    <a:pt x="275291" y="118241"/>
                  </a:cubicBezTo>
                  <a:cubicBezTo>
                    <a:pt x="276815" y="120241"/>
                    <a:pt x="279767" y="120622"/>
                    <a:pt x="281768" y="119003"/>
                  </a:cubicBezTo>
                  <a:cubicBezTo>
                    <a:pt x="283768" y="117383"/>
                    <a:pt x="284149" y="114526"/>
                    <a:pt x="282530" y="112526"/>
                  </a:cubicBezTo>
                  <a:cubicBezTo>
                    <a:pt x="281768" y="111573"/>
                    <a:pt x="267290" y="93476"/>
                    <a:pt x="241286" y="86332"/>
                  </a:cubicBezTo>
                  <a:cubicBezTo>
                    <a:pt x="260241" y="82808"/>
                    <a:pt x="277005" y="85665"/>
                    <a:pt x="291197" y="94714"/>
                  </a:cubicBezTo>
                  <a:cubicBezTo>
                    <a:pt x="321582" y="114145"/>
                    <a:pt x="330536" y="156150"/>
                    <a:pt x="330631" y="156626"/>
                  </a:cubicBezTo>
                  <a:cubicBezTo>
                    <a:pt x="331107" y="158817"/>
                    <a:pt x="333012" y="160341"/>
                    <a:pt x="335108" y="160341"/>
                  </a:cubicBezTo>
                  <a:cubicBezTo>
                    <a:pt x="335393" y="160341"/>
                    <a:pt x="335679" y="160341"/>
                    <a:pt x="336060" y="160246"/>
                  </a:cubicBezTo>
                  <a:cubicBezTo>
                    <a:pt x="338537" y="159770"/>
                    <a:pt x="340156" y="157293"/>
                    <a:pt x="339680" y="154817"/>
                  </a:cubicBezTo>
                  <a:cubicBezTo>
                    <a:pt x="339299" y="152912"/>
                    <a:pt x="329964" y="108620"/>
                    <a:pt x="296341" y="87094"/>
                  </a:cubicBezTo>
                  <a:cubicBezTo>
                    <a:pt x="284625" y="79569"/>
                    <a:pt x="271385" y="75759"/>
                    <a:pt x="256907" y="75759"/>
                  </a:cubicBezTo>
                  <a:cubicBezTo>
                    <a:pt x="304532" y="61091"/>
                    <a:pt x="349014" y="101477"/>
                    <a:pt x="358730" y="111097"/>
                  </a:cubicBezTo>
                  <a:cubicBezTo>
                    <a:pt x="358920" y="111859"/>
                    <a:pt x="359396" y="112621"/>
                    <a:pt x="359968" y="113192"/>
                  </a:cubicBezTo>
                  <a:cubicBezTo>
                    <a:pt x="360825" y="114050"/>
                    <a:pt x="361968" y="114431"/>
                    <a:pt x="363111" y="114431"/>
                  </a:cubicBezTo>
                  <a:cubicBezTo>
                    <a:pt x="363206" y="114431"/>
                    <a:pt x="363397" y="114431"/>
                    <a:pt x="363492" y="114431"/>
                  </a:cubicBezTo>
                  <a:cubicBezTo>
                    <a:pt x="363587" y="114431"/>
                    <a:pt x="363778" y="114431"/>
                    <a:pt x="363873" y="114431"/>
                  </a:cubicBezTo>
                  <a:cubicBezTo>
                    <a:pt x="365016" y="114431"/>
                    <a:pt x="366159" y="114050"/>
                    <a:pt x="367016" y="113192"/>
                  </a:cubicBezTo>
                  <a:cubicBezTo>
                    <a:pt x="367683" y="112621"/>
                    <a:pt x="368064" y="111859"/>
                    <a:pt x="368255" y="111002"/>
                  </a:cubicBezTo>
                  <a:cubicBezTo>
                    <a:pt x="377970" y="101381"/>
                    <a:pt x="422357" y="60900"/>
                    <a:pt x="470077" y="75664"/>
                  </a:cubicBezTo>
                  <a:cubicBezTo>
                    <a:pt x="455599" y="75664"/>
                    <a:pt x="442359" y="79474"/>
                    <a:pt x="430643" y="86999"/>
                  </a:cubicBezTo>
                  <a:cubicBezTo>
                    <a:pt x="397020" y="108525"/>
                    <a:pt x="387686" y="152912"/>
                    <a:pt x="387305" y="154721"/>
                  </a:cubicBezTo>
                  <a:cubicBezTo>
                    <a:pt x="386828" y="157198"/>
                    <a:pt x="388352" y="159579"/>
                    <a:pt x="390924" y="160151"/>
                  </a:cubicBezTo>
                  <a:cubicBezTo>
                    <a:pt x="391210" y="160151"/>
                    <a:pt x="391591" y="160246"/>
                    <a:pt x="391877" y="160246"/>
                  </a:cubicBezTo>
                  <a:cubicBezTo>
                    <a:pt x="393972" y="160246"/>
                    <a:pt x="395972" y="158722"/>
                    <a:pt x="396353" y="156531"/>
                  </a:cubicBezTo>
                  <a:cubicBezTo>
                    <a:pt x="396449" y="156150"/>
                    <a:pt x="405402" y="114050"/>
                    <a:pt x="435787" y="94619"/>
                  </a:cubicBezTo>
                  <a:cubicBezTo>
                    <a:pt x="449979" y="85570"/>
                    <a:pt x="466743" y="82712"/>
                    <a:pt x="485698" y="86237"/>
                  </a:cubicBezTo>
                  <a:cubicBezTo>
                    <a:pt x="459695" y="93285"/>
                    <a:pt x="445121" y="111383"/>
                    <a:pt x="444359" y="112430"/>
                  </a:cubicBezTo>
                  <a:cubicBezTo>
                    <a:pt x="442835" y="114431"/>
                    <a:pt x="443121" y="117288"/>
                    <a:pt x="445121" y="118812"/>
                  </a:cubicBezTo>
                  <a:cubicBezTo>
                    <a:pt x="447122" y="120431"/>
                    <a:pt x="449979" y="120050"/>
                    <a:pt x="451598" y="118050"/>
                  </a:cubicBezTo>
                  <a:cubicBezTo>
                    <a:pt x="451789" y="117860"/>
                    <a:pt x="467886" y="97952"/>
                    <a:pt x="495890" y="93476"/>
                  </a:cubicBezTo>
                  <a:cubicBezTo>
                    <a:pt x="496461" y="96524"/>
                    <a:pt x="497128" y="101953"/>
                    <a:pt x="496842" y="109001"/>
                  </a:cubicBezTo>
                  <a:cubicBezTo>
                    <a:pt x="467410" y="130147"/>
                    <a:pt x="449598" y="147768"/>
                    <a:pt x="449408" y="148054"/>
                  </a:cubicBezTo>
                  <a:cubicBezTo>
                    <a:pt x="448074" y="149387"/>
                    <a:pt x="448074" y="151578"/>
                    <a:pt x="449408" y="152912"/>
                  </a:cubicBezTo>
                  <a:cubicBezTo>
                    <a:pt x="450074" y="153578"/>
                    <a:pt x="450932" y="153959"/>
                    <a:pt x="451789" y="153959"/>
                  </a:cubicBezTo>
                  <a:cubicBezTo>
                    <a:pt x="452646" y="153959"/>
                    <a:pt x="453599" y="153578"/>
                    <a:pt x="454265" y="152912"/>
                  </a:cubicBezTo>
                  <a:cubicBezTo>
                    <a:pt x="454646" y="152531"/>
                    <a:pt x="470077" y="137386"/>
                    <a:pt x="495794" y="118431"/>
                  </a:cubicBezTo>
                  <a:cubicBezTo>
                    <a:pt x="493127" y="133385"/>
                    <a:pt x="485031" y="152054"/>
                    <a:pt x="463695" y="168533"/>
                  </a:cubicBezTo>
                  <a:cubicBezTo>
                    <a:pt x="463695" y="168533"/>
                    <a:pt x="465981" y="168056"/>
                    <a:pt x="469696" y="166818"/>
                  </a:cubicBezTo>
                  <a:cubicBezTo>
                    <a:pt x="457123" y="174629"/>
                    <a:pt x="449789" y="180153"/>
                    <a:pt x="449693" y="180248"/>
                  </a:cubicBezTo>
                  <a:cubicBezTo>
                    <a:pt x="448169" y="181391"/>
                    <a:pt x="447884" y="183582"/>
                    <a:pt x="449027" y="185106"/>
                  </a:cubicBezTo>
                  <a:cubicBezTo>
                    <a:pt x="449693" y="185963"/>
                    <a:pt x="450741" y="186440"/>
                    <a:pt x="451789" y="186440"/>
                  </a:cubicBezTo>
                  <a:cubicBezTo>
                    <a:pt x="452551" y="186440"/>
                    <a:pt x="453218" y="186154"/>
                    <a:pt x="453884" y="185678"/>
                  </a:cubicBezTo>
                  <a:cubicBezTo>
                    <a:pt x="454456" y="185297"/>
                    <a:pt x="479507" y="166437"/>
                    <a:pt x="518559" y="148721"/>
                  </a:cubicBezTo>
                  <a:cubicBezTo>
                    <a:pt x="492270" y="173009"/>
                    <a:pt x="463124" y="203966"/>
                    <a:pt x="463124" y="203966"/>
                  </a:cubicBezTo>
                  <a:cubicBezTo>
                    <a:pt x="467696" y="204347"/>
                    <a:pt x="471982" y="204251"/>
                    <a:pt x="476173" y="203680"/>
                  </a:cubicBezTo>
                  <a:cubicBezTo>
                    <a:pt x="472363" y="206156"/>
                    <a:pt x="470077" y="207871"/>
                    <a:pt x="469791" y="208061"/>
                  </a:cubicBezTo>
                  <a:cubicBezTo>
                    <a:pt x="468267" y="209204"/>
                    <a:pt x="467981" y="211395"/>
                    <a:pt x="469124" y="212919"/>
                  </a:cubicBezTo>
                  <a:cubicBezTo>
                    <a:pt x="470267" y="214443"/>
                    <a:pt x="472458" y="214729"/>
                    <a:pt x="473982" y="213586"/>
                  </a:cubicBezTo>
                  <a:cubicBezTo>
                    <a:pt x="474268" y="213395"/>
                    <a:pt x="497890" y="195488"/>
                    <a:pt x="532847" y="186821"/>
                  </a:cubicBezTo>
                  <a:cubicBezTo>
                    <a:pt x="519131" y="204251"/>
                    <a:pt x="499795" y="221396"/>
                    <a:pt x="473411" y="228350"/>
                  </a:cubicBezTo>
                  <a:cubicBezTo>
                    <a:pt x="473411" y="228350"/>
                    <a:pt x="486365" y="237398"/>
                    <a:pt x="514844" y="229588"/>
                  </a:cubicBezTo>
                  <a:cubicBezTo>
                    <a:pt x="521036" y="230159"/>
                    <a:pt x="528656" y="231398"/>
                    <a:pt x="537323" y="233779"/>
                  </a:cubicBezTo>
                  <a:cubicBezTo>
                    <a:pt x="526560" y="246066"/>
                    <a:pt x="510653" y="258734"/>
                    <a:pt x="487793" y="265307"/>
                  </a:cubicBezTo>
                  <a:close/>
                  <a:moveTo>
                    <a:pt x="542181" y="227873"/>
                  </a:moveTo>
                  <a:cubicBezTo>
                    <a:pt x="537704" y="226540"/>
                    <a:pt x="533513" y="225492"/>
                    <a:pt x="529513" y="224730"/>
                  </a:cubicBezTo>
                  <a:cubicBezTo>
                    <a:pt x="536085" y="221968"/>
                    <a:pt x="543324" y="218444"/>
                    <a:pt x="551230" y="213967"/>
                  </a:cubicBezTo>
                  <a:cubicBezTo>
                    <a:pt x="549039" y="217872"/>
                    <a:pt x="546086" y="222730"/>
                    <a:pt x="542181" y="227873"/>
                  </a:cubicBezTo>
                  <a:close/>
                  <a:moveTo>
                    <a:pt x="653433" y="172819"/>
                  </a:moveTo>
                  <a:cubicBezTo>
                    <a:pt x="653433" y="172819"/>
                    <a:pt x="646480" y="179677"/>
                    <a:pt x="635050" y="189869"/>
                  </a:cubicBezTo>
                  <a:cubicBezTo>
                    <a:pt x="619143" y="182439"/>
                    <a:pt x="603713" y="178343"/>
                    <a:pt x="589139" y="176534"/>
                  </a:cubicBezTo>
                  <a:cubicBezTo>
                    <a:pt x="589997" y="166151"/>
                    <a:pt x="583901" y="152626"/>
                    <a:pt x="559898" y="137195"/>
                  </a:cubicBezTo>
                  <a:cubicBezTo>
                    <a:pt x="559898" y="137195"/>
                    <a:pt x="553611" y="157007"/>
                    <a:pt x="538943" y="178439"/>
                  </a:cubicBezTo>
                  <a:cubicBezTo>
                    <a:pt x="537228" y="178820"/>
                    <a:pt x="535609" y="179105"/>
                    <a:pt x="533990" y="179486"/>
                  </a:cubicBezTo>
                  <a:cubicBezTo>
                    <a:pt x="525893" y="181391"/>
                    <a:pt x="518464" y="183677"/>
                    <a:pt x="511701" y="186154"/>
                  </a:cubicBezTo>
                  <a:cubicBezTo>
                    <a:pt x="527608" y="171771"/>
                    <a:pt x="538466" y="151769"/>
                    <a:pt x="544562" y="138148"/>
                  </a:cubicBezTo>
                  <a:cubicBezTo>
                    <a:pt x="556088" y="133957"/>
                    <a:pt x="568280" y="130052"/>
                    <a:pt x="581234" y="126908"/>
                  </a:cubicBezTo>
                  <a:cubicBezTo>
                    <a:pt x="596188" y="140148"/>
                    <a:pt x="611333" y="157293"/>
                    <a:pt x="626573" y="178248"/>
                  </a:cubicBezTo>
                  <a:cubicBezTo>
                    <a:pt x="627430" y="179486"/>
                    <a:pt x="628859" y="180153"/>
                    <a:pt x="630287" y="180153"/>
                  </a:cubicBezTo>
                  <a:cubicBezTo>
                    <a:pt x="631240" y="180153"/>
                    <a:pt x="632192" y="179867"/>
                    <a:pt x="632954" y="179296"/>
                  </a:cubicBezTo>
                  <a:cubicBezTo>
                    <a:pt x="634955" y="177772"/>
                    <a:pt x="635431" y="174914"/>
                    <a:pt x="633907" y="172914"/>
                  </a:cubicBezTo>
                  <a:cubicBezTo>
                    <a:pt x="619905" y="153674"/>
                    <a:pt x="605903" y="137576"/>
                    <a:pt x="591997" y="124527"/>
                  </a:cubicBezTo>
                  <a:cubicBezTo>
                    <a:pt x="604475" y="121955"/>
                    <a:pt x="617524" y="120146"/>
                    <a:pt x="630859" y="119193"/>
                  </a:cubicBezTo>
                  <a:cubicBezTo>
                    <a:pt x="655529" y="136624"/>
                    <a:pt x="672674" y="156817"/>
                    <a:pt x="653433" y="172819"/>
                  </a:cubicBezTo>
                  <a:close/>
                  <a:moveTo>
                    <a:pt x="668864" y="112621"/>
                  </a:moveTo>
                  <a:cubicBezTo>
                    <a:pt x="668006" y="112526"/>
                    <a:pt x="667054" y="112430"/>
                    <a:pt x="666197" y="112335"/>
                  </a:cubicBezTo>
                  <a:cubicBezTo>
                    <a:pt x="656100" y="105763"/>
                    <a:pt x="642479" y="99191"/>
                    <a:pt x="624096" y="92809"/>
                  </a:cubicBezTo>
                  <a:cubicBezTo>
                    <a:pt x="608189" y="87284"/>
                    <a:pt x="576662" y="76902"/>
                    <a:pt x="560374" y="81284"/>
                  </a:cubicBezTo>
                  <a:cubicBezTo>
                    <a:pt x="560374" y="81284"/>
                    <a:pt x="593330" y="94904"/>
                    <a:pt x="621715" y="113002"/>
                  </a:cubicBezTo>
                  <a:cubicBezTo>
                    <a:pt x="609237" y="114240"/>
                    <a:pt x="597140" y="116145"/>
                    <a:pt x="585615" y="118622"/>
                  </a:cubicBezTo>
                  <a:cubicBezTo>
                    <a:pt x="570089" y="105001"/>
                    <a:pt x="554564" y="95285"/>
                    <a:pt x="539324" y="89570"/>
                  </a:cubicBezTo>
                  <a:cubicBezTo>
                    <a:pt x="572566" y="70330"/>
                    <a:pt x="613333" y="52518"/>
                    <a:pt x="657719" y="45470"/>
                  </a:cubicBezTo>
                  <a:cubicBezTo>
                    <a:pt x="665816" y="65853"/>
                    <a:pt x="672007" y="90237"/>
                    <a:pt x="668864" y="112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45D65B88-8CDC-4944-8865-FD3B71487292}"/>
                </a:ext>
              </a:extLst>
            </p:cNvPr>
            <p:cNvSpPr/>
            <p:nvPr/>
          </p:nvSpPr>
          <p:spPr>
            <a:xfrm>
              <a:off x="9326888" y="2486974"/>
              <a:ext cx="270509" cy="25118"/>
            </a:xfrm>
            <a:custGeom>
              <a:avLst/>
              <a:gdLst>
                <a:gd name="connsiteX0" fmla="*/ 169926 w 270509"/>
                <a:gd name="connsiteY0" fmla="*/ 18832 h 25118"/>
                <a:gd name="connsiteX1" fmla="*/ 270510 w 270509"/>
                <a:gd name="connsiteY1" fmla="*/ 25118 h 25118"/>
                <a:gd name="connsiteX2" fmla="*/ 135255 w 270509"/>
                <a:gd name="connsiteY2" fmla="*/ 925 h 25118"/>
                <a:gd name="connsiteX3" fmla="*/ 0 w 270509"/>
                <a:gd name="connsiteY3" fmla="*/ 25118 h 25118"/>
                <a:gd name="connsiteX4" fmla="*/ 100584 w 270509"/>
                <a:gd name="connsiteY4" fmla="*/ 18832 h 25118"/>
                <a:gd name="connsiteX5" fmla="*/ 169926 w 270509"/>
                <a:gd name="connsiteY5" fmla="*/ 18832 h 2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509" h="25118">
                  <a:moveTo>
                    <a:pt x="169926" y="18832"/>
                  </a:moveTo>
                  <a:cubicBezTo>
                    <a:pt x="216313" y="18641"/>
                    <a:pt x="270510" y="25118"/>
                    <a:pt x="270510" y="25118"/>
                  </a:cubicBezTo>
                  <a:cubicBezTo>
                    <a:pt x="226981" y="-2028"/>
                    <a:pt x="164116" y="-1171"/>
                    <a:pt x="135255" y="925"/>
                  </a:cubicBezTo>
                  <a:cubicBezTo>
                    <a:pt x="106394" y="-1171"/>
                    <a:pt x="43529" y="-2028"/>
                    <a:pt x="0" y="25118"/>
                  </a:cubicBezTo>
                  <a:cubicBezTo>
                    <a:pt x="0" y="25118"/>
                    <a:pt x="54197" y="18641"/>
                    <a:pt x="100584" y="18832"/>
                  </a:cubicBezTo>
                  <a:cubicBezTo>
                    <a:pt x="123158" y="17689"/>
                    <a:pt x="159734" y="17689"/>
                    <a:pt x="169926" y="188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D31C999-0B2C-4657-AF7D-F4F9BCB92966}"/>
                </a:ext>
              </a:extLst>
            </p:cNvPr>
            <p:cNvSpPr/>
            <p:nvPr/>
          </p:nvSpPr>
          <p:spPr>
            <a:xfrm>
              <a:off x="9453317" y="2639728"/>
              <a:ext cx="21312" cy="89439"/>
            </a:xfrm>
            <a:custGeom>
              <a:avLst/>
              <a:gdLst>
                <a:gd name="connsiteX0" fmla="*/ 8826 w 21312"/>
                <a:gd name="connsiteY0" fmla="*/ 0 h 89439"/>
                <a:gd name="connsiteX1" fmla="*/ 9778 w 21312"/>
                <a:gd name="connsiteY1" fmla="*/ 89440 h 89439"/>
                <a:gd name="connsiteX2" fmla="*/ 8826 w 21312"/>
                <a:gd name="connsiteY2" fmla="*/ 0 h 89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12" h="89439">
                  <a:moveTo>
                    <a:pt x="8826" y="0"/>
                  </a:moveTo>
                  <a:cubicBezTo>
                    <a:pt x="8826" y="0"/>
                    <a:pt x="-11653" y="43434"/>
                    <a:pt x="9778" y="89440"/>
                  </a:cubicBezTo>
                  <a:cubicBezTo>
                    <a:pt x="9778" y="89440"/>
                    <a:pt x="36353" y="32194"/>
                    <a:pt x="882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813EBA8-CCF2-4417-9BFF-73CBC53836CE}"/>
                </a:ext>
              </a:extLst>
            </p:cNvPr>
            <p:cNvSpPr/>
            <p:nvPr/>
          </p:nvSpPr>
          <p:spPr>
            <a:xfrm>
              <a:off x="9784005" y="2618320"/>
              <a:ext cx="83896" cy="173521"/>
            </a:xfrm>
            <a:custGeom>
              <a:avLst/>
              <a:gdLst>
                <a:gd name="connsiteX0" fmla="*/ 2369 w 83896"/>
                <a:gd name="connsiteY0" fmla="*/ 2357 h 173521"/>
                <a:gd name="connsiteX1" fmla="*/ 2274 w 83896"/>
                <a:gd name="connsiteY1" fmla="*/ 13692 h 173521"/>
                <a:gd name="connsiteX2" fmla="*/ 66092 w 83896"/>
                <a:gd name="connsiteY2" fmla="*/ 163806 h 173521"/>
                <a:gd name="connsiteX3" fmla="*/ 72283 w 83896"/>
                <a:gd name="connsiteY3" fmla="*/ 173331 h 173521"/>
                <a:gd name="connsiteX4" fmla="*/ 73902 w 83896"/>
                <a:gd name="connsiteY4" fmla="*/ 173522 h 173521"/>
                <a:gd name="connsiteX5" fmla="*/ 81713 w 83896"/>
                <a:gd name="connsiteY5" fmla="*/ 167140 h 173521"/>
                <a:gd name="connsiteX6" fmla="*/ 13609 w 83896"/>
                <a:gd name="connsiteY6" fmla="*/ 2357 h 173521"/>
                <a:gd name="connsiteX7" fmla="*/ 2369 w 83896"/>
                <a:gd name="connsiteY7" fmla="*/ 2357 h 173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896" h="173521">
                  <a:moveTo>
                    <a:pt x="2369" y="2357"/>
                  </a:moveTo>
                  <a:cubicBezTo>
                    <a:pt x="-774" y="5501"/>
                    <a:pt x="-774" y="10549"/>
                    <a:pt x="2274" y="13692"/>
                  </a:cubicBezTo>
                  <a:cubicBezTo>
                    <a:pt x="3036" y="14454"/>
                    <a:pt x="80665" y="93988"/>
                    <a:pt x="66092" y="163806"/>
                  </a:cubicBezTo>
                  <a:cubicBezTo>
                    <a:pt x="65234" y="168188"/>
                    <a:pt x="67997" y="172379"/>
                    <a:pt x="72283" y="173331"/>
                  </a:cubicBezTo>
                  <a:cubicBezTo>
                    <a:pt x="72855" y="173426"/>
                    <a:pt x="73426" y="173522"/>
                    <a:pt x="73902" y="173522"/>
                  </a:cubicBezTo>
                  <a:cubicBezTo>
                    <a:pt x="77617" y="173522"/>
                    <a:pt x="80951" y="170950"/>
                    <a:pt x="81713" y="167140"/>
                  </a:cubicBezTo>
                  <a:cubicBezTo>
                    <a:pt x="98096" y="88749"/>
                    <a:pt x="17038" y="5882"/>
                    <a:pt x="13609" y="2357"/>
                  </a:cubicBezTo>
                  <a:cubicBezTo>
                    <a:pt x="10656" y="-786"/>
                    <a:pt x="5608" y="-786"/>
                    <a:pt x="2369" y="23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14D7DE5-09F2-4FF4-8CB5-352185C45E5E}"/>
                </a:ext>
              </a:extLst>
            </p:cNvPr>
            <p:cNvSpPr/>
            <p:nvPr/>
          </p:nvSpPr>
          <p:spPr>
            <a:xfrm>
              <a:off x="9820145" y="2758038"/>
              <a:ext cx="51918" cy="202872"/>
            </a:xfrm>
            <a:custGeom>
              <a:avLst/>
              <a:gdLst>
                <a:gd name="connsiteX0" fmla="*/ 15093 w 51918"/>
                <a:gd name="connsiteY0" fmla="*/ 4276 h 202872"/>
                <a:gd name="connsiteX1" fmla="*/ 4234 w 51918"/>
                <a:gd name="connsiteY1" fmla="*/ 942 h 202872"/>
                <a:gd name="connsiteX2" fmla="*/ 900 w 51918"/>
                <a:gd name="connsiteY2" fmla="*/ 11801 h 202872"/>
                <a:gd name="connsiteX3" fmla="*/ 23094 w 51918"/>
                <a:gd name="connsiteY3" fmla="*/ 190776 h 202872"/>
                <a:gd name="connsiteX4" fmla="*/ 25951 w 51918"/>
                <a:gd name="connsiteY4" fmla="*/ 201729 h 202872"/>
                <a:gd name="connsiteX5" fmla="*/ 30047 w 51918"/>
                <a:gd name="connsiteY5" fmla="*/ 202872 h 202872"/>
                <a:gd name="connsiteX6" fmla="*/ 37000 w 51918"/>
                <a:gd name="connsiteY6" fmla="*/ 198872 h 202872"/>
                <a:gd name="connsiteX7" fmla="*/ 15093 w 51918"/>
                <a:gd name="connsiteY7" fmla="*/ 4276 h 202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18" h="202872">
                  <a:moveTo>
                    <a:pt x="15093" y="4276"/>
                  </a:moveTo>
                  <a:cubicBezTo>
                    <a:pt x="12997" y="371"/>
                    <a:pt x="8139" y="-1153"/>
                    <a:pt x="4234" y="942"/>
                  </a:cubicBezTo>
                  <a:cubicBezTo>
                    <a:pt x="329" y="3038"/>
                    <a:pt x="-1100" y="7896"/>
                    <a:pt x="900" y="11801"/>
                  </a:cubicBezTo>
                  <a:cubicBezTo>
                    <a:pt x="1472" y="12944"/>
                    <a:pt x="61098" y="126387"/>
                    <a:pt x="23094" y="190776"/>
                  </a:cubicBezTo>
                  <a:cubicBezTo>
                    <a:pt x="20808" y="194586"/>
                    <a:pt x="22141" y="199539"/>
                    <a:pt x="25951" y="201729"/>
                  </a:cubicBezTo>
                  <a:cubicBezTo>
                    <a:pt x="27189" y="202491"/>
                    <a:pt x="28618" y="202872"/>
                    <a:pt x="30047" y="202872"/>
                  </a:cubicBezTo>
                  <a:cubicBezTo>
                    <a:pt x="32809" y="202872"/>
                    <a:pt x="35476" y="201444"/>
                    <a:pt x="37000" y="198872"/>
                  </a:cubicBezTo>
                  <a:cubicBezTo>
                    <a:pt x="79577" y="126863"/>
                    <a:pt x="17760" y="9324"/>
                    <a:pt x="15093" y="42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D9FA1B4-E894-4640-9037-37BCC054ED2D}"/>
                </a:ext>
              </a:extLst>
            </p:cNvPr>
            <p:cNvSpPr/>
            <p:nvPr/>
          </p:nvSpPr>
          <p:spPr>
            <a:xfrm>
              <a:off x="9135253" y="2934622"/>
              <a:ext cx="653856" cy="303656"/>
            </a:xfrm>
            <a:custGeom>
              <a:avLst/>
              <a:gdLst>
                <a:gd name="connsiteX0" fmla="*/ 618641 w 653856"/>
                <a:gd name="connsiteY0" fmla="*/ 857 h 303656"/>
                <a:gd name="connsiteX1" fmla="*/ 615022 w 653856"/>
                <a:gd name="connsiteY1" fmla="*/ 11620 h 303656"/>
                <a:gd name="connsiteX2" fmla="*/ 624642 w 653856"/>
                <a:gd name="connsiteY2" fmla="*/ 152876 h 303656"/>
                <a:gd name="connsiteX3" fmla="*/ 574826 w 653856"/>
                <a:gd name="connsiteY3" fmla="*/ 89725 h 303656"/>
                <a:gd name="connsiteX4" fmla="*/ 565873 w 653856"/>
                <a:gd name="connsiteY4" fmla="*/ 89725 h 303656"/>
                <a:gd name="connsiteX5" fmla="*/ 562539 w 653856"/>
                <a:gd name="connsiteY5" fmla="*/ 98108 h 303656"/>
                <a:gd name="connsiteX6" fmla="*/ 548633 w 653856"/>
                <a:gd name="connsiteY6" fmla="*/ 164783 h 303656"/>
                <a:gd name="connsiteX7" fmla="*/ 518057 w 653856"/>
                <a:gd name="connsiteY7" fmla="*/ 126683 h 303656"/>
                <a:gd name="connsiteX8" fmla="*/ 587114 w 653856"/>
                <a:gd name="connsiteY8" fmla="*/ 52673 h 303656"/>
                <a:gd name="connsiteX9" fmla="*/ 589400 w 653856"/>
                <a:gd name="connsiteY9" fmla="*/ 41529 h 303656"/>
                <a:gd name="connsiteX10" fmla="*/ 578255 w 653856"/>
                <a:gd name="connsiteY10" fmla="*/ 39148 h 303656"/>
                <a:gd name="connsiteX11" fmla="*/ 470718 w 653856"/>
                <a:gd name="connsiteY11" fmla="*/ 197644 h 303656"/>
                <a:gd name="connsiteX12" fmla="*/ 470528 w 653856"/>
                <a:gd name="connsiteY12" fmla="*/ 199739 h 303656"/>
                <a:gd name="connsiteX13" fmla="*/ 451001 w 653856"/>
                <a:gd name="connsiteY13" fmla="*/ 252698 h 303656"/>
                <a:gd name="connsiteX14" fmla="*/ 338511 w 653856"/>
                <a:gd name="connsiteY14" fmla="*/ 287274 h 303656"/>
                <a:gd name="connsiteX15" fmla="*/ 336130 w 653856"/>
                <a:gd name="connsiteY15" fmla="*/ 287083 h 303656"/>
                <a:gd name="connsiteX16" fmla="*/ 326891 w 653856"/>
                <a:gd name="connsiteY16" fmla="*/ 287369 h 303656"/>
                <a:gd name="connsiteX17" fmla="*/ 317556 w 653856"/>
                <a:gd name="connsiteY17" fmla="*/ 287083 h 303656"/>
                <a:gd name="connsiteX18" fmla="*/ 315175 w 653856"/>
                <a:gd name="connsiteY18" fmla="*/ 287274 h 303656"/>
                <a:gd name="connsiteX19" fmla="*/ 202685 w 653856"/>
                <a:gd name="connsiteY19" fmla="*/ 252698 h 303656"/>
                <a:gd name="connsiteX20" fmla="*/ 183063 w 653856"/>
                <a:gd name="connsiteY20" fmla="*/ 199739 h 303656"/>
                <a:gd name="connsiteX21" fmla="*/ 182873 w 653856"/>
                <a:gd name="connsiteY21" fmla="*/ 197644 h 303656"/>
                <a:gd name="connsiteX22" fmla="*/ 75431 w 653856"/>
                <a:gd name="connsiteY22" fmla="*/ 39148 h 303656"/>
                <a:gd name="connsiteX23" fmla="*/ 64286 w 653856"/>
                <a:gd name="connsiteY23" fmla="*/ 41529 h 303656"/>
                <a:gd name="connsiteX24" fmla="*/ 66572 w 653856"/>
                <a:gd name="connsiteY24" fmla="*/ 52673 h 303656"/>
                <a:gd name="connsiteX25" fmla="*/ 135629 w 653856"/>
                <a:gd name="connsiteY25" fmla="*/ 126683 h 303656"/>
                <a:gd name="connsiteX26" fmla="*/ 105053 w 653856"/>
                <a:gd name="connsiteY26" fmla="*/ 164783 h 303656"/>
                <a:gd name="connsiteX27" fmla="*/ 91147 w 653856"/>
                <a:gd name="connsiteY27" fmla="*/ 98108 h 303656"/>
                <a:gd name="connsiteX28" fmla="*/ 87813 w 653856"/>
                <a:gd name="connsiteY28" fmla="*/ 89725 h 303656"/>
                <a:gd name="connsiteX29" fmla="*/ 78860 w 653856"/>
                <a:gd name="connsiteY29" fmla="*/ 89725 h 303656"/>
                <a:gd name="connsiteX30" fmla="*/ 29044 w 653856"/>
                <a:gd name="connsiteY30" fmla="*/ 152876 h 303656"/>
                <a:gd name="connsiteX31" fmla="*/ 38664 w 653856"/>
                <a:gd name="connsiteY31" fmla="*/ 11620 h 303656"/>
                <a:gd name="connsiteX32" fmla="*/ 35045 w 653856"/>
                <a:gd name="connsiteY32" fmla="*/ 857 h 303656"/>
                <a:gd name="connsiteX33" fmla="*/ 24281 w 653856"/>
                <a:gd name="connsiteY33" fmla="*/ 4477 h 303656"/>
                <a:gd name="connsiteX34" fmla="*/ 30568 w 653856"/>
                <a:gd name="connsiteY34" fmla="*/ 182975 h 303656"/>
                <a:gd name="connsiteX35" fmla="*/ 40093 w 653856"/>
                <a:gd name="connsiteY35" fmla="*/ 184309 h 303656"/>
                <a:gd name="connsiteX36" fmla="*/ 44093 w 653856"/>
                <a:gd name="connsiteY36" fmla="*/ 175546 h 303656"/>
                <a:gd name="connsiteX37" fmla="*/ 72954 w 653856"/>
                <a:gd name="connsiteY37" fmla="*/ 115252 h 303656"/>
                <a:gd name="connsiteX38" fmla="*/ 107244 w 653856"/>
                <a:gd name="connsiteY38" fmla="*/ 188500 h 303656"/>
                <a:gd name="connsiteX39" fmla="*/ 111626 w 653856"/>
                <a:gd name="connsiteY39" fmla="*/ 189833 h 303656"/>
                <a:gd name="connsiteX40" fmla="*/ 116007 w 653856"/>
                <a:gd name="connsiteY40" fmla="*/ 188500 h 303656"/>
                <a:gd name="connsiteX41" fmla="*/ 119531 w 653856"/>
                <a:gd name="connsiteY41" fmla="*/ 180499 h 303656"/>
                <a:gd name="connsiteX42" fmla="*/ 143630 w 653856"/>
                <a:gd name="connsiteY42" fmla="*/ 140779 h 303656"/>
                <a:gd name="connsiteX43" fmla="*/ 167061 w 653856"/>
                <a:gd name="connsiteY43" fmla="*/ 200311 h 303656"/>
                <a:gd name="connsiteX44" fmla="*/ 191540 w 653856"/>
                <a:gd name="connsiteY44" fmla="*/ 264319 h 303656"/>
                <a:gd name="connsiteX45" fmla="*/ 322319 w 653856"/>
                <a:gd name="connsiteY45" fmla="*/ 303657 h 303656"/>
                <a:gd name="connsiteX46" fmla="*/ 326891 w 653856"/>
                <a:gd name="connsiteY46" fmla="*/ 303657 h 303656"/>
                <a:gd name="connsiteX47" fmla="*/ 331463 w 653856"/>
                <a:gd name="connsiteY47" fmla="*/ 303657 h 303656"/>
                <a:gd name="connsiteX48" fmla="*/ 462336 w 653856"/>
                <a:gd name="connsiteY48" fmla="*/ 264319 h 303656"/>
                <a:gd name="connsiteX49" fmla="*/ 486815 w 653856"/>
                <a:gd name="connsiteY49" fmla="*/ 200311 h 303656"/>
                <a:gd name="connsiteX50" fmla="*/ 510247 w 653856"/>
                <a:gd name="connsiteY50" fmla="*/ 140779 h 303656"/>
                <a:gd name="connsiteX51" fmla="*/ 534345 w 653856"/>
                <a:gd name="connsiteY51" fmla="*/ 180499 h 303656"/>
                <a:gd name="connsiteX52" fmla="*/ 537869 w 653856"/>
                <a:gd name="connsiteY52" fmla="*/ 188500 h 303656"/>
                <a:gd name="connsiteX53" fmla="*/ 542251 w 653856"/>
                <a:gd name="connsiteY53" fmla="*/ 189833 h 303656"/>
                <a:gd name="connsiteX54" fmla="*/ 546632 w 653856"/>
                <a:gd name="connsiteY54" fmla="*/ 188500 h 303656"/>
                <a:gd name="connsiteX55" fmla="*/ 580922 w 653856"/>
                <a:gd name="connsiteY55" fmla="*/ 115252 h 303656"/>
                <a:gd name="connsiteX56" fmla="*/ 609783 w 653856"/>
                <a:gd name="connsiteY56" fmla="*/ 175641 h 303656"/>
                <a:gd name="connsiteX57" fmla="*/ 613784 w 653856"/>
                <a:gd name="connsiteY57" fmla="*/ 184404 h 303656"/>
                <a:gd name="connsiteX58" fmla="*/ 623309 w 653856"/>
                <a:gd name="connsiteY58" fmla="*/ 183070 h 303656"/>
                <a:gd name="connsiteX59" fmla="*/ 629595 w 653856"/>
                <a:gd name="connsiteY59" fmla="*/ 4572 h 303656"/>
                <a:gd name="connsiteX60" fmla="*/ 618641 w 653856"/>
                <a:gd name="connsiteY60" fmla="*/ 857 h 303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53856" h="303656">
                  <a:moveTo>
                    <a:pt x="618641" y="857"/>
                  </a:moveTo>
                  <a:cubicBezTo>
                    <a:pt x="614641" y="2857"/>
                    <a:pt x="613117" y="7620"/>
                    <a:pt x="615022" y="11620"/>
                  </a:cubicBezTo>
                  <a:cubicBezTo>
                    <a:pt x="649693" y="81343"/>
                    <a:pt x="637215" y="128683"/>
                    <a:pt x="624642" y="152876"/>
                  </a:cubicBezTo>
                  <a:cubicBezTo>
                    <a:pt x="615498" y="117634"/>
                    <a:pt x="576922" y="91059"/>
                    <a:pt x="574826" y="89725"/>
                  </a:cubicBezTo>
                  <a:cubicBezTo>
                    <a:pt x="572064" y="87916"/>
                    <a:pt x="568540" y="87916"/>
                    <a:pt x="565873" y="89725"/>
                  </a:cubicBezTo>
                  <a:cubicBezTo>
                    <a:pt x="563111" y="91535"/>
                    <a:pt x="561872" y="94869"/>
                    <a:pt x="562539" y="98108"/>
                  </a:cubicBezTo>
                  <a:cubicBezTo>
                    <a:pt x="569683" y="131445"/>
                    <a:pt x="558253" y="153162"/>
                    <a:pt x="548633" y="164783"/>
                  </a:cubicBezTo>
                  <a:cubicBezTo>
                    <a:pt x="543013" y="146780"/>
                    <a:pt x="526249" y="132683"/>
                    <a:pt x="518057" y="126683"/>
                  </a:cubicBezTo>
                  <a:cubicBezTo>
                    <a:pt x="533583" y="100774"/>
                    <a:pt x="555872" y="73152"/>
                    <a:pt x="587114" y="52673"/>
                  </a:cubicBezTo>
                  <a:cubicBezTo>
                    <a:pt x="590828" y="50292"/>
                    <a:pt x="591876" y="45244"/>
                    <a:pt x="589400" y="41529"/>
                  </a:cubicBezTo>
                  <a:cubicBezTo>
                    <a:pt x="587018" y="37814"/>
                    <a:pt x="581970" y="36766"/>
                    <a:pt x="578255" y="39148"/>
                  </a:cubicBezTo>
                  <a:cubicBezTo>
                    <a:pt x="494435" y="93916"/>
                    <a:pt x="471671" y="193453"/>
                    <a:pt x="470718" y="197644"/>
                  </a:cubicBezTo>
                  <a:cubicBezTo>
                    <a:pt x="470528" y="198310"/>
                    <a:pt x="470528" y="199072"/>
                    <a:pt x="470528" y="199739"/>
                  </a:cubicBezTo>
                  <a:cubicBezTo>
                    <a:pt x="471575" y="221551"/>
                    <a:pt x="465098" y="238792"/>
                    <a:pt x="451001" y="252698"/>
                  </a:cubicBezTo>
                  <a:cubicBezTo>
                    <a:pt x="422045" y="280987"/>
                    <a:pt x="368134" y="286512"/>
                    <a:pt x="338511" y="287274"/>
                  </a:cubicBezTo>
                  <a:cubicBezTo>
                    <a:pt x="337749" y="287083"/>
                    <a:pt x="336987" y="286988"/>
                    <a:pt x="336130" y="287083"/>
                  </a:cubicBezTo>
                  <a:cubicBezTo>
                    <a:pt x="335939" y="287083"/>
                    <a:pt x="332510" y="287369"/>
                    <a:pt x="326891" y="287369"/>
                  </a:cubicBezTo>
                  <a:cubicBezTo>
                    <a:pt x="321176" y="287274"/>
                    <a:pt x="317747" y="287083"/>
                    <a:pt x="317556" y="287083"/>
                  </a:cubicBezTo>
                  <a:cubicBezTo>
                    <a:pt x="316794" y="286988"/>
                    <a:pt x="315937" y="287179"/>
                    <a:pt x="315175" y="287274"/>
                  </a:cubicBezTo>
                  <a:cubicBezTo>
                    <a:pt x="285457" y="286512"/>
                    <a:pt x="231641" y="280987"/>
                    <a:pt x="202685" y="252698"/>
                  </a:cubicBezTo>
                  <a:cubicBezTo>
                    <a:pt x="188492" y="238887"/>
                    <a:pt x="182111" y="221551"/>
                    <a:pt x="183063" y="199739"/>
                  </a:cubicBezTo>
                  <a:cubicBezTo>
                    <a:pt x="183063" y="199072"/>
                    <a:pt x="183063" y="198310"/>
                    <a:pt x="182873" y="197644"/>
                  </a:cubicBezTo>
                  <a:cubicBezTo>
                    <a:pt x="182015" y="193453"/>
                    <a:pt x="159251" y="94012"/>
                    <a:pt x="75431" y="39148"/>
                  </a:cubicBezTo>
                  <a:cubicBezTo>
                    <a:pt x="71716" y="36766"/>
                    <a:pt x="66763" y="37814"/>
                    <a:pt x="64286" y="41529"/>
                  </a:cubicBezTo>
                  <a:cubicBezTo>
                    <a:pt x="61810" y="45244"/>
                    <a:pt x="62858" y="50197"/>
                    <a:pt x="66572" y="52673"/>
                  </a:cubicBezTo>
                  <a:cubicBezTo>
                    <a:pt x="97814" y="73057"/>
                    <a:pt x="120103" y="100774"/>
                    <a:pt x="135629" y="126683"/>
                  </a:cubicBezTo>
                  <a:cubicBezTo>
                    <a:pt x="127437" y="132683"/>
                    <a:pt x="110673" y="146780"/>
                    <a:pt x="105053" y="164783"/>
                  </a:cubicBezTo>
                  <a:cubicBezTo>
                    <a:pt x="95433" y="153162"/>
                    <a:pt x="84003" y="131540"/>
                    <a:pt x="91147" y="98108"/>
                  </a:cubicBezTo>
                  <a:cubicBezTo>
                    <a:pt x="91814" y="94869"/>
                    <a:pt x="90480" y="91630"/>
                    <a:pt x="87813" y="89725"/>
                  </a:cubicBezTo>
                  <a:cubicBezTo>
                    <a:pt x="85146" y="87916"/>
                    <a:pt x="81527" y="87916"/>
                    <a:pt x="78860" y="89725"/>
                  </a:cubicBezTo>
                  <a:cubicBezTo>
                    <a:pt x="76859" y="91059"/>
                    <a:pt x="38188" y="117634"/>
                    <a:pt x="29044" y="152876"/>
                  </a:cubicBezTo>
                  <a:cubicBezTo>
                    <a:pt x="16471" y="128683"/>
                    <a:pt x="3993" y="81343"/>
                    <a:pt x="38664" y="11620"/>
                  </a:cubicBezTo>
                  <a:cubicBezTo>
                    <a:pt x="40664" y="7620"/>
                    <a:pt x="39045" y="2857"/>
                    <a:pt x="35045" y="857"/>
                  </a:cubicBezTo>
                  <a:cubicBezTo>
                    <a:pt x="31044" y="-1143"/>
                    <a:pt x="26282" y="476"/>
                    <a:pt x="24281" y="4477"/>
                  </a:cubicBezTo>
                  <a:cubicBezTo>
                    <a:pt x="-32583" y="118777"/>
                    <a:pt x="27901" y="180404"/>
                    <a:pt x="30568" y="182975"/>
                  </a:cubicBezTo>
                  <a:cubicBezTo>
                    <a:pt x="33140" y="185452"/>
                    <a:pt x="36950" y="186023"/>
                    <a:pt x="40093" y="184309"/>
                  </a:cubicBezTo>
                  <a:cubicBezTo>
                    <a:pt x="43236" y="182594"/>
                    <a:pt x="44855" y="179070"/>
                    <a:pt x="44093" y="175546"/>
                  </a:cubicBezTo>
                  <a:cubicBezTo>
                    <a:pt x="38855" y="151829"/>
                    <a:pt x="58286" y="128778"/>
                    <a:pt x="72954" y="115252"/>
                  </a:cubicBezTo>
                  <a:cubicBezTo>
                    <a:pt x="71335" y="164592"/>
                    <a:pt x="105625" y="187357"/>
                    <a:pt x="107244" y="188500"/>
                  </a:cubicBezTo>
                  <a:cubicBezTo>
                    <a:pt x="108578" y="189357"/>
                    <a:pt x="110102" y="189833"/>
                    <a:pt x="111626" y="189833"/>
                  </a:cubicBezTo>
                  <a:cubicBezTo>
                    <a:pt x="113150" y="189833"/>
                    <a:pt x="114674" y="189357"/>
                    <a:pt x="116007" y="188500"/>
                  </a:cubicBezTo>
                  <a:cubicBezTo>
                    <a:pt x="118674" y="186785"/>
                    <a:pt x="120008" y="183547"/>
                    <a:pt x="119531" y="180499"/>
                  </a:cubicBezTo>
                  <a:cubicBezTo>
                    <a:pt x="116864" y="164878"/>
                    <a:pt x="132962" y="148876"/>
                    <a:pt x="143630" y="140779"/>
                  </a:cubicBezTo>
                  <a:cubicBezTo>
                    <a:pt x="159155" y="170402"/>
                    <a:pt x="165823" y="195262"/>
                    <a:pt x="167061" y="200311"/>
                  </a:cubicBezTo>
                  <a:cubicBezTo>
                    <a:pt x="166109" y="226028"/>
                    <a:pt x="174395" y="247555"/>
                    <a:pt x="191540" y="264319"/>
                  </a:cubicBezTo>
                  <a:cubicBezTo>
                    <a:pt x="227450" y="299371"/>
                    <a:pt x="292886" y="303657"/>
                    <a:pt x="322319" y="303657"/>
                  </a:cubicBezTo>
                  <a:cubicBezTo>
                    <a:pt x="323938" y="303657"/>
                    <a:pt x="325462" y="303657"/>
                    <a:pt x="326891" y="303657"/>
                  </a:cubicBezTo>
                  <a:cubicBezTo>
                    <a:pt x="328319" y="303657"/>
                    <a:pt x="329843" y="303657"/>
                    <a:pt x="331463" y="303657"/>
                  </a:cubicBezTo>
                  <a:cubicBezTo>
                    <a:pt x="360895" y="303657"/>
                    <a:pt x="426427" y="299466"/>
                    <a:pt x="462336" y="264319"/>
                  </a:cubicBezTo>
                  <a:cubicBezTo>
                    <a:pt x="479481" y="247555"/>
                    <a:pt x="487768" y="226028"/>
                    <a:pt x="486815" y="200311"/>
                  </a:cubicBezTo>
                  <a:cubicBezTo>
                    <a:pt x="488054" y="195167"/>
                    <a:pt x="494626" y="170402"/>
                    <a:pt x="510247" y="140779"/>
                  </a:cubicBezTo>
                  <a:cubicBezTo>
                    <a:pt x="520915" y="148876"/>
                    <a:pt x="537012" y="164878"/>
                    <a:pt x="534345" y="180499"/>
                  </a:cubicBezTo>
                  <a:cubicBezTo>
                    <a:pt x="533774" y="183642"/>
                    <a:pt x="535202" y="186785"/>
                    <a:pt x="537869" y="188500"/>
                  </a:cubicBezTo>
                  <a:cubicBezTo>
                    <a:pt x="539203" y="189357"/>
                    <a:pt x="540727" y="189833"/>
                    <a:pt x="542251" y="189833"/>
                  </a:cubicBezTo>
                  <a:cubicBezTo>
                    <a:pt x="543775" y="189833"/>
                    <a:pt x="545299" y="189357"/>
                    <a:pt x="546632" y="188500"/>
                  </a:cubicBezTo>
                  <a:cubicBezTo>
                    <a:pt x="548252" y="187452"/>
                    <a:pt x="582542" y="164592"/>
                    <a:pt x="580922" y="115252"/>
                  </a:cubicBezTo>
                  <a:cubicBezTo>
                    <a:pt x="595591" y="128778"/>
                    <a:pt x="615022" y="151829"/>
                    <a:pt x="609783" y="175641"/>
                  </a:cubicBezTo>
                  <a:cubicBezTo>
                    <a:pt x="609021" y="179165"/>
                    <a:pt x="610640" y="182689"/>
                    <a:pt x="613784" y="184404"/>
                  </a:cubicBezTo>
                  <a:cubicBezTo>
                    <a:pt x="616927" y="186118"/>
                    <a:pt x="620737" y="185547"/>
                    <a:pt x="623309" y="183070"/>
                  </a:cubicBezTo>
                  <a:cubicBezTo>
                    <a:pt x="625880" y="180499"/>
                    <a:pt x="686459" y="118777"/>
                    <a:pt x="629595" y="4572"/>
                  </a:cubicBezTo>
                  <a:cubicBezTo>
                    <a:pt x="627500" y="571"/>
                    <a:pt x="622642" y="-1048"/>
                    <a:pt x="618641" y="8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5147767-88DE-43B3-B272-6806D7367702}"/>
                </a:ext>
              </a:extLst>
            </p:cNvPr>
            <p:cNvSpPr/>
            <p:nvPr/>
          </p:nvSpPr>
          <p:spPr>
            <a:xfrm>
              <a:off x="9793445" y="2853736"/>
              <a:ext cx="43548" cy="223570"/>
            </a:xfrm>
            <a:custGeom>
              <a:avLst/>
              <a:gdLst>
                <a:gd name="connsiteX0" fmla="*/ 4836 w 43548"/>
                <a:gd name="connsiteY0" fmla="*/ 685 h 223570"/>
                <a:gd name="connsiteX1" fmla="*/ 645 w 43548"/>
                <a:gd name="connsiteY1" fmla="*/ 11258 h 223570"/>
                <a:gd name="connsiteX2" fmla="*/ 10455 w 43548"/>
                <a:gd name="connsiteY2" fmla="*/ 211569 h 223570"/>
                <a:gd name="connsiteX3" fmla="*/ 13503 w 43548"/>
                <a:gd name="connsiteY3" fmla="*/ 222522 h 223570"/>
                <a:gd name="connsiteX4" fmla="*/ 17409 w 43548"/>
                <a:gd name="connsiteY4" fmla="*/ 223570 h 223570"/>
                <a:gd name="connsiteX5" fmla="*/ 24362 w 43548"/>
                <a:gd name="connsiteY5" fmla="*/ 219474 h 223570"/>
                <a:gd name="connsiteX6" fmla="*/ 15313 w 43548"/>
                <a:gd name="connsiteY6" fmla="*/ 4876 h 223570"/>
                <a:gd name="connsiteX7" fmla="*/ 4836 w 43548"/>
                <a:gd name="connsiteY7" fmla="*/ 685 h 22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48" h="223570">
                  <a:moveTo>
                    <a:pt x="4836" y="685"/>
                  </a:moveTo>
                  <a:cubicBezTo>
                    <a:pt x="740" y="2495"/>
                    <a:pt x="-1070" y="7162"/>
                    <a:pt x="645" y="11258"/>
                  </a:cubicBezTo>
                  <a:cubicBezTo>
                    <a:pt x="1216" y="12496"/>
                    <a:pt x="53508" y="134988"/>
                    <a:pt x="10455" y="211569"/>
                  </a:cubicBezTo>
                  <a:cubicBezTo>
                    <a:pt x="8265" y="215474"/>
                    <a:pt x="9693" y="220332"/>
                    <a:pt x="13503" y="222522"/>
                  </a:cubicBezTo>
                  <a:cubicBezTo>
                    <a:pt x="14742" y="223189"/>
                    <a:pt x="16075" y="223570"/>
                    <a:pt x="17409" y="223570"/>
                  </a:cubicBezTo>
                  <a:cubicBezTo>
                    <a:pt x="20171" y="223570"/>
                    <a:pt x="22933" y="222141"/>
                    <a:pt x="24362" y="219474"/>
                  </a:cubicBezTo>
                  <a:cubicBezTo>
                    <a:pt x="71320" y="136035"/>
                    <a:pt x="17599" y="10210"/>
                    <a:pt x="15313" y="4876"/>
                  </a:cubicBezTo>
                  <a:cubicBezTo>
                    <a:pt x="13694" y="780"/>
                    <a:pt x="8931" y="-1125"/>
                    <a:pt x="4836" y="6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ACDEFDAD-99FA-498F-86DB-2D547356C889}"/>
                </a:ext>
              </a:extLst>
            </p:cNvPr>
            <p:cNvSpPr/>
            <p:nvPr/>
          </p:nvSpPr>
          <p:spPr>
            <a:xfrm>
              <a:off x="9658919" y="2430814"/>
              <a:ext cx="80747" cy="157193"/>
            </a:xfrm>
            <a:custGeom>
              <a:avLst/>
              <a:gdLst>
                <a:gd name="connsiteX0" fmla="*/ 80211 w 80747"/>
                <a:gd name="connsiteY0" fmla="*/ 153859 h 157193"/>
                <a:gd name="connsiteX1" fmla="*/ 77449 w 80747"/>
                <a:gd name="connsiteY1" fmla="*/ 146239 h 157193"/>
                <a:gd name="connsiteX2" fmla="*/ 11536 w 80747"/>
                <a:gd name="connsiteY2" fmla="*/ 79564 h 157193"/>
                <a:gd name="connsiteX3" fmla="*/ 57637 w 80747"/>
                <a:gd name="connsiteY3" fmla="*/ 10603 h 157193"/>
                <a:gd name="connsiteX4" fmla="*/ 59352 w 80747"/>
                <a:gd name="connsiteY4" fmla="*/ 2698 h 157193"/>
                <a:gd name="connsiteX5" fmla="*/ 51541 w 80747"/>
                <a:gd name="connsiteY5" fmla="*/ 888 h 157193"/>
                <a:gd name="connsiteX6" fmla="*/ 106 w 80747"/>
                <a:gd name="connsiteY6" fmla="*/ 80231 h 157193"/>
                <a:gd name="connsiteX7" fmla="*/ 72591 w 80747"/>
                <a:gd name="connsiteY7" fmla="*/ 156622 h 157193"/>
                <a:gd name="connsiteX8" fmla="*/ 75068 w 80747"/>
                <a:gd name="connsiteY8" fmla="*/ 157193 h 157193"/>
                <a:gd name="connsiteX9" fmla="*/ 80211 w 80747"/>
                <a:gd name="connsiteY9" fmla="*/ 153859 h 15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747" h="157193">
                  <a:moveTo>
                    <a:pt x="80211" y="153859"/>
                  </a:moveTo>
                  <a:cubicBezTo>
                    <a:pt x="81545" y="151002"/>
                    <a:pt x="80307" y="147573"/>
                    <a:pt x="77449" y="146239"/>
                  </a:cubicBezTo>
                  <a:cubicBezTo>
                    <a:pt x="35253" y="126237"/>
                    <a:pt x="13060" y="103853"/>
                    <a:pt x="11536" y="79564"/>
                  </a:cubicBezTo>
                  <a:cubicBezTo>
                    <a:pt x="9155" y="42036"/>
                    <a:pt x="57161" y="10889"/>
                    <a:pt x="57637" y="10603"/>
                  </a:cubicBezTo>
                  <a:cubicBezTo>
                    <a:pt x="60304" y="8889"/>
                    <a:pt x="61066" y="5365"/>
                    <a:pt x="59352" y="2698"/>
                  </a:cubicBezTo>
                  <a:cubicBezTo>
                    <a:pt x="57828" y="31"/>
                    <a:pt x="54208" y="-827"/>
                    <a:pt x="51541" y="888"/>
                  </a:cubicBezTo>
                  <a:cubicBezTo>
                    <a:pt x="49350" y="2317"/>
                    <a:pt x="-2656" y="35940"/>
                    <a:pt x="106" y="80231"/>
                  </a:cubicBezTo>
                  <a:cubicBezTo>
                    <a:pt x="1916" y="108997"/>
                    <a:pt x="26300" y="134714"/>
                    <a:pt x="72591" y="156622"/>
                  </a:cubicBezTo>
                  <a:cubicBezTo>
                    <a:pt x="73353" y="157003"/>
                    <a:pt x="74211" y="157193"/>
                    <a:pt x="75068" y="157193"/>
                  </a:cubicBezTo>
                  <a:cubicBezTo>
                    <a:pt x="77163" y="157193"/>
                    <a:pt x="79259" y="155955"/>
                    <a:pt x="80211" y="153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3C99FFD-E41B-4606-8F38-A68FA36A893A}"/>
                </a:ext>
              </a:extLst>
            </p:cNvPr>
            <p:cNvSpPr/>
            <p:nvPr/>
          </p:nvSpPr>
          <p:spPr>
            <a:xfrm>
              <a:off x="9127845" y="2383205"/>
              <a:ext cx="668463" cy="221756"/>
            </a:xfrm>
            <a:custGeom>
              <a:avLst/>
              <a:gdLst>
                <a:gd name="connsiteX0" fmla="*/ 24640 w 668463"/>
                <a:gd name="connsiteY0" fmla="*/ 221756 h 221756"/>
                <a:gd name="connsiteX1" fmla="*/ 27117 w 668463"/>
                <a:gd name="connsiteY1" fmla="*/ 221375 h 221756"/>
                <a:gd name="connsiteX2" fmla="*/ 32356 w 668463"/>
                <a:gd name="connsiteY2" fmla="*/ 211279 h 221756"/>
                <a:gd name="connsiteX3" fmla="*/ 63217 w 668463"/>
                <a:gd name="connsiteY3" fmla="*/ 16302 h 221756"/>
                <a:gd name="connsiteX4" fmla="*/ 138940 w 668463"/>
                <a:gd name="connsiteY4" fmla="*/ 61736 h 221756"/>
                <a:gd name="connsiteX5" fmla="*/ 139226 w 668463"/>
                <a:gd name="connsiteY5" fmla="*/ 62022 h 221756"/>
                <a:gd name="connsiteX6" fmla="*/ 178183 w 668463"/>
                <a:gd name="connsiteY6" fmla="*/ 99741 h 221756"/>
                <a:gd name="connsiteX7" fmla="*/ 170468 w 668463"/>
                <a:gd name="connsiteY7" fmla="*/ 103456 h 221756"/>
                <a:gd name="connsiteX8" fmla="*/ 166849 w 668463"/>
                <a:gd name="connsiteY8" fmla="*/ 114219 h 221756"/>
                <a:gd name="connsiteX9" fmla="*/ 173992 w 668463"/>
                <a:gd name="connsiteY9" fmla="*/ 118696 h 221756"/>
                <a:gd name="connsiteX10" fmla="*/ 177612 w 668463"/>
                <a:gd name="connsiteY10" fmla="*/ 117838 h 221756"/>
                <a:gd name="connsiteX11" fmla="*/ 309057 w 668463"/>
                <a:gd name="connsiteY11" fmla="*/ 84596 h 221756"/>
                <a:gd name="connsiteX12" fmla="*/ 311819 w 668463"/>
                <a:gd name="connsiteY12" fmla="*/ 84787 h 221756"/>
                <a:gd name="connsiteX13" fmla="*/ 334298 w 668463"/>
                <a:gd name="connsiteY13" fmla="*/ 83834 h 221756"/>
                <a:gd name="connsiteX14" fmla="*/ 356777 w 668463"/>
                <a:gd name="connsiteY14" fmla="*/ 84787 h 221756"/>
                <a:gd name="connsiteX15" fmla="*/ 359539 w 668463"/>
                <a:gd name="connsiteY15" fmla="*/ 84596 h 221756"/>
                <a:gd name="connsiteX16" fmla="*/ 490984 w 668463"/>
                <a:gd name="connsiteY16" fmla="*/ 117838 h 221756"/>
                <a:gd name="connsiteX17" fmla="*/ 494604 w 668463"/>
                <a:gd name="connsiteY17" fmla="*/ 118696 h 221756"/>
                <a:gd name="connsiteX18" fmla="*/ 501748 w 668463"/>
                <a:gd name="connsiteY18" fmla="*/ 114219 h 221756"/>
                <a:gd name="connsiteX19" fmla="*/ 498128 w 668463"/>
                <a:gd name="connsiteY19" fmla="*/ 103456 h 221756"/>
                <a:gd name="connsiteX20" fmla="*/ 490413 w 668463"/>
                <a:gd name="connsiteY20" fmla="*/ 99741 h 221756"/>
                <a:gd name="connsiteX21" fmla="*/ 529370 w 668463"/>
                <a:gd name="connsiteY21" fmla="*/ 62117 h 221756"/>
                <a:gd name="connsiteX22" fmla="*/ 529656 w 668463"/>
                <a:gd name="connsiteY22" fmla="*/ 61831 h 221756"/>
                <a:gd name="connsiteX23" fmla="*/ 605380 w 668463"/>
                <a:gd name="connsiteY23" fmla="*/ 16397 h 221756"/>
                <a:gd name="connsiteX24" fmla="*/ 636145 w 668463"/>
                <a:gd name="connsiteY24" fmla="*/ 211279 h 221756"/>
                <a:gd name="connsiteX25" fmla="*/ 641384 w 668463"/>
                <a:gd name="connsiteY25" fmla="*/ 221375 h 221756"/>
                <a:gd name="connsiteX26" fmla="*/ 643861 w 668463"/>
                <a:gd name="connsiteY26" fmla="*/ 221756 h 221756"/>
                <a:gd name="connsiteX27" fmla="*/ 651481 w 668463"/>
                <a:gd name="connsiteY27" fmla="*/ 216136 h 221756"/>
                <a:gd name="connsiteX28" fmla="*/ 610428 w 668463"/>
                <a:gd name="connsiteY28" fmla="*/ 1062 h 221756"/>
                <a:gd name="connsiteX29" fmla="*/ 610047 w 668463"/>
                <a:gd name="connsiteY29" fmla="*/ 967 h 221756"/>
                <a:gd name="connsiteX30" fmla="*/ 517559 w 668463"/>
                <a:gd name="connsiteY30" fmla="*/ 51163 h 221756"/>
                <a:gd name="connsiteX31" fmla="*/ 474030 w 668463"/>
                <a:gd name="connsiteY31" fmla="*/ 92692 h 221756"/>
                <a:gd name="connsiteX32" fmla="*/ 334298 w 668463"/>
                <a:gd name="connsiteY32" fmla="*/ 67737 h 221756"/>
                <a:gd name="connsiteX33" fmla="*/ 194471 w 668463"/>
                <a:gd name="connsiteY33" fmla="*/ 92788 h 221756"/>
                <a:gd name="connsiteX34" fmla="*/ 150942 w 668463"/>
                <a:gd name="connsiteY34" fmla="*/ 51259 h 221756"/>
                <a:gd name="connsiteX35" fmla="*/ 58454 w 668463"/>
                <a:gd name="connsiteY35" fmla="*/ 1062 h 221756"/>
                <a:gd name="connsiteX36" fmla="*/ 58073 w 668463"/>
                <a:gd name="connsiteY36" fmla="*/ 1157 h 221756"/>
                <a:gd name="connsiteX37" fmla="*/ 17020 w 668463"/>
                <a:gd name="connsiteY37" fmla="*/ 216136 h 221756"/>
                <a:gd name="connsiteX38" fmla="*/ 24640 w 668463"/>
                <a:gd name="connsiteY38" fmla="*/ 221756 h 22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68463" h="221756">
                  <a:moveTo>
                    <a:pt x="24640" y="221756"/>
                  </a:moveTo>
                  <a:cubicBezTo>
                    <a:pt x="25498" y="221756"/>
                    <a:pt x="26260" y="221661"/>
                    <a:pt x="27117" y="221375"/>
                  </a:cubicBezTo>
                  <a:cubicBezTo>
                    <a:pt x="31308" y="220042"/>
                    <a:pt x="33689" y="215470"/>
                    <a:pt x="32356" y="211279"/>
                  </a:cubicBezTo>
                  <a:cubicBezTo>
                    <a:pt x="31784" y="209659"/>
                    <a:pt x="-19175" y="45639"/>
                    <a:pt x="63217" y="16302"/>
                  </a:cubicBezTo>
                  <a:cubicBezTo>
                    <a:pt x="65122" y="15921"/>
                    <a:pt x="95125" y="10587"/>
                    <a:pt x="138940" y="61736"/>
                  </a:cubicBezTo>
                  <a:cubicBezTo>
                    <a:pt x="139036" y="61831"/>
                    <a:pt x="139131" y="61927"/>
                    <a:pt x="139226" y="62022"/>
                  </a:cubicBezTo>
                  <a:cubicBezTo>
                    <a:pt x="140083" y="62974"/>
                    <a:pt x="159229" y="82977"/>
                    <a:pt x="178183" y="99741"/>
                  </a:cubicBezTo>
                  <a:cubicBezTo>
                    <a:pt x="175612" y="100979"/>
                    <a:pt x="173040" y="102122"/>
                    <a:pt x="170468" y="103456"/>
                  </a:cubicBezTo>
                  <a:cubicBezTo>
                    <a:pt x="166468" y="105456"/>
                    <a:pt x="164848" y="110314"/>
                    <a:pt x="166849" y="114219"/>
                  </a:cubicBezTo>
                  <a:cubicBezTo>
                    <a:pt x="168277" y="116981"/>
                    <a:pt x="171040" y="118696"/>
                    <a:pt x="173992" y="118696"/>
                  </a:cubicBezTo>
                  <a:cubicBezTo>
                    <a:pt x="175231" y="118696"/>
                    <a:pt x="176469" y="118410"/>
                    <a:pt x="177612" y="117838"/>
                  </a:cubicBezTo>
                  <a:cubicBezTo>
                    <a:pt x="224380" y="94312"/>
                    <a:pt x="273910" y="86692"/>
                    <a:pt x="309057" y="84596"/>
                  </a:cubicBezTo>
                  <a:cubicBezTo>
                    <a:pt x="309914" y="84787"/>
                    <a:pt x="310867" y="84882"/>
                    <a:pt x="311819" y="84787"/>
                  </a:cubicBezTo>
                  <a:cubicBezTo>
                    <a:pt x="312105" y="84787"/>
                    <a:pt x="320487" y="83929"/>
                    <a:pt x="334298" y="83834"/>
                  </a:cubicBezTo>
                  <a:cubicBezTo>
                    <a:pt x="348205" y="83929"/>
                    <a:pt x="356491" y="84787"/>
                    <a:pt x="356777" y="84787"/>
                  </a:cubicBezTo>
                  <a:cubicBezTo>
                    <a:pt x="357730" y="84882"/>
                    <a:pt x="358682" y="84787"/>
                    <a:pt x="359539" y="84596"/>
                  </a:cubicBezTo>
                  <a:cubicBezTo>
                    <a:pt x="394687" y="86692"/>
                    <a:pt x="444217" y="94407"/>
                    <a:pt x="490984" y="117838"/>
                  </a:cubicBezTo>
                  <a:cubicBezTo>
                    <a:pt x="492127" y="118410"/>
                    <a:pt x="493366" y="118696"/>
                    <a:pt x="494604" y="118696"/>
                  </a:cubicBezTo>
                  <a:cubicBezTo>
                    <a:pt x="497557" y="118696"/>
                    <a:pt x="500414" y="117076"/>
                    <a:pt x="501748" y="114219"/>
                  </a:cubicBezTo>
                  <a:cubicBezTo>
                    <a:pt x="503748" y="110218"/>
                    <a:pt x="502129" y="105456"/>
                    <a:pt x="498128" y="103456"/>
                  </a:cubicBezTo>
                  <a:cubicBezTo>
                    <a:pt x="495556" y="102122"/>
                    <a:pt x="492985" y="100979"/>
                    <a:pt x="490413" y="99741"/>
                  </a:cubicBezTo>
                  <a:cubicBezTo>
                    <a:pt x="509368" y="83072"/>
                    <a:pt x="528418" y="62974"/>
                    <a:pt x="529370" y="62117"/>
                  </a:cubicBezTo>
                  <a:cubicBezTo>
                    <a:pt x="529465" y="62022"/>
                    <a:pt x="529561" y="61927"/>
                    <a:pt x="529656" y="61831"/>
                  </a:cubicBezTo>
                  <a:cubicBezTo>
                    <a:pt x="573471" y="10682"/>
                    <a:pt x="603665" y="16016"/>
                    <a:pt x="605380" y="16397"/>
                  </a:cubicBezTo>
                  <a:cubicBezTo>
                    <a:pt x="687676" y="45639"/>
                    <a:pt x="636717" y="209659"/>
                    <a:pt x="636145" y="211279"/>
                  </a:cubicBezTo>
                  <a:cubicBezTo>
                    <a:pt x="634812" y="215470"/>
                    <a:pt x="637193" y="220042"/>
                    <a:pt x="641384" y="221375"/>
                  </a:cubicBezTo>
                  <a:cubicBezTo>
                    <a:pt x="642146" y="221661"/>
                    <a:pt x="643003" y="221756"/>
                    <a:pt x="643861" y="221756"/>
                  </a:cubicBezTo>
                  <a:cubicBezTo>
                    <a:pt x="647290" y="221756"/>
                    <a:pt x="650433" y="219565"/>
                    <a:pt x="651481" y="216136"/>
                  </a:cubicBezTo>
                  <a:cubicBezTo>
                    <a:pt x="653862" y="208802"/>
                    <a:pt x="707678" y="35257"/>
                    <a:pt x="610428" y="1062"/>
                  </a:cubicBezTo>
                  <a:cubicBezTo>
                    <a:pt x="610333" y="1062"/>
                    <a:pt x="610142" y="967"/>
                    <a:pt x="610047" y="967"/>
                  </a:cubicBezTo>
                  <a:cubicBezTo>
                    <a:pt x="608428" y="490"/>
                    <a:pt x="570042" y="-9987"/>
                    <a:pt x="517559" y="51163"/>
                  </a:cubicBezTo>
                  <a:cubicBezTo>
                    <a:pt x="515559" y="53259"/>
                    <a:pt x="493175" y="76595"/>
                    <a:pt x="474030" y="92692"/>
                  </a:cubicBezTo>
                  <a:cubicBezTo>
                    <a:pt x="418785" y="70785"/>
                    <a:pt x="364492" y="67546"/>
                    <a:pt x="334298" y="67737"/>
                  </a:cubicBezTo>
                  <a:cubicBezTo>
                    <a:pt x="304104" y="67451"/>
                    <a:pt x="249811" y="70785"/>
                    <a:pt x="194471" y="92788"/>
                  </a:cubicBezTo>
                  <a:cubicBezTo>
                    <a:pt x="175326" y="76690"/>
                    <a:pt x="152942" y="53259"/>
                    <a:pt x="150942" y="51259"/>
                  </a:cubicBezTo>
                  <a:cubicBezTo>
                    <a:pt x="98459" y="-9987"/>
                    <a:pt x="60073" y="490"/>
                    <a:pt x="58454" y="1062"/>
                  </a:cubicBezTo>
                  <a:cubicBezTo>
                    <a:pt x="58359" y="1062"/>
                    <a:pt x="58168" y="1157"/>
                    <a:pt x="58073" y="1157"/>
                  </a:cubicBezTo>
                  <a:cubicBezTo>
                    <a:pt x="-39272" y="35257"/>
                    <a:pt x="14639" y="208802"/>
                    <a:pt x="17020" y="216136"/>
                  </a:cubicBezTo>
                  <a:cubicBezTo>
                    <a:pt x="18068" y="219565"/>
                    <a:pt x="21211" y="221756"/>
                    <a:pt x="24640" y="2217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FA1393A-EF95-4CB3-A858-51ACF593E080}"/>
                </a:ext>
              </a:extLst>
            </p:cNvPr>
            <p:cNvSpPr/>
            <p:nvPr/>
          </p:nvSpPr>
          <p:spPr>
            <a:xfrm>
              <a:off x="9056288" y="2618320"/>
              <a:ext cx="83970" cy="173521"/>
            </a:xfrm>
            <a:custGeom>
              <a:avLst/>
              <a:gdLst>
                <a:gd name="connsiteX0" fmla="*/ 9997 w 83970"/>
                <a:gd name="connsiteY0" fmla="*/ 173522 h 173521"/>
                <a:gd name="connsiteX1" fmla="*/ 11616 w 83970"/>
                <a:gd name="connsiteY1" fmla="*/ 173331 h 173521"/>
                <a:gd name="connsiteX2" fmla="*/ 17807 w 83970"/>
                <a:gd name="connsiteY2" fmla="*/ 163806 h 173521"/>
                <a:gd name="connsiteX3" fmla="*/ 81625 w 83970"/>
                <a:gd name="connsiteY3" fmla="*/ 13692 h 173521"/>
                <a:gd name="connsiteX4" fmla="*/ 81529 w 83970"/>
                <a:gd name="connsiteY4" fmla="*/ 2357 h 173521"/>
                <a:gd name="connsiteX5" fmla="*/ 70195 w 83970"/>
                <a:gd name="connsiteY5" fmla="*/ 2357 h 173521"/>
                <a:gd name="connsiteX6" fmla="*/ 2186 w 83970"/>
                <a:gd name="connsiteY6" fmla="*/ 167140 h 173521"/>
                <a:gd name="connsiteX7" fmla="*/ 9997 w 83970"/>
                <a:gd name="connsiteY7" fmla="*/ 173522 h 173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70" h="173521">
                  <a:moveTo>
                    <a:pt x="9997" y="173522"/>
                  </a:moveTo>
                  <a:cubicBezTo>
                    <a:pt x="10568" y="173522"/>
                    <a:pt x="11140" y="173522"/>
                    <a:pt x="11616" y="173331"/>
                  </a:cubicBezTo>
                  <a:cubicBezTo>
                    <a:pt x="15997" y="172379"/>
                    <a:pt x="18760" y="168188"/>
                    <a:pt x="17807" y="163806"/>
                  </a:cubicBezTo>
                  <a:cubicBezTo>
                    <a:pt x="3139" y="93893"/>
                    <a:pt x="80863" y="14454"/>
                    <a:pt x="81625" y="13692"/>
                  </a:cubicBezTo>
                  <a:cubicBezTo>
                    <a:pt x="84768" y="10549"/>
                    <a:pt x="84768" y="5405"/>
                    <a:pt x="81529" y="2357"/>
                  </a:cubicBezTo>
                  <a:cubicBezTo>
                    <a:pt x="78386" y="-786"/>
                    <a:pt x="73338" y="-786"/>
                    <a:pt x="70195" y="2357"/>
                  </a:cubicBezTo>
                  <a:cubicBezTo>
                    <a:pt x="66766" y="5882"/>
                    <a:pt x="-14197" y="88749"/>
                    <a:pt x="2186" y="167140"/>
                  </a:cubicBezTo>
                  <a:cubicBezTo>
                    <a:pt x="2948" y="170950"/>
                    <a:pt x="6282" y="173522"/>
                    <a:pt x="9997" y="1735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5000560-6580-4334-BF71-3FEC4A562CA1}"/>
                </a:ext>
              </a:extLst>
            </p:cNvPr>
            <p:cNvSpPr/>
            <p:nvPr/>
          </p:nvSpPr>
          <p:spPr>
            <a:xfrm>
              <a:off x="9052303" y="2758134"/>
              <a:ext cx="51880" cy="202967"/>
            </a:xfrm>
            <a:custGeom>
              <a:avLst/>
              <a:gdLst>
                <a:gd name="connsiteX0" fmla="*/ 50938 w 51880"/>
                <a:gd name="connsiteY0" fmla="*/ 11801 h 202967"/>
                <a:gd name="connsiteX1" fmla="*/ 47605 w 51880"/>
                <a:gd name="connsiteY1" fmla="*/ 942 h 202967"/>
                <a:gd name="connsiteX2" fmla="*/ 36746 w 51880"/>
                <a:gd name="connsiteY2" fmla="*/ 4276 h 202967"/>
                <a:gd name="connsiteX3" fmla="*/ 14934 w 51880"/>
                <a:gd name="connsiteY3" fmla="*/ 198967 h 202967"/>
                <a:gd name="connsiteX4" fmla="*/ 21887 w 51880"/>
                <a:gd name="connsiteY4" fmla="*/ 202968 h 202967"/>
                <a:gd name="connsiteX5" fmla="*/ 25983 w 51880"/>
                <a:gd name="connsiteY5" fmla="*/ 201825 h 202967"/>
                <a:gd name="connsiteX6" fmla="*/ 28840 w 51880"/>
                <a:gd name="connsiteY6" fmla="*/ 190871 h 202967"/>
                <a:gd name="connsiteX7" fmla="*/ 50938 w 51880"/>
                <a:gd name="connsiteY7" fmla="*/ 11801 h 202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880" h="202967">
                  <a:moveTo>
                    <a:pt x="50938" y="11801"/>
                  </a:moveTo>
                  <a:cubicBezTo>
                    <a:pt x="53034" y="7896"/>
                    <a:pt x="51510" y="3038"/>
                    <a:pt x="47605" y="942"/>
                  </a:cubicBezTo>
                  <a:cubicBezTo>
                    <a:pt x="43699" y="-1153"/>
                    <a:pt x="38842" y="371"/>
                    <a:pt x="36746" y="4276"/>
                  </a:cubicBezTo>
                  <a:cubicBezTo>
                    <a:pt x="34079" y="9229"/>
                    <a:pt x="-27643" y="126768"/>
                    <a:pt x="14934" y="198967"/>
                  </a:cubicBezTo>
                  <a:cubicBezTo>
                    <a:pt x="16458" y="201539"/>
                    <a:pt x="19125" y="202968"/>
                    <a:pt x="21887" y="202968"/>
                  </a:cubicBezTo>
                  <a:cubicBezTo>
                    <a:pt x="23316" y="202968"/>
                    <a:pt x="24649" y="202587"/>
                    <a:pt x="25983" y="201825"/>
                  </a:cubicBezTo>
                  <a:cubicBezTo>
                    <a:pt x="29793" y="199539"/>
                    <a:pt x="31126" y="194681"/>
                    <a:pt x="28840" y="190871"/>
                  </a:cubicBezTo>
                  <a:cubicBezTo>
                    <a:pt x="-9260" y="126387"/>
                    <a:pt x="50272" y="12944"/>
                    <a:pt x="50938" y="118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D781C3F-CC94-45B0-A05B-4B056C243CED}"/>
                </a:ext>
              </a:extLst>
            </p:cNvPr>
            <p:cNvSpPr/>
            <p:nvPr/>
          </p:nvSpPr>
          <p:spPr>
            <a:xfrm>
              <a:off x="9087198" y="2853777"/>
              <a:ext cx="43644" cy="223529"/>
            </a:xfrm>
            <a:custGeom>
              <a:avLst/>
              <a:gdLst>
                <a:gd name="connsiteX0" fmla="*/ 38808 w 43644"/>
                <a:gd name="connsiteY0" fmla="*/ 645 h 223529"/>
                <a:gd name="connsiteX1" fmla="*/ 28236 w 43644"/>
                <a:gd name="connsiteY1" fmla="*/ 4836 h 223529"/>
                <a:gd name="connsiteX2" fmla="*/ 19187 w 43644"/>
                <a:gd name="connsiteY2" fmla="*/ 219434 h 223529"/>
                <a:gd name="connsiteX3" fmla="*/ 26235 w 43644"/>
                <a:gd name="connsiteY3" fmla="*/ 223530 h 223529"/>
                <a:gd name="connsiteX4" fmla="*/ 30141 w 43644"/>
                <a:gd name="connsiteY4" fmla="*/ 222482 h 223529"/>
                <a:gd name="connsiteX5" fmla="*/ 33189 w 43644"/>
                <a:gd name="connsiteY5" fmla="*/ 211528 h 223529"/>
                <a:gd name="connsiteX6" fmla="*/ 42999 w 43644"/>
                <a:gd name="connsiteY6" fmla="*/ 11217 h 223529"/>
                <a:gd name="connsiteX7" fmla="*/ 38808 w 43644"/>
                <a:gd name="connsiteY7" fmla="*/ 645 h 223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44" h="223529">
                  <a:moveTo>
                    <a:pt x="38808" y="645"/>
                  </a:moveTo>
                  <a:cubicBezTo>
                    <a:pt x="34713" y="-1070"/>
                    <a:pt x="30045" y="740"/>
                    <a:pt x="28236" y="4836"/>
                  </a:cubicBezTo>
                  <a:cubicBezTo>
                    <a:pt x="25950" y="10170"/>
                    <a:pt x="-27771" y="135995"/>
                    <a:pt x="19187" y="219434"/>
                  </a:cubicBezTo>
                  <a:cubicBezTo>
                    <a:pt x="20711" y="222101"/>
                    <a:pt x="23378" y="223530"/>
                    <a:pt x="26235" y="223530"/>
                  </a:cubicBezTo>
                  <a:cubicBezTo>
                    <a:pt x="27569" y="223530"/>
                    <a:pt x="28902" y="223244"/>
                    <a:pt x="30141" y="222482"/>
                  </a:cubicBezTo>
                  <a:cubicBezTo>
                    <a:pt x="34046" y="220291"/>
                    <a:pt x="35379" y="215433"/>
                    <a:pt x="33189" y="211528"/>
                  </a:cubicBezTo>
                  <a:cubicBezTo>
                    <a:pt x="-9864" y="135042"/>
                    <a:pt x="42428" y="12456"/>
                    <a:pt x="42999" y="11217"/>
                  </a:cubicBezTo>
                  <a:cubicBezTo>
                    <a:pt x="44714" y="7122"/>
                    <a:pt x="42904" y="2359"/>
                    <a:pt x="38808" y="6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E42A5D0-2C6D-4179-B059-6BAED9BC29A8}"/>
                </a:ext>
              </a:extLst>
            </p:cNvPr>
            <p:cNvSpPr/>
            <p:nvPr/>
          </p:nvSpPr>
          <p:spPr>
            <a:xfrm>
              <a:off x="9184524" y="2430786"/>
              <a:ext cx="80755" cy="157030"/>
            </a:xfrm>
            <a:custGeom>
              <a:avLst/>
              <a:gdLst>
                <a:gd name="connsiteX0" fmla="*/ 29302 w 80755"/>
                <a:gd name="connsiteY0" fmla="*/ 915 h 157030"/>
                <a:gd name="connsiteX1" fmla="*/ 21396 w 80755"/>
                <a:gd name="connsiteY1" fmla="*/ 2630 h 157030"/>
                <a:gd name="connsiteX2" fmla="*/ 23111 w 80755"/>
                <a:gd name="connsiteY2" fmla="*/ 10536 h 157030"/>
                <a:gd name="connsiteX3" fmla="*/ 69212 w 80755"/>
                <a:gd name="connsiteY3" fmla="*/ 79497 h 157030"/>
                <a:gd name="connsiteX4" fmla="*/ 3299 w 80755"/>
                <a:gd name="connsiteY4" fmla="*/ 146172 h 157030"/>
                <a:gd name="connsiteX5" fmla="*/ 537 w 80755"/>
                <a:gd name="connsiteY5" fmla="*/ 153792 h 157030"/>
                <a:gd name="connsiteX6" fmla="*/ 5680 w 80755"/>
                <a:gd name="connsiteY6" fmla="*/ 157030 h 157030"/>
                <a:gd name="connsiteX7" fmla="*/ 8157 w 80755"/>
                <a:gd name="connsiteY7" fmla="*/ 156459 h 157030"/>
                <a:gd name="connsiteX8" fmla="*/ 80642 w 80755"/>
                <a:gd name="connsiteY8" fmla="*/ 80068 h 157030"/>
                <a:gd name="connsiteX9" fmla="*/ 29302 w 80755"/>
                <a:gd name="connsiteY9" fmla="*/ 915 h 15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755" h="157030">
                  <a:moveTo>
                    <a:pt x="29302" y="915"/>
                  </a:moveTo>
                  <a:cubicBezTo>
                    <a:pt x="26635" y="-799"/>
                    <a:pt x="23111" y="-37"/>
                    <a:pt x="21396" y="2630"/>
                  </a:cubicBezTo>
                  <a:cubicBezTo>
                    <a:pt x="19682" y="5297"/>
                    <a:pt x="20444" y="8821"/>
                    <a:pt x="23111" y="10536"/>
                  </a:cubicBezTo>
                  <a:cubicBezTo>
                    <a:pt x="23587" y="10821"/>
                    <a:pt x="71593" y="41968"/>
                    <a:pt x="69212" y="79497"/>
                  </a:cubicBezTo>
                  <a:cubicBezTo>
                    <a:pt x="67688" y="103785"/>
                    <a:pt x="45495" y="126169"/>
                    <a:pt x="3299" y="146172"/>
                  </a:cubicBezTo>
                  <a:cubicBezTo>
                    <a:pt x="441" y="147505"/>
                    <a:pt x="-797" y="150934"/>
                    <a:pt x="537" y="153792"/>
                  </a:cubicBezTo>
                  <a:cubicBezTo>
                    <a:pt x="1489" y="155887"/>
                    <a:pt x="3585" y="157030"/>
                    <a:pt x="5680" y="157030"/>
                  </a:cubicBezTo>
                  <a:cubicBezTo>
                    <a:pt x="6537" y="157030"/>
                    <a:pt x="7299" y="156840"/>
                    <a:pt x="8157" y="156459"/>
                  </a:cubicBezTo>
                  <a:cubicBezTo>
                    <a:pt x="54448" y="134551"/>
                    <a:pt x="78832" y="108834"/>
                    <a:pt x="80642" y="80068"/>
                  </a:cubicBezTo>
                  <a:cubicBezTo>
                    <a:pt x="83499" y="35967"/>
                    <a:pt x="31493" y="2344"/>
                    <a:pt x="29302" y="9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5"/>
          <p:cNvSpPr txBox="1">
            <a:spLocks noChangeArrowheads="1"/>
          </p:cNvSpPr>
          <p:nvPr/>
        </p:nvSpPr>
        <p:spPr bwMode="auto">
          <a:xfrm>
            <a:off x="2047082" y="2290763"/>
            <a:ext cx="3316286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43" name="椭圆 42"/>
          <p:cNvSpPr/>
          <p:nvPr/>
        </p:nvSpPr>
        <p:spPr>
          <a:xfrm>
            <a:off x="1634332" y="2413000"/>
            <a:ext cx="207963" cy="207963"/>
          </a:xfrm>
          <a:prstGeom prst="ellipse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4" name="文本框 9"/>
          <p:cNvSpPr txBox="1">
            <a:spLocks noChangeArrowheads="1"/>
          </p:cNvSpPr>
          <p:nvPr/>
        </p:nvSpPr>
        <p:spPr bwMode="auto">
          <a:xfrm>
            <a:off x="2047082" y="3230563"/>
            <a:ext cx="3316286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45" name="椭圆 44"/>
          <p:cNvSpPr/>
          <p:nvPr/>
        </p:nvSpPr>
        <p:spPr>
          <a:xfrm>
            <a:off x="1634332" y="3352800"/>
            <a:ext cx="207963" cy="206375"/>
          </a:xfrm>
          <a:prstGeom prst="ellipse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文本框 5">
            <a:extLst>
              <a:ext uri="{FF2B5EF4-FFF2-40B4-BE49-F238E27FC236}">
                <a16:creationId xmlns:a16="http://schemas.microsoft.com/office/drawing/2014/main" id="{ACB26D22-E04D-46B5-B9D6-BF3EB4558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1382" y="2290763"/>
            <a:ext cx="3316286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F44B19BA-EB6A-4C5A-B0DA-9715057DBDDD}"/>
              </a:ext>
            </a:extLst>
          </p:cNvPr>
          <p:cNvSpPr/>
          <p:nvPr/>
        </p:nvSpPr>
        <p:spPr>
          <a:xfrm>
            <a:off x="6828632" y="2413000"/>
            <a:ext cx="207963" cy="207963"/>
          </a:xfrm>
          <a:prstGeom prst="ellipse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文本框 9">
            <a:extLst>
              <a:ext uri="{FF2B5EF4-FFF2-40B4-BE49-F238E27FC236}">
                <a16:creationId xmlns:a16="http://schemas.microsoft.com/office/drawing/2014/main" id="{40C1A8D3-A106-4F0D-8FF6-094740B60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1382" y="3230563"/>
            <a:ext cx="3316286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86EAFF87-9C30-4AE7-A28E-3D43B3E8BD13}"/>
              </a:ext>
            </a:extLst>
          </p:cNvPr>
          <p:cNvSpPr/>
          <p:nvPr/>
        </p:nvSpPr>
        <p:spPr>
          <a:xfrm>
            <a:off x="6828632" y="3352800"/>
            <a:ext cx="207963" cy="206375"/>
          </a:xfrm>
          <a:prstGeom prst="ellipse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135B12C-FC2A-4B87-9ED9-DB4397258B23}"/>
              </a:ext>
            </a:extLst>
          </p:cNvPr>
          <p:cNvGrpSpPr/>
          <p:nvPr/>
        </p:nvGrpSpPr>
        <p:grpSpPr>
          <a:xfrm>
            <a:off x="3802254" y="188405"/>
            <a:ext cx="4562624" cy="671074"/>
            <a:chOff x="3802254" y="188405"/>
            <a:chExt cx="4562624" cy="671074"/>
          </a:xfrm>
        </p:grpSpPr>
        <p:sp>
          <p:nvSpPr>
            <p:cNvPr id="32" name="文本框 2">
              <a:extLst>
                <a:ext uri="{FF2B5EF4-FFF2-40B4-BE49-F238E27FC236}">
                  <a16:creationId xmlns:a16="http://schemas.microsoft.com/office/drawing/2014/main" id="{E264C040-079A-4425-A4EC-734F0C196A93}"/>
                </a:ext>
              </a:extLst>
            </p:cNvPr>
            <p:cNvSpPr txBox="1"/>
            <p:nvPr/>
          </p:nvSpPr>
          <p:spPr>
            <a:xfrm>
              <a:off x="3802254" y="188405"/>
              <a:ext cx="4562624" cy="457953"/>
            </a:xfrm>
            <a:prstGeom prst="rect">
              <a:avLst/>
            </a:prstGeom>
            <a:noFill/>
          </p:spPr>
          <p:txBody>
            <a:bodyPr wrap="square" lIns="87764" tIns="43882" rIns="87764" bIns="43882" rtlCol="0">
              <a:spAutoFit/>
            </a:bodyPr>
            <a:lstStyle>
              <a:defPPr>
                <a:defRPr lang="zh-CN"/>
              </a:defPPr>
              <a:lvl1pPr algn="ctr">
                <a:defRPr sz="2400" spc="300">
                  <a:solidFill>
                    <a:schemeClr val="tx2"/>
                  </a:solidFill>
                  <a:latin typeface="思源黑体 CN Bold" pitchFamily="34" charset="-122"/>
                  <a:ea typeface="思源黑体 CN Bold" pitchFamily="34" charset="-122"/>
                </a:defRPr>
              </a:lvl1pPr>
            </a:lstStyle>
            <a:p>
              <a:r>
                <a:rPr lang="zh-CN" altLang="en-US" b="1" spc="0" dirty="0">
                  <a:gradFill flip="none" rotWithShape="1"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spc="0" dirty="0">
                <a:gradFill flip="none" rotWithShape="1">
                  <a:gsLst>
                    <a:gs pos="0">
                      <a:srgbClr val="EEDBB8"/>
                    </a:gs>
                    <a:gs pos="100000">
                      <a:srgbClr val="E5C46A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8827670-2D06-4193-B0C5-817BBCC727B9}"/>
                </a:ext>
              </a:extLst>
            </p:cNvPr>
            <p:cNvSpPr txBox="1"/>
            <p:nvPr/>
          </p:nvSpPr>
          <p:spPr>
            <a:xfrm>
              <a:off x="4281753" y="551702"/>
              <a:ext cx="360362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0">
                        <a:srgbClr val="EEDBB8"/>
                      </a:gs>
                      <a:gs pos="100000">
                        <a:srgbClr val="E5C46A"/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E6C9B04C-3CBA-426B-816E-EA6ABED439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62"/>
          <a:stretch/>
        </p:blipFill>
        <p:spPr>
          <a:xfrm>
            <a:off x="5595114" y="859478"/>
            <a:ext cx="977931" cy="4995221"/>
          </a:xfrm>
          <a:prstGeom prst="rect">
            <a:avLst/>
          </a:prstGeom>
        </p:spPr>
      </p:pic>
      <p:sp>
        <p:nvSpPr>
          <p:cNvPr id="35" name="文本框 9">
            <a:extLst>
              <a:ext uri="{FF2B5EF4-FFF2-40B4-BE49-F238E27FC236}">
                <a16:creationId xmlns:a16="http://schemas.microsoft.com/office/drawing/2014/main" id="{F3918EF7-4128-43FB-9038-2520AB919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082" y="4219576"/>
            <a:ext cx="3316286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ADD60494-845E-498B-AB1C-6E0D04E74607}"/>
              </a:ext>
            </a:extLst>
          </p:cNvPr>
          <p:cNvSpPr/>
          <p:nvPr/>
        </p:nvSpPr>
        <p:spPr>
          <a:xfrm>
            <a:off x="1634332" y="4341813"/>
            <a:ext cx="207963" cy="206375"/>
          </a:xfrm>
          <a:prstGeom prst="ellipse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文本框 9">
            <a:extLst>
              <a:ext uri="{FF2B5EF4-FFF2-40B4-BE49-F238E27FC236}">
                <a16:creationId xmlns:a16="http://schemas.microsoft.com/office/drawing/2014/main" id="{6EBB1EC8-9EA0-496A-869C-5A5BDCADB6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1382" y="4219576"/>
            <a:ext cx="3316286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E767231F-63F9-45E5-BA82-46C7BCEE8BE7}"/>
              </a:ext>
            </a:extLst>
          </p:cNvPr>
          <p:cNvSpPr/>
          <p:nvPr/>
        </p:nvSpPr>
        <p:spPr>
          <a:xfrm>
            <a:off x="6828632" y="4341813"/>
            <a:ext cx="207963" cy="206375"/>
          </a:xfrm>
          <a:prstGeom prst="ellipse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380;#83093;#104002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qluvj5md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1492</Words>
  <Application>Microsoft Office PowerPoint</Application>
  <PresentationFormat>宽屏</PresentationFormat>
  <Paragraphs>154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阿里巴巴普惠体 2.0 55 Regular</vt:lpstr>
      <vt:lpstr>等线</vt:lpstr>
      <vt:lpstr>鸿雷板书简体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喜庆春节风年终总结汇报ppt模板</dc:title>
  <dc:creator>51PPT模板网</dc:creator>
  <cp:keywords>www.51pptmoban.com</cp:keywords>
  <dc:description>www.51pptmoban.com</dc:description>
  <cp:lastModifiedBy>Win user</cp:lastModifiedBy>
  <cp:revision>146</cp:revision>
  <dcterms:created xsi:type="dcterms:W3CDTF">2020-10-26T07:31:00Z</dcterms:created>
  <dcterms:modified xsi:type="dcterms:W3CDTF">2022-10-21T14:39:32Z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