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6" r:id="rId2"/>
    <p:sldId id="279" r:id="rId3"/>
    <p:sldId id="692" r:id="rId4"/>
    <p:sldId id="280" r:id="rId5"/>
    <p:sldId id="313" r:id="rId6"/>
    <p:sldId id="693" r:id="rId7"/>
    <p:sldId id="298" r:id="rId8"/>
    <p:sldId id="263" r:id="rId9"/>
    <p:sldId id="272" r:id="rId10"/>
    <p:sldId id="685" r:id="rId11"/>
    <p:sldId id="269" r:id="rId12"/>
    <p:sldId id="689" r:id="rId13"/>
    <p:sldId id="274" r:id="rId14"/>
    <p:sldId id="682" r:id="rId15"/>
    <p:sldId id="686" r:id="rId16"/>
    <p:sldId id="691" r:id="rId17"/>
    <p:sldId id="684" r:id="rId18"/>
    <p:sldId id="276" r:id="rId19"/>
    <p:sldId id="270" r:id="rId20"/>
    <p:sldId id="687" r:id="rId21"/>
    <p:sldId id="690" r:id="rId22"/>
    <p:sldId id="275" r:id="rId23"/>
    <p:sldId id="273" r:id="rId24"/>
    <p:sldId id="681" r:id="rId25"/>
    <p:sldId id="277" r:id="rId26"/>
    <p:sldId id="256" r:id="rId27"/>
    <p:sldId id="291" r:id="rId28"/>
    <p:sldId id="290" r:id="rId29"/>
    <p:sldId id="378"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用色规范" id="{55B0091E-31AE-41CE-B32B-76028779EF68}">
          <p14:sldIdLst>
            <p14:sldId id="266"/>
            <p14:sldId id="279"/>
            <p14:sldId id="692"/>
            <p14:sldId id="280"/>
            <p14:sldId id="313"/>
            <p14:sldId id="693"/>
            <p14:sldId id="298"/>
            <p14:sldId id="263"/>
            <p14:sldId id="272"/>
            <p14:sldId id="685"/>
            <p14:sldId id="269"/>
            <p14:sldId id="689"/>
            <p14:sldId id="274"/>
            <p14:sldId id="682"/>
            <p14:sldId id="686"/>
            <p14:sldId id="691"/>
            <p14:sldId id="684"/>
            <p14:sldId id="276"/>
            <p14:sldId id="270"/>
            <p14:sldId id="687"/>
            <p14:sldId id="690"/>
            <p14:sldId id="275"/>
            <p14:sldId id="273"/>
            <p14:sldId id="681"/>
          </p14:sldIdLst>
        </p14:section>
        <p14:section name="一键换色操作技巧" id="{750DF012-3EDB-4AE4-B1AA-24F23F520A8D}">
          <p14:sldIdLst>
            <p14:sldId id="277"/>
            <p14:sldId id="256"/>
            <p14:sldId id="291"/>
            <p14:sldId id="290"/>
            <p14:sldId id="3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73" autoAdjust="0"/>
    <p:restoredTop sz="94607" autoAdjust="0"/>
  </p:normalViewPr>
  <p:slideViewPr>
    <p:cSldViewPr snapToGrid="0" showGuides="1">
      <p:cViewPr varScale="1">
        <p:scale>
          <a:sx n="108" d="100"/>
          <a:sy n="108" d="100"/>
        </p:scale>
        <p:origin x="228" y="102"/>
      </p:cViewPr>
      <p:guideLst/>
    </p:cSldViewPr>
  </p:slideViewPr>
  <p:notesTextViewPr>
    <p:cViewPr>
      <p:scale>
        <a:sx n="1" d="1"/>
        <a:sy n="1" d="1"/>
      </p:scale>
      <p:origin x="0" y="0"/>
    </p:cViewPr>
  </p:notesTextViewPr>
  <p:sorterViewPr>
    <p:cViewPr>
      <p:scale>
        <a:sx n="75" d="100"/>
        <a:sy n="75" d="100"/>
      </p:scale>
      <p:origin x="0" y="-98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altLang="zh-CN" sz="1800" dirty="0">
                <a:solidFill>
                  <a:schemeClr val="tx1"/>
                </a:solidFill>
              </a:rPr>
              <a:t>20XX</a:t>
            </a:r>
            <a:r>
              <a:rPr lang="zh-CN" altLang="en-US" sz="1800" dirty="0">
                <a:solidFill>
                  <a:schemeClr val="tx1"/>
                </a:solidFill>
              </a:rPr>
              <a:t>年度各类型排名</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62B-4F2A-93EE-3E4E8738F6B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62B-4F2A-93EE-3E4E8738F6B7}"/>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62B-4F2A-93EE-3E4E8738F6B7}"/>
            </c:ext>
          </c:extLst>
        </c:ser>
        <c:dLbls>
          <c:showLegendKey val="0"/>
          <c:showVal val="0"/>
          <c:showCatName val="0"/>
          <c:showSerName val="0"/>
          <c:showPercent val="0"/>
          <c:showBubbleSize val="0"/>
        </c:dLbls>
        <c:gapWidth val="219"/>
        <c:overlap val="-27"/>
        <c:axId val="979475104"/>
        <c:axId val="979484672"/>
      </c:barChart>
      <c:catAx>
        <c:axId val="979475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979484672"/>
        <c:crosses val="autoZero"/>
        <c:auto val="1"/>
        <c:lblAlgn val="ctr"/>
        <c:lblOffset val="100"/>
        <c:noMultiLvlLbl val="0"/>
      </c:catAx>
      <c:valAx>
        <c:axId val="979484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79475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5C0-44F3-AA20-1426BD14C7A1}"/>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5C0-44F3-AA20-1426BD14C7A1}"/>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5C0-44F3-AA20-1426BD14C7A1}"/>
            </c:ext>
          </c:extLst>
        </c:ser>
        <c:dLbls>
          <c:showLegendKey val="0"/>
          <c:showVal val="0"/>
          <c:showCatName val="0"/>
          <c:showSerName val="0"/>
          <c:showPercent val="0"/>
          <c:showBubbleSize val="0"/>
        </c:dLbls>
        <c:gapWidth val="219"/>
        <c:overlap val="-27"/>
        <c:axId val="979475104"/>
        <c:axId val="979484672"/>
      </c:barChart>
      <c:catAx>
        <c:axId val="979475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979484672"/>
        <c:crosses val="autoZero"/>
        <c:auto val="1"/>
        <c:lblAlgn val="ctr"/>
        <c:lblOffset val="100"/>
        <c:noMultiLvlLbl val="0"/>
      </c:catAx>
      <c:valAx>
        <c:axId val="979484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79475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5C0-44F3-AA20-1426BD14C7A1}"/>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5C0-44F3-AA20-1426BD14C7A1}"/>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5C0-44F3-AA20-1426BD14C7A1}"/>
            </c:ext>
          </c:extLst>
        </c:ser>
        <c:dLbls>
          <c:showLegendKey val="0"/>
          <c:showVal val="0"/>
          <c:showCatName val="0"/>
          <c:showSerName val="0"/>
          <c:showPercent val="0"/>
          <c:showBubbleSize val="0"/>
        </c:dLbls>
        <c:gapWidth val="219"/>
        <c:overlap val="-27"/>
        <c:axId val="979475104"/>
        <c:axId val="979484672"/>
      </c:barChart>
      <c:catAx>
        <c:axId val="979475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979484672"/>
        <c:crosses val="autoZero"/>
        <c:auto val="1"/>
        <c:lblAlgn val="ctr"/>
        <c:lblOffset val="100"/>
        <c:noMultiLvlLbl val="0"/>
      </c:catAx>
      <c:valAx>
        <c:axId val="979484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79475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2"/>
                </a:solidFill>
                <a:latin typeface="+mn-lt"/>
                <a:ea typeface="+mn-ea"/>
                <a:cs typeface="+mn-cs"/>
              </a:defRPr>
            </a:pPr>
            <a:r>
              <a:rPr lang="en-US" altLang="zh-CN" dirty="0">
                <a:solidFill>
                  <a:schemeClr val="tx2"/>
                </a:solidFill>
              </a:rPr>
              <a:t>XX</a:t>
            </a:r>
            <a:r>
              <a:rPr lang="zh-CN" altLang="en-US" dirty="0">
                <a:solidFill>
                  <a:schemeClr val="tx2"/>
                </a:solidFill>
              </a:rPr>
              <a:t>问题占比</a:t>
            </a:r>
            <a:r>
              <a:rPr lang="en-US" altLang="zh-CN" dirty="0">
                <a:solidFill>
                  <a:schemeClr val="tx2"/>
                </a:solidFill>
              </a:rPr>
              <a:t>%</a:t>
            </a:r>
            <a:endParaRPr lang="zh-CN" altLang="en-US" dirty="0">
              <a:solidFill>
                <a:schemeClr val="tx2"/>
              </a:solidFill>
            </a:endParaRPr>
          </a:p>
        </c:rich>
      </c:tx>
      <c:layout>
        <c:manualLayout>
          <c:xMode val="edge"/>
          <c:yMode val="edge"/>
          <c:x val="0.36546534609978915"/>
          <c:y val="5.7593017616350786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2"/>
              </a:solidFill>
              <a:latin typeface="+mn-lt"/>
              <a:ea typeface="+mn-ea"/>
              <a:cs typeface="+mn-cs"/>
            </a:defRPr>
          </a:pPr>
          <a:endParaRPr lang="zh-CN"/>
        </a:p>
      </c:txPr>
    </c:title>
    <c:autoTitleDeleted val="0"/>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0F7-4148-86CF-2A78271E5AA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0F7-4148-86CF-2A78271E5AA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0F7-4148-86CF-2A78271E5AA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0F7-4148-86CF-2A78271E5AAE}"/>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2"/>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BA69-4619-A6EF-859403EDF889}"/>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064B2D-8237-40AB-B9A4-9837EEF75D58}" type="datetimeFigureOut">
              <a:rPr lang="zh-CN" altLang="en-US" smtClean="0"/>
              <a:t>2022/1/13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D65219-D28D-40BF-B919-708D851DEFA9}" type="slidenum">
              <a:rPr lang="zh-CN" altLang="en-US" smtClean="0"/>
              <a:t>‹#›</a:t>
            </a:fld>
            <a:endParaRPr lang="zh-CN" altLang="en-US"/>
          </a:p>
        </p:txBody>
      </p:sp>
    </p:spTree>
    <p:extLst>
      <p:ext uri="{BB962C8B-B14F-4D97-AF65-F5344CB8AC3E}">
        <p14:creationId xmlns:p14="http://schemas.microsoft.com/office/powerpoint/2010/main" val="2900773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A06E8F-B69B-45BA-9C0B-5EA7746AD690}" type="slidenum">
              <a:rPr lang="zh-CN" altLang="en-US" smtClean="0"/>
              <a:t>24</a:t>
            </a:fld>
            <a:endParaRPr lang="zh-CN" altLang="en-US"/>
          </a:p>
        </p:txBody>
      </p:sp>
    </p:spTree>
    <p:extLst>
      <p:ext uri="{BB962C8B-B14F-4D97-AF65-F5344CB8AC3E}">
        <p14:creationId xmlns:p14="http://schemas.microsoft.com/office/powerpoint/2010/main" val="2828580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27</a:t>
            </a:fld>
            <a:endParaRPr lang="zh-CN" altLang="en-US"/>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982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18EFD5B-AF5A-4EF1-9E54-034DDB3982BB}"/>
              </a:ext>
            </a:extLst>
          </p:cNvPr>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a:extLst>
              <a:ext uri="{FF2B5EF4-FFF2-40B4-BE49-F238E27FC236}">
                <a16:creationId xmlns:a16="http://schemas.microsoft.com/office/drawing/2014/main" id="{828214DD-57CF-4551-8B9A-6F13F60E3194}"/>
              </a:ext>
            </a:extLst>
          </p:cNvPr>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a:extLst>
              <a:ext uri="{FF2B5EF4-FFF2-40B4-BE49-F238E27FC236}">
                <a16:creationId xmlns:a16="http://schemas.microsoft.com/office/drawing/2014/main" id="{4A22B8A6-908C-48C6-B4CA-FCAF3DC3EC5F}"/>
              </a:ext>
            </a:extLst>
          </p:cNvPr>
          <p:cNvSpPr>
            <a:spLocks noGrp="1" noChangeArrowheads="1"/>
          </p:cNvSpPr>
          <p:nvPr>
            <p:ph type="sldNum" sz="quarter" idx="12"/>
          </p:nvPr>
        </p:nvSpPr>
        <p:spPr>
          <a:ln/>
        </p:spPr>
        <p:txBody>
          <a:bodyPr/>
          <a:lstStyle>
            <a:lvl1pPr>
              <a:defRPr/>
            </a:lvl1pPr>
          </a:lstStyle>
          <a:p>
            <a:fld id="{327B0E72-8579-4D8A-9A2F-3D4A07C6318A}" type="slidenum">
              <a:rPr lang="en-US" altLang="zh-CN"/>
              <a:pPr/>
              <a:t>‹#›</a:t>
            </a:fld>
            <a:endParaRPr lang="en-US" altLang="zh-CN" dirty="0"/>
          </a:p>
        </p:txBody>
      </p:sp>
    </p:spTree>
    <p:extLst>
      <p:ext uri="{BB962C8B-B14F-4D97-AF65-F5344CB8AC3E}">
        <p14:creationId xmlns:p14="http://schemas.microsoft.com/office/powerpoint/2010/main" val="2909193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A9141FB-03D8-4F46-B85D-A9790487CE4D}"/>
              </a:ext>
            </a:extLst>
          </p:cNvPr>
          <p:cNvSpPr>
            <a:spLocks noGrp="1"/>
          </p:cNvSpPr>
          <p:nvPr>
            <p:ph type="dt" sz="half" idx="10"/>
          </p:nvPr>
        </p:nvSpPr>
        <p:spPr/>
        <p:txBody>
          <a:bodyPr/>
          <a:lstStyle/>
          <a:p>
            <a:fld id="{396D9CFC-3746-4F56-AFA6-836DBF2568DC}" type="datetimeFigureOut">
              <a:rPr lang="zh-CN" altLang="en-US" smtClean="0"/>
              <a:t>2022/1/13</a:t>
            </a:fld>
            <a:endParaRPr lang="zh-CN" altLang="en-US"/>
          </a:p>
        </p:txBody>
      </p:sp>
      <p:sp>
        <p:nvSpPr>
          <p:cNvPr id="5" name="页脚占位符 4">
            <a:extLst>
              <a:ext uri="{FF2B5EF4-FFF2-40B4-BE49-F238E27FC236}">
                <a16:creationId xmlns:a16="http://schemas.microsoft.com/office/drawing/2014/main"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632841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8543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04">
          <p15:clr>
            <a:srgbClr val="F26B43"/>
          </p15:clr>
        </p15:guide>
        <p15:guide id="4" pos="576">
          <p15:clr>
            <a:srgbClr val="F26B43"/>
          </p15:clr>
        </p15:guide>
        <p15:guide id="5" pos="7104">
          <p15:clr>
            <a:srgbClr val="F26B43"/>
          </p15:clr>
        </p15:guide>
        <p15:guide id="6" orient="horz" pos="648">
          <p15:clr>
            <a:srgbClr val="F26B43"/>
          </p15:clr>
        </p15:guide>
        <p15:guide id="7" orient="horz" pos="728">
          <p15:clr>
            <a:srgbClr val="F26B43"/>
          </p15:clr>
        </p15:guide>
        <p15:guide id="8" orient="horz" pos="3672">
          <p15:clr>
            <a:srgbClr val="F26B43"/>
          </p15:clr>
        </p15:guide>
        <p15:guide id="9" orient="horz" pos="358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6.jpe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7.pn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1.jpe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7.png"/><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7.png"/><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chart" Target="../charts/chart4.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wav"/><Relationship Id="rId1" Type="http://schemas.openxmlformats.org/officeDocument/2006/relationships/audio" Target="NULL"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6.jpeg"/><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slideLayout" Target="../slideLayouts/slideLayout2.xml"/><Relationship Id="rId7" Type="http://schemas.openxmlformats.org/officeDocument/2006/relationships/image" Target="../media/image16.jpg"/><Relationship Id="rId12" Type="http://schemas.openxmlformats.org/officeDocument/2006/relationships/image" Target="../media/image21.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5.jp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notesSlide" Target="../notesSlides/notesSlide2.xml"/><Relationship Id="rId9"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file:///C:\Users\&#23439;&#27901;\AppData\Local\Temp\2021111100210-290.png" TargetMode="Externa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8" Type="http://schemas.openxmlformats.org/officeDocument/2006/relationships/image" Target="../media/image6.jpeg"/><Relationship Id="rId3" Type="http://schemas.microsoft.com/office/2007/relationships/hdphoto" Target="../media/hdphoto1.wdp"/><Relationship Id="rId7"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8" Type="http://schemas.openxmlformats.org/officeDocument/2006/relationships/image" Target="../media/image11.jpeg"/><Relationship Id="rId3" Type="http://schemas.microsoft.com/office/2007/relationships/hdphoto" Target="../media/hdphoto1.wdp"/><Relationship Id="rId7"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en-US" altLang="zh-CN" sz="2000" dirty="0">
                  <a:solidFill>
                    <a:schemeClr val="tx1">
                      <a:lumMod val="75000"/>
                      <a:lumOff val="25000"/>
                    </a:schemeClr>
                  </a:solidFill>
                  <a:latin typeface="+mj-ea"/>
                  <a:ea typeface="+mj-ea"/>
                </a:rPr>
                <a:t>Water</a:t>
              </a:r>
              <a:r>
                <a:rPr lang="zh-CN" altLang="en-US" sz="2000" dirty="0">
                  <a:solidFill>
                    <a:schemeClr val="tx1">
                      <a:lumMod val="75000"/>
                      <a:lumOff val="25000"/>
                    </a:schemeClr>
                  </a:solidFill>
                  <a:latin typeface="+mj-ea"/>
                  <a:ea typeface="+mj-ea"/>
                </a:rPr>
                <a:t>〇℃</a:t>
              </a:r>
            </a:p>
          </p:txBody>
        </p:sp>
        <p:sp>
          <p:nvSpPr>
            <p:cNvPr id="12" name="文本框 11">
              <a:extLst>
                <a:ext uri="{FF2B5EF4-FFF2-40B4-BE49-F238E27FC236}">
                  <a16:creationId xmlns:a16="http://schemas.microsoft.com/office/drawing/2014/main"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en-US" altLang="zh-CN" sz="2000" dirty="0">
                  <a:solidFill>
                    <a:schemeClr val="tx1">
                      <a:lumMod val="75000"/>
                      <a:lumOff val="25000"/>
                    </a:schemeClr>
                  </a:solidFill>
                  <a:latin typeface="+mj-ea"/>
                  <a:ea typeface="+mj-ea"/>
                </a:rPr>
                <a:t>13500289702(</a:t>
              </a:r>
              <a:r>
                <a:rPr lang="zh-CN" altLang="en-US" sz="2000" dirty="0">
                  <a:solidFill>
                    <a:schemeClr val="tx1">
                      <a:lumMod val="75000"/>
                      <a:lumOff val="25000"/>
                    </a:schemeClr>
                  </a:solidFill>
                  <a:latin typeface="+mj-ea"/>
                  <a:ea typeface="+mj-ea"/>
                </a:rPr>
                <a:t>微信同号</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id="{51FF44EA-AB94-4C8A-A7AF-7EFFDB6BF93D}"/>
              </a:ext>
            </a:extLst>
          </p:cNvPr>
          <p:cNvSpPr/>
          <p:nvPr/>
        </p:nvSpPr>
        <p:spPr>
          <a:xfrm>
            <a:off x="0" y="0"/>
            <a:ext cx="12192000" cy="6858000"/>
          </a:xfrm>
          <a:custGeom>
            <a:avLst/>
            <a:gdLst>
              <a:gd name="connsiteX0" fmla="*/ 8217306 w 12192000"/>
              <a:gd name="connsiteY0" fmla="*/ 0 h 6858000"/>
              <a:gd name="connsiteX1" fmla="*/ 12192000 w 12192000"/>
              <a:gd name="connsiteY1" fmla="*/ 0 h 6858000"/>
              <a:gd name="connsiteX2" fmla="*/ 12192000 w 12192000"/>
              <a:gd name="connsiteY2" fmla="*/ 6858000 h 6858000"/>
              <a:gd name="connsiteX3" fmla="*/ 8217310 w 12192000"/>
              <a:gd name="connsiteY3" fmla="*/ 6858000 h 6858000"/>
              <a:gd name="connsiteX4" fmla="*/ 8240310 w 12192000"/>
              <a:gd name="connsiteY4" fmla="*/ 6837902 h 6858000"/>
              <a:gd name="connsiteX5" fmla="*/ 8324555 w 12192000"/>
              <a:gd name="connsiteY5" fmla="*/ 6728323 h 6858000"/>
              <a:gd name="connsiteX6" fmla="*/ 10077845 w 12192000"/>
              <a:gd name="connsiteY6" fmla="*/ 3691535 h 6858000"/>
              <a:gd name="connsiteX7" fmla="*/ 10077844 w 12192000"/>
              <a:gd name="connsiteY7" fmla="*/ 3166469 h 6858000"/>
              <a:gd name="connsiteX8" fmla="*/ 8324552 w 12192000"/>
              <a:gd name="connsiteY8" fmla="*/ 129679 h 6858000"/>
              <a:gd name="connsiteX9" fmla="*/ 8240308 w 12192000"/>
              <a:gd name="connsiteY9" fmla="*/ 20100 h 6858000"/>
              <a:gd name="connsiteX10" fmla="*/ 0 w 12192000"/>
              <a:gd name="connsiteY10" fmla="*/ 0 h 6858000"/>
              <a:gd name="connsiteX11" fmla="*/ 4015774 w 12192000"/>
              <a:gd name="connsiteY11" fmla="*/ 0 h 6858000"/>
              <a:gd name="connsiteX12" fmla="*/ 3992774 w 12192000"/>
              <a:gd name="connsiteY12" fmla="*/ 20098 h 6858000"/>
              <a:gd name="connsiteX13" fmla="*/ 3908530 w 12192000"/>
              <a:gd name="connsiteY13" fmla="*/ 129678 h 6858000"/>
              <a:gd name="connsiteX14" fmla="*/ 2155240 w 12192000"/>
              <a:gd name="connsiteY14" fmla="*/ 3166465 h 6858000"/>
              <a:gd name="connsiteX15" fmla="*/ 2155240 w 12192000"/>
              <a:gd name="connsiteY15" fmla="*/ 3691532 h 6858000"/>
              <a:gd name="connsiteX16" fmla="*/ 3908532 w 12192000"/>
              <a:gd name="connsiteY16" fmla="*/ 6728322 h 6858000"/>
              <a:gd name="connsiteX17" fmla="*/ 3992777 w 12192000"/>
              <a:gd name="connsiteY17" fmla="*/ 6837901 h 6858000"/>
              <a:gd name="connsiteX18" fmla="*/ 4015778 w 12192000"/>
              <a:gd name="connsiteY18" fmla="*/ 6858000 h 6858000"/>
              <a:gd name="connsiteX19" fmla="*/ 0 w 12192000"/>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0" h="6858000">
                <a:moveTo>
                  <a:pt x="8217306" y="0"/>
                </a:moveTo>
                <a:lnTo>
                  <a:pt x="12192000" y="0"/>
                </a:lnTo>
                <a:lnTo>
                  <a:pt x="12192000" y="6858000"/>
                </a:lnTo>
                <a:lnTo>
                  <a:pt x="8217310" y="6858000"/>
                </a:lnTo>
                <a:lnTo>
                  <a:pt x="8240310" y="6837902"/>
                </a:lnTo>
                <a:cubicBezTo>
                  <a:pt x="8272679" y="6805672"/>
                  <a:pt x="8301099" y="6768950"/>
                  <a:pt x="8324555" y="6728323"/>
                </a:cubicBezTo>
                <a:lnTo>
                  <a:pt x="10077845" y="3691535"/>
                </a:lnTo>
                <a:cubicBezTo>
                  <a:pt x="10171669" y="3529026"/>
                  <a:pt x="10171669" y="3328976"/>
                  <a:pt x="10077844" y="3166469"/>
                </a:cubicBezTo>
                <a:lnTo>
                  <a:pt x="8324552" y="129679"/>
                </a:lnTo>
                <a:cubicBezTo>
                  <a:pt x="8301096" y="89052"/>
                  <a:pt x="8272676" y="52330"/>
                  <a:pt x="8240308" y="20100"/>
                </a:cubicBezTo>
                <a:close/>
                <a:moveTo>
                  <a:pt x="0" y="0"/>
                </a:moveTo>
                <a:lnTo>
                  <a:pt x="4015774" y="0"/>
                </a:lnTo>
                <a:lnTo>
                  <a:pt x="3992774" y="20098"/>
                </a:lnTo>
                <a:cubicBezTo>
                  <a:pt x="3960406" y="52329"/>
                  <a:pt x="3931986" y="89050"/>
                  <a:pt x="3908530" y="129678"/>
                </a:cubicBezTo>
                <a:lnTo>
                  <a:pt x="2155240" y="3166465"/>
                </a:lnTo>
                <a:cubicBezTo>
                  <a:pt x="2061416" y="3328972"/>
                  <a:pt x="2061415" y="3529024"/>
                  <a:pt x="2155240" y="3691532"/>
                </a:cubicBezTo>
                <a:lnTo>
                  <a:pt x="3908532" y="6728322"/>
                </a:lnTo>
                <a:cubicBezTo>
                  <a:pt x="3931988" y="6768949"/>
                  <a:pt x="3960408" y="6805671"/>
                  <a:pt x="3992777" y="6837901"/>
                </a:cubicBezTo>
                <a:lnTo>
                  <a:pt x="4015778"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D4A1166F-62E5-40A5-97F6-4049EB9B6CA5}"/>
              </a:ext>
            </a:extLst>
          </p:cNvPr>
          <p:cNvSpPr/>
          <p:nvPr/>
        </p:nvSpPr>
        <p:spPr>
          <a:xfrm>
            <a:off x="0" y="0"/>
            <a:ext cx="12192000" cy="6858000"/>
          </a:xfrm>
          <a:custGeom>
            <a:avLst/>
            <a:gdLst>
              <a:gd name="connsiteX0" fmla="*/ 8983369 w 12192000"/>
              <a:gd name="connsiteY0" fmla="*/ 0 h 6858000"/>
              <a:gd name="connsiteX1" fmla="*/ 12192000 w 12192000"/>
              <a:gd name="connsiteY1" fmla="*/ 0 h 6858000"/>
              <a:gd name="connsiteX2" fmla="*/ 12192000 w 12192000"/>
              <a:gd name="connsiteY2" fmla="*/ 6858000 h 6858000"/>
              <a:gd name="connsiteX3" fmla="*/ 8983371 w 12192000"/>
              <a:gd name="connsiteY3" fmla="*/ 6858000 h 6858000"/>
              <a:gd name="connsiteX4" fmla="*/ 10784492 w 12192000"/>
              <a:gd name="connsiteY4" fmla="*/ 3738368 h 6858000"/>
              <a:gd name="connsiteX5" fmla="*/ 10784492 w 12192000"/>
              <a:gd name="connsiteY5" fmla="*/ 3119636 h 6858000"/>
              <a:gd name="connsiteX6" fmla="*/ 0 w 12192000"/>
              <a:gd name="connsiteY6" fmla="*/ 0 h 6858000"/>
              <a:gd name="connsiteX7" fmla="*/ 3249713 w 12192000"/>
              <a:gd name="connsiteY7" fmla="*/ 0 h 6858000"/>
              <a:gd name="connsiteX8" fmla="*/ 1448592 w 12192000"/>
              <a:gd name="connsiteY8" fmla="*/ 3119633 h 6858000"/>
              <a:gd name="connsiteX9" fmla="*/ 1448593 w 12192000"/>
              <a:gd name="connsiteY9" fmla="*/ 3738364 h 6858000"/>
              <a:gd name="connsiteX10" fmla="*/ 3249716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983369" y="0"/>
                </a:moveTo>
                <a:lnTo>
                  <a:pt x="12192000" y="0"/>
                </a:lnTo>
                <a:lnTo>
                  <a:pt x="12192000" y="6858000"/>
                </a:lnTo>
                <a:lnTo>
                  <a:pt x="8983371" y="6858000"/>
                </a:lnTo>
                <a:lnTo>
                  <a:pt x="10784492" y="3738368"/>
                </a:lnTo>
                <a:cubicBezTo>
                  <a:pt x="10895053" y="3546870"/>
                  <a:pt x="10895053" y="3311133"/>
                  <a:pt x="10784492" y="3119636"/>
                </a:cubicBezTo>
                <a:close/>
                <a:moveTo>
                  <a:pt x="0" y="0"/>
                </a:moveTo>
                <a:lnTo>
                  <a:pt x="3249713" y="0"/>
                </a:lnTo>
                <a:lnTo>
                  <a:pt x="1448592" y="3119633"/>
                </a:lnTo>
                <a:cubicBezTo>
                  <a:pt x="1338032" y="3311129"/>
                  <a:pt x="1338031" y="3546867"/>
                  <a:pt x="1448593" y="3738364"/>
                </a:cubicBezTo>
                <a:lnTo>
                  <a:pt x="3249716" y="6858000"/>
                </a:lnTo>
                <a:lnTo>
                  <a:pt x="0" y="68580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E705865D-3D5E-43A6-A3F6-86DB201A699B}"/>
              </a:ext>
            </a:extLst>
          </p:cNvPr>
          <p:cNvSpPr/>
          <p:nvPr/>
        </p:nvSpPr>
        <p:spPr>
          <a:xfrm>
            <a:off x="0" y="0"/>
            <a:ext cx="12192000" cy="6858000"/>
          </a:xfrm>
          <a:custGeom>
            <a:avLst/>
            <a:gdLst>
              <a:gd name="connsiteX0" fmla="*/ 9337747 w 12192000"/>
              <a:gd name="connsiteY0" fmla="*/ 0 h 6858000"/>
              <a:gd name="connsiteX1" fmla="*/ 12192000 w 12192000"/>
              <a:gd name="connsiteY1" fmla="*/ 0 h 6858000"/>
              <a:gd name="connsiteX2" fmla="*/ 12192000 w 12192000"/>
              <a:gd name="connsiteY2" fmla="*/ 6858000 h 6858000"/>
              <a:gd name="connsiteX3" fmla="*/ 9337751 w 12192000"/>
              <a:gd name="connsiteY3" fmla="*/ 6858000 h 6858000"/>
              <a:gd name="connsiteX4" fmla="*/ 11125811 w 12192000"/>
              <a:gd name="connsiteY4" fmla="*/ 3760988 h 6858000"/>
              <a:gd name="connsiteX5" fmla="*/ 11125810 w 12192000"/>
              <a:gd name="connsiteY5" fmla="*/ 3097015 h 6858000"/>
              <a:gd name="connsiteX6" fmla="*/ 0 w 12192000"/>
              <a:gd name="connsiteY6" fmla="*/ 0 h 6858000"/>
              <a:gd name="connsiteX7" fmla="*/ 2895334 w 12192000"/>
              <a:gd name="connsiteY7" fmla="*/ 0 h 6858000"/>
              <a:gd name="connsiteX8" fmla="*/ 1107274 w 12192000"/>
              <a:gd name="connsiteY8" fmla="*/ 3097012 h 6858000"/>
              <a:gd name="connsiteX9" fmla="*/ 1107274 w 12192000"/>
              <a:gd name="connsiteY9" fmla="*/ 3760985 h 6858000"/>
              <a:gd name="connsiteX10" fmla="*/ 2895337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9337747" y="0"/>
                </a:moveTo>
                <a:lnTo>
                  <a:pt x="12192000" y="0"/>
                </a:lnTo>
                <a:lnTo>
                  <a:pt x="12192000" y="6858000"/>
                </a:lnTo>
                <a:lnTo>
                  <a:pt x="9337751" y="6858000"/>
                </a:lnTo>
                <a:lnTo>
                  <a:pt x="11125811" y="3760988"/>
                </a:lnTo>
                <a:cubicBezTo>
                  <a:pt x="11244456" y="3555488"/>
                  <a:pt x="11244456" y="3302515"/>
                  <a:pt x="11125810" y="3097015"/>
                </a:cubicBezTo>
                <a:close/>
                <a:moveTo>
                  <a:pt x="0" y="0"/>
                </a:moveTo>
                <a:lnTo>
                  <a:pt x="2895334" y="0"/>
                </a:lnTo>
                <a:lnTo>
                  <a:pt x="1107274" y="3097012"/>
                </a:lnTo>
                <a:cubicBezTo>
                  <a:pt x="988629" y="3302511"/>
                  <a:pt x="988628" y="3555486"/>
                  <a:pt x="1107274" y="3760985"/>
                </a:cubicBezTo>
                <a:lnTo>
                  <a:pt x="2895337" y="6858000"/>
                </a:lnTo>
                <a:lnTo>
                  <a:pt x="0" y="6858000"/>
                </a:ln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0">
            <a:extLst>
              <a:ext uri="{FF2B5EF4-FFF2-40B4-BE49-F238E27FC236}">
                <a16:creationId xmlns:a16="http://schemas.microsoft.com/office/drawing/2014/main" id="{94100F30-6BAB-4B0F-83E0-49C39FEB57FF}"/>
              </a:ext>
            </a:extLst>
          </p:cNvPr>
          <p:cNvSpPr/>
          <p:nvPr/>
        </p:nvSpPr>
        <p:spPr>
          <a:xfrm>
            <a:off x="3674437" y="664778"/>
            <a:ext cx="4884210" cy="5528444"/>
          </a:xfrm>
          <a:custGeom>
            <a:avLst/>
            <a:gdLst>
              <a:gd name="connsiteX0" fmla="*/ 4704210 w 4884210"/>
              <a:gd name="connsiteY0" fmla="*/ 4278095 h 5528444"/>
              <a:gd name="connsiteX1" fmla="*/ 2622106 w 4884210"/>
              <a:gd name="connsiteY1" fmla="*/ 5480198 h 5528444"/>
              <a:gd name="connsiteX2" fmla="*/ 2262106 w 4884210"/>
              <a:gd name="connsiteY2" fmla="*/ 5480198 h 5528444"/>
              <a:gd name="connsiteX3" fmla="*/ 180000 w 4884210"/>
              <a:gd name="connsiteY3" fmla="*/ 4278094 h 5528444"/>
              <a:gd name="connsiteX4" fmla="*/ 0 w 4884210"/>
              <a:gd name="connsiteY4" fmla="*/ 3966325 h 5528444"/>
              <a:gd name="connsiteX5" fmla="*/ 0 w 4884210"/>
              <a:gd name="connsiteY5" fmla="*/ 1562118 h 5528444"/>
              <a:gd name="connsiteX6" fmla="*/ 180000 w 4884210"/>
              <a:gd name="connsiteY6" fmla="*/ 1250349 h 5528444"/>
              <a:gd name="connsiteX7" fmla="*/ 2262104 w 4884210"/>
              <a:gd name="connsiteY7" fmla="*/ 48246 h 5528444"/>
              <a:gd name="connsiteX8" fmla="*/ 2622104 w 4884210"/>
              <a:gd name="connsiteY8" fmla="*/ 48246 h 5528444"/>
              <a:gd name="connsiteX9" fmla="*/ 4704210 w 4884210"/>
              <a:gd name="connsiteY9" fmla="*/ 1250350 h 5528444"/>
              <a:gd name="connsiteX10" fmla="*/ 4884210 w 4884210"/>
              <a:gd name="connsiteY10" fmla="*/ 1562119 h 5528444"/>
              <a:gd name="connsiteX11" fmla="*/ 4884210 w 4884210"/>
              <a:gd name="connsiteY11" fmla="*/ 3966326 h 5528444"/>
              <a:gd name="connsiteX12" fmla="*/ 4704210 w 4884210"/>
              <a:gd name="connsiteY12" fmla="*/ 4278095 h 552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84210" h="5528444">
                <a:moveTo>
                  <a:pt x="4704210" y="4278095"/>
                </a:moveTo>
                <a:lnTo>
                  <a:pt x="2622106" y="5480198"/>
                </a:lnTo>
                <a:cubicBezTo>
                  <a:pt x="2510686" y="5544526"/>
                  <a:pt x="2373526" y="5544526"/>
                  <a:pt x="2262106" y="5480198"/>
                </a:cubicBezTo>
                <a:lnTo>
                  <a:pt x="180000" y="4278094"/>
                </a:lnTo>
                <a:cubicBezTo>
                  <a:pt x="68580" y="4213766"/>
                  <a:pt x="0" y="4094981"/>
                  <a:pt x="0" y="3966325"/>
                </a:cubicBezTo>
                <a:lnTo>
                  <a:pt x="0" y="1562118"/>
                </a:lnTo>
                <a:cubicBezTo>
                  <a:pt x="0" y="1433461"/>
                  <a:pt x="68580" y="1314677"/>
                  <a:pt x="180000" y="1250349"/>
                </a:cubicBezTo>
                <a:lnTo>
                  <a:pt x="2262104" y="48246"/>
                </a:lnTo>
                <a:cubicBezTo>
                  <a:pt x="2373524" y="-16082"/>
                  <a:pt x="2510684" y="-16082"/>
                  <a:pt x="2622104" y="48246"/>
                </a:cubicBezTo>
                <a:lnTo>
                  <a:pt x="4704210" y="1250350"/>
                </a:lnTo>
                <a:cubicBezTo>
                  <a:pt x="4815630" y="1314678"/>
                  <a:pt x="4884210" y="1433462"/>
                  <a:pt x="4884210" y="1562119"/>
                </a:cubicBezTo>
                <a:lnTo>
                  <a:pt x="4884210" y="3966326"/>
                </a:lnTo>
                <a:cubicBezTo>
                  <a:pt x="4884210" y="4094983"/>
                  <a:pt x="4815630" y="4213767"/>
                  <a:pt x="4704210" y="4278095"/>
                </a:cubicBezTo>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 name="组合 1">
            <a:extLst>
              <a:ext uri="{FF2B5EF4-FFF2-40B4-BE49-F238E27FC236}">
                <a16:creationId xmlns:a16="http://schemas.microsoft.com/office/drawing/2014/main" id="{6FC1CCFB-13F2-4F68-8A1C-9BCBC8AD886F}"/>
              </a:ext>
            </a:extLst>
          </p:cNvPr>
          <p:cNvGrpSpPr/>
          <p:nvPr/>
        </p:nvGrpSpPr>
        <p:grpSpPr>
          <a:xfrm>
            <a:off x="4190372" y="1239623"/>
            <a:ext cx="3877985" cy="3193841"/>
            <a:chOff x="4190372" y="1239623"/>
            <a:chExt cx="3877985" cy="3193841"/>
          </a:xfrm>
        </p:grpSpPr>
        <p:sp>
          <p:nvSpPr>
            <p:cNvPr id="20" name="文本框 19">
              <a:extLst>
                <a:ext uri="{FF2B5EF4-FFF2-40B4-BE49-F238E27FC236}">
                  <a16:creationId xmlns:a16="http://schemas.microsoft.com/office/drawing/2014/main" id="{100F65CB-1FD0-4C7A-ABAF-CFEB852DE24E}"/>
                </a:ext>
              </a:extLst>
            </p:cNvPr>
            <p:cNvSpPr txBox="1"/>
            <p:nvPr/>
          </p:nvSpPr>
          <p:spPr>
            <a:xfrm>
              <a:off x="4586515" y="1239623"/>
              <a:ext cx="3018972" cy="2308324"/>
            </a:xfrm>
            <a:prstGeom prst="rect">
              <a:avLst/>
            </a:prstGeom>
            <a:noFill/>
          </p:spPr>
          <p:txBody>
            <a:bodyPr wrap="square" rtlCol="0">
              <a:spAutoFit/>
            </a:bodyPr>
            <a:lstStyle/>
            <a:p>
              <a:pPr algn="ctr"/>
              <a:r>
                <a:rPr lang="en-US" altLang="zh-CN" sz="14400" i="1" dirty="0">
                  <a:gradFill>
                    <a:gsLst>
                      <a:gs pos="0">
                        <a:schemeClr val="accent2">
                          <a:lumMod val="75000"/>
                        </a:schemeClr>
                      </a:gs>
                      <a:gs pos="77000">
                        <a:schemeClr val="accent2">
                          <a:lumMod val="75000"/>
                          <a:alpha val="0"/>
                        </a:schemeClr>
                      </a:gs>
                    </a:gsLst>
                    <a:lin ang="5400000" scaled="1"/>
                  </a:gradFill>
                  <a:latin typeface="+mj-ea"/>
                  <a:ea typeface="+mj-ea"/>
                </a:rPr>
                <a:t>02</a:t>
              </a:r>
              <a:endParaRPr lang="zh-CN" altLang="en-US" sz="14400" i="1" dirty="0">
                <a:gradFill>
                  <a:gsLst>
                    <a:gs pos="0">
                      <a:schemeClr val="accent2">
                        <a:lumMod val="75000"/>
                      </a:schemeClr>
                    </a:gs>
                    <a:gs pos="77000">
                      <a:schemeClr val="accent2">
                        <a:lumMod val="75000"/>
                        <a:alpha val="0"/>
                      </a:schemeClr>
                    </a:gs>
                  </a:gsLst>
                  <a:lin ang="5400000" scaled="1"/>
                </a:gradFill>
                <a:latin typeface="+mj-ea"/>
                <a:ea typeface="+mj-ea"/>
              </a:endParaRPr>
            </a:p>
          </p:txBody>
        </p:sp>
        <p:sp>
          <p:nvSpPr>
            <p:cNvPr id="25" name="文本框 24">
              <a:extLst>
                <a:ext uri="{FF2B5EF4-FFF2-40B4-BE49-F238E27FC236}">
                  <a16:creationId xmlns:a16="http://schemas.microsoft.com/office/drawing/2014/main" id="{8CBC640E-94F0-4216-B971-A3E0335E9C69}"/>
                </a:ext>
              </a:extLst>
            </p:cNvPr>
            <p:cNvSpPr txBox="1"/>
            <p:nvPr/>
          </p:nvSpPr>
          <p:spPr>
            <a:xfrm>
              <a:off x="4221323" y="3071896"/>
              <a:ext cx="3793430" cy="830997"/>
            </a:xfrm>
            <a:prstGeom prst="rect">
              <a:avLst/>
            </a:prstGeom>
            <a:noFill/>
          </p:spPr>
          <p:txBody>
            <a:bodyPr wrap="square" rtlCol="0">
              <a:spAutoFit/>
            </a:bodyPr>
            <a:lstStyle/>
            <a:p>
              <a:pPr algn="dist"/>
              <a:r>
                <a:rPr lang="zh-CN" altLang="en-US" sz="4800" dirty="0">
                  <a:solidFill>
                    <a:schemeClr val="accent2">
                      <a:lumMod val="75000"/>
                    </a:schemeClr>
                  </a:solidFill>
                  <a:latin typeface="+mj-ea"/>
                  <a:ea typeface="+mj-ea"/>
                </a:rPr>
                <a:t>亮点经验</a:t>
              </a:r>
            </a:p>
          </p:txBody>
        </p:sp>
        <p:sp>
          <p:nvSpPr>
            <p:cNvPr id="16" name="文本框 15">
              <a:extLst>
                <a:ext uri="{FF2B5EF4-FFF2-40B4-BE49-F238E27FC236}">
                  <a16:creationId xmlns:a16="http://schemas.microsoft.com/office/drawing/2014/main" id="{377F7BAA-6957-4B1D-816B-8AF695BB39D6}"/>
                </a:ext>
              </a:extLst>
            </p:cNvPr>
            <p:cNvSpPr txBox="1">
              <a:spLocks/>
            </p:cNvSpPr>
            <p:nvPr/>
          </p:nvSpPr>
          <p:spPr>
            <a:xfrm>
              <a:off x="4190372" y="3744474"/>
              <a:ext cx="3877985" cy="461665"/>
            </a:xfrm>
            <a:prstGeom prst="rect">
              <a:avLst/>
            </a:prstGeom>
            <a:noFill/>
          </p:spPr>
          <p:txBody>
            <a:bodyPr wrap="none" rtlCol="0">
              <a:spAutoFit/>
            </a:bodyPr>
            <a:lstStyle>
              <a:defPPr>
                <a:defRPr lang="zh-CN"/>
              </a:defPPr>
              <a:lvl1pPr>
                <a:defRPr sz="2400">
                  <a:solidFill>
                    <a:schemeClr val="accent2">
                      <a:lumMod val="75000"/>
                    </a:schemeClr>
                  </a:solidFill>
                  <a:latin typeface="+mn-ea"/>
                </a:defRPr>
              </a:lvl1pPr>
            </a:lstStyle>
            <a:p>
              <a:r>
                <a:rPr lang="en-US" altLang="zh-CN" dirty="0"/>
                <a:t>HIGHLIGHT EXPERIENCE</a:t>
              </a:r>
              <a:endParaRPr lang="zh-CN" altLang="en-US" dirty="0"/>
            </a:p>
          </p:txBody>
        </p:sp>
        <p:cxnSp>
          <p:nvCxnSpPr>
            <p:cNvPr id="28" name="直接连接符 27">
              <a:extLst>
                <a:ext uri="{FF2B5EF4-FFF2-40B4-BE49-F238E27FC236}">
                  <a16:creationId xmlns:a16="http://schemas.microsoft.com/office/drawing/2014/main" id="{33E79043-1C4F-4BC8-BCEB-0EB686CC102D}"/>
                </a:ext>
              </a:extLst>
            </p:cNvPr>
            <p:cNvCxnSpPr>
              <a:cxnSpLocks/>
            </p:cNvCxnSpPr>
            <p:nvPr/>
          </p:nvCxnSpPr>
          <p:spPr>
            <a:xfrm flipV="1">
              <a:off x="4318000" y="4279900"/>
              <a:ext cx="3600000" cy="15139"/>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FA0E02E-D82D-41AC-9104-A58DD62C7C71}"/>
                </a:ext>
              </a:extLst>
            </p:cNvPr>
            <p:cNvCxnSpPr>
              <a:cxnSpLocks/>
            </p:cNvCxnSpPr>
            <p:nvPr/>
          </p:nvCxnSpPr>
          <p:spPr>
            <a:xfrm flipV="1">
              <a:off x="4318000" y="4418325"/>
              <a:ext cx="3600000" cy="15139"/>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19" name="任意多边形: 形状 18">
            <a:extLst>
              <a:ext uri="{FF2B5EF4-FFF2-40B4-BE49-F238E27FC236}">
                <a16:creationId xmlns:a16="http://schemas.microsoft.com/office/drawing/2014/main" id="{699D9F67-334C-435E-A823-7A9676D1D244}"/>
              </a:ext>
            </a:extLst>
          </p:cNvPr>
          <p:cNvSpPr/>
          <p:nvPr/>
        </p:nvSpPr>
        <p:spPr>
          <a:xfrm>
            <a:off x="0" y="0"/>
            <a:ext cx="12192000" cy="6858000"/>
          </a:xfrm>
          <a:custGeom>
            <a:avLst/>
            <a:gdLst>
              <a:gd name="connsiteX0" fmla="*/ 10196011 w 12192000"/>
              <a:gd name="connsiteY0" fmla="*/ 0 h 6858000"/>
              <a:gd name="connsiteX1" fmla="*/ 12192000 w 12192000"/>
              <a:gd name="connsiteY1" fmla="*/ 0 h 6858000"/>
              <a:gd name="connsiteX2" fmla="*/ 12192000 w 12192000"/>
              <a:gd name="connsiteY2" fmla="*/ 6858000 h 6858000"/>
              <a:gd name="connsiteX3" fmla="*/ 10196015 w 12192000"/>
              <a:gd name="connsiteY3" fmla="*/ 6858000 h 6858000"/>
              <a:gd name="connsiteX4" fmla="*/ 11952445 w 12192000"/>
              <a:gd name="connsiteY4" fmla="*/ 3815774 h 6858000"/>
              <a:gd name="connsiteX5" fmla="*/ 11952444 w 12192000"/>
              <a:gd name="connsiteY5" fmla="*/ 3042231 h 6858000"/>
              <a:gd name="connsiteX6" fmla="*/ 0 w 12192000"/>
              <a:gd name="connsiteY6" fmla="*/ 0 h 6858000"/>
              <a:gd name="connsiteX7" fmla="*/ 2037070 w 12192000"/>
              <a:gd name="connsiteY7" fmla="*/ 0 h 6858000"/>
              <a:gd name="connsiteX8" fmla="*/ 280639 w 12192000"/>
              <a:gd name="connsiteY8" fmla="*/ 3042227 h 6858000"/>
              <a:gd name="connsiteX9" fmla="*/ 280640 w 12192000"/>
              <a:gd name="connsiteY9" fmla="*/ 3815769 h 6858000"/>
              <a:gd name="connsiteX10" fmla="*/ 2037073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0196011" y="0"/>
                </a:moveTo>
                <a:lnTo>
                  <a:pt x="12192000" y="0"/>
                </a:lnTo>
                <a:lnTo>
                  <a:pt x="12192000" y="6858000"/>
                </a:lnTo>
                <a:lnTo>
                  <a:pt x="10196015" y="6858000"/>
                </a:lnTo>
                <a:lnTo>
                  <a:pt x="11952445" y="3815774"/>
                </a:lnTo>
                <a:cubicBezTo>
                  <a:pt x="12090670" y="3576362"/>
                  <a:pt x="12090669" y="3281642"/>
                  <a:pt x="11952444" y="3042231"/>
                </a:cubicBezTo>
                <a:close/>
                <a:moveTo>
                  <a:pt x="0" y="0"/>
                </a:moveTo>
                <a:lnTo>
                  <a:pt x="2037070" y="0"/>
                </a:lnTo>
                <a:lnTo>
                  <a:pt x="280639" y="3042227"/>
                </a:lnTo>
                <a:cubicBezTo>
                  <a:pt x="142416" y="3281637"/>
                  <a:pt x="142415" y="3576359"/>
                  <a:pt x="280640" y="3815769"/>
                </a:cubicBezTo>
                <a:lnTo>
                  <a:pt x="2037073" y="6858000"/>
                </a:lnTo>
                <a:lnTo>
                  <a:pt x="0" y="685800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234C1653-EEA3-4A00-A1EA-ABD4EB0F49C9}"/>
              </a:ext>
            </a:extLst>
          </p:cNvPr>
          <p:cNvSpPr/>
          <p:nvPr/>
        </p:nvSpPr>
        <p:spPr>
          <a:xfrm>
            <a:off x="0" y="0"/>
            <a:ext cx="12192000" cy="6858000"/>
          </a:xfrm>
          <a:custGeom>
            <a:avLst/>
            <a:gdLst>
              <a:gd name="connsiteX0" fmla="*/ 12192000 w 12192000"/>
              <a:gd name="connsiteY0" fmla="*/ 6482679 h 6858000"/>
              <a:gd name="connsiteX1" fmla="*/ 12192000 w 12192000"/>
              <a:gd name="connsiteY1" fmla="*/ 6858000 h 6858000"/>
              <a:gd name="connsiteX2" fmla="*/ 11975308 w 12192000"/>
              <a:gd name="connsiteY2" fmla="*/ 6858000 h 6858000"/>
              <a:gd name="connsiteX3" fmla="*/ 0 w 12192000"/>
              <a:gd name="connsiteY3" fmla="*/ 6411510 h 6858000"/>
              <a:gd name="connsiteX4" fmla="*/ 257781 w 12192000"/>
              <a:gd name="connsiteY4" fmla="*/ 6858000 h 6858000"/>
              <a:gd name="connsiteX5" fmla="*/ 0 w 12192000"/>
              <a:gd name="connsiteY5" fmla="*/ 6858000 h 6858000"/>
              <a:gd name="connsiteX6" fmla="*/ 11975303 w 12192000"/>
              <a:gd name="connsiteY6" fmla="*/ 0 h 6858000"/>
              <a:gd name="connsiteX7" fmla="*/ 12192000 w 12192000"/>
              <a:gd name="connsiteY7" fmla="*/ 0 h 6858000"/>
              <a:gd name="connsiteX8" fmla="*/ 12192000 w 12192000"/>
              <a:gd name="connsiteY8" fmla="*/ 375330 h 6858000"/>
              <a:gd name="connsiteX9" fmla="*/ 0 w 12192000"/>
              <a:gd name="connsiteY9" fmla="*/ 0 h 6858000"/>
              <a:gd name="connsiteX10" fmla="*/ 257776 w 12192000"/>
              <a:gd name="connsiteY10" fmla="*/ 0 h 6858000"/>
              <a:gd name="connsiteX11" fmla="*/ 0 w 12192000"/>
              <a:gd name="connsiteY11" fmla="*/ 4464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2192000" y="6482679"/>
                </a:moveTo>
                <a:lnTo>
                  <a:pt x="12192000" y="6858000"/>
                </a:lnTo>
                <a:lnTo>
                  <a:pt x="11975308" y="6858000"/>
                </a:lnTo>
                <a:close/>
                <a:moveTo>
                  <a:pt x="0" y="6411510"/>
                </a:moveTo>
                <a:lnTo>
                  <a:pt x="257781" y="6858000"/>
                </a:lnTo>
                <a:lnTo>
                  <a:pt x="0" y="6858000"/>
                </a:lnTo>
                <a:close/>
                <a:moveTo>
                  <a:pt x="11975303" y="0"/>
                </a:moveTo>
                <a:lnTo>
                  <a:pt x="12192000" y="0"/>
                </a:lnTo>
                <a:lnTo>
                  <a:pt x="12192000" y="375330"/>
                </a:lnTo>
                <a:close/>
                <a:moveTo>
                  <a:pt x="0" y="0"/>
                </a:moveTo>
                <a:lnTo>
                  <a:pt x="257776" y="0"/>
                </a:lnTo>
                <a:lnTo>
                  <a:pt x="0" y="446482"/>
                </a:ln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03FFA00B-09FC-4EAE-BADB-92B740C0754A}"/>
              </a:ext>
            </a:extLst>
          </p:cNvPr>
          <p:cNvSpPr/>
          <p:nvPr/>
        </p:nvSpPr>
        <p:spPr>
          <a:xfrm>
            <a:off x="0" y="0"/>
            <a:ext cx="12192000" cy="6858000"/>
          </a:xfrm>
          <a:custGeom>
            <a:avLst/>
            <a:gdLst>
              <a:gd name="connsiteX0" fmla="*/ 8490590 w 12192000"/>
              <a:gd name="connsiteY0" fmla="*/ 0 h 6858000"/>
              <a:gd name="connsiteX1" fmla="*/ 12192000 w 12192000"/>
              <a:gd name="connsiteY1" fmla="*/ 0 h 6858000"/>
              <a:gd name="connsiteX2" fmla="*/ 12192000 w 12192000"/>
              <a:gd name="connsiteY2" fmla="*/ 6858000 h 6858000"/>
              <a:gd name="connsiteX3" fmla="*/ 8490592 w 12192000"/>
              <a:gd name="connsiteY3" fmla="*/ 6858000 h 6858000"/>
              <a:gd name="connsiteX4" fmla="*/ 10309873 w 12192000"/>
              <a:gd name="connsiteY4" fmla="*/ 3706912 h 6858000"/>
              <a:gd name="connsiteX5" fmla="*/ 10309873 w 12192000"/>
              <a:gd name="connsiteY5" fmla="*/ 3151090 h 6858000"/>
              <a:gd name="connsiteX6" fmla="*/ 0 w 12192000"/>
              <a:gd name="connsiteY6" fmla="*/ 0 h 6858000"/>
              <a:gd name="connsiteX7" fmla="*/ 3742493 w 12192000"/>
              <a:gd name="connsiteY7" fmla="*/ 0 h 6858000"/>
              <a:gd name="connsiteX8" fmla="*/ 1923212 w 12192000"/>
              <a:gd name="connsiteY8" fmla="*/ 3151088 h 6858000"/>
              <a:gd name="connsiteX9" fmla="*/ 1923211 w 12192000"/>
              <a:gd name="connsiteY9" fmla="*/ 3706910 h 6858000"/>
              <a:gd name="connsiteX10" fmla="*/ 3742494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490590" y="0"/>
                </a:moveTo>
                <a:lnTo>
                  <a:pt x="12192000" y="0"/>
                </a:lnTo>
                <a:lnTo>
                  <a:pt x="12192000" y="6858000"/>
                </a:lnTo>
                <a:lnTo>
                  <a:pt x="8490592" y="6858000"/>
                </a:lnTo>
                <a:lnTo>
                  <a:pt x="10309873" y="3706912"/>
                </a:lnTo>
                <a:cubicBezTo>
                  <a:pt x="10409193" y="3534885"/>
                  <a:pt x="10409193" y="3323117"/>
                  <a:pt x="10309873" y="3151090"/>
                </a:cubicBezTo>
                <a:close/>
                <a:moveTo>
                  <a:pt x="0" y="0"/>
                </a:moveTo>
                <a:lnTo>
                  <a:pt x="3742493" y="0"/>
                </a:lnTo>
                <a:lnTo>
                  <a:pt x="1923212" y="3151088"/>
                </a:lnTo>
                <a:cubicBezTo>
                  <a:pt x="1823892" y="3323114"/>
                  <a:pt x="1823891" y="3534883"/>
                  <a:pt x="1923211" y="3706910"/>
                </a:cubicBezTo>
                <a:lnTo>
                  <a:pt x="3742494"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BD65D10D-9F64-4825-9CB1-991526EC4A6E}"/>
              </a:ext>
            </a:extLst>
          </p:cNvPr>
          <p:cNvSpPr/>
          <p:nvPr/>
        </p:nvSpPr>
        <p:spPr>
          <a:xfrm>
            <a:off x="0" y="0"/>
            <a:ext cx="12192000" cy="6858000"/>
          </a:xfrm>
          <a:custGeom>
            <a:avLst/>
            <a:gdLst>
              <a:gd name="connsiteX0" fmla="*/ 8754021 w 12192000"/>
              <a:gd name="connsiteY0" fmla="*/ 0 h 6858000"/>
              <a:gd name="connsiteX1" fmla="*/ 12192000 w 12192000"/>
              <a:gd name="connsiteY1" fmla="*/ 0 h 6858000"/>
              <a:gd name="connsiteX2" fmla="*/ 12192000 w 12192000"/>
              <a:gd name="connsiteY2" fmla="*/ 6858000 h 6858000"/>
              <a:gd name="connsiteX3" fmla="*/ 8754023 w 12192000"/>
              <a:gd name="connsiteY3" fmla="*/ 6858000 h 6858000"/>
              <a:gd name="connsiteX4" fmla="*/ 10563596 w 12192000"/>
              <a:gd name="connsiteY4" fmla="*/ 3723728 h 6858000"/>
              <a:gd name="connsiteX5" fmla="*/ 10563596 w 12192000"/>
              <a:gd name="connsiteY5" fmla="*/ 3134275 h 6858000"/>
              <a:gd name="connsiteX6" fmla="*/ 0 w 12192000"/>
              <a:gd name="connsiteY6" fmla="*/ 0 h 6858000"/>
              <a:gd name="connsiteX7" fmla="*/ 3479061 w 12192000"/>
              <a:gd name="connsiteY7" fmla="*/ 0 h 6858000"/>
              <a:gd name="connsiteX8" fmla="*/ 1669488 w 12192000"/>
              <a:gd name="connsiteY8" fmla="*/ 3134272 h 6858000"/>
              <a:gd name="connsiteX9" fmla="*/ 1669488 w 12192000"/>
              <a:gd name="connsiteY9" fmla="*/ 3723725 h 6858000"/>
              <a:gd name="connsiteX10" fmla="*/ 3479063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754021" y="0"/>
                </a:moveTo>
                <a:lnTo>
                  <a:pt x="12192000" y="0"/>
                </a:lnTo>
                <a:lnTo>
                  <a:pt x="12192000" y="6858000"/>
                </a:lnTo>
                <a:lnTo>
                  <a:pt x="8754023" y="6858000"/>
                </a:lnTo>
                <a:lnTo>
                  <a:pt x="10563596" y="3723728"/>
                </a:lnTo>
                <a:cubicBezTo>
                  <a:pt x="10668926" y="3541292"/>
                  <a:pt x="10668926" y="3316711"/>
                  <a:pt x="10563596" y="3134275"/>
                </a:cubicBezTo>
                <a:close/>
                <a:moveTo>
                  <a:pt x="0" y="0"/>
                </a:moveTo>
                <a:lnTo>
                  <a:pt x="3479061" y="0"/>
                </a:lnTo>
                <a:lnTo>
                  <a:pt x="1669488" y="3134272"/>
                </a:lnTo>
                <a:cubicBezTo>
                  <a:pt x="1564159" y="3316707"/>
                  <a:pt x="1564158" y="3541290"/>
                  <a:pt x="1669488" y="3723725"/>
                </a:cubicBezTo>
                <a:lnTo>
                  <a:pt x="3479063"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8917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17" grpId="0" animBg="1"/>
      <p:bldP spid="18" grpId="0" animBg="1"/>
      <p:bldP spid="19" grpId="0" animBg="1"/>
      <p:bldP spid="22" grpId="0" animBg="1"/>
      <p:bldP spid="33" grpId="0" animBg="1"/>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图片包含 桌子, 游戏机, 女人, 钟表&#10;&#10;描述已自动生成">
            <a:extLst>
              <a:ext uri="{FF2B5EF4-FFF2-40B4-BE49-F238E27FC236}">
                <a16:creationId xmlns:a16="http://schemas.microsoft.com/office/drawing/2014/main" id="{CB3170BF-680F-4C6F-8603-340726303860}"/>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sp>
        <p:nvSpPr>
          <p:cNvPr id="11" name="文本框 10">
            <a:extLst>
              <a:ext uri="{FF2B5EF4-FFF2-40B4-BE49-F238E27FC236}">
                <a16:creationId xmlns:a16="http://schemas.microsoft.com/office/drawing/2014/main" id="{EDC203EE-1522-4D41-8CA8-8AC1EAD88176}"/>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亮点经验</a:t>
            </a:r>
          </a:p>
        </p:txBody>
      </p:sp>
      <p:grpSp>
        <p:nvGrpSpPr>
          <p:cNvPr id="10" name="组合 9">
            <a:extLst>
              <a:ext uri="{FF2B5EF4-FFF2-40B4-BE49-F238E27FC236}">
                <a16:creationId xmlns:a16="http://schemas.microsoft.com/office/drawing/2014/main" id="{B2BB4881-2E9F-4EAA-A6D9-2B7979CB917D}"/>
              </a:ext>
            </a:extLst>
          </p:cNvPr>
          <p:cNvGrpSpPr/>
          <p:nvPr/>
        </p:nvGrpSpPr>
        <p:grpSpPr>
          <a:xfrm>
            <a:off x="921570" y="1534364"/>
            <a:ext cx="3218265" cy="1232468"/>
            <a:chOff x="921570" y="1534364"/>
            <a:chExt cx="3218265" cy="1232468"/>
          </a:xfrm>
        </p:grpSpPr>
        <p:sp>
          <p:nvSpPr>
            <p:cNvPr id="33" name="文本框 32">
              <a:extLst>
                <a:ext uri="{FF2B5EF4-FFF2-40B4-BE49-F238E27FC236}">
                  <a16:creationId xmlns:a16="http://schemas.microsoft.com/office/drawing/2014/main" id="{B25C4828-7B9D-4424-BF4D-F5E73EF83185}"/>
                </a:ext>
              </a:extLst>
            </p:cNvPr>
            <p:cNvSpPr txBox="1"/>
            <p:nvPr/>
          </p:nvSpPr>
          <p:spPr>
            <a:xfrm>
              <a:off x="921570" y="1911470"/>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37" name="文本框 36">
              <a:extLst>
                <a:ext uri="{FF2B5EF4-FFF2-40B4-BE49-F238E27FC236}">
                  <a16:creationId xmlns:a16="http://schemas.microsoft.com/office/drawing/2014/main" id="{28DEB624-6CF3-416E-8111-79654192DCC7}"/>
                </a:ext>
              </a:extLst>
            </p:cNvPr>
            <p:cNvSpPr txBox="1"/>
            <p:nvPr/>
          </p:nvSpPr>
          <p:spPr>
            <a:xfrm>
              <a:off x="921570" y="1534364"/>
              <a:ext cx="902217"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技术</a:t>
              </a:r>
            </a:p>
          </p:txBody>
        </p:sp>
      </p:grpSp>
      <p:grpSp>
        <p:nvGrpSpPr>
          <p:cNvPr id="13" name="组合 12">
            <a:extLst>
              <a:ext uri="{FF2B5EF4-FFF2-40B4-BE49-F238E27FC236}">
                <a16:creationId xmlns:a16="http://schemas.microsoft.com/office/drawing/2014/main" id="{FE08AD42-8085-49AB-9DB2-8F975D849393}"/>
              </a:ext>
            </a:extLst>
          </p:cNvPr>
          <p:cNvGrpSpPr/>
          <p:nvPr/>
        </p:nvGrpSpPr>
        <p:grpSpPr>
          <a:xfrm>
            <a:off x="8647835" y="1534364"/>
            <a:ext cx="3100115" cy="1232468"/>
            <a:chOff x="8647835" y="1534364"/>
            <a:chExt cx="3100115" cy="1232468"/>
          </a:xfrm>
        </p:grpSpPr>
        <p:sp>
          <p:nvSpPr>
            <p:cNvPr id="34" name="文本框 33">
              <a:extLst>
                <a:ext uri="{FF2B5EF4-FFF2-40B4-BE49-F238E27FC236}">
                  <a16:creationId xmlns:a16="http://schemas.microsoft.com/office/drawing/2014/main" id="{DB7ACB5A-EC3B-473F-A07D-F6F79B9B800E}"/>
                </a:ext>
              </a:extLst>
            </p:cNvPr>
            <p:cNvSpPr txBox="1"/>
            <p:nvPr/>
          </p:nvSpPr>
          <p:spPr>
            <a:xfrm>
              <a:off x="8647835" y="1911470"/>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38" name="文本框 37">
              <a:extLst>
                <a:ext uri="{FF2B5EF4-FFF2-40B4-BE49-F238E27FC236}">
                  <a16:creationId xmlns:a16="http://schemas.microsoft.com/office/drawing/2014/main" id="{98C012E3-C957-4FBD-B53B-A1110571A32F}"/>
                </a:ext>
              </a:extLst>
            </p:cNvPr>
            <p:cNvSpPr txBox="1"/>
            <p:nvPr/>
          </p:nvSpPr>
          <p:spPr>
            <a:xfrm>
              <a:off x="8647835" y="1534364"/>
              <a:ext cx="902217"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管理</a:t>
              </a:r>
            </a:p>
          </p:txBody>
        </p:sp>
      </p:grpSp>
      <p:grpSp>
        <p:nvGrpSpPr>
          <p:cNvPr id="12" name="组合 11">
            <a:extLst>
              <a:ext uri="{FF2B5EF4-FFF2-40B4-BE49-F238E27FC236}">
                <a16:creationId xmlns:a16="http://schemas.microsoft.com/office/drawing/2014/main" id="{56DF7CCF-16B3-41B4-9303-D220745427EF}"/>
              </a:ext>
            </a:extLst>
          </p:cNvPr>
          <p:cNvGrpSpPr/>
          <p:nvPr/>
        </p:nvGrpSpPr>
        <p:grpSpPr>
          <a:xfrm>
            <a:off x="921570" y="3807664"/>
            <a:ext cx="3223932" cy="1244851"/>
            <a:chOff x="921570" y="3807664"/>
            <a:chExt cx="3223932" cy="1244851"/>
          </a:xfrm>
        </p:grpSpPr>
        <p:sp>
          <p:nvSpPr>
            <p:cNvPr id="35" name="文本框 34">
              <a:extLst>
                <a:ext uri="{FF2B5EF4-FFF2-40B4-BE49-F238E27FC236}">
                  <a16:creationId xmlns:a16="http://schemas.microsoft.com/office/drawing/2014/main" id="{FAF68C3F-9BCA-4E6F-B396-CBD61575E1FC}"/>
                </a:ext>
              </a:extLst>
            </p:cNvPr>
            <p:cNvSpPr txBox="1"/>
            <p:nvPr/>
          </p:nvSpPr>
          <p:spPr>
            <a:xfrm>
              <a:off x="927237" y="4197153"/>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39" name="文本框 38">
              <a:extLst>
                <a:ext uri="{FF2B5EF4-FFF2-40B4-BE49-F238E27FC236}">
                  <a16:creationId xmlns:a16="http://schemas.microsoft.com/office/drawing/2014/main" id="{ABCF48D7-41B8-4921-A4BB-2543C6ACAB60}"/>
                </a:ext>
              </a:extLst>
            </p:cNvPr>
            <p:cNvSpPr txBox="1"/>
            <p:nvPr/>
          </p:nvSpPr>
          <p:spPr>
            <a:xfrm>
              <a:off x="921570" y="3807664"/>
              <a:ext cx="902217"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沟通</a:t>
              </a:r>
            </a:p>
          </p:txBody>
        </p:sp>
      </p:grpSp>
      <p:grpSp>
        <p:nvGrpSpPr>
          <p:cNvPr id="14" name="组合 13">
            <a:extLst>
              <a:ext uri="{FF2B5EF4-FFF2-40B4-BE49-F238E27FC236}">
                <a16:creationId xmlns:a16="http://schemas.microsoft.com/office/drawing/2014/main" id="{D9E2E521-2E21-48DC-B212-93BAC412F595}"/>
              </a:ext>
            </a:extLst>
          </p:cNvPr>
          <p:cNvGrpSpPr/>
          <p:nvPr/>
        </p:nvGrpSpPr>
        <p:grpSpPr>
          <a:xfrm>
            <a:off x="8647835" y="3807664"/>
            <a:ext cx="3100115" cy="1244851"/>
            <a:chOff x="8647835" y="3807664"/>
            <a:chExt cx="3100115" cy="1244851"/>
          </a:xfrm>
        </p:grpSpPr>
        <p:sp>
          <p:nvSpPr>
            <p:cNvPr id="36" name="文本框 35">
              <a:extLst>
                <a:ext uri="{FF2B5EF4-FFF2-40B4-BE49-F238E27FC236}">
                  <a16:creationId xmlns:a16="http://schemas.microsoft.com/office/drawing/2014/main" id="{AC237C60-5860-4F09-8EBB-05FF72698018}"/>
                </a:ext>
              </a:extLst>
            </p:cNvPr>
            <p:cNvSpPr txBox="1"/>
            <p:nvPr/>
          </p:nvSpPr>
          <p:spPr>
            <a:xfrm>
              <a:off x="8647835" y="4197153"/>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40" name="文本框 39">
              <a:extLst>
                <a:ext uri="{FF2B5EF4-FFF2-40B4-BE49-F238E27FC236}">
                  <a16:creationId xmlns:a16="http://schemas.microsoft.com/office/drawing/2014/main" id="{BF306BE4-0143-4D84-BEF6-53727DBBE70C}"/>
                </a:ext>
              </a:extLst>
            </p:cNvPr>
            <p:cNvSpPr txBox="1"/>
            <p:nvPr/>
          </p:nvSpPr>
          <p:spPr>
            <a:xfrm>
              <a:off x="8647835" y="3807664"/>
              <a:ext cx="902217"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信念</a:t>
              </a:r>
            </a:p>
          </p:txBody>
        </p:sp>
      </p:grpSp>
      <p:sp>
        <p:nvSpPr>
          <p:cNvPr id="41" name="箭头: V 形 40">
            <a:extLst>
              <a:ext uri="{FF2B5EF4-FFF2-40B4-BE49-F238E27FC236}">
                <a16:creationId xmlns:a16="http://schemas.microsoft.com/office/drawing/2014/main" id="{790E1F15-D45C-464A-B678-99DF12EC4DCB}"/>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箭头: V 形 41">
            <a:extLst>
              <a:ext uri="{FF2B5EF4-FFF2-40B4-BE49-F238E27FC236}">
                <a16:creationId xmlns:a16="http://schemas.microsoft.com/office/drawing/2014/main" id="{3E108398-CABD-4B6F-8672-6247874E6EB8}"/>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箭头: V 形 42">
            <a:extLst>
              <a:ext uri="{FF2B5EF4-FFF2-40B4-BE49-F238E27FC236}">
                <a16:creationId xmlns:a16="http://schemas.microsoft.com/office/drawing/2014/main" id="{D5B63841-5BE0-4FCF-87B6-DE97B73AB42F}"/>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9" name="图片 18">
            <a:extLst>
              <a:ext uri="{FF2B5EF4-FFF2-40B4-BE49-F238E27FC236}">
                <a16:creationId xmlns:a16="http://schemas.microsoft.com/office/drawing/2014/main" id="{EE6DF298-3F39-434A-895E-7AFB06A1DFEB}"/>
              </a:ext>
            </a:extLst>
          </p:cNvPr>
          <p:cNvPicPr>
            <a:picLocks noChangeAspect="1"/>
          </p:cNvPicPr>
          <p:nvPr/>
        </p:nvPicPr>
        <p:blipFill>
          <a:blip r:embed="rId4"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pic>
        <p:nvPicPr>
          <p:cNvPr id="24" name="图片 23" descr="绿色的植物&#10;&#10;描述已自动生成">
            <a:extLst>
              <a:ext uri="{FF2B5EF4-FFF2-40B4-BE49-F238E27FC236}">
                <a16:creationId xmlns:a16="http://schemas.microsoft.com/office/drawing/2014/main" id="{C4962F84-5104-4298-8E30-52C817C003C4}"/>
              </a:ext>
            </a:extLst>
          </p:cNvPr>
          <p:cNvPicPr>
            <a:picLocks noChangeAspect="1"/>
          </p:cNvPicPr>
          <p:nvPr/>
        </p:nvPicPr>
        <p:blipFill>
          <a:blip r:embed="rId5"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26" name="图片 25" descr="绿色的植物&#10;&#10;描述已自动生成">
            <a:extLst>
              <a:ext uri="{FF2B5EF4-FFF2-40B4-BE49-F238E27FC236}">
                <a16:creationId xmlns:a16="http://schemas.microsoft.com/office/drawing/2014/main" id="{15838322-9FE3-4ED6-BCC3-CE23258D1C86}"/>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8951175">
            <a:off x="-144066" y="4391407"/>
            <a:ext cx="2243632" cy="3365448"/>
          </a:xfrm>
          <a:custGeom>
            <a:avLst/>
            <a:gdLst>
              <a:gd name="connsiteX0" fmla="*/ 2772108 w 2772108"/>
              <a:gd name="connsiteY0" fmla="*/ 0 h 4158162"/>
              <a:gd name="connsiteX1" fmla="*/ 2772108 w 2772108"/>
              <a:gd name="connsiteY1" fmla="*/ 4158162 h 4158162"/>
              <a:gd name="connsiteX2" fmla="*/ 2132781 w 2772108"/>
              <a:gd name="connsiteY2" fmla="*/ 4158162 h 4158162"/>
              <a:gd name="connsiteX3" fmla="*/ 0 w 2772108"/>
              <a:gd name="connsiteY3" fmla="*/ 2087952 h 4158162"/>
              <a:gd name="connsiteX4" fmla="*/ 0 w 2772108"/>
              <a:gd name="connsiteY4" fmla="*/ 1778374 h 4158162"/>
              <a:gd name="connsiteX5" fmla="*/ 1726201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0"/>
                </a:moveTo>
                <a:lnTo>
                  <a:pt x="2772108" y="4158162"/>
                </a:lnTo>
                <a:lnTo>
                  <a:pt x="2132781" y="4158162"/>
                </a:lnTo>
                <a:lnTo>
                  <a:pt x="0" y="2087952"/>
                </a:lnTo>
                <a:lnTo>
                  <a:pt x="0" y="1778374"/>
                </a:lnTo>
                <a:lnTo>
                  <a:pt x="1726201" y="0"/>
                </a:lnTo>
                <a:close/>
              </a:path>
            </a:pathLst>
          </a:custGeom>
          <a:effectLst>
            <a:outerShdw blurRad="127000" dist="254000" sx="102000" sy="102000" algn="ctr" rotWithShape="0">
              <a:schemeClr val="accent2">
                <a:lumMod val="50000"/>
                <a:alpha val="20000"/>
              </a:schemeClr>
            </a:outerShdw>
          </a:effectLst>
        </p:spPr>
      </p:pic>
      <p:grpSp>
        <p:nvGrpSpPr>
          <p:cNvPr id="3" name="组合 2">
            <a:extLst>
              <a:ext uri="{FF2B5EF4-FFF2-40B4-BE49-F238E27FC236}">
                <a16:creationId xmlns:a16="http://schemas.microsoft.com/office/drawing/2014/main" id="{C3E1E304-0598-4F42-8448-2EAA96DB5676}"/>
              </a:ext>
            </a:extLst>
          </p:cNvPr>
          <p:cNvGrpSpPr/>
          <p:nvPr/>
        </p:nvGrpSpPr>
        <p:grpSpPr>
          <a:xfrm>
            <a:off x="6421744" y="1317150"/>
            <a:ext cx="1989959" cy="2725491"/>
            <a:chOff x="6421744" y="1317150"/>
            <a:chExt cx="1989959" cy="2725491"/>
          </a:xfrm>
        </p:grpSpPr>
        <p:sp>
          <p:nvSpPr>
            <p:cNvPr id="7" name="Freeform: Shape 33">
              <a:extLst>
                <a:ext uri="{FF2B5EF4-FFF2-40B4-BE49-F238E27FC236}">
                  <a16:creationId xmlns:a16="http://schemas.microsoft.com/office/drawing/2014/main" id="{F534787A-5762-4413-96FD-CA6A53EFC8B8}"/>
                </a:ext>
              </a:extLst>
            </p:cNvPr>
            <p:cNvSpPr/>
            <p:nvPr/>
          </p:nvSpPr>
          <p:spPr>
            <a:xfrm>
              <a:off x="6421744" y="1317150"/>
              <a:ext cx="1989959" cy="2725491"/>
            </a:xfrm>
            <a:custGeom>
              <a:avLst/>
              <a:gdLst>
                <a:gd name="connsiteX0" fmla="*/ 1291768 w 1334200"/>
                <a:gd name="connsiteY0" fmla="*/ 1340410 h 1827348"/>
                <a:gd name="connsiteX1" fmla="*/ 1198472 w 1334200"/>
                <a:gd name="connsiteY1" fmla="*/ 1340410 h 1827348"/>
                <a:gd name="connsiteX2" fmla="*/ 31585 w 1334200"/>
                <a:gd name="connsiteY2" fmla="*/ 0 h 1827348"/>
                <a:gd name="connsiteX3" fmla="*/ 255408 w 1334200"/>
                <a:gd name="connsiteY3" fmla="*/ 242537 h 1827348"/>
                <a:gd name="connsiteX4" fmla="*/ 255408 w 1334200"/>
                <a:gd name="connsiteY4" fmla="*/ 400662 h 1827348"/>
                <a:gd name="connsiteX5" fmla="*/ 0 w 1334200"/>
                <a:gd name="connsiteY5" fmla="*/ 677430 h 1827348"/>
                <a:gd name="connsiteX6" fmla="*/ 530636 w 1334200"/>
                <a:gd name="connsiteY6" fmla="*/ 1340370 h 1827348"/>
                <a:gd name="connsiteX7" fmla="*/ 419850 w 1334200"/>
                <a:gd name="connsiteY7" fmla="*/ 1340370 h 1827348"/>
                <a:gd name="connsiteX8" fmla="*/ 391147 w 1334200"/>
                <a:gd name="connsiteY8" fmla="*/ 1413806 h 1827348"/>
                <a:gd name="connsiteX9" fmla="*/ 827106 w 1334200"/>
                <a:gd name="connsiteY9" fmla="*/ 1816127 h 1827348"/>
                <a:gd name="connsiteX10" fmla="*/ 884512 w 1334200"/>
                <a:gd name="connsiteY10" fmla="*/ 1816127 h 1827348"/>
                <a:gd name="connsiteX11" fmla="*/ 1320471 w 1334200"/>
                <a:gd name="connsiteY11" fmla="*/ 1413806 h 1827348"/>
                <a:gd name="connsiteX12" fmla="*/ 1291768 w 1334200"/>
                <a:gd name="connsiteY12" fmla="*/ 1340410 h 182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4200" h="1827348">
                  <a:moveTo>
                    <a:pt x="1291768" y="1340410"/>
                  </a:moveTo>
                  <a:lnTo>
                    <a:pt x="1198472" y="1340410"/>
                  </a:lnTo>
                  <a:cubicBezTo>
                    <a:pt x="1172335" y="667599"/>
                    <a:pt x="677746" y="115129"/>
                    <a:pt x="31585" y="0"/>
                  </a:cubicBezTo>
                  <a:lnTo>
                    <a:pt x="255408" y="242537"/>
                  </a:lnTo>
                  <a:cubicBezTo>
                    <a:pt x="296311" y="286875"/>
                    <a:pt x="296311" y="356324"/>
                    <a:pt x="255408" y="400662"/>
                  </a:cubicBezTo>
                  <a:lnTo>
                    <a:pt x="0" y="677430"/>
                  </a:lnTo>
                  <a:cubicBezTo>
                    <a:pt x="291179" y="765948"/>
                    <a:pt x="507500" y="1026173"/>
                    <a:pt x="530636" y="1340370"/>
                  </a:cubicBezTo>
                  <a:lnTo>
                    <a:pt x="419850" y="1340370"/>
                  </a:lnTo>
                  <a:cubicBezTo>
                    <a:pt x="381316" y="1340370"/>
                    <a:pt x="362799" y="1387669"/>
                    <a:pt x="391147" y="1413806"/>
                  </a:cubicBezTo>
                  <a:lnTo>
                    <a:pt x="827106" y="1816127"/>
                  </a:lnTo>
                  <a:cubicBezTo>
                    <a:pt x="843333" y="1831090"/>
                    <a:pt x="868325" y="1831090"/>
                    <a:pt x="884512" y="1816127"/>
                  </a:cubicBezTo>
                  <a:lnTo>
                    <a:pt x="1320471" y="1413806"/>
                  </a:lnTo>
                  <a:cubicBezTo>
                    <a:pt x="1348819" y="1387748"/>
                    <a:pt x="1330341" y="1340410"/>
                    <a:pt x="1291768" y="1340410"/>
                  </a:cubicBezTo>
                  <a:close/>
                </a:path>
              </a:pathLst>
            </a:custGeom>
            <a:gradFill flip="none" rotWithShape="1">
              <a:gsLst>
                <a:gs pos="0">
                  <a:schemeClr val="accent5"/>
                </a:gs>
                <a:gs pos="100000">
                  <a:schemeClr val="accent1"/>
                </a:gs>
              </a:gsLst>
              <a:lin ang="5400000" scaled="1"/>
              <a:tileRect/>
            </a:gradFill>
            <a:ln w="6350">
              <a:solidFill>
                <a:schemeClr val="accent1">
                  <a:alpha val="70000"/>
                </a:schemeClr>
              </a:solidFill>
            </a:ln>
          </p:spPr>
          <p:txBody>
            <a:bodyPr/>
            <a:lstStyle/>
            <a:p>
              <a:endParaRPr lang="en-US" dirty="0"/>
            </a:p>
          </p:txBody>
        </p:sp>
        <p:sp>
          <p:nvSpPr>
            <p:cNvPr id="30" name="文本框 29">
              <a:extLst>
                <a:ext uri="{FF2B5EF4-FFF2-40B4-BE49-F238E27FC236}">
                  <a16:creationId xmlns:a16="http://schemas.microsoft.com/office/drawing/2014/main" id="{BCE0CADA-2338-4B57-BF6E-695FF78E5232}"/>
                </a:ext>
              </a:extLst>
            </p:cNvPr>
            <p:cNvSpPr txBox="1"/>
            <p:nvPr/>
          </p:nvSpPr>
          <p:spPr>
            <a:xfrm>
              <a:off x="7034315" y="2251552"/>
              <a:ext cx="842054" cy="584775"/>
            </a:xfrm>
            <a:prstGeom prst="rect">
              <a:avLst/>
            </a:prstGeom>
            <a:noFill/>
          </p:spPr>
          <p:txBody>
            <a:bodyPr wrap="square" rtlCol="0">
              <a:spAutoFit/>
            </a:bodyPr>
            <a:lstStyle/>
            <a:p>
              <a:r>
                <a:rPr lang="en-US" altLang="zh-CN" sz="3200" dirty="0">
                  <a:solidFill>
                    <a:schemeClr val="accent2">
                      <a:lumMod val="75000"/>
                    </a:schemeClr>
                  </a:solidFill>
                  <a:latin typeface="+mj-ea"/>
                  <a:ea typeface="+mj-ea"/>
                </a:rPr>
                <a:t>02</a:t>
              </a:r>
              <a:endParaRPr lang="zh-CN" altLang="en-US" sz="3200" dirty="0">
                <a:solidFill>
                  <a:schemeClr val="accent2">
                    <a:lumMod val="75000"/>
                  </a:schemeClr>
                </a:solidFill>
                <a:latin typeface="+mj-ea"/>
                <a:ea typeface="+mj-ea"/>
              </a:endParaRPr>
            </a:p>
          </p:txBody>
        </p:sp>
      </p:grpSp>
      <p:grpSp>
        <p:nvGrpSpPr>
          <p:cNvPr id="5" name="组合 4">
            <a:extLst>
              <a:ext uri="{FF2B5EF4-FFF2-40B4-BE49-F238E27FC236}">
                <a16:creationId xmlns:a16="http://schemas.microsoft.com/office/drawing/2014/main" id="{80F0A072-A250-4CC4-96E7-3DF68E62136C}"/>
              </a:ext>
            </a:extLst>
          </p:cNvPr>
          <p:cNvGrpSpPr/>
          <p:nvPr/>
        </p:nvGrpSpPr>
        <p:grpSpPr>
          <a:xfrm>
            <a:off x="5452329" y="3726402"/>
            <a:ext cx="2725607" cy="1989979"/>
            <a:chOff x="5452329" y="3726402"/>
            <a:chExt cx="2725607" cy="1989979"/>
          </a:xfrm>
        </p:grpSpPr>
        <p:sp>
          <p:nvSpPr>
            <p:cNvPr id="8" name="Freeform: Shape 34">
              <a:extLst>
                <a:ext uri="{FF2B5EF4-FFF2-40B4-BE49-F238E27FC236}">
                  <a16:creationId xmlns:a16="http://schemas.microsoft.com/office/drawing/2014/main" id="{868AA2A3-7B18-4832-8774-B4472D0579F3}"/>
                </a:ext>
              </a:extLst>
            </p:cNvPr>
            <p:cNvSpPr/>
            <p:nvPr/>
          </p:nvSpPr>
          <p:spPr>
            <a:xfrm>
              <a:off x="5452329" y="3726402"/>
              <a:ext cx="2725607" cy="1989979"/>
            </a:xfrm>
            <a:custGeom>
              <a:avLst/>
              <a:gdLst>
                <a:gd name="connsiteX0" fmla="*/ 1827428 w 1827427"/>
                <a:gd name="connsiteY0" fmla="*/ 31585 h 1334213"/>
                <a:gd name="connsiteX1" fmla="*/ 1584851 w 1827427"/>
                <a:gd name="connsiteY1" fmla="*/ 255447 h 1334213"/>
                <a:gd name="connsiteX2" fmla="*/ 1505769 w 1827427"/>
                <a:gd name="connsiteY2" fmla="*/ 286362 h 1334213"/>
                <a:gd name="connsiteX3" fmla="*/ 1426687 w 1827427"/>
                <a:gd name="connsiteY3" fmla="*/ 255447 h 1334213"/>
                <a:gd name="connsiteX4" fmla="*/ 1149919 w 1827427"/>
                <a:gd name="connsiteY4" fmla="*/ 0 h 1334213"/>
                <a:gd name="connsiteX5" fmla="*/ 486979 w 1827427"/>
                <a:gd name="connsiteY5" fmla="*/ 530439 h 1334213"/>
                <a:gd name="connsiteX6" fmla="*/ 486979 w 1827427"/>
                <a:gd name="connsiteY6" fmla="*/ 419890 h 1334213"/>
                <a:gd name="connsiteX7" fmla="*/ 413543 w 1827427"/>
                <a:gd name="connsiteY7" fmla="*/ 391186 h 1334213"/>
                <a:gd name="connsiteX8" fmla="*/ 11223 w 1827427"/>
                <a:gd name="connsiteY8" fmla="*/ 827145 h 1334213"/>
                <a:gd name="connsiteX9" fmla="*/ 11223 w 1827427"/>
                <a:gd name="connsiteY9" fmla="*/ 884551 h 1334213"/>
                <a:gd name="connsiteX10" fmla="*/ 413543 w 1827427"/>
                <a:gd name="connsiteY10" fmla="*/ 1320510 h 1334213"/>
                <a:gd name="connsiteX11" fmla="*/ 486979 w 1827427"/>
                <a:gd name="connsiteY11" fmla="*/ 1291807 h 1334213"/>
                <a:gd name="connsiteX12" fmla="*/ 486979 w 1827427"/>
                <a:gd name="connsiteY12" fmla="*/ 1198196 h 1334213"/>
                <a:gd name="connsiteX13" fmla="*/ 1827428 w 1827427"/>
                <a:gd name="connsiteY13" fmla="*/ 31585 h 133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427" h="1334213">
                  <a:moveTo>
                    <a:pt x="1827428" y="31585"/>
                  </a:moveTo>
                  <a:lnTo>
                    <a:pt x="1584851" y="255447"/>
                  </a:lnTo>
                  <a:cubicBezTo>
                    <a:pt x="1563255" y="275386"/>
                    <a:pt x="1535183" y="286362"/>
                    <a:pt x="1505769" y="286362"/>
                  </a:cubicBezTo>
                  <a:cubicBezTo>
                    <a:pt x="1476355" y="286362"/>
                    <a:pt x="1448284" y="275386"/>
                    <a:pt x="1426687" y="255447"/>
                  </a:cubicBezTo>
                  <a:lnTo>
                    <a:pt x="1149919" y="0"/>
                  </a:lnTo>
                  <a:cubicBezTo>
                    <a:pt x="1061401" y="291100"/>
                    <a:pt x="801176" y="507263"/>
                    <a:pt x="486979" y="530439"/>
                  </a:cubicBezTo>
                  <a:lnTo>
                    <a:pt x="486979" y="419890"/>
                  </a:lnTo>
                  <a:cubicBezTo>
                    <a:pt x="486979" y="381355"/>
                    <a:pt x="439680" y="362838"/>
                    <a:pt x="413543" y="391186"/>
                  </a:cubicBezTo>
                  <a:lnTo>
                    <a:pt x="11223" y="827145"/>
                  </a:lnTo>
                  <a:cubicBezTo>
                    <a:pt x="-3741" y="843372"/>
                    <a:pt x="-3741" y="868364"/>
                    <a:pt x="11223" y="884551"/>
                  </a:cubicBezTo>
                  <a:lnTo>
                    <a:pt x="413543" y="1320510"/>
                  </a:lnTo>
                  <a:cubicBezTo>
                    <a:pt x="439680" y="1348819"/>
                    <a:pt x="486979" y="1330341"/>
                    <a:pt x="486979" y="1291807"/>
                  </a:cubicBezTo>
                  <a:lnTo>
                    <a:pt x="486979" y="1198196"/>
                  </a:lnTo>
                  <a:cubicBezTo>
                    <a:pt x="1159829" y="1172019"/>
                    <a:pt x="1712299" y="677706"/>
                    <a:pt x="1827428" y="31585"/>
                  </a:cubicBezTo>
                  <a:close/>
                </a:path>
              </a:pathLst>
            </a:custGeom>
            <a:gradFill flip="none" rotWithShape="1">
              <a:gsLst>
                <a:gs pos="0">
                  <a:schemeClr val="accent5"/>
                </a:gs>
                <a:gs pos="100000">
                  <a:schemeClr val="accent1"/>
                </a:gs>
              </a:gsLst>
              <a:lin ang="10800000" scaled="1"/>
              <a:tileRect/>
            </a:gradFill>
            <a:ln w="6350">
              <a:solidFill>
                <a:schemeClr val="accent1">
                  <a:alpha val="70000"/>
                </a:schemeClr>
              </a:solidFill>
            </a:ln>
          </p:spPr>
          <p:txBody>
            <a:bodyPr/>
            <a:lstStyle/>
            <a:p>
              <a:endParaRPr lang="en-US" dirty="0"/>
            </a:p>
          </p:txBody>
        </p:sp>
        <p:sp>
          <p:nvSpPr>
            <p:cNvPr id="31" name="文本框 30">
              <a:extLst>
                <a:ext uri="{FF2B5EF4-FFF2-40B4-BE49-F238E27FC236}">
                  <a16:creationId xmlns:a16="http://schemas.microsoft.com/office/drawing/2014/main" id="{2DEA0B12-C56E-4840-9ADB-774B470E49B0}"/>
                </a:ext>
              </a:extLst>
            </p:cNvPr>
            <p:cNvSpPr txBox="1"/>
            <p:nvPr/>
          </p:nvSpPr>
          <p:spPr>
            <a:xfrm>
              <a:off x="6634923" y="4431546"/>
              <a:ext cx="842054" cy="584775"/>
            </a:xfrm>
            <a:prstGeom prst="rect">
              <a:avLst/>
            </a:prstGeom>
            <a:noFill/>
          </p:spPr>
          <p:txBody>
            <a:bodyPr wrap="square" rtlCol="0">
              <a:spAutoFit/>
            </a:bodyPr>
            <a:lstStyle/>
            <a:p>
              <a:r>
                <a:rPr lang="en-US" altLang="zh-CN" sz="3200" dirty="0">
                  <a:solidFill>
                    <a:schemeClr val="accent2">
                      <a:lumMod val="75000"/>
                    </a:schemeClr>
                  </a:solidFill>
                  <a:latin typeface="+mj-ea"/>
                  <a:ea typeface="+mj-ea"/>
                </a:rPr>
                <a:t>03</a:t>
              </a:r>
              <a:endParaRPr lang="zh-CN" altLang="en-US" sz="3200" dirty="0">
                <a:solidFill>
                  <a:schemeClr val="accent2">
                    <a:lumMod val="75000"/>
                  </a:schemeClr>
                </a:solidFill>
                <a:latin typeface="+mj-ea"/>
                <a:ea typeface="+mj-ea"/>
              </a:endParaRPr>
            </a:p>
          </p:txBody>
        </p:sp>
      </p:grpSp>
      <p:grpSp>
        <p:nvGrpSpPr>
          <p:cNvPr id="2" name="组合 1">
            <a:extLst>
              <a:ext uri="{FF2B5EF4-FFF2-40B4-BE49-F238E27FC236}">
                <a16:creationId xmlns:a16="http://schemas.microsoft.com/office/drawing/2014/main" id="{90FF266C-FA07-4E14-B92E-16D6073E1778}"/>
              </a:ext>
            </a:extLst>
          </p:cNvPr>
          <p:cNvGrpSpPr/>
          <p:nvPr/>
        </p:nvGrpSpPr>
        <p:grpSpPr>
          <a:xfrm>
            <a:off x="4012140" y="1083421"/>
            <a:ext cx="2725960" cy="1989507"/>
            <a:chOff x="4012140" y="1083421"/>
            <a:chExt cx="2725960" cy="1989507"/>
          </a:xfrm>
        </p:grpSpPr>
        <p:sp>
          <p:nvSpPr>
            <p:cNvPr id="9" name="Freeform: Shape 35">
              <a:extLst>
                <a:ext uri="{FF2B5EF4-FFF2-40B4-BE49-F238E27FC236}">
                  <a16:creationId xmlns:a16="http://schemas.microsoft.com/office/drawing/2014/main" id="{FECE46CA-60B4-4F46-96B9-7003ED36F206}"/>
                </a:ext>
              </a:extLst>
            </p:cNvPr>
            <p:cNvSpPr/>
            <p:nvPr/>
          </p:nvSpPr>
          <p:spPr>
            <a:xfrm>
              <a:off x="4012140" y="1083421"/>
              <a:ext cx="2725960" cy="1989507"/>
            </a:xfrm>
            <a:custGeom>
              <a:avLst/>
              <a:gdLst>
                <a:gd name="connsiteX0" fmla="*/ 1816442 w 1827664"/>
                <a:gd name="connsiteY0" fmla="*/ 449623 h 1333897"/>
                <a:gd name="connsiteX1" fmla="*/ 1414122 w 1827664"/>
                <a:gd name="connsiteY1" fmla="*/ 13703 h 1333897"/>
                <a:gd name="connsiteX2" fmla="*/ 1340686 w 1827664"/>
                <a:gd name="connsiteY2" fmla="*/ 42407 h 1333897"/>
                <a:gd name="connsiteX3" fmla="*/ 1340686 w 1827664"/>
                <a:gd name="connsiteY3" fmla="*/ 135742 h 1333897"/>
                <a:gd name="connsiteX4" fmla="*/ 0 w 1827664"/>
                <a:gd name="connsiteY4" fmla="*/ 1302826 h 1333897"/>
                <a:gd name="connsiteX5" fmla="*/ 242813 w 1827664"/>
                <a:gd name="connsiteY5" fmla="*/ 1078726 h 1333897"/>
                <a:gd name="connsiteX6" fmla="*/ 321896 w 1827664"/>
                <a:gd name="connsiteY6" fmla="*/ 1047812 h 1333897"/>
                <a:gd name="connsiteX7" fmla="*/ 400978 w 1827664"/>
                <a:gd name="connsiteY7" fmla="*/ 1078726 h 1333897"/>
                <a:gd name="connsiteX8" fmla="*/ 677469 w 1827664"/>
                <a:gd name="connsiteY8" fmla="*/ 1333898 h 1333897"/>
                <a:gd name="connsiteX9" fmla="*/ 1340686 w 1827664"/>
                <a:gd name="connsiteY9" fmla="*/ 803578 h 1333897"/>
                <a:gd name="connsiteX10" fmla="*/ 1340686 w 1827664"/>
                <a:gd name="connsiteY10" fmla="*/ 914285 h 1333897"/>
                <a:gd name="connsiteX11" fmla="*/ 1414122 w 1827664"/>
                <a:gd name="connsiteY11" fmla="*/ 942988 h 1333897"/>
                <a:gd name="connsiteX12" fmla="*/ 1816442 w 1827664"/>
                <a:gd name="connsiteY12" fmla="*/ 507029 h 1333897"/>
                <a:gd name="connsiteX13" fmla="*/ 1816442 w 1827664"/>
                <a:gd name="connsiteY13" fmla="*/ 449623 h 133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664" h="1333897">
                  <a:moveTo>
                    <a:pt x="1816442" y="449623"/>
                  </a:moveTo>
                  <a:lnTo>
                    <a:pt x="1414122" y="13703"/>
                  </a:lnTo>
                  <a:cubicBezTo>
                    <a:pt x="1387985" y="-14605"/>
                    <a:pt x="1340686" y="3872"/>
                    <a:pt x="1340686" y="42407"/>
                  </a:cubicBezTo>
                  <a:lnTo>
                    <a:pt x="1340686" y="135742"/>
                  </a:lnTo>
                  <a:cubicBezTo>
                    <a:pt x="667757" y="161879"/>
                    <a:pt x="115050" y="656547"/>
                    <a:pt x="0" y="1302826"/>
                  </a:cubicBezTo>
                  <a:lnTo>
                    <a:pt x="242813" y="1078726"/>
                  </a:lnTo>
                  <a:cubicBezTo>
                    <a:pt x="264410" y="1058788"/>
                    <a:pt x="292482" y="1047812"/>
                    <a:pt x="321896" y="1047812"/>
                  </a:cubicBezTo>
                  <a:cubicBezTo>
                    <a:pt x="351310" y="1047812"/>
                    <a:pt x="379381" y="1058788"/>
                    <a:pt x="400978" y="1078726"/>
                  </a:cubicBezTo>
                  <a:lnTo>
                    <a:pt x="677469" y="1333898"/>
                  </a:lnTo>
                  <a:cubicBezTo>
                    <a:pt x="766067" y="1042798"/>
                    <a:pt x="1026528" y="826714"/>
                    <a:pt x="1340686" y="803578"/>
                  </a:cubicBezTo>
                  <a:lnTo>
                    <a:pt x="1340686" y="914285"/>
                  </a:lnTo>
                  <a:cubicBezTo>
                    <a:pt x="1340686" y="952819"/>
                    <a:pt x="1387985" y="971336"/>
                    <a:pt x="1414122" y="942988"/>
                  </a:cubicBezTo>
                  <a:lnTo>
                    <a:pt x="1816442" y="507029"/>
                  </a:lnTo>
                  <a:cubicBezTo>
                    <a:pt x="1831406" y="490842"/>
                    <a:pt x="1831406" y="465850"/>
                    <a:pt x="1816442" y="449623"/>
                  </a:cubicBezTo>
                  <a:close/>
                </a:path>
              </a:pathLst>
            </a:custGeom>
            <a:gradFill flip="none" rotWithShape="1">
              <a:gsLst>
                <a:gs pos="0">
                  <a:schemeClr val="accent5"/>
                </a:gs>
                <a:gs pos="100000">
                  <a:schemeClr val="accent1"/>
                </a:gs>
              </a:gsLst>
              <a:lin ang="0" scaled="1"/>
              <a:tileRect/>
            </a:gradFill>
            <a:ln w="6350">
              <a:solidFill>
                <a:schemeClr val="accent1">
                  <a:alpha val="70000"/>
                </a:schemeClr>
              </a:solidFill>
            </a:ln>
          </p:spPr>
          <p:txBody>
            <a:bodyPr/>
            <a:lstStyle/>
            <a:p>
              <a:endParaRPr lang="en-US" dirty="0"/>
            </a:p>
          </p:txBody>
        </p:sp>
        <p:sp>
          <p:nvSpPr>
            <p:cNvPr id="32" name="文本框 31">
              <a:extLst>
                <a:ext uri="{FF2B5EF4-FFF2-40B4-BE49-F238E27FC236}">
                  <a16:creationId xmlns:a16="http://schemas.microsoft.com/office/drawing/2014/main" id="{36D0B844-5DDB-4670-A4FA-0C581D9F261D}"/>
                </a:ext>
              </a:extLst>
            </p:cNvPr>
            <p:cNvSpPr txBox="1"/>
            <p:nvPr/>
          </p:nvSpPr>
          <p:spPr>
            <a:xfrm>
              <a:off x="4857077" y="1749482"/>
              <a:ext cx="842054" cy="584775"/>
            </a:xfrm>
            <a:prstGeom prst="rect">
              <a:avLst/>
            </a:prstGeom>
            <a:noFill/>
          </p:spPr>
          <p:txBody>
            <a:bodyPr wrap="square" rtlCol="0">
              <a:spAutoFit/>
            </a:bodyPr>
            <a:lstStyle/>
            <a:p>
              <a:r>
                <a:rPr lang="en-US" altLang="zh-CN" sz="3200" dirty="0">
                  <a:solidFill>
                    <a:schemeClr val="accent2">
                      <a:lumMod val="75000"/>
                    </a:schemeClr>
                  </a:solidFill>
                  <a:latin typeface="+mj-ea"/>
                  <a:ea typeface="+mj-ea"/>
                </a:rPr>
                <a:t>01</a:t>
              </a:r>
              <a:endParaRPr lang="zh-CN" altLang="en-US" sz="3200" dirty="0">
                <a:solidFill>
                  <a:schemeClr val="accent2">
                    <a:lumMod val="75000"/>
                  </a:schemeClr>
                </a:solidFill>
                <a:latin typeface="+mj-ea"/>
                <a:ea typeface="+mj-ea"/>
              </a:endParaRPr>
            </a:p>
          </p:txBody>
        </p:sp>
      </p:grpSp>
      <p:grpSp>
        <p:nvGrpSpPr>
          <p:cNvPr id="4" name="组合 3">
            <a:extLst>
              <a:ext uri="{FF2B5EF4-FFF2-40B4-BE49-F238E27FC236}">
                <a16:creationId xmlns:a16="http://schemas.microsoft.com/office/drawing/2014/main" id="{3D53FE4F-8CD8-491A-AEF1-A28AEE2124BE}"/>
              </a:ext>
            </a:extLst>
          </p:cNvPr>
          <p:cNvGrpSpPr/>
          <p:nvPr/>
        </p:nvGrpSpPr>
        <p:grpSpPr>
          <a:xfrm>
            <a:off x="3778765" y="2757044"/>
            <a:ext cx="1989566" cy="2725844"/>
            <a:chOff x="3778765" y="2757044"/>
            <a:chExt cx="1989566" cy="2725844"/>
          </a:xfrm>
        </p:grpSpPr>
        <p:sp>
          <p:nvSpPr>
            <p:cNvPr id="6" name="Freeform: Shape 32">
              <a:extLst>
                <a:ext uri="{FF2B5EF4-FFF2-40B4-BE49-F238E27FC236}">
                  <a16:creationId xmlns:a16="http://schemas.microsoft.com/office/drawing/2014/main" id="{F1B54D8F-7525-4D7A-93C1-8DEC259830E9}"/>
                </a:ext>
              </a:extLst>
            </p:cNvPr>
            <p:cNvSpPr/>
            <p:nvPr/>
          </p:nvSpPr>
          <p:spPr>
            <a:xfrm>
              <a:off x="3778765" y="2757044"/>
              <a:ext cx="1989566" cy="2725844"/>
            </a:xfrm>
            <a:custGeom>
              <a:avLst/>
              <a:gdLst>
                <a:gd name="connsiteX0" fmla="*/ 1078766 w 1333937"/>
                <a:gd name="connsiteY0" fmla="*/ 1426687 h 1827585"/>
                <a:gd name="connsiteX1" fmla="*/ 1333937 w 1333937"/>
                <a:gd name="connsiteY1" fmla="*/ 1150196 h 1827585"/>
                <a:gd name="connsiteX2" fmla="*/ 803735 w 1333937"/>
                <a:gd name="connsiteY2" fmla="*/ 486979 h 1827585"/>
                <a:gd name="connsiteX3" fmla="*/ 914324 w 1333937"/>
                <a:gd name="connsiteY3" fmla="*/ 486979 h 1827585"/>
                <a:gd name="connsiteX4" fmla="*/ 943027 w 1333937"/>
                <a:gd name="connsiteY4" fmla="*/ 413543 h 1827585"/>
                <a:gd name="connsiteX5" fmla="*/ 507069 w 1333937"/>
                <a:gd name="connsiteY5" fmla="*/ 11223 h 1827585"/>
                <a:gd name="connsiteX6" fmla="*/ 449662 w 1333937"/>
                <a:gd name="connsiteY6" fmla="*/ 11223 h 1827585"/>
                <a:gd name="connsiteX7" fmla="*/ 13703 w 1333937"/>
                <a:gd name="connsiteY7" fmla="*/ 413504 h 1827585"/>
                <a:gd name="connsiteX8" fmla="*/ 42407 w 1333937"/>
                <a:gd name="connsiteY8" fmla="*/ 486940 h 1827585"/>
                <a:gd name="connsiteX9" fmla="*/ 136018 w 1333937"/>
                <a:gd name="connsiteY9" fmla="*/ 486940 h 1827585"/>
                <a:gd name="connsiteX10" fmla="*/ 1302826 w 1333937"/>
                <a:gd name="connsiteY10" fmla="*/ 1827586 h 1827585"/>
                <a:gd name="connsiteX11" fmla="*/ 1078766 w 1333937"/>
                <a:gd name="connsiteY11" fmla="*/ 1584772 h 1827585"/>
                <a:gd name="connsiteX12" fmla="*/ 1078766 w 1333937"/>
                <a:gd name="connsiteY12" fmla="*/ 1426687 h 18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937" h="1827585">
                  <a:moveTo>
                    <a:pt x="1078766" y="1426687"/>
                  </a:moveTo>
                  <a:lnTo>
                    <a:pt x="1333937" y="1150196"/>
                  </a:lnTo>
                  <a:cubicBezTo>
                    <a:pt x="1042916" y="1061598"/>
                    <a:pt x="826911" y="801136"/>
                    <a:pt x="803735" y="486979"/>
                  </a:cubicBezTo>
                  <a:lnTo>
                    <a:pt x="914324" y="486979"/>
                  </a:lnTo>
                  <a:cubicBezTo>
                    <a:pt x="952858" y="486979"/>
                    <a:pt x="971375" y="439680"/>
                    <a:pt x="943027" y="413543"/>
                  </a:cubicBezTo>
                  <a:lnTo>
                    <a:pt x="507069" y="11223"/>
                  </a:lnTo>
                  <a:cubicBezTo>
                    <a:pt x="490842" y="-3741"/>
                    <a:pt x="465850" y="-3741"/>
                    <a:pt x="449662" y="11223"/>
                  </a:cubicBezTo>
                  <a:lnTo>
                    <a:pt x="13703" y="413504"/>
                  </a:lnTo>
                  <a:cubicBezTo>
                    <a:pt x="-14605" y="439641"/>
                    <a:pt x="3872" y="486940"/>
                    <a:pt x="42407" y="486940"/>
                  </a:cubicBezTo>
                  <a:lnTo>
                    <a:pt x="136018" y="486940"/>
                  </a:lnTo>
                  <a:cubicBezTo>
                    <a:pt x="162155" y="1159829"/>
                    <a:pt x="656586" y="1712536"/>
                    <a:pt x="1302826" y="1827586"/>
                  </a:cubicBezTo>
                  <a:lnTo>
                    <a:pt x="1078766" y="1584772"/>
                  </a:lnTo>
                  <a:cubicBezTo>
                    <a:pt x="1037823" y="1540474"/>
                    <a:pt x="1037823" y="1471025"/>
                    <a:pt x="1078766" y="1426687"/>
                  </a:cubicBezTo>
                  <a:close/>
                </a:path>
              </a:pathLst>
            </a:custGeom>
            <a:gradFill flip="none" rotWithShape="1">
              <a:gsLst>
                <a:gs pos="0">
                  <a:schemeClr val="accent5"/>
                </a:gs>
                <a:gs pos="100000">
                  <a:schemeClr val="accent1"/>
                </a:gs>
              </a:gsLst>
              <a:lin ang="16200000" scaled="1"/>
              <a:tileRect/>
            </a:gradFill>
            <a:ln w="6350">
              <a:solidFill>
                <a:schemeClr val="accent1">
                  <a:alpha val="70000"/>
                </a:schemeClr>
              </a:solidFill>
            </a:ln>
          </p:spPr>
          <p:txBody>
            <a:bodyPr/>
            <a:lstStyle/>
            <a:p>
              <a:endParaRPr lang="en-US" dirty="0"/>
            </a:p>
          </p:txBody>
        </p:sp>
        <p:sp>
          <p:nvSpPr>
            <p:cNvPr id="44" name="文本框 43">
              <a:extLst>
                <a:ext uri="{FF2B5EF4-FFF2-40B4-BE49-F238E27FC236}">
                  <a16:creationId xmlns:a16="http://schemas.microsoft.com/office/drawing/2014/main" id="{DCE36D15-F76C-4F49-AE21-4F75FB350202}"/>
                </a:ext>
              </a:extLst>
            </p:cNvPr>
            <p:cNvSpPr txBox="1"/>
            <p:nvPr/>
          </p:nvSpPr>
          <p:spPr>
            <a:xfrm>
              <a:off x="4317535" y="4037708"/>
              <a:ext cx="842054" cy="584775"/>
            </a:xfrm>
            <a:prstGeom prst="rect">
              <a:avLst/>
            </a:prstGeom>
            <a:noFill/>
          </p:spPr>
          <p:txBody>
            <a:bodyPr wrap="square" rtlCol="0">
              <a:spAutoFit/>
            </a:bodyPr>
            <a:lstStyle/>
            <a:p>
              <a:r>
                <a:rPr lang="en-US" altLang="zh-CN" sz="3200" dirty="0">
                  <a:solidFill>
                    <a:schemeClr val="accent2">
                      <a:lumMod val="75000"/>
                    </a:schemeClr>
                  </a:solidFill>
                  <a:latin typeface="+mj-ea"/>
                  <a:ea typeface="+mj-ea"/>
                </a:rPr>
                <a:t>04</a:t>
              </a:r>
              <a:endParaRPr lang="zh-CN" altLang="en-US" sz="3200" dirty="0">
                <a:solidFill>
                  <a:schemeClr val="accent2">
                    <a:lumMod val="75000"/>
                  </a:schemeClr>
                </a:solidFill>
                <a:latin typeface="+mj-ea"/>
                <a:ea typeface="+mj-ea"/>
              </a:endParaRPr>
            </a:p>
          </p:txBody>
        </p:sp>
      </p:grpSp>
    </p:spTree>
    <p:extLst>
      <p:ext uri="{BB962C8B-B14F-4D97-AF65-F5344CB8AC3E}">
        <p14:creationId xmlns:p14="http://schemas.microsoft.com/office/powerpoint/2010/main" val="202084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par>
                                <p:cTn id="21" presetID="2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par>
                                <p:cTn id="28" presetID="22" presetClass="entr" presetSubtype="1"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500"/>
                                        <p:tgtEl>
                                          <p:spTgt spid="13"/>
                                        </p:tgtEl>
                                      </p:cBhvr>
                                    </p:animEffect>
                                  </p:childTnLst>
                                </p:cTn>
                              </p:par>
                            </p:childTnLst>
                          </p:cTn>
                        </p:par>
                        <p:par>
                          <p:cTn id="31" fill="hold">
                            <p:stCondLst>
                              <p:cond delay="1500"/>
                            </p:stCondLst>
                            <p:childTnLst>
                              <p:par>
                                <p:cTn id="32" presetID="22" presetClass="entr" presetSubtype="1"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par>
                                <p:cTn id="35" presetID="22" presetClass="entr" presetSubtype="1"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par>
                          <p:cTn id="38" fill="hold">
                            <p:stCondLst>
                              <p:cond delay="2000"/>
                            </p:stCondLst>
                            <p:childTnLst>
                              <p:par>
                                <p:cTn id="39" presetID="22" presetClass="entr" presetSubtype="2"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right)">
                                      <p:cBhvr>
                                        <p:cTn id="41" dur="500"/>
                                        <p:tgtEl>
                                          <p:spTgt spid="4"/>
                                        </p:tgtEl>
                                      </p:cBhvr>
                                    </p:animEffect>
                                  </p:childTnLst>
                                </p:cTn>
                              </p:par>
                              <p:par>
                                <p:cTn id="42" presetID="22" presetClass="entr" presetSubtype="2"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图片包含 桌子, 游戏机, 女人, 钟表&#10;&#10;描述已自动生成">
            <a:extLst>
              <a:ext uri="{FF2B5EF4-FFF2-40B4-BE49-F238E27FC236}">
                <a16:creationId xmlns:a16="http://schemas.microsoft.com/office/drawing/2014/main" id="{5C3F090A-0F8F-4B74-9A0D-A22F61822788}"/>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6" name="组合 5">
            <a:extLst>
              <a:ext uri="{FF2B5EF4-FFF2-40B4-BE49-F238E27FC236}">
                <a16:creationId xmlns:a16="http://schemas.microsoft.com/office/drawing/2014/main" id="{A047FFED-DCE7-445C-984C-41DC9D3399EC}"/>
              </a:ext>
            </a:extLst>
          </p:cNvPr>
          <p:cNvGrpSpPr/>
          <p:nvPr/>
        </p:nvGrpSpPr>
        <p:grpSpPr>
          <a:xfrm>
            <a:off x="3949173" y="1309688"/>
            <a:ext cx="4293654" cy="4238624"/>
            <a:chOff x="4025373" y="1309688"/>
            <a:chExt cx="4293654" cy="4238624"/>
          </a:xfrm>
        </p:grpSpPr>
        <p:sp>
          <p:nvSpPr>
            <p:cNvPr id="2" name="任意多边形: 形状 1">
              <a:extLst>
                <a:ext uri="{FF2B5EF4-FFF2-40B4-BE49-F238E27FC236}">
                  <a16:creationId xmlns:a16="http://schemas.microsoft.com/office/drawing/2014/main" id="{169898FC-3E17-4A79-B231-0A1F4626C45C}"/>
                </a:ext>
              </a:extLst>
            </p:cNvPr>
            <p:cNvSpPr>
              <a:spLocks/>
            </p:cNvSpPr>
            <p:nvPr/>
          </p:nvSpPr>
          <p:spPr bwMode="auto">
            <a:xfrm>
              <a:off x="6756197" y="2501070"/>
              <a:ext cx="1562830" cy="3047242"/>
            </a:xfrm>
            <a:custGeom>
              <a:avLst/>
              <a:gdLst>
                <a:gd name="connsiteX0" fmla="*/ 780727 w 1562830"/>
                <a:gd name="connsiteY0" fmla="*/ 1604101 h 3047242"/>
                <a:gd name="connsiteX1" fmla="*/ 121064 w 1562830"/>
                <a:gd name="connsiteY1" fmla="*/ 2264452 h 3047242"/>
                <a:gd name="connsiteX2" fmla="*/ 780727 w 1562830"/>
                <a:gd name="connsiteY2" fmla="*/ 2924803 h 3047242"/>
                <a:gd name="connsiteX3" fmla="*/ 1440390 w 1562830"/>
                <a:gd name="connsiteY3" fmla="*/ 2264452 h 3047242"/>
                <a:gd name="connsiteX4" fmla="*/ 780727 w 1562830"/>
                <a:gd name="connsiteY4" fmla="*/ 1604101 h 3047242"/>
                <a:gd name="connsiteX5" fmla="*/ 1447431 w 1562830"/>
                <a:gd name="connsiteY5" fmla="*/ 0 h 3047242"/>
                <a:gd name="connsiteX6" fmla="*/ 1444134 w 1562830"/>
                <a:gd name="connsiteY6" fmla="*/ 1855417 h 3047242"/>
                <a:gd name="connsiteX7" fmla="*/ 1562830 w 1562830"/>
                <a:gd name="connsiteY7" fmla="*/ 2264798 h 3047242"/>
                <a:gd name="connsiteX8" fmla="*/ 781415 w 1562830"/>
                <a:gd name="connsiteY8" fmla="*/ 3047242 h 3047242"/>
                <a:gd name="connsiteX9" fmla="*/ 0 w 1562830"/>
                <a:gd name="connsiteY9" fmla="*/ 2264798 h 3047242"/>
                <a:gd name="connsiteX10" fmla="*/ 115399 w 1562830"/>
                <a:gd name="connsiteY10" fmla="*/ 1855417 h 3047242"/>
                <a:gd name="connsiteX11" fmla="*/ 211015 w 1562830"/>
                <a:gd name="connsiteY11" fmla="*/ 161771 h 3047242"/>
                <a:gd name="connsiteX12" fmla="*/ 372574 w 1562830"/>
                <a:gd name="connsiteY12" fmla="*/ 257514 h 3047242"/>
                <a:gd name="connsiteX13" fmla="*/ 781415 w 1562830"/>
                <a:gd name="connsiteY13" fmla="*/ 373064 h 3047242"/>
                <a:gd name="connsiteX14" fmla="*/ 1447431 w 1562830"/>
                <a:gd name="connsiteY14" fmla="*/ 0 h 304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62830" h="3047242">
                  <a:moveTo>
                    <a:pt x="780727" y="1604101"/>
                  </a:moveTo>
                  <a:cubicBezTo>
                    <a:pt x="416405" y="1604101"/>
                    <a:pt x="121064" y="1899750"/>
                    <a:pt x="121064" y="2264452"/>
                  </a:cubicBezTo>
                  <a:cubicBezTo>
                    <a:pt x="121064" y="2629154"/>
                    <a:pt x="416405" y="2924803"/>
                    <a:pt x="780727" y="2924803"/>
                  </a:cubicBezTo>
                  <a:cubicBezTo>
                    <a:pt x="1145049" y="2924803"/>
                    <a:pt x="1440390" y="2629154"/>
                    <a:pt x="1440390" y="2264452"/>
                  </a:cubicBezTo>
                  <a:cubicBezTo>
                    <a:pt x="1440390" y="1899750"/>
                    <a:pt x="1145049" y="1604101"/>
                    <a:pt x="780727" y="1604101"/>
                  </a:cubicBezTo>
                  <a:close/>
                  <a:moveTo>
                    <a:pt x="1447431" y="0"/>
                  </a:moveTo>
                  <a:cubicBezTo>
                    <a:pt x="962756" y="789048"/>
                    <a:pt x="962756" y="1063068"/>
                    <a:pt x="1444134" y="1855417"/>
                  </a:cubicBezTo>
                  <a:cubicBezTo>
                    <a:pt x="1519968" y="1974270"/>
                    <a:pt x="1562830" y="2116232"/>
                    <a:pt x="1562830" y="2264798"/>
                  </a:cubicBezTo>
                  <a:cubicBezTo>
                    <a:pt x="1562830" y="2697288"/>
                    <a:pt x="1213337" y="3047242"/>
                    <a:pt x="781415" y="3047242"/>
                  </a:cubicBezTo>
                  <a:cubicBezTo>
                    <a:pt x="349494" y="3047242"/>
                    <a:pt x="0" y="2697288"/>
                    <a:pt x="0" y="2264798"/>
                  </a:cubicBezTo>
                  <a:cubicBezTo>
                    <a:pt x="0" y="2116232"/>
                    <a:pt x="42863" y="1974270"/>
                    <a:pt x="115399" y="1855417"/>
                  </a:cubicBezTo>
                  <a:cubicBezTo>
                    <a:pt x="563806" y="1119193"/>
                    <a:pt x="596777" y="831967"/>
                    <a:pt x="211015" y="161771"/>
                  </a:cubicBezTo>
                  <a:cubicBezTo>
                    <a:pt x="260472" y="191484"/>
                    <a:pt x="316523" y="221198"/>
                    <a:pt x="372574" y="257514"/>
                  </a:cubicBezTo>
                  <a:cubicBezTo>
                    <a:pt x="491270" y="330146"/>
                    <a:pt x="629748" y="373064"/>
                    <a:pt x="781415" y="373064"/>
                  </a:cubicBezTo>
                  <a:cubicBezTo>
                    <a:pt x="1061670" y="373064"/>
                    <a:pt x="1308953" y="224499"/>
                    <a:pt x="1447431" y="0"/>
                  </a:cubicBezTo>
                  <a:close/>
                </a:path>
              </a:pathLst>
            </a:custGeom>
            <a:gradFill flip="none" rotWithShape="1">
              <a:gsLst>
                <a:gs pos="0">
                  <a:schemeClr val="accent5"/>
                </a:gs>
                <a:gs pos="100000">
                  <a:schemeClr val="accent1"/>
                </a:gs>
              </a:gsLst>
              <a:lin ang="16200000" scaled="1"/>
              <a:tileRect/>
            </a:gradFill>
            <a:ln w="6350">
              <a:solidFill>
                <a:schemeClr val="accent1">
                  <a:alpha val="70000"/>
                </a:schemeClr>
              </a:solidFill>
            </a:ln>
          </p:spPr>
          <p:txBody>
            <a:bodyPr/>
            <a:lstStyle/>
            <a:p>
              <a:endParaRPr lang="ru-RU"/>
            </a:p>
          </p:txBody>
        </p:sp>
        <p:sp>
          <p:nvSpPr>
            <p:cNvPr id="3" name="任意多边形: 形状 2">
              <a:extLst>
                <a:ext uri="{FF2B5EF4-FFF2-40B4-BE49-F238E27FC236}">
                  <a16:creationId xmlns:a16="http://schemas.microsoft.com/office/drawing/2014/main" id="{DE18582B-BD3B-49D1-9D10-00C4B4D3B73E}"/>
                </a:ext>
              </a:extLst>
            </p:cNvPr>
            <p:cNvSpPr>
              <a:spLocks/>
            </p:cNvSpPr>
            <p:nvPr/>
          </p:nvSpPr>
          <p:spPr bwMode="auto">
            <a:xfrm>
              <a:off x="4025373" y="1309688"/>
              <a:ext cx="1562830" cy="3047242"/>
            </a:xfrm>
            <a:custGeom>
              <a:avLst/>
              <a:gdLst>
                <a:gd name="connsiteX0" fmla="*/ 780727 w 1562830"/>
                <a:gd name="connsiteY0" fmla="*/ 122440 h 3047242"/>
                <a:gd name="connsiteX1" fmla="*/ 121064 w 1562830"/>
                <a:gd name="connsiteY1" fmla="*/ 782791 h 3047242"/>
                <a:gd name="connsiteX2" fmla="*/ 780727 w 1562830"/>
                <a:gd name="connsiteY2" fmla="*/ 1443142 h 3047242"/>
                <a:gd name="connsiteX3" fmla="*/ 1440390 w 1562830"/>
                <a:gd name="connsiteY3" fmla="*/ 782791 h 3047242"/>
                <a:gd name="connsiteX4" fmla="*/ 780727 w 1562830"/>
                <a:gd name="connsiteY4" fmla="*/ 122440 h 3047242"/>
                <a:gd name="connsiteX5" fmla="*/ 781415 w 1562830"/>
                <a:gd name="connsiteY5" fmla="*/ 0 h 3047242"/>
                <a:gd name="connsiteX6" fmla="*/ 1562830 w 1562830"/>
                <a:gd name="connsiteY6" fmla="*/ 782445 h 3047242"/>
                <a:gd name="connsiteX7" fmla="*/ 1447431 w 1562830"/>
                <a:gd name="connsiteY7" fmla="*/ 1191825 h 3047242"/>
                <a:gd name="connsiteX8" fmla="*/ 1351815 w 1562830"/>
                <a:gd name="connsiteY8" fmla="*/ 2885471 h 3047242"/>
                <a:gd name="connsiteX9" fmla="*/ 1193554 w 1562830"/>
                <a:gd name="connsiteY9" fmla="*/ 2789729 h 3047242"/>
                <a:gd name="connsiteX10" fmla="*/ 781415 w 1562830"/>
                <a:gd name="connsiteY10" fmla="*/ 2674178 h 3047242"/>
                <a:gd name="connsiteX11" fmla="*/ 118696 w 1562830"/>
                <a:gd name="connsiteY11" fmla="*/ 3047242 h 3047242"/>
                <a:gd name="connsiteX12" fmla="*/ 115399 w 1562830"/>
                <a:gd name="connsiteY12" fmla="*/ 1191825 h 3047242"/>
                <a:gd name="connsiteX13" fmla="*/ 0 w 1562830"/>
                <a:gd name="connsiteY13" fmla="*/ 782445 h 3047242"/>
                <a:gd name="connsiteX14" fmla="*/ 781415 w 1562830"/>
                <a:gd name="connsiteY14" fmla="*/ 0 h 304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62830" h="3047242">
                  <a:moveTo>
                    <a:pt x="780727" y="122440"/>
                  </a:moveTo>
                  <a:cubicBezTo>
                    <a:pt x="416405" y="122440"/>
                    <a:pt x="121064" y="418089"/>
                    <a:pt x="121064" y="782791"/>
                  </a:cubicBezTo>
                  <a:cubicBezTo>
                    <a:pt x="121064" y="1147493"/>
                    <a:pt x="416405" y="1443142"/>
                    <a:pt x="780727" y="1443142"/>
                  </a:cubicBezTo>
                  <a:cubicBezTo>
                    <a:pt x="1145049" y="1443142"/>
                    <a:pt x="1440390" y="1147493"/>
                    <a:pt x="1440390" y="782791"/>
                  </a:cubicBezTo>
                  <a:cubicBezTo>
                    <a:pt x="1440390" y="418089"/>
                    <a:pt x="1145049" y="122440"/>
                    <a:pt x="780727" y="122440"/>
                  </a:cubicBezTo>
                  <a:close/>
                  <a:moveTo>
                    <a:pt x="781415" y="0"/>
                  </a:moveTo>
                  <a:cubicBezTo>
                    <a:pt x="1213337" y="0"/>
                    <a:pt x="1562830" y="349954"/>
                    <a:pt x="1562830" y="782445"/>
                  </a:cubicBezTo>
                  <a:cubicBezTo>
                    <a:pt x="1562830" y="931010"/>
                    <a:pt x="1519968" y="1072973"/>
                    <a:pt x="1447431" y="1191825"/>
                  </a:cubicBezTo>
                  <a:cubicBezTo>
                    <a:pt x="999024" y="1924748"/>
                    <a:pt x="966053" y="2215276"/>
                    <a:pt x="1351815" y="2885471"/>
                  </a:cubicBezTo>
                  <a:cubicBezTo>
                    <a:pt x="1302359" y="2855758"/>
                    <a:pt x="1249605" y="2826045"/>
                    <a:pt x="1193554" y="2789729"/>
                  </a:cubicBezTo>
                  <a:cubicBezTo>
                    <a:pt x="1071561" y="2717097"/>
                    <a:pt x="933082" y="2674178"/>
                    <a:pt x="781415" y="2674178"/>
                  </a:cubicBezTo>
                  <a:cubicBezTo>
                    <a:pt x="501161" y="2674178"/>
                    <a:pt x="253878" y="2822743"/>
                    <a:pt x="118696" y="3047242"/>
                  </a:cubicBezTo>
                  <a:cubicBezTo>
                    <a:pt x="600074" y="2254893"/>
                    <a:pt x="600074" y="1980873"/>
                    <a:pt x="115399" y="1191825"/>
                  </a:cubicBezTo>
                  <a:cubicBezTo>
                    <a:pt x="42862" y="1072973"/>
                    <a:pt x="0" y="931010"/>
                    <a:pt x="0" y="782445"/>
                  </a:cubicBezTo>
                  <a:cubicBezTo>
                    <a:pt x="0" y="349954"/>
                    <a:pt x="349494" y="0"/>
                    <a:pt x="781415" y="0"/>
                  </a:cubicBezTo>
                  <a:close/>
                </a:path>
              </a:pathLst>
            </a:custGeom>
            <a:gradFill flip="none" rotWithShape="1">
              <a:gsLst>
                <a:gs pos="0">
                  <a:schemeClr val="accent5"/>
                </a:gs>
                <a:gs pos="100000">
                  <a:schemeClr val="accent1"/>
                </a:gs>
              </a:gsLst>
              <a:lin ang="5400000" scaled="1"/>
              <a:tileRect/>
            </a:gradFill>
            <a:ln w="6350">
              <a:solidFill>
                <a:schemeClr val="accent1">
                  <a:alpha val="70000"/>
                </a:schemeClr>
              </a:solidFill>
            </a:ln>
          </p:spPr>
          <p:txBody>
            <a:bodyPr/>
            <a:lstStyle/>
            <a:p>
              <a:endParaRPr lang="zh-CN" altLang="en-US"/>
            </a:p>
          </p:txBody>
        </p:sp>
        <p:sp>
          <p:nvSpPr>
            <p:cNvPr id="4" name="任意多边形: 形状 3">
              <a:extLst>
                <a:ext uri="{FF2B5EF4-FFF2-40B4-BE49-F238E27FC236}">
                  <a16:creationId xmlns:a16="http://schemas.microsoft.com/office/drawing/2014/main" id="{D17F33FA-4FD1-4DB5-A571-7B7F85F7C488}"/>
                </a:ext>
              </a:extLst>
            </p:cNvPr>
            <p:cNvSpPr>
              <a:spLocks/>
            </p:cNvSpPr>
            <p:nvPr/>
          </p:nvSpPr>
          <p:spPr bwMode="auto">
            <a:xfrm>
              <a:off x="4025373" y="3984107"/>
              <a:ext cx="3102272" cy="1564205"/>
            </a:xfrm>
            <a:custGeom>
              <a:avLst/>
              <a:gdLst>
                <a:gd name="connsiteX0" fmla="*/ 780727 w 3102272"/>
                <a:gd name="connsiteY0" fmla="*/ 121064 h 1564205"/>
                <a:gd name="connsiteX1" fmla="*/ 121064 w 3102272"/>
                <a:gd name="connsiteY1" fmla="*/ 781415 h 1564205"/>
                <a:gd name="connsiteX2" fmla="*/ 780727 w 3102272"/>
                <a:gd name="connsiteY2" fmla="*/ 1441766 h 1564205"/>
                <a:gd name="connsiteX3" fmla="*/ 1440390 w 3102272"/>
                <a:gd name="connsiteY3" fmla="*/ 781415 h 1564205"/>
                <a:gd name="connsiteX4" fmla="*/ 780727 w 3102272"/>
                <a:gd name="connsiteY4" fmla="*/ 121064 h 1564205"/>
                <a:gd name="connsiteX5" fmla="*/ 781337 w 3102272"/>
                <a:gd name="connsiteY5" fmla="*/ 0 h 1564205"/>
                <a:gd name="connsiteX6" fmla="*/ 1193435 w 3102272"/>
                <a:gd name="connsiteY6" fmla="*/ 115500 h 1564205"/>
                <a:gd name="connsiteX7" fmla="*/ 2940730 w 3102272"/>
                <a:gd name="connsiteY7" fmla="*/ 211201 h 1564205"/>
                <a:gd name="connsiteX8" fmla="*/ 2845123 w 3102272"/>
                <a:gd name="connsiteY8" fmla="*/ 372901 h 1564205"/>
                <a:gd name="connsiteX9" fmla="*/ 2729736 w 3102272"/>
                <a:gd name="connsiteY9" fmla="*/ 782103 h 1564205"/>
                <a:gd name="connsiteX10" fmla="*/ 3102272 w 3102272"/>
                <a:gd name="connsiteY10" fmla="*/ 1448705 h 1564205"/>
                <a:gd name="connsiteX11" fmla="*/ 1190139 w 3102272"/>
                <a:gd name="connsiteY11" fmla="*/ 1448705 h 1564205"/>
                <a:gd name="connsiteX12" fmla="*/ 781337 w 3102272"/>
                <a:gd name="connsiteY12" fmla="*/ 1564205 h 1564205"/>
                <a:gd name="connsiteX13" fmla="*/ 0 w 3102272"/>
                <a:gd name="connsiteY13" fmla="*/ 782103 h 1564205"/>
                <a:gd name="connsiteX14" fmla="*/ 781337 w 3102272"/>
                <a:gd name="connsiteY14" fmla="*/ 0 h 156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2272" h="1564205">
                  <a:moveTo>
                    <a:pt x="780727" y="121064"/>
                  </a:moveTo>
                  <a:cubicBezTo>
                    <a:pt x="416405" y="121064"/>
                    <a:pt x="121064" y="416713"/>
                    <a:pt x="121064" y="781415"/>
                  </a:cubicBezTo>
                  <a:cubicBezTo>
                    <a:pt x="121064" y="1146117"/>
                    <a:pt x="416405" y="1441766"/>
                    <a:pt x="780727" y="1441766"/>
                  </a:cubicBezTo>
                  <a:cubicBezTo>
                    <a:pt x="1145049" y="1441766"/>
                    <a:pt x="1440390" y="1146117"/>
                    <a:pt x="1440390" y="781415"/>
                  </a:cubicBezTo>
                  <a:cubicBezTo>
                    <a:pt x="1440390" y="416713"/>
                    <a:pt x="1145049" y="121064"/>
                    <a:pt x="780727" y="121064"/>
                  </a:cubicBezTo>
                  <a:close/>
                  <a:moveTo>
                    <a:pt x="781337" y="0"/>
                  </a:moveTo>
                  <a:cubicBezTo>
                    <a:pt x="932990" y="0"/>
                    <a:pt x="1071454" y="42900"/>
                    <a:pt x="1193435" y="115500"/>
                  </a:cubicBezTo>
                  <a:cubicBezTo>
                    <a:pt x="1948398" y="580802"/>
                    <a:pt x="2245109" y="613802"/>
                    <a:pt x="2940730" y="211201"/>
                  </a:cubicBezTo>
                  <a:cubicBezTo>
                    <a:pt x="2911059" y="264001"/>
                    <a:pt x="2878091" y="316801"/>
                    <a:pt x="2845123" y="372901"/>
                  </a:cubicBezTo>
                  <a:cubicBezTo>
                    <a:pt x="2772594" y="491702"/>
                    <a:pt x="2729736" y="633602"/>
                    <a:pt x="2729736" y="782103"/>
                  </a:cubicBezTo>
                  <a:cubicBezTo>
                    <a:pt x="2729736" y="1062604"/>
                    <a:pt x="2878091" y="1310104"/>
                    <a:pt x="3102272" y="1448705"/>
                  </a:cubicBezTo>
                  <a:cubicBezTo>
                    <a:pt x="2287967" y="950403"/>
                    <a:pt x="2004444" y="950403"/>
                    <a:pt x="1190139" y="1448705"/>
                  </a:cubicBezTo>
                  <a:cubicBezTo>
                    <a:pt x="1071454" y="1521305"/>
                    <a:pt x="932990" y="1564205"/>
                    <a:pt x="781337" y="1564205"/>
                  </a:cubicBezTo>
                  <a:cubicBezTo>
                    <a:pt x="349459" y="1564205"/>
                    <a:pt x="0" y="1214404"/>
                    <a:pt x="0" y="782103"/>
                  </a:cubicBezTo>
                  <a:cubicBezTo>
                    <a:pt x="0" y="349801"/>
                    <a:pt x="349459" y="0"/>
                    <a:pt x="781337" y="0"/>
                  </a:cubicBezTo>
                  <a:close/>
                </a:path>
              </a:pathLst>
            </a:custGeom>
            <a:gradFill flip="none" rotWithShape="1">
              <a:gsLst>
                <a:gs pos="0">
                  <a:schemeClr val="accent5"/>
                </a:gs>
                <a:gs pos="100000">
                  <a:schemeClr val="accent1"/>
                </a:gs>
              </a:gsLst>
              <a:lin ang="0" scaled="1"/>
              <a:tileRect/>
            </a:gradFill>
            <a:ln w="6350">
              <a:solidFill>
                <a:schemeClr val="accent1">
                  <a:alpha val="70000"/>
                </a:schemeClr>
              </a:solidFill>
            </a:ln>
          </p:spPr>
          <p:txBody>
            <a:bodyPr/>
            <a:lstStyle/>
            <a:p>
              <a:endParaRPr lang="ru-RU"/>
            </a:p>
          </p:txBody>
        </p:sp>
        <p:sp>
          <p:nvSpPr>
            <p:cNvPr id="5" name="任意多边形: 形状 4">
              <a:extLst>
                <a:ext uri="{FF2B5EF4-FFF2-40B4-BE49-F238E27FC236}">
                  <a16:creationId xmlns:a16="http://schemas.microsoft.com/office/drawing/2014/main" id="{393D9442-CE63-493F-9258-700580153920}"/>
                </a:ext>
              </a:extLst>
            </p:cNvPr>
            <p:cNvSpPr>
              <a:spLocks/>
            </p:cNvSpPr>
            <p:nvPr/>
          </p:nvSpPr>
          <p:spPr bwMode="auto">
            <a:xfrm>
              <a:off x="5218131" y="1309688"/>
              <a:ext cx="3100896" cy="1564205"/>
            </a:xfrm>
            <a:custGeom>
              <a:avLst/>
              <a:gdLst>
                <a:gd name="connsiteX0" fmla="*/ 2318794 w 3100896"/>
                <a:gd name="connsiteY0" fmla="*/ 122440 h 1564205"/>
                <a:gd name="connsiteX1" fmla="*/ 1659131 w 3100896"/>
                <a:gd name="connsiteY1" fmla="*/ 782791 h 1564205"/>
                <a:gd name="connsiteX2" fmla="*/ 2318794 w 3100896"/>
                <a:gd name="connsiteY2" fmla="*/ 1443142 h 1564205"/>
                <a:gd name="connsiteX3" fmla="*/ 2978457 w 3100896"/>
                <a:gd name="connsiteY3" fmla="*/ 782791 h 1564205"/>
                <a:gd name="connsiteX4" fmla="*/ 2318794 w 3100896"/>
                <a:gd name="connsiteY4" fmla="*/ 122440 h 1564205"/>
                <a:gd name="connsiteX5" fmla="*/ 2319074 w 3100896"/>
                <a:gd name="connsiteY5" fmla="*/ 0 h 1564205"/>
                <a:gd name="connsiteX6" fmla="*/ 3100896 w 3100896"/>
                <a:gd name="connsiteY6" fmla="*/ 782103 h 1564205"/>
                <a:gd name="connsiteX7" fmla="*/ 2319074 w 3100896"/>
                <a:gd name="connsiteY7" fmla="*/ 1564205 h 1564205"/>
                <a:gd name="connsiteX8" fmla="*/ 1910020 w 3100896"/>
                <a:gd name="connsiteY8" fmla="*/ 1448705 h 1564205"/>
                <a:gd name="connsiteX9" fmla="*/ 158344 w 3100896"/>
                <a:gd name="connsiteY9" fmla="*/ 1353005 h 1564205"/>
                <a:gd name="connsiteX10" fmla="*/ 254010 w 3100896"/>
                <a:gd name="connsiteY10" fmla="*/ 1191304 h 1564205"/>
                <a:gd name="connsiteX11" fmla="*/ 369469 w 3100896"/>
                <a:gd name="connsiteY11" fmla="*/ 782103 h 1564205"/>
                <a:gd name="connsiteX12" fmla="*/ 0 w 3100896"/>
                <a:gd name="connsiteY12" fmla="*/ 115500 h 1564205"/>
                <a:gd name="connsiteX13" fmla="*/ 1906721 w 3100896"/>
                <a:gd name="connsiteY13" fmla="*/ 115500 h 1564205"/>
                <a:gd name="connsiteX14" fmla="*/ 2319074 w 3100896"/>
                <a:gd name="connsiteY14" fmla="*/ 0 h 156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0896" h="1564205">
                  <a:moveTo>
                    <a:pt x="2318794" y="122440"/>
                  </a:moveTo>
                  <a:cubicBezTo>
                    <a:pt x="1954472" y="122440"/>
                    <a:pt x="1659131" y="418089"/>
                    <a:pt x="1659131" y="782791"/>
                  </a:cubicBezTo>
                  <a:cubicBezTo>
                    <a:pt x="1659131" y="1147493"/>
                    <a:pt x="1954472" y="1443142"/>
                    <a:pt x="2318794" y="1443142"/>
                  </a:cubicBezTo>
                  <a:cubicBezTo>
                    <a:pt x="2683116" y="1443142"/>
                    <a:pt x="2978457" y="1147493"/>
                    <a:pt x="2978457" y="782791"/>
                  </a:cubicBezTo>
                  <a:cubicBezTo>
                    <a:pt x="2978457" y="418089"/>
                    <a:pt x="2683116" y="122440"/>
                    <a:pt x="2318794" y="122440"/>
                  </a:cubicBezTo>
                  <a:close/>
                  <a:moveTo>
                    <a:pt x="2319074" y="0"/>
                  </a:moveTo>
                  <a:cubicBezTo>
                    <a:pt x="2751221" y="0"/>
                    <a:pt x="3100896" y="349801"/>
                    <a:pt x="3100896" y="782103"/>
                  </a:cubicBezTo>
                  <a:cubicBezTo>
                    <a:pt x="3100896" y="1214404"/>
                    <a:pt x="2751221" y="1564205"/>
                    <a:pt x="2319074" y="1564205"/>
                  </a:cubicBezTo>
                  <a:cubicBezTo>
                    <a:pt x="2167328" y="1564205"/>
                    <a:pt x="2028778" y="1521305"/>
                    <a:pt x="1910020" y="1448705"/>
                  </a:cubicBezTo>
                  <a:cubicBezTo>
                    <a:pt x="1151290" y="983403"/>
                    <a:pt x="854396" y="950403"/>
                    <a:pt x="158344" y="1353005"/>
                  </a:cubicBezTo>
                  <a:cubicBezTo>
                    <a:pt x="188033" y="1300204"/>
                    <a:pt x="221021" y="1247404"/>
                    <a:pt x="254010" y="1191304"/>
                  </a:cubicBezTo>
                  <a:cubicBezTo>
                    <a:pt x="326584" y="1072504"/>
                    <a:pt x="369469" y="930603"/>
                    <a:pt x="369469" y="782103"/>
                  </a:cubicBezTo>
                  <a:cubicBezTo>
                    <a:pt x="369469" y="501602"/>
                    <a:pt x="221021" y="254101"/>
                    <a:pt x="0" y="115500"/>
                  </a:cubicBezTo>
                  <a:cubicBezTo>
                    <a:pt x="811511" y="613802"/>
                    <a:pt x="1095210" y="613802"/>
                    <a:pt x="1906721" y="115500"/>
                  </a:cubicBezTo>
                  <a:cubicBezTo>
                    <a:pt x="2028778" y="42900"/>
                    <a:pt x="2167328" y="0"/>
                    <a:pt x="2319074" y="0"/>
                  </a:cubicBezTo>
                  <a:close/>
                </a:path>
              </a:pathLst>
            </a:custGeom>
            <a:gradFill flip="none" rotWithShape="1">
              <a:gsLst>
                <a:gs pos="0">
                  <a:schemeClr val="accent5"/>
                </a:gs>
                <a:gs pos="100000">
                  <a:schemeClr val="accent1"/>
                </a:gs>
              </a:gsLst>
              <a:lin ang="10800000" scaled="1"/>
              <a:tileRect/>
            </a:gradFill>
            <a:ln w="6350">
              <a:solidFill>
                <a:schemeClr val="accent1">
                  <a:alpha val="70000"/>
                </a:schemeClr>
              </a:solidFill>
            </a:ln>
          </p:spPr>
          <p:txBody>
            <a:bodyPr/>
            <a:lstStyle/>
            <a:p>
              <a:endParaRPr lang="zh-CN" altLang="en-US"/>
            </a:p>
          </p:txBody>
        </p:sp>
      </p:grpSp>
      <p:sp>
        <p:nvSpPr>
          <p:cNvPr id="7" name="文本框 6">
            <a:extLst>
              <a:ext uri="{FF2B5EF4-FFF2-40B4-BE49-F238E27FC236}">
                <a16:creationId xmlns:a16="http://schemas.microsoft.com/office/drawing/2014/main" id="{7D871C23-8B03-4F79-A748-8BBCE7BC5235}"/>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亮点经验</a:t>
            </a:r>
          </a:p>
        </p:txBody>
      </p:sp>
      <p:grpSp>
        <p:nvGrpSpPr>
          <p:cNvPr id="12" name="组合 11">
            <a:extLst>
              <a:ext uri="{FF2B5EF4-FFF2-40B4-BE49-F238E27FC236}">
                <a16:creationId xmlns:a16="http://schemas.microsoft.com/office/drawing/2014/main" id="{D3BB7CC8-99F0-4679-AD87-C819901B47CC}"/>
              </a:ext>
            </a:extLst>
          </p:cNvPr>
          <p:cNvGrpSpPr/>
          <p:nvPr/>
        </p:nvGrpSpPr>
        <p:grpSpPr>
          <a:xfrm>
            <a:off x="921570" y="1534364"/>
            <a:ext cx="3218265" cy="1232468"/>
            <a:chOff x="921570" y="1534364"/>
            <a:chExt cx="3218265" cy="1232468"/>
          </a:xfrm>
        </p:grpSpPr>
        <p:sp>
          <p:nvSpPr>
            <p:cNvPr id="8" name="文本框 7">
              <a:extLst>
                <a:ext uri="{FF2B5EF4-FFF2-40B4-BE49-F238E27FC236}">
                  <a16:creationId xmlns:a16="http://schemas.microsoft.com/office/drawing/2014/main" id="{4D4C5AC4-E4DF-4635-AABF-D8E2CF465803}"/>
                </a:ext>
              </a:extLst>
            </p:cNvPr>
            <p:cNvSpPr txBox="1"/>
            <p:nvPr/>
          </p:nvSpPr>
          <p:spPr>
            <a:xfrm>
              <a:off x="921570" y="1911470"/>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5" name="文本框 14">
              <a:extLst>
                <a:ext uri="{FF2B5EF4-FFF2-40B4-BE49-F238E27FC236}">
                  <a16:creationId xmlns:a16="http://schemas.microsoft.com/office/drawing/2014/main" id="{83C0C66F-2B4E-468A-9A87-D4384A0C8DB8}"/>
                </a:ext>
              </a:extLst>
            </p:cNvPr>
            <p:cNvSpPr txBox="1"/>
            <p:nvPr/>
          </p:nvSpPr>
          <p:spPr>
            <a:xfrm>
              <a:off x="921570" y="1534364"/>
              <a:ext cx="902217"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技术</a:t>
              </a:r>
            </a:p>
          </p:txBody>
        </p:sp>
      </p:grpSp>
      <p:grpSp>
        <p:nvGrpSpPr>
          <p:cNvPr id="13" name="组合 12">
            <a:extLst>
              <a:ext uri="{FF2B5EF4-FFF2-40B4-BE49-F238E27FC236}">
                <a16:creationId xmlns:a16="http://schemas.microsoft.com/office/drawing/2014/main" id="{D8702F62-30C2-40F2-8C2A-93AE24753CB3}"/>
              </a:ext>
            </a:extLst>
          </p:cNvPr>
          <p:cNvGrpSpPr/>
          <p:nvPr/>
        </p:nvGrpSpPr>
        <p:grpSpPr>
          <a:xfrm>
            <a:off x="8647835" y="1534364"/>
            <a:ext cx="3100115" cy="1232468"/>
            <a:chOff x="8647835" y="1534364"/>
            <a:chExt cx="3100115" cy="1232468"/>
          </a:xfrm>
        </p:grpSpPr>
        <p:sp>
          <p:nvSpPr>
            <p:cNvPr id="9" name="文本框 8">
              <a:extLst>
                <a:ext uri="{FF2B5EF4-FFF2-40B4-BE49-F238E27FC236}">
                  <a16:creationId xmlns:a16="http://schemas.microsoft.com/office/drawing/2014/main" id="{EB203E1D-18B4-478C-8D7D-CDDD9BE079B1}"/>
                </a:ext>
              </a:extLst>
            </p:cNvPr>
            <p:cNvSpPr txBox="1"/>
            <p:nvPr/>
          </p:nvSpPr>
          <p:spPr>
            <a:xfrm>
              <a:off x="8647835" y="1911470"/>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6" name="文本框 15">
              <a:extLst>
                <a:ext uri="{FF2B5EF4-FFF2-40B4-BE49-F238E27FC236}">
                  <a16:creationId xmlns:a16="http://schemas.microsoft.com/office/drawing/2014/main" id="{BDF027D6-C6BA-4E9B-80A3-4C26CCC7450B}"/>
                </a:ext>
              </a:extLst>
            </p:cNvPr>
            <p:cNvSpPr txBox="1"/>
            <p:nvPr/>
          </p:nvSpPr>
          <p:spPr>
            <a:xfrm>
              <a:off x="8647835" y="1534364"/>
              <a:ext cx="902217"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管理</a:t>
              </a:r>
            </a:p>
          </p:txBody>
        </p:sp>
      </p:grpSp>
      <p:grpSp>
        <p:nvGrpSpPr>
          <p:cNvPr id="31" name="组合 30">
            <a:extLst>
              <a:ext uri="{FF2B5EF4-FFF2-40B4-BE49-F238E27FC236}">
                <a16:creationId xmlns:a16="http://schemas.microsoft.com/office/drawing/2014/main" id="{C9DEE2DF-76DF-4BB8-84C0-7D2F25B709B2}"/>
              </a:ext>
            </a:extLst>
          </p:cNvPr>
          <p:cNvGrpSpPr/>
          <p:nvPr/>
        </p:nvGrpSpPr>
        <p:grpSpPr>
          <a:xfrm>
            <a:off x="921570" y="3807664"/>
            <a:ext cx="3223932" cy="1244851"/>
            <a:chOff x="921570" y="3807664"/>
            <a:chExt cx="3223932" cy="1244851"/>
          </a:xfrm>
        </p:grpSpPr>
        <p:sp>
          <p:nvSpPr>
            <p:cNvPr id="10" name="文本框 9">
              <a:extLst>
                <a:ext uri="{FF2B5EF4-FFF2-40B4-BE49-F238E27FC236}">
                  <a16:creationId xmlns:a16="http://schemas.microsoft.com/office/drawing/2014/main" id="{BCFC1B61-5480-46FE-BAE4-28D214D2DD52}"/>
                </a:ext>
              </a:extLst>
            </p:cNvPr>
            <p:cNvSpPr txBox="1"/>
            <p:nvPr/>
          </p:nvSpPr>
          <p:spPr>
            <a:xfrm>
              <a:off x="927237" y="4197153"/>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7" name="文本框 16">
              <a:extLst>
                <a:ext uri="{FF2B5EF4-FFF2-40B4-BE49-F238E27FC236}">
                  <a16:creationId xmlns:a16="http://schemas.microsoft.com/office/drawing/2014/main" id="{36AD2976-5B0B-407D-A562-1B1A7A527DFC}"/>
                </a:ext>
              </a:extLst>
            </p:cNvPr>
            <p:cNvSpPr txBox="1"/>
            <p:nvPr/>
          </p:nvSpPr>
          <p:spPr>
            <a:xfrm>
              <a:off x="921570" y="3807664"/>
              <a:ext cx="902217"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沟通</a:t>
              </a:r>
            </a:p>
          </p:txBody>
        </p:sp>
      </p:grpSp>
      <p:grpSp>
        <p:nvGrpSpPr>
          <p:cNvPr id="14" name="组合 13">
            <a:extLst>
              <a:ext uri="{FF2B5EF4-FFF2-40B4-BE49-F238E27FC236}">
                <a16:creationId xmlns:a16="http://schemas.microsoft.com/office/drawing/2014/main" id="{11DC4AFE-1BEF-4F21-A923-E4DF66E43A69}"/>
              </a:ext>
            </a:extLst>
          </p:cNvPr>
          <p:cNvGrpSpPr/>
          <p:nvPr/>
        </p:nvGrpSpPr>
        <p:grpSpPr>
          <a:xfrm>
            <a:off x="8647835" y="3807664"/>
            <a:ext cx="3100115" cy="1244851"/>
            <a:chOff x="8647835" y="3807664"/>
            <a:chExt cx="3100115" cy="1244851"/>
          </a:xfrm>
        </p:grpSpPr>
        <p:sp>
          <p:nvSpPr>
            <p:cNvPr id="11" name="文本框 10">
              <a:extLst>
                <a:ext uri="{FF2B5EF4-FFF2-40B4-BE49-F238E27FC236}">
                  <a16:creationId xmlns:a16="http://schemas.microsoft.com/office/drawing/2014/main" id="{5B67023E-6F06-455A-99D1-A4A65BECF4E9}"/>
                </a:ext>
              </a:extLst>
            </p:cNvPr>
            <p:cNvSpPr txBox="1"/>
            <p:nvPr/>
          </p:nvSpPr>
          <p:spPr>
            <a:xfrm>
              <a:off x="8647835" y="4197153"/>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8" name="文本框 17">
              <a:extLst>
                <a:ext uri="{FF2B5EF4-FFF2-40B4-BE49-F238E27FC236}">
                  <a16:creationId xmlns:a16="http://schemas.microsoft.com/office/drawing/2014/main" id="{1ADF3BFB-C045-43C7-AE76-5AF0204C528A}"/>
                </a:ext>
              </a:extLst>
            </p:cNvPr>
            <p:cNvSpPr txBox="1"/>
            <p:nvPr/>
          </p:nvSpPr>
          <p:spPr>
            <a:xfrm>
              <a:off x="8647835" y="3807664"/>
              <a:ext cx="902217"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信念</a:t>
              </a:r>
            </a:p>
          </p:txBody>
        </p:sp>
      </p:grpSp>
      <p:sp>
        <p:nvSpPr>
          <p:cNvPr id="19" name="箭头: V 形 18">
            <a:extLst>
              <a:ext uri="{FF2B5EF4-FFF2-40B4-BE49-F238E27FC236}">
                <a16:creationId xmlns:a16="http://schemas.microsoft.com/office/drawing/2014/main" id="{0AE8C223-FED7-4A77-80A3-42549B8214AD}"/>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箭头: V 形 19">
            <a:extLst>
              <a:ext uri="{FF2B5EF4-FFF2-40B4-BE49-F238E27FC236}">
                <a16:creationId xmlns:a16="http://schemas.microsoft.com/office/drawing/2014/main" id="{E4226CC5-200B-47AD-9857-2BCF67D0BF0F}"/>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a:extLst>
              <a:ext uri="{FF2B5EF4-FFF2-40B4-BE49-F238E27FC236}">
                <a16:creationId xmlns:a16="http://schemas.microsoft.com/office/drawing/2014/main" id="{256CE71D-A196-45D6-802E-05AD42795B56}"/>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5" name="图片 24" descr="绿色的植物&#10;&#10;描述已自动生成">
            <a:extLst>
              <a:ext uri="{FF2B5EF4-FFF2-40B4-BE49-F238E27FC236}">
                <a16:creationId xmlns:a16="http://schemas.microsoft.com/office/drawing/2014/main" id="{49F27186-A6E8-46B9-AC8D-545AA14882E5}"/>
              </a:ext>
            </a:extLst>
          </p:cNvPr>
          <p:cNvPicPr>
            <a:picLocks noChangeAspect="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27" name="图片 26">
            <a:extLst>
              <a:ext uri="{FF2B5EF4-FFF2-40B4-BE49-F238E27FC236}">
                <a16:creationId xmlns:a16="http://schemas.microsoft.com/office/drawing/2014/main" id="{F6D6C53B-9312-4D2D-9AA3-4A3E6CC9D114}"/>
              </a:ext>
            </a:extLst>
          </p:cNvPr>
          <p:cNvPicPr>
            <a:picLocks noChangeAspect="1"/>
          </p:cNvPicPr>
          <p:nvPr/>
        </p:nvPicPr>
        <p:blipFill>
          <a:blip r:embed="rId5"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pic>
        <p:nvPicPr>
          <p:cNvPr id="30" name="图片 29" descr="绿色的植物&#10;&#10;描述已自动生成">
            <a:extLst>
              <a:ext uri="{FF2B5EF4-FFF2-40B4-BE49-F238E27FC236}">
                <a16:creationId xmlns:a16="http://schemas.microsoft.com/office/drawing/2014/main" id="{11070F15-0723-4574-87BF-0376D14961AC}"/>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8951175">
            <a:off x="-144066" y="4391407"/>
            <a:ext cx="2243632" cy="3365448"/>
          </a:xfrm>
          <a:custGeom>
            <a:avLst/>
            <a:gdLst>
              <a:gd name="connsiteX0" fmla="*/ 2772108 w 2772108"/>
              <a:gd name="connsiteY0" fmla="*/ 0 h 4158162"/>
              <a:gd name="connsiteX1" fmla="*/ 2772108 w 2772108"/>
              <a:gd name="connsiteY1" fmla="*/ 4158162 h 4158162"/>
              <a:gd name="connsiteX2" fmla="*/ 2132781 w 2772108"/>
              <a:gd name="connsiteY2" fmla="*/ 4158162 h 4158162"/>
              <a:gd name="connsiteX3" fmla="*/ 0 w 2772108"/>
              <a:gd name="connsiteY3" fmla="*/ 2087952 h 4158162"/>
              <a:gd name="connsiteX4" fmla="*/ 0 w 2772108"/>
              <a:gd name="connsiteY4" fmla="*/ 1778374 h 4158162"/>
              <a:gd name="connsiteX5" fmla="*/ 1726201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0"/>
                </a:moveTo>
                <a:lnTo>
                  <a:pt x="2772108" y="4158162"/>
                </a:lnTo>
                <a:lnTo>
                  <a:pt x="2132781" y="4158162"/>
                </a:lnTo>
                <a:lnTo>
                  <a:pt x="0" y="2087952"/>
                </a:lnTo>
                <a:lnTo>
                  <a:pt x="0" y="1778374"/>
                </a:lnTo>
                <a:lnTo>
                  <a:pt x="1726201" y="0"/>
                </a:lnTo>
                <a:close/>
              </a:path>
            </a:pathLst>
          </a:custGeom>
          <a:effectLst>
            <a:outerShdw blurRad="127000" dist="254000" sx="102000" sy="102000" algn="ctr" rotWithShape="0">
              <a:schemeClr val="accent2">
                <a:lumMod val="50000"/>
                <a:alpha val="20000"/>
              </a:schemeClr>
            </a:outerShdw>
          </a:effectLst>
        </p:spPr>
      </p:pic>
      <p:sp>
        <p:nvSpPr>
          <p:cNvPr id="32" name="文本框 31">
            <a:extLst>
              <a:ext uri="{FF2B5EF4-FFF2-40B4-BE49-F238E27FC236}">
                <a16:creationId xmlns:a16="http://schemas.microsoft.com/office/drawing/2014/main" id="{4B55F25B-086B-4F3F-8C99-E374462D72BC}"/>
              </a:ext>
            </a:extLst>
          </p:cNvPr>
          <p:cNvSpPr txBox="1"/>
          <p:nvPr/>
        </p:nvSpPr>
        <p:spPr>
          <a:xfrm>
            <a:off x="7102062" y="1852086"/>
            <a:ext cx="842054" cy="584775"/>
          </a:xfrm>
          <a:prstGeom prst="rect">
            <a:avLst/>
          </a:prstGeom>
          <a:noFill/>
        </p:spPr>
        <p:txBody>
          <a:bodyPr wrap="square" rtlCol="0">
            <a:spAutoFit/>
          </a:bodyPr>
          <a:lstStyle/>
          <a:p>
            <a:r>
              <a:rPr lang="en-US" altLang="zh-CN" sz="3200" dirty="0">
                <a:solidFill>
                  <a:schemeClr val="accent2">
                    <a:lumMod val="75000"/>
                  </a:schemeClr>
                </a:solidFill>
                <a:latin typeface="+mj-ea"/>
                <a:ea typeface="+mj-ea"/>
              </a:rPr>
              <a:t>03</a:t>
            </a:r>
            <a:endParaRPr lang="zh-CN" altLang="en-US" sz="3200" dirty="0">
              <a:solidFill>
                <a:schemeClr val="accent2">
                  <a:lumMod val="75000"/>
                </a:schemeClr>
              </a:solidFill>
              <a:latin typeface="+mj-ea"/>
              <a:ea typeface="+mj-ea"/>
            </a:endParaRPr>
          </a:p>
        </p:txBody>
      </p:sp>
      <p:sp>
        <p:nvSpPr>
          <p:cNvPr id="33" name="文本框 32">
            <a:extLst>
              <a:ext uri="{FF2B5EF4-FFF2-40B4-BE49-F238E27FC236}">
                <a16:creationId xmlns:a16="http://schemas.microsoft.com/office/drawing/2014/main" id="{1B2C2431-39C4-497E-8961-1ACA764D4469}"/>
              </a:ext>
            </a:extLst>
          </p:cNvPr>
          <p:cNvSpPr txBox="1"/>
          <p:nvPr/>
        </p:nvSpPr>
        <p:spPr>
          <a:xfrm>
            <a:off x="7102062" y="4493449"/>
            <a:ext cx="842054" cy="584775"/>
          </a:xfrm>
          <a:prstGeom prst="rect">
            <a:avLst/>
          </a:prstGeom>
          <a:noFill/>
        </p:spPr>
        <p:txBody>
          <a:bodyPr wrap="square" rtlCol="0">
            <a:spAutoFit/>
          </a:bodyPr>
          <a:lstStyle/>
          <a:p>
            <a:r>
              <a:rPr lang="en-US" altLang="zh-CN" sz="3200" dirty="0">
                <a:solidFill>
                  <a:schemeClr val="accent2">
                    <a:lumMod val="75000"/>
                  </a:schemeClr>
                </a:solidFill>
                <a:latin typeface="+mj-ea"/>
                <a:ea typeface="+mj-ea"/>
              </a:rPr>
              <a:t>04</a:t>
            </a:r>
            <a:endParaRPr lang="zh-CN" altLang="en-US" sz="3200" dirty="0">
              <a:solidFill>
                <a:schemeClr val="accent2">
                  <a:lumMod val="75000"/>
                </a:schemeClr>
              </a:solidFill>
              <a:latin typeface="+mj-ea"/>
              <a:ea typeface="+mj-ea"/>
            </a:endParaRPr>
          </a:p>
        </p:txBody>
      </p:sp>
      <p:sp>
        <p:nvSpPr>
          <p:cNvPr id="34" name="文本框 33">
            <a:extLst>
              <a:ext uri="{FF2B5EF4-FFF2-40B4-BE49-F238E27FC236}">
                <a16:creationId xmlns:a16="http://schemas.microsoft.com/office/drawing/2014/main" id="{3D5A1448-E990-48B9-A3BD-FBA388E28B5B}"/>
              </a:ext>
            </a:extLst>
          </p:cNvPr>
          <p:cNvSpPr txBox="1"/>
          <p:nvPr/>
        </p:nvSpPr>
        <p:spPr>
          <a:xfrm>
            <a:off x="4332839" y="1852086"/>
            <a:ext cx="842054" cy="584775"/>
          </a:xfrm>
          <a:prstGeom prst="rect">
            <a:avLst/>
          </a:prstGeom>
          <a:noFill/>
        </p:spPr>
        <p:txBody>
          <a:bodyPr wrap="square" rtlCol="0">
            <a:spAutoFit/>
          </a:bodyPr>
          <a:lstStyle/>
          <a:p>
            <a:r>
              <a:rPr lang="en-US" altLang="zh-CN" sz="3200" dirty="0">
                <a:solidFill>
                  <a:schemeClr val="accent2">
                    <a:lumMod val="75000"/>
                  </a:schemeClr>
                </a:solidFill>
                <a:latin typeface="+mj-ea"/>
                <a:ea typeface="+mj-ea"/>
              </a:rPr>
              <a:t>01</a:t>
            </a:r>
            <a:endParaRPr lang="zh-CN" altLang="en-US" sz="3200" dirty="0">
              <a:solidFill>
                <a:schemeClr val="accent2">
                  <a:lumMod val="75000"/>
                </a:schemeClr>
              </a:solidFill>
              <a:latin typeface="+mj-ea"/>
              <a:ea typeface="+mj-ea"/>
            </a:endParaRPr>
          </a:p>
        </p:txBody>
      </p:sp>
      <p:sp>
        <p:nvSpPr>
          <p:cNvPr id="35" name="文本框 34">
            <a:extLst>
              <a:ext uri="{FF2B5EF4-FFF2-40B4-BE49-F238E27FC236}">
                <a16:creationId xmlns:a16="http://schemas.microsoft.com/office/drawing/2014/main" id="{A58B899C-1175-4224-A604-BDD6B5D3ED46}"/>
              </a:ext>
            </a:extLst>
          </p:cNvPr>
          <p:cNvSpPr txBox="1"/>
          <p:nvPr/>
        </p:nvSpPr>
        <p:spPr>
          <a:xfrm>
            <a:off x="4332839" y="4493449"/>
            <a:ext cx="842054" cy="584775"/>
          </a:xfrm>
          <a:prstGeom prst="rect">
            <a:avLst/>
          </a:prstGeom>
          <a:noFill/>
        </p:spPr>
        <p:txBody>
          <a:bodyPr wrap="square" rtlCol="0">
            <a:spAutoFit/>
          </a:bodyPr>
          <a:lstStyle/>
          <a:p>
            <a:r>
              <a:rPr lang="en-US" altLang="zh-CN" sz="3200" dirty="0">
                <a:solidFill>
                  <a:schemeClr val="accent2">
                    <a:lumMod val="75000"/>
                  </a:schemeClr>
                </a:solidFill>
                <a:latin typeface="+mj-ea"/>
                <a:ea typeface="+mj-ea"/>
              </a:rPr>
              <a:t>02</a:t>
            </a:r>
            <a:endParaRPr lang="zh-CN" altLang="en-US" sz="3200" dirty="0">
              <a:solidFill>
                <a:schemeClr val="accent2">
                  <a:lumMod val="75000"/>
                </a:schemeClr>
              </a:solidFill>
              <a:latin typeface="+mj-ea"/>
              <a:ea typeface="+mj-ea"/>
            </a:endParaRPr>
          </a:p>
        </p:txBody>
      </p:sp>
    </p:spTree>
    <p:extLst>
      <p:ext uri="{BB962C8B-B14F-4D97-AF65-F5344CB8AC3E}">
        <p14:creationId xmlns:p14="http://schemas.microsoft.com/office/powerpoint/2010/main" val="150886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000"/>
                            </p:stCondLst>
                            <p:childTnLst>
                              <p:par>
                                <p:cTn id="24" presetID="22" presetClass="entr" presetSubtype="4"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500"/>
                                        <p:tgtEl>
                                          <p:spTgt spid="35"/>
                                        </p:tgtEl>
                                      </p:cBhvr>
                                    </p:animEffect>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par>
                          <p:cTn id="43" fill="hold">
                            <p:stCondLst>
                              <p:cond delay="3500"/>
                            </p:stCondLst>
                            <p:childTnLst>
                              <p:par>
                                <p:cTn id="44" presetID="22" presetClass="entr" presetSubtype="4"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00"/>
                                        <p:tgtEl>
                                          <p:spTgt spid="13"/>
                                        </p:tgtEl>
                                      </p:cBhvr>
                                    </p:animEffect>
                                  </p:childTnLst>
                                </p:cTn>
                              </p:par>
                            </p:childTnLst>
                          </p:cTn>
                        </p:par>
                        <p:par>
                          <p:cTn id="47" fill="hold">
                            <p:stCondLst>
                              <p:cond delay="4000"/>
                            </p:stCondLst>
                            <p:childTnLst>
                              <p:par>
                                <p:cTn id="48" presetID="22" presetClass="entr" presetSubtype="4"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par>
                          <p:cTn id="51" fill="hold">
                            <p:stCondLst>
                              <p:cond delay="4500"/>
                            </p:stCondLst>
                            <p:childTnLst>
                              <p:par>
                                <p:cTn id="52" presetID="22" presetClass="entr" presetSubtype="4"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图片包含 桌子, 游戏机, 女人, 钟表&#10;&#10;描述已自动生成">
            <a:extLst>
              <a:ext uri="{FF2B5EF4-FFF2-40B4-BE49-F238E27FC236}">
                <a16:creationId xmlns:a16="http://schemas.microsoft.com/office/drawing/2014/main" id="{D3F85D2A-4786-4F07-82E7-43F38A9C0A51}"/>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3" name="组合 2">
            <a:extLst>
              <a:ext uri="{FF2B5EF4-FFF2-40B4-BE49-F238E27FC236}">
                <a16:creationId xmlns:a16="http://schemas.microsoft.com/office/drawing/2014/main" id="{10BADD97-4EB1-4187-8D41-3E7ADA87A8EF}"/>
              </a:ext>
            </a:extLst>
          </p:cNvPr>
          <p:cNvGrpSpPr/>
          <p:nvPr/>
        </p:nvGrpSpPr>
        <p:grpSpPr>
          <a:xfrm>
            <a:off x="914400" y="1268711"/>
            <a:ext cx="8434614" cy="1307085"/>
            <a:chOff x="914400" y="1268711"/>
            <a:chExt cx="8434614" cy="1307085"/>
          </a:xfrm>
        </p:grpSpPr>
        <p:sp>
          <p:nvSpPr>
            <p:cNvPr id="5" name="矩形: 圆角 4">
              <a:extLst>
                <a:ext uri="{FF2B5EF4-FFF2-40B4-BE49-F238E27FC236}">
                  <a16:creationId xmlns:a16="http://schemas.microsoft.com/office/drawing/2014/main" id="{7AE19B05-287C-440B-AFF7-6CEC982E9748}"/>
                </a:ext>
              </a:extLst>
            </p:cNvPr>
            <p:cNvSpPr>
              <a:spLocks/>
            </p:cNvSpPr>
            <p:nvPr/>
          </p:nvSpPr>
          <p:spPr>
            <a:xfrm>
              <a:off x="2842986" y="1329698"/>
              <a:ext cx="6506028" cy="1185110"/>
            </a:xfrm>
            <a:prstGeom prst="roundRect">
              <a:avLst>
                <a:gd name="adj" fmla="val 26335"/>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对角圆角 1">
              <a:extLst>
                <a:ext uri="{FF2B5EF4-FFF2-40B4-BE49-F238E27FC236}">
                  <a16:creationId xmlns:a16="http://schemas.microsoft.com/office/drawing/2014/main" id="{1C15CC2F-1583-43F9-AB68-E51FC55BF56D}"/>
                </a:ext>
              </a:extLst>
            </p:cNvPr>
            <p:cNvSpPr>
              <a:spLocks/>
            </p:cNvSpPr>
            <p:nvPr/>
          </p:nvSpPr>
          <p:spPr>
            <a:xfrm>
              <a:off x="914400" y="1268711"/>
              <a:ext cx="2873829" cy="1307085"/>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52E44C0-3A2A-45F5-BA11-CFA227A676AA}"/>
                </a:ext>
              </a:extLst>
            </p:cNvPr>
            <p:cNvSpPr txBox="1"/>
            <p:nvPr/>
          </p:nvSpPr>
          <p:spPr>
            <a:xfrm>
              <a:off x="3788229" y="1623838"/>
              <a:ext cx="5283199" cy="596830"/>
            </a:xfrm>
            <a:prstGeom prst="rect">
              <a:avLst/>
            </a:prstGeom>
            <a:noFill/>
          </p:spPr>
          <p:txBody>
            <a:bodyPr wrap="square" rtlCol="0">
              <a:sp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sp>
          <p:nvSpPr>
            <p:cNvPr id="12" name="文本框 11">
              <a:extLst>
                <a:ext uri="{FF2B5EF4-FFF2-40B4-BE49-F238E27FC236}">
                  <a16:creationId xmlns:a16="http://schemas.microsoft.com/office/drawing/2014/main" id="{EC82D92F-30E8-4105-9861-0CFD74AA5F84}"/>
                </a:ext>
              </a:extLst>
            </p:cNvPr>
            <p:cNvSpPr txBox="1"/>
            <p:nvPr/>
          </p:nvSpPr>
          <p:spPr>
            <a:xfrm>
              <a:off x="1527000" y="1691421"/>
              <a:ext cx="1723549" cy="461665"/>
            </a:xfrm>
            <a:prstGeom prst="rect">
              <a:avLst/>
            </a:prstGeom>
            <a:noFill/>
          </p:spPr>
          <p:txBody>
            <a:bodyPr wrap="none" rtlCol="0">
              <a:spAutoFit/>
            </a:bodyPr>
            <a:lstStyle/>
            <a:p>
              <a:r>
                <a:rPr lang="zh-CN" altLang="en-US" sz="2400" dirty="0">
                  <a:solidFill>
                    <a:schemeClr val="tx2"/>
                  </a:solidFill>
                  <a:latin typeface="+mj-ea"/>
                  <a:ea typeface="+mj-ea"/>
                </a:rPr>
                <a:t>输入小标题</a:t>
              </a:r>
            </a:p>
          </p:txBody>
        </p:sp>
      </p:grpSp>
      <p:grpSp>
        <p:nvGrpSpPr>
          <p:cNvPr id="11" name="组合 10">
            <a:extLst>
              <a:ext uri="{FF2B5EF4-FFF2-40B4-BE49-F238E27FC236}">
                <a16:creationId xmlns:a16="http://schemas.microsoft.com/office/drawing/2014/main" id="{34C1CEA5-628E-417E-B872-A8A3B378FC1B}"/>
              </a:ext>
            </a:extLst>
          </p:cNvPr>
          <p:cNvGrpSpPr/>
          <p:nvPr/>
        </p:nvGrpSpPr>
        <p:grpSpPr>
          <a:xfrm>
            <a:off x="914399" y="4370024"/>
            <a:ext cx="8434615" cy="1307085"/>
            <a:chOff x="914399" y="4370024"/>
            <a:chExt cx="8434615" cy="1307085"/>
          </a:xfrm>
        </p:grpSpPr>
        <p:sp>
          <p:nvSpPr>
            <p:cNvPr id="9" name="矩形: 圆角 8">
              <a:extLst>
                <a:ext uri="{FF2B5EF4-FFF2-40B4-BE49-F238E27FC236}">
                  <a16:creationId xmlns:a16="http://schemas.microsoft.com/office/drawing/2014/main" id="{3549ADAF-1F4C-4EB9-92C3-02743B3BFBB9}"/>
                </a:ext>
              </a:extLst>
            </p:cNvPr>
            <p:cNvSpPr>
              <a:spLocks/>
            </p:cNvSpPr>
            <p:nvPr/>
          </p:nvSpPr>
          <p:spPr>
            <a:xfrm>
              <a:off x="2842986" y="4431011"/>
              <a:ext cx="6506028" cy="1185110"/>
            </a:xfrm>
            <a:prstGeom prst="roundRect">
              <a:avLst>
                <a:gd name="adj" fmla="val 26335"/>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对角圆角 5">
              <a:extLst>
                <a:ext uri="{FF2B5EF4-FFF2-40B4-BE49-F238E27FC236}">
                  <a16:creationId xmlns:a16="http://schemas.microsoft.com/office/drawing/2014/main" id="{51B0A30A-046B-4591-AE9B-EDCB9902A13E}"/>
                </a:ext>
              </a:extLst>
            </p:cNvPr>
            <p:cNvSpPr>
              <a:spLocks/>
            </p:cNvSpPr>
            <p:nvPr/>
          </p:nvSpPr>
          <p:spPr>
            <a:xfrm flipH="1">
              <a:off x="914399" y="4370024"/>
              <a:ext cx="2873829" cy="1307085"/>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F73A1775-DC64-4B89-8B95-A42D4D6957D4}"/>
                </a:ext>
              </a:extLst>
            </p:cNvPr>
            <p:cNvSpPr txBox="1"/>
            <p:nvPr/>
          </p:nvSpPr>
          <p:spPr>
            <a:xfrm>
              <a:off x="3788229" y="4725151"/>
              <a:ext cx="5283199" cy="596830"/>
            </a:xfrm>
            <a:prstGeom prst="rect">
              <a:avLst/>
            </a:prstGeom>
            <a:noFill/>
          </p:spPr>
          <p:txBody>
            <a:bodyPr wrap="square" rtlCol="0">
              <a:sp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sp>
          <p:nvSpPr>
            <p:cNvPr id="15" name="文本框 14">
              <a:extLst>
                <a:ext uri="{FF2B5EF4-FFF2-40B4-BE49-F238E27FC236}">
                  <a16:creationId xmlns:a16="http://schemas.microsoft.com/office/drawing/2014/main" id="{84E9A45E-6A59-4AFA-852D-53970F01EA9F}"/>
                </a:ext>
              </a:extLst>
            </p:cNvPr>
            <p:cNvSpPr txBox="1"/>
            <p:nvPr/>
          </p:nvSpPr>
          <p:spPr>
            <a:xfrm>
              <a:off x="1527000" y="4792734"/>
              <a:ext cx="1723549" cy="461665"/>
            </a:xfrm>
            <a:prstGeom prst="rect">
              <a:avLst/>
            </a:prstGeom>
            <a:noFill/>
          </p:spPr>
          <p:txBody>
            <a:bodyPr wrap="none" rtlCol="0">
              <a:spAutoFit/>
            </a:bodyPr>
            <a:lstStyle/>
            <a:p>
              <a:r>
                <a:rPr lang="zh-CN" altLang="en-US" sz="2400" dirty="0">
                  <a:solidFill>
                    <a:schemeClr val="tx2"/>
                  </a:solidFill>
                  <a:latin typeface="+mj-ea"/>
                  <a:ea typeface="+mj-ea"/>
                </a:rPr>
                <a:t>输入小标题</a:t>
              </a:r>
            </a:p>
          </p:txBody>
        </p:sp>
      </p:grpSp>
      <p:grpSp>
        <p:nvGrpSpPr>
          <p:cNvPr id="4" name="组合 3">
            <a:extLst>
              <a:ext uri="{FF2B5EF4-FFF2-40B4-BE49-F238E27FC236}">
                <a16:creationId xmlns:a16="http://schemas.microsoft.com/office/drawing/2014/main" id="{521F537B-A48D-4B3C-9E19-20BFA72F2DA4}"/>
              </a:ext>
            </a:extLst>
          </p:cNvPr>
          <p:cNvGrpSpPr/>
          <p:nvPr/>
        </p:nvGrpSpPr>
        <p:grpSpPr>
          <a:xfrm>
            <a:off x="2842986" y="2753329"/>
            <a:ext cx="8441869" cy="1307085"/>
            <a:chOff x="2842986" y="2753329"/>
            <a:chExt cx="8441869" cy="1307085"/>
          </a:xfrm>
        </p:grpSpPr>
        <p:sp>
          <p:nvSpPr>
            <p:cNvPr id="8" name="矩形: 圆角 7">
              <a:extLst>
                <a:ext uri="{FF2B5EF4-FFF2-40B4-BE49-F238E27FC236}">
                  <a16:creationId xmlns:a16="http://schemas.microsoft.com/office/drawing/2014/main" id="{B1CA676B-ABFA-40E6-821B-D5F81952775C}"/>
                </a:ext>
              </a:extLst>
            </p:cNvPr>
            <p:cNvSpPr>
              <a:spLocks/>
            </p:cNvSpPr>
            <p:nvPr/>
          </p:nvSpPr>
          <p:spPr>
            <a:xfrm>
              <a:off x="2842986" y="2814316"/>
              <a:ext cx="6506028" cy="1185110"/>
            </a:xfrm>
            <a:prstGeom prst="roundRect">
              <a:avLst>
                <a:gd name="adj" fmla="val 26335"/>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对角圆角 6">
              <a:extLst>
                <a:ext uri="{FF2B5EF4-FFF2-40B4-BE49-F238E27FC236}">
                  <a16:creationId xmlns:a16="http://schemas.microsoft.com/office/drawing/2014/main" id="{74CA0D33-F052-4C5C-8A1A-1050297C9BA4}"/>
                </a:ext>
              </a:extLst>
            </p:cNvPr>
            <p:cNvSpPr>
              <a:spLocks/>
            </p:cNvSpPr>
            <p:nvPr/>
          </p:nvSpPr>
          <p:spPr>
            <a:xfrm>
              <a:off x="8411026" y="2753329"/>
              <a:ext cx="2873829" cy="1307085"/>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616C2A39-6C24-48C6-A890-E829190D1F2F}"/>
                </a:ext>
              </a:extLst>
            </p:cNvPr>
            <p:cNvSpPr txBox="1"/>
            <p:nvPr/>
          </p:nvSpPr>
          <p:spPr>
            <a:xfrm>
              <a:off x="3127829" y="3108456"/>
              <a:ext cx="5283199" cy="596830"/>
            </a:xfrm>
            <a:prstGeom prst="rect">
              <a:avLst/>
            </a:prstGeom>
            <a:noFill/>
          </p:spPr>
          <p:txBody>
            <a:bodyPr wrap="square" rtlCol="0">
              <a:sp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sp>
          <p:nvSpPr>
            <p:cNvPr id="16" name="文本框 15">
              <a:extLst>
                <a:ext uri="{FF2B5EF4-FFF2-40B4-BE49-F238E27FC236}">
                  <a16:creationId xmlns:a16="http://schemas.microsoft.com/office/drawing/2014/main" id="{309F327C-9816-4189-9791-7002475B37FB}"/>
                </a:ext>
              </a:extLst>
            </p:cNvPr>
            <p:cNvSpPr txBox="1"/>
            <p:nvPr/>
          </p:nvSpPr>
          <p:spPr>
            <a:xfrm>
              <a:off x="9071428" y="3176039"/>
              <a:ext cx="1723549" cy="461665"/>
            </a:xfrm>
            <a:prstGeom prst="rect">
              <a:avLst/>
            </a:prstGeom>
            <a:noFill/>
          </p:spPr>
          <p:txBody>
            <a:bodyPr wrap="none" rtlCol="0">
              <a:spAutoFit/>
            </a:bodyPr>
            <a:lstStyle/>
            <a:p>
              <a:r>
                <a:rPr lang="zh-CN" altLang="en-US" sz="2400" dirty="0">
                  <a:solidFill>
                    <a:schemeClr val="tx2"/>
                  </a:solidFill>
                  <a:latin typeface="+mj-ea"/>
                  <a:ea typeface="+mj-ea"/>
                </a:rPr>
                <a:t>输入小标题</a:t>
              </a:r>
            </a:p>
          </p:txBody>
        </p:sp>
      </p:grpSp>
      <p:sp>
        <p:nvSpPr>
          <p:cNvPr id="20" name="文本框 19">
            <a:extLst>
              <a:ext uri="{FF2B5EF4-FFF2-40B4-BE49-F238E27FC236}">
                <a16:creationId xmlns:a16="http://schemas.microsoft.com/office/drawing/2014/main" id="{1EF45C58-82A4-4A84-A0CC-910AD43C4F9E}"/>
              </a:ext>
            </a:extLst>
          </p:cNvPr>
          <p:cNvSpPr txBox="1"/>
          <p:nvPr/>
        </p:nvSpPr>
        <p:spPr>
          <a:xfrm>
            <a:off x="928912" y="575919"/>
            <a:ext cx="1415772" cy="461665"/>
          </a:xfrm>
          <a:prstGeom prst="rect">
            <a:avLst/>
          </a:prstGeom>
          <a:noFill/>
        </p:spPr>
        <p:txBody>
          <a:bodyPr wrap="none" rtlCol="0">
            <a:normAutofit/>
          </a:bodyPr>
          <a:lstStyle/>
          <a:p>
            <a:r>
              <a:rPr lang="zh-CN" altLang="en-US" sz="2400" dirty="0">
                <a:solidFill>
                  <a:schemeClr val="accent2">
                    <a:lumMod val="75000"/>
                  </a:schemeClr>
                </a:solidFill>
                <a:latin typeface="+mj-ea"/>
                <a:ea typeface="+mj-ea"/>
              </a:rPr>
              <a:t>亮点经验</a:t>
            </a:r>
          </a:p>
        </p:txBody>
      </p:sp>
      <p:sp>
        <p:nvSpPr>
          <p:cNvPr id="17" name="箭头: V 形 16">
            <a:extLst>
              <a:ext uri="{FF2B5EF4-FFF2-40B4-BE49-F238E27FC236}">
                <a16:creationId xmlns:a16="http://schemas.microsoft.com/office/drawing/2014/main" id="{88D8A21D-8C1C-4075-AE37-5049ADC7D09F}"/>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0E42E3E8-4D74-4C97-9971-052AFED7B8B5}"/>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V 形 18">
            <a:extLst>
              <a:ext uri="{FF2B5EF4-FFF2-40B4-BE49-F238E27FC236}">
                <a16:creationId xmlns:a16="http://schemas.microsoft.com/office/drawing/2014/main" id="{25ACE90A-4DF4-41DC-BB64-3E58E9E8DE7C}"/>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5" name="图片 24" descr="绿色的植物&#10;&#10;描述已自动生成">
            <a:extLst>
              <a:ext uri="{FF2B5EF4-FFF2-40B4-BE49-F238E27FC236}">
                <a16:creationId xmlns:a16="http://schemas.microsoft.com/office/drawing/2014/main" id="{EDBCA8B8-39EC-4FC9-9645-E2961EB64B9A}"/>
              </a:ext>
            </a:extLst>
          </p:cNvPr>
          <p:cNvPicPr>
            <a:picLocks noChangeAspect="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28" name="图片 27" descr="绿色的植物&#10;&#10;描述已自动生成">
            <a:extLst>
              <a:ext uri="{FF2B5EF4-FFF2-40B4-BE49-F238E27FC236}">
                <a16:creationId xmlns:a16="http://schemas.microsoft.com/office/drawing/2014/main" id="{762C4BB2-9CC8-4741-ABCF-4CEE2A1109DB}"/>
              </a:ext>
            </a:extLst>
          </p:cNvPr>
          <p:cNvPicPr>
            <a:picLocks noChangeAspect="1"/>
          </p:cNvPicPr>
          <p:nvPr/>
        </p:nvPicPr>
        <p:blipFill>
          <a:blip r:embed="rId5"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4410157">
            <a:off x="9084805" y="3704390"/>
            <a:ext cx="2772108" cy="4158162"/>
          </a:xfrm>
          <a:custGeom>
            <a:avLst/>
            <a:gdLst>
              <a:gd name="connsiteX0" fmla="*/ 2772108 w 2772108"/>
              <a:gd name="connsiteY0" fmla="*/ 4158162 h 4158162"/>
              <a:gd name="connsiteX1" fmla="*/ 1551822 w 2772108"/>
              <a:gd name="connsiteY1" fmla="*/ 4158162 h 4158162"/>
              <a:gd name="connsiteX2" fmla="*/ 0 w 2772108"/>
              <a:gd name="connsiteY2" fmla="*/ 3268320 h 4158162"/>
              <a:gd name="connsiteX3" fmla="*/ 0 w 2772108"/>
              <a:gd name="connsiteY3" fmla="*/ 2336140 h 4158162"/>
              <a:gd name="connsiteX4" fmla="*/ 1339584 w 2772108"/>
              <a:gd name="connsiteY4" fmla="*/ 0 h 4158162"/>
              <a:gd name="connsiteX5" fmla="*/ 2772108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4158162"/>
                </a:moveTo>
                <a:lnTo>
                  <a:pt x="1551822" y="4158162"/>
                </a:lnTo>
                <a:lnTo>
                  <a:pt x="0" y="3268320"/>
                </a:lnTo>
                <a:lnTo>
                  <a:pt x="0" y="2336140"/>
                </a:lnTo>
                <a:lnTo>
                  <a:pt x="1339584" y="0"/>
                </a:lnTo>
                <a:lnTo>
                  <a:pt x="2772108" y="0"/>
                </a:lnTo>
                <a:close/>
              </a:path>
            </a:pathLst>
          </a:custGeom>
          <a:effectLst>
            <a:outerShdw blurRad="127000" dist="254000" sx="102000" sy="102000" algn="ctr" rotWithShape="0">
              <a:schemeClr val="accent1">
                <a:lumMod val="75000"/>
                <a:alpha val="20000"/>
              </a:schemeClr>
            </a:outerShdw>
          </a:effectLst>
        </p:spPr>
      </p:pic>
      <p:grpSp>
        <p:nvGrpSpPr>
          <p:cNvPr id="30" name="组合 29">
            <a:extLst>
              <a:ext uri="{FF2B5EF4-FFF2-40B4-BE49-F238E27FC236}">
                <a16:creationId xmlns:a16="http://schemas.microsoft.com/office/drawing/2014/main" id="{6DEF5C2D-1092-401E-9711-A370D6EACFB5}"/>
              </a:ext>
            </a:extLst>
          </p:cNvPr>
          <p:cNvGrpSpPr/>
          <p:nvPr/>
        </p:nvGrpSpPr>
        <p:grpSpPr>
          <a:xfrm>
            <a:off x="-106083" y="5339060"/>
            <a:ext cx="1329823" cy="1632704"/>
            <a:chOff x="-106083" y="5339060"/>
            <a:chExt cx="1329823" cy="1632704"/>
          </a:xfrm>
        </p:grpSpPr>
        <p:pic>
          <p:nvPicPr>
            <p:cNvPr id="31" name="图片 30">
              <a:extLst>
                <a:ext uri="{FF2B5EF4-FFF2-40B4-BE49-F238E27FC236}">
                  <a16:creationId xmlns:a16="http://schemas.microsoft.com/office/drawing/2014/main" id="{376198A0-455A-4EF2-9253-0ECFB01BB314}"/>
                </a:ext>
              </a:extLst>
            </p:cNvPr>
            <p:cNvPicPr>
              <a:picLocks noChangeAspect="1"/>
            </p:cNvPicPr>
            <p:nvPr/>
          </p:nvPicPr>
          <p:blipFill>
            <a:blip r:embed="rId6"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281537" y="5514514"/>
              <a:ext cx="1632704" cy="1281796"/>
            </a:xfrm>
            <a:custGeom>
              <a:avLst/>
              <a:gdLst>
                <a:gd name="connsiteX0" fmla="*/ 1 w 1632704"/>
                <a:gd name="connsiteY0" fmla="*/ 0 h 1281796"/>
                <a:gd name="connsiteX1" fmla="*/ 1632704 w 1632704"/>
                <a:gd name="connsiteY1" fmla="*/ 0 h 1281796"/>
                <a:gd name="connsiteX2" fmla="*/ 1423728 w 1632704"/>
                <a:gd name="connsiteY2" fmla="*/ 1281796 h 1281796"/>
                <a:gd name="connsiteX3" fmla="*/ 0 w 1632704"/>
                <a:gd name="connsiteY3" fmla="*/ 1049681 h 1281796"/>
              </a:gdLst>
              <a:ahLst/>
              <a:cxnLst>
                <a:cxn ang="0">
                  <a:pos x="connsiteX0" y="connsiteY0"/>
                </a:cxn>
                <a:cxn ang="0">
                  <a:pos x="connsiteX1" y="connsiteY1"/>
                </a:cxn>
                <a:cxn ang="0">
                  <a:pos x="connsiteX2" y="connsiteY2"/>
                </a:cxn>
                <a:cxn ang="0">
                  <a:pos x="connsiteX3" y="connsiteY3"/>
                </a:cxn>
              </a:cxnLst>
              <a:rect l="l" t="t" r="r" b="b"/>
              <a:pathLst>
                <a:path w="1632704" h="1281796">
                  <a:moveTo>
                    <a:pt x="1" y="0"/>
                  </a:moveTo>
                  <a:lnTo>
                    <a:pt x="1632704" y="0"/>
                  </a:lnTo>
                  <a:lnTo>
                    <a:pt x="1423728" y="1281796"/>
                  </a:lnTo>
                  <a:lnTo>
                    <a:pt x="0" y="1049681"/>
                  </a:lnTo>
                  <a:close/>
                </a:path>
              </a:pathLst>
            </a:custGeom>
          </p:spPr>
        </p:pic>
        <p:pic>
          <p:nvPicPr>
            <p:cNvPr id="32" name="图片 31">
              <a:extLst>
                <a:ext uri="{FF2B5EF4-FFF2-40B4-BE49-F238E27FC236}">
                  <a16:creationId xmlns:a16="http://schemas.microsoft.com/office/drawing/2014/main" id="{A5687EFF-A8E2-4C54-9BDA-2D5E46C765B5}"/>
                </a:ext>
              </a:extLst>
            </p:cNvPr>
            <p:cNvPicPr>
              <a:picLocks noChangeAspect="1"/>
            </p:cNvPicPr>
            <p:nvPr/>
          </p:nvPicPr>
          <p:blipFill>
            <a:blip r:embed="rId7"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178088" y="5919525"/>
              <a:ext cx="826052" cy="1265253"/>
            </a:xfrm>
            <a:custGeom>
              <a:avLst/>
              <a:gdLst>
                <a:gd name="connsiteX0" fmla="*/ 0 w 826052"/>
                <a:gd name="connsiteY0" fmla="*/ 0 h 1265253"/>
                <a:gd name="connsiteX1" fmla="*/ 826052 w 826052"/>
                <a:gd name="connsiteY1" fmla="*/ 0 h 1265253"/>
                <a:gd name="connsiteX2" fmla="*/ 619774 w 826052"/>
                <a:gd name="connsiteY2" fmla="*/ 1265253 h 1265253"/>
                <a:gd name="connsiteX3" fmla="*/ 1 w 826052"/>
                <a:gd name="connsiteY3" fmla="*/ 1164209 h 1265253"/>
              </a:gdLst>
              <a:ahLst/>
              <a:cxnLst>
                <a:cxn ang="0">
                  <a:pos x="connsiteX0" y="connsiteY0"/>
                </a:cxn>
                <a:cxn ang="0">
                  <a:pos x="connsiteX1" y="connsiteY1"/>
                </a:cxn>
                <a:cxn ang="0">
                  <a:pos x="connsiteX2" y="connsiteY2"/>
                </a:cxn>
                <a:cxn ang="0">
                  <a:pos x="connsiteX3" y="connsiteY3"/>
                </a:cxn>
              </a:cxnLst>
              <a:rect l="l" t="t" r="r" b="b"/>
              <a:pathLst>
                <a:path w="826052" h="1265253">
                  <a:moveTo>
                    <a:pt x="0" y="0"/>
                  </a:moveTo>
                  <a:lnTo>
                    <a:pt x="826052" y="0"/>
                  </a:lnTo>
                  <a:lnTo>
                    <a:pt x="619774" y="1265253"/>
                  </a:lnTo>
                  <a:lnTo>
                    <a:pt x="1" y="1164209"/>
                  </a:lnTo>
                  <a:close/>
                </a:path>
              </a:pathLst>
            </a:custGeom>
          </p:spPr>
        </p:pic>
      </p:grpSp>
    </p:spTree>
    <p:extLst>
      <p:ext uri="{BB962C8B-B14F-4D97-AF65-F5344CB8AC3E}">
        <p14:creationId xmlns:p14="http://schemas.microsoft.com/office/powerpoint/2010/main" val="26617698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图片包含 桌子, 游戏机, 女人, 钟表&#10;&#10;描述已自动生成">
            <a:extLst>
              <a:ext uri="{FF2B5EF4-FFF2-40B4-BE49-F238E27FC236}">
                <a16:creationId xmlns:a16="http://schemas.microsoft.com/office/drawing/2014/main" id="{82BF2C01-FEAE-4723-970A-6FCC582AFC0A}"/>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12" name="组合 11">
            <a:extLst>
              <a:ext uri="{FF2B5EF4-FFF2-40B4-BE49-F238E27FC236}">
                <a16:creationId xmlns:a16="http://schemas.microsoft.com/office/drawing/2014/main" id="{8F316FAC-1F57-4408-A85A-110E73BB5E97}"/>
              </a:ext>
            </a:extLst>
          </p:cNvPr>
          <p:cNvGrpSpPr/>
          <p:nvPr/>
        </p:nvGrpSpPr>
        <p:grpSpPr>
          <a:xfrm>
            <a:off x="4482969" y="1196524"/>
            <a:ext cx="3642137" cy="1870569"/>
            <a:chOff x="4482969" y="1196524"/>
            <a:chExt cx="3642137" cy="1870569"/>
          </a:xfrm>
        </p:grpSpPr>
        <p:sp>
          <p:nvSpPr>
            <p:cNvPr id="4" name="Freeform: Shape 5">
              <a:extLst>
                <a:ext uri="{FF2B5EF4-FFF2-40B4-BE49-F238E27FC236}">
                  <a16:creationId xmlns:a16="http://schemas.microsoft.com/office/drawing/2014/main" id="{7E631C0E-2498-4599-B99D-BB72D09822CB}"/>
                </a:ext>
              </a:extLst>
            </p:cNvPr>
            <p:cNvSpPr/>
            <p:nvPr/>
          </p:nvSpPr>
          <p:spPr>
            <a:xfrm>
              <a:off x="4482969" y="1196524"/>
              <a:ext cx="3642137" cy="1870569"/>
            </a:xfrm>
            <a:custGeom>
              <a:avLst/>
              <a:gdLst>
                <a:gd name="connsiteX0" fmla="*/ 1837723 w 1848955"/>
                <a:gd name="connsiteY0" fmla="*/ 449662 h 2035293"/>
                <a:gd name="connsiteX1" fmla="*/ 1435403 w 1848955"/>
                <a:gd name="connsiteY1" fmla="*/ 13703 h 2035293"/>
                <a:gd name="connsiteX2" fmla="*/ 1361966 w 1848955"/>
                <a:gd name="connsiteY2" fmla="*/ 42407 h 2035293"/>
                <a:gd name="connsiteX3" fmla="*/ 1361966 w 1848955"/>
                <a:gd name="connsiteY3" fmla="*/ 151850 h 2035293"/>
                <a:gd name="connsiteX4" fmla="*/ 0 w 1848955"/>
                <a:gd name="connsiteY4" fmla="*/ 1569249 h 2035293"/>
                <a:gd name="connsiteX5" fmla="*/ 78411 w 1848955"/>
                <a:gd name="connsiteY5" fmla="*/ 2035293 h 2035293"/>
                <a:gd name="connsiteX6" fmla="*/ 171312 w 1848955"/>
                <a:gd name="connsiteY6" fmla="*/ 1736929 h 2035293"/>
                <a:gd name="connsiteX7" fmla="*/ 282611 w 1848955"/>
                <a:gd name="connsiteY7" fmla="*/ 1655004 h 2035293"/>
                <a:gd name="connsiteX8" fmla="*/ 308274 w 1848955"/>
                <a:gd name="connsiteY8" fmla="*/ 1657847 h 2035293"/>
                <a:gd name="connsiteX9" fmla="*/ 687419 w 1848955"/>
                <a:gd name="connsiteY9" fmla="*/ 1743285 h 2035293"/>
                <a:gd name="connsiteX10" fmla="*/ 666967 w 1848955"/>
                <a:gd name="connsiteY10" fmla="*/ 1569249 h 2035293"/>
                <a:gd name="connsiteX11" fmla="*/ 1362045 w 1848955"/>
                <a:gd name="connsiteY11" fmla="*/ 819844 h 2035293"/>
                <a:gd name="connsiteX12" fmla="*/ 1362045 w 1848955"/>
                <a:gd name="connsiteY12" fmla="*/ 914245 h 2035293"/>
                <a:gd name="connsiteX13" fmla="*/ 1435481 w 1848955"/>
                <a:gd name="connsiteY13" fmla="*/ 942948 h 2035293"/>
                <a:gd name="connsiteX14" fmla="*/ 1837802 w 1848955"/>
                <a:gd name="connsiteY14" fmla="*/ 506990 h 2035293"/>
                <a:gd name="connsiteX15" fmla="*/ 1837723 w 1848955"/>
                <a:gd name="connsiteY15" fmla="*/ 449662 h 2035293"/>
                <a:gd name="connsiteX0" fmla="*/ 1870768 w 1870768"/>
                <a:gd name="connsiteY0" fmla="*/ 1520131 h 2035293"/>
                <a:gd name="connsiteX1" fmla="*/ 1435403 w 1870768"/>
                <a:gd name="connsiteY1" fmla="*/ 13703 h 2035293"/>
                <a:gd name="connsiteX2" fmla="*/ 1361966 w 1870768"/>
                <a:gd name="connsiteY2" fmla="*/ 42407 h 2035293"/>
                <a:gd name="connsiteX3" fmla="*/ 1361966 w 1870768"/>
                <a:gd name="connsiteY3" fmla="*/ 151850 h 2035293"/>
                <a:gd name="connsiteX4" fmla="*/ 0 w 1870768"/>
                <a:gd name="connsiteY4" fmla="*/ 1569249 h 2035293"/>
                <a:gd name="connsiteX5" fmla="*/ 78411 w 1870768"/>
                <a:gd name="connsiteY5" fmla="*/ 2035293 h 2035293"/>
                <a:gd name="connsiteX6" fmla="*/ 171312 w 1870768"/>
                <a:gd name="connsiteY6" fmla="*/ 1736929 h 2035293"/>
                <a:gd name="connsiteX7" fmla="*/ 282611 w 1870768"/>
                <a:gd name="connsiteY7" fmla="*/ 1655004 h 2035293"/>
                <a:gd name="connsiteX8" fmla="*/ 308274 w 1870768"/>
                <a:gd name="connsiteY8" fmla="*/ 1657847 h 2035293"/>
                <a:gd name="connsiteX9" fmla="*/ 687419 w 1870768"/>
                <a:gd name="connsiteY9" fmla="*/ 1743285 h 2035293"/>
                <a:gd name="connsiteX10" fmla="*/ 666967 w 1870768"/>
                <a:gd name="connsiteY10" fmla="*/ 1569249 h 2035293"/>
                <a:gd name="connsiteX11" fmla="*/ 1362045 w 1870768"/>
                <a:gd name="connsiteY11" fmla="*/ 819844 h 2035293"/>
                <a:gd name="connsiteX12" fmla="*/ 1362045 w 1870768"/>
                <a:gd name="connsiteY12" fmla="*/ 914245 h 2035293"/>
                <a:gd name="connsiteX13" fmla="*/ 1435481 w 1870768"/>
                <a:gd name="connsiteY13" fmla="*/ 942948 h 2035293"/>
                <a:gd name="connsiteX14" fmla="*/ 1837802 w 1870768"/>
                <a:gd name="connsiteY14" fmla="*/ 506990 h 2035293"/>
                <a:gd name="connsiteX15" fmla="*/ 1837723 w 1870768"/>
                <a:gd name="connsiteY15" fmla="*/ 449662 h 2035293"/>
                <a:gd name="connsiteX0" fmla="*/ 1870768 w 2053136"/>
                <a:gd name="connsiteY0" fmla="*/ 1490893 h 2006055"/>
                <a:gd name="connsiteX1" fmla="*/ 2053136 w 2053136"/>
                <a:gd name="connsiteY1" fmla="*/ 933655 h 2006055"/>
                <a:gd name="connsiteX2" fmla="*/ 1361966 w 2053136"/>
                <a:gd name="connsiteY2" fmla="*/ 13169 h 2006055"/>
                <a:gd name="connsiteX3" fmla="*/ 1361966 w 2053136"/>
                <a:gd name="connsiteY3" fmla="*/ 122612 h 2006055"/>
                <a:gd name="connsiteX4" fmla="*/ 0 w 2053136"/>
                <a:gd name="connsiteY4" fmla="*/ 1540011 h 2006055"/>
                <a:gd name="connsiteX5" fmla="*/ 78411 w 2053136"/>
                <a:gd name="connsiteY5" fmla="*/ 2006055 h 2006055"/>
                <a:gd name="connsiteX6" fmla="*/ 171312 w 2053136"/>
                <a:gd name="connsiteY6" fmla="*/ 1707691 h 2006055"/>
                <a:gd name="connsiteX7" fmla="*/ 282611 w 2053136"/>
                <a:gd name="connsiteY7" fmla="*/ 1625766 h 2006055"/>
                <a:gd name="connsiteX8" fmla="*/ 308274 w 2053136"/>
                <a:gd name="connsiteY8" fmla="*/ 1628609 h 2006055"/>
                <a:gd name="connsiteX9" fmla="*/ 687419 w 2053136"/>
                <a:gd name="connsiteY9" fmla="*/ 1714047 h 2006055"/>
                <a:gd name="connsiteX10" fmla="*/ 666967 w 2053136"/>
                <a:gd name="connsiteY10" fmla="*/ 1540011 h 2006055"/>
                <a:gd name="connsiteX11" fmla="*/ 1362045 w 2053136"/>
                <a:gd name="connsiteY11" fmla="*/ 790606 h 2006055"/>
                <a:gd name="connsiteX12" fmla="*/ 1362045 w 2053136"/>
                <a:gd name="connsiteY12" fmla="*/ 885007 h 2006055"/>
                <a:gd name="connsiteX13" fmla="*/ 1435481 w 2053136"/>
                <a:gd name="connsiteY13" fmla="*/ 913710 h 2006055"/>
                <a:gd name="connsiteX14" fmla="*/ 1837802 w 2053136"/>
                <a:gd name="connsiteY14" fmla="*/ 477752 h 2006055"/>
                <a:gd name="connsiteX15" fmla="*/ 1837723 w 2053136"/>
                <a:gd name="connsiteY15" fmla="*/ 420424 h 2006055"/>
                <a:gd name="connsiteX0" fmla="*/ 1870768 w 2053244"/>
                <a:gd name="connsiteY0" fmla="*/ 1478904 h 1994066"/>
                <a:gd name="connsiteX1" fmla="*/ 2053136 w 2053244"/>
                <a:gd name="connsiteY1" fmla="*/ 921666 h 1994066"/>
                <a:gd name="connsiteX2" fmla="*/ 1361966 w 2053244"/>
                <a:gd name="connsiteY2" fmla="*/ 1180 h 1994066"/>
                <a:gd name="connsiteX3" fmla="*/ 1361966 w 2053244"/>
                <a:gd name="connsiteY3" fmla="*/ 110623 h 1994066"/>
                <a:gd name="connsiteX4" fmla="*/ 0 w 2053244"/>
                <a:gd name="connsiteY4" fmla="*/ 1528022 h 1994066"/>
                <a:gd name="connsiteX5" fmla="*/ 78411 w 2053244"/>
                <a:gd name="connsiteY5" fmla="*/ 1994066 h 1994066"/>
                <a:gd name="connsiteX6" fmla="*/ 171312 w 2053244"/>
                <a:gd name="connsiteY6" fmla="*/ 1695702 h 1994066"/>
                <a:gd name="connsiteX7" fmla="*/ 282611 w 2053244"/>
                <a:gd name="connsiteY7" fmla="*/ 1613777 h 1994066"/>
                <a:gd name="connsiteX8" fmla="*/ 308274 w 2053244"/>
                <a:gd name="connsiteY8" fmla="*/ 1616620 h 1994066"/>
                <a:gd name="connsiteX9" fmla="*/ 687419 w 2053244"/>
                <a:gd name="connsiteY9" fmla="*/ 1702058 h 1994066"/>
                <a:gd name="connsiteX10" fmla="*/ 666967 w 2053244"/>
                <a:gd name="connsiteY10" fmla="*/ 1528022 h 1994066"/>
                <a:gd name="connsiteX11" fmla="*/ 1362045 w 2053244"/>
                <a:gd name="connsiteY11" fmla="*/ 778617 h 1994066"/>
                <a:gd name="connsiteX12" fmla="*/ 1362045 w 2053244"/>
                <a:gd name="connsiteY12" fmla="*/ 873018 h 1994066"/>
                <a:gd name="connsiteX13" fmla="*/ 1435481 w 2053244"/>
                <a:gd name="connsiteY13" fmla="*/ 901721 h 1994066"/>
                <a:gd name="connsiteX14" fmla="*/ 1837802 w 2053244"/>
                <a:gd name="connsiteY14" fmla="*/ 465763 h 1994066"/>
                <a:gd name="connsiteX15" fmla="*/ 1837723 w 2053244"/>
                <a:gd name="connsiteY15" fmla="*/ 408435 h 1994066"/>
                <a:gd name="connsiteX0" fmla="*/ 1870768 w 2054324"/>
                <a:gd name="connsiteY0" fmla="*/ 1477724 h 1992886"/>
                <a:gd name="connsiteX1" fmla="*/ 2053136 w 2054324"/>
                <a:gd name="connsiteY1" fmla="*/ 920486 h 1992886"/>
                <a:gd name="connsiteX2" fmla="*/ 1361966 w 2054324"/>
                <a:gd name="connsiteY2" fmla="*/ 0 h 1992886"/>
                <a:gd name="connsiteX3" fmla="*/ 1361966 w 2054324"/>
                <a:gd name="connsiteY3" fmla="*/ 109443 h 1992886"/>
                <a:gd name="connsiteX4" fmla="*/ 0 w 2054324"/>
                <a:gd name="connsiteY4" fmla="*/ 1526842 h 1992886"/>
                <a:gd name="connsiteX5" fmla="*/ 78411 w 2054324"/>
                <a:gd name="connsiteY5" fmla="*/ 1992886 h 1992886"/>
                <a:gd name="connsiteX6" fmla="*/ 171312 w 2054324"/>
                <a:gd name="connsiteY6" fmla="*/ 1694522 h 1992886"/>
                <a:gd name="connsiteX7" fmla="*/ 282611 w 2054324"/>
                <a:gd name="connsiteY7" fmla="*/ 1612597 h 1992886"/>
                <a:gd name="connsiteX8" fmla="*/ 308274 w 2054324"/>
                <a:gd name="connsiteY8" fmla="*/ 1615440 h 1992886"/>
                <a:gd name="connsiteX9" fmla="*/ 687419 w 2054324"/>
                <a:gd name="connsiteY9" fmla="*/ 1700878 h 1992886"/>
                <a:gd name="connsiteX10" fmla="*/ 666967 w 2054324"/>
                <a:gd name="connsiteY10" fmla="*/ 1526842 h 1992886"/>
                <a:gd name="connsiteX11" fmla="*/ 1362045 w 2054324"/>
                <a:gd name="connsiteY11" fmla="*/ 777437 h 1992886"/>
                <a:gd name="connsiteX12" fmla="*/ 1362045 w 2054324"/>
                <a:gd name="connsiteY12" fmla="*/ 871838 h 1992886"/>
                <a:gd name="connsiteX13" fmla="*/ 1435481 w 2054324"/>
                <a:gd name="connsiteY13" fmla="*/ 900541 h 1992886"/>
                <a:gd name="connsiteX14" fmla="*/ 1837802 w 2054324"/>
                <a:gd name="connsiteY14" fmla="*/ 464583 h 1992886"/>
                <a:gd name="connsiteX15" fmla="*/ 1837723 w 2054324"/>
                <a:gd name="connsiteY15" fmla="*/ 407255 h 1992886"/>
                <a:gd name="connsiteX0" fmla="*/ 1870768 w 2054722"/>
                <a:gd name="connsiteY0" fmla="*/ 1368281 h 1883443"/>
                <a:gd name="connsiteX1" fmla="*/ 2053136 w 2054722"/>
                <a:gd name="connsiteY1" fmla="*/ 811043 h 1883443"/>
                <a:gd name="connsiteX2" fmla="*/ 1992347 w 2054722"/>
                <a:gd name="connsiteY2" fmla="*/ 760385 h 1883443"/>
                <a:gd name="connsiteX3" fmla="*/ 1361966 w 2054722"/>
                <a:gd name="connsiteY3" fmla="*/ 0 h 1883443"/>
                <a:gd name="connsiteX4" fmla="*/ 0 w 2054722"/>
                <a:gd name="connsiteY4" fmla="*/ 1417399 h 1883443"/>
                <a:gd name="connsiteX5" fmla="*/ 78411 w 2054722"/>
                <a:gd name="connsiteY5" fmla="*/ 1883443 h 1883443"/>
                <a:gd name="connsiteX6" fmla="*/ 171312 w 2054722"/>
                <a:gd name="connsiteY6" fmla="*/ 1585079 h 1883443"/>
                <a:gd name="connsiteX7" fmla="*/ 282611 w 2054722"/>
                <a:gd name="connsiteY7" fmla="*/ 1503154 h 1883443"/>
                <a:gd name="connsiteX8" fmla="*/ 308274 w 2054722"/>
                <a:gd name="connsiteY8" fmla="*/ 1505997 h 1883443"/>
                <a:gd name="connsiteX9" fmla="*/ 687419 w 2054722"/>
                <a:gd name="connsiteY9" fmla="*/ 1591435 h 1883443"/>
                <a:gd name="connsiteX10" fmla="*/ 666967 w 2054722"/>
                <a:gd name="connsiteY10" fmla="*/ 1417399 h 1883443"/>
                <a:gd name="connsiteX11" fmla="*/ 1362045 w 2054722"/>
                <a:gd name="connsiteY11" fmla="*/ 667994 h 1883443"/>
                <a:gd name="connsiteX12" fmla="*/ 1362045 w 2054722"/>
                <a:gd name="connsiteY12" fmla="*/ 762395 h 1883443"/>
                <a:gd name="connsiteX13" fmla="*/ 1435481 w 2054722"/>
                <a:gd name="connsiteY13" fmla="*/ 791098 h 1883443"/>
                <a:gd name="connsiteX14" fmla="*/ 1837802 w 2054722"/>
                <a:gd name="connsiteY14" fmla="*/ 355140 h 1883443"/>
                <a:gd name="connsiteX15" fmla="*/ 1837723 w 2054722"/>
                <a:gd name="connsiteY15" fmla="*/ 297812 h 1883443"/>
                <a:gd name="connsiteX0" fmla="*/ 1870768 w 2054722"/>
                <a:gd name="connsiteY0" fmla="*/ 1070469 h 1585631"/>
                <a:gd name="connsiteX1" fmla="*/ 2053136 w 2054722"/>
                <a:gd name="connsiteY1" fmla="*/ 513231 h 1585631"/>
                <a:gd name="connsiteX2" fmla="*/ 1992347 w 2054722"/>
                <a:gd name="connsiteY2" fmla="*/ 462573 h 1585631"/>
                <a:gd name="connsiteX3" fmla="*/ 1891030 w 2054722"/>
                <a:gd name="connsiteY3" fmla="*/ 513231 h 1585631"/>
                <a:gd name="connsiteX4" fmla="*/ 0 w 2054722"/>
                <a:gd name="connsiteY4" fmla="*/ 1119587 h 1585631"/>
                <a:gd name="connsiteX5" fmla="*/ 78411 w 2054722"/>
                <a:gd name="connsiteY5" fmla="*/ 1585631 h 1585631"/>
                <a:gd name="connsiteX6" fmla="*/ 171312 w 2054722"/>
                <a:gd name="connsiteY6" fmla="*/ 1287267 h 1585631"/>
                <a:gd name="connsiteX7" fmla="*/ 282611 w 2054722"/>
                <a:gd name="connsiteY7" fmla="*/ 1205342 h 1585631"/>
                <a:gd name="connsiteX8" fmla="*/ 308274 w 2054722"/>
                <a:gd name="connsiteY8" fmla="*/ 1208185 h 1585631"/>
                <a:gd name="connsiteX9" fmla="*/ 687419 w 2054722"/>
                <a:gd name="connsiteY9" fmla="*/ 1293623 h 1585631"/>
                <a:gd name="connsiteX10" fmla="*/ 666967 w 2054722"/>
                <a:gd name="connsiteY10" fmla="*/ 1119587 h 1585631"/>
                <a:gd name="connsiteX11" fmla="*/ 1362045 w 2054722"/>
                <a:gd name="connsiteY11" fmla="*/ 370182 h 1585631"/>
                <a:gd name="connsiteX12" fmla="*/ 1362045 w 2054722"/>
                <a:gd name="connsiteY12" fmla="*/ 464583 h 1585631"/>
                <a:gd name="connsiteX13" fmla="*/ 1435481 w 2054722"/>
                <a:gd name="connsiteY13" fmla="*/ 493286 h 1585631"/>
                <a:gd name="connsiteX14" fmla="*/ 1837802 w 2054722"/>
                <a:gd name="connsiteY14" fmla="*/ 57328 h 1585631"/>
                <a:gd name="connsiteX15" fmla="*/ 1837723 w 2054722"/>
                <a:gd name="connsiteY15" fmla="*/ 0 h 1585631"/>
                <a:gd name="connsiteX0" fmla="*/ 1870768 w 2054722"/>
                <a:gd name="connsiteY0" fmla="*/ 1070469 h 1585631"/>
                <a:gd name="connsiteX1" fmla="*/ 2053136 w 2054722"/>
                <a:gd name="connsiteY1" fmla="*/ 513231 h 1585631"/>
                <a:gd name="connsiteX2" fmla="*/ 1992347 w 2054722"/>
                <a:gd name="connsiteY2" fmla="*/ 462573 h 1585631"/>
                <a:gd name="connsiteX3" fmla="*/ 1891030 w 2054722"/>
                <a:gd name="connsiteY3" fmla="*/ 513231 h 1585631"/>
                <a:gd name="connsiteX4" fmla="*/ 0 w 2054722"/>
                <a:gd name="connsiteY4" fmla="*/ 1119587 h 1585631"/>
                <a:gd name="connsiteX5" fmla="*/ 78411 w 2054722"/>
                <a:gd name="connsiteY5" fmla="*/ 1585631 h 1585631"/>
                <a:gd name="connsiteX6" fmla="*/ 171312 w 2054722"/>
                <a:gd name="connsiteY6" fmla="*/ 1287267 h 1585631"/>
                <a:gd name="connsiteX7" fmla="*/ 282611 w 2054722"/>
                <a:gd name="connsiteY7" fmla="*/ 1205342 h 1585631"/>
                <a:gd name="connsiteX8" fmla="*/ 308274 w 2054722"/>
                <a:gd name="connsiteY8" fmla="*/ 1208185 h 1585631"/>
                <a:gd name="connsiteX9" fmla="*/ 687419 w 2054722"/>
                <a:gd name="connsiteY9" fmla="*/ 1293623 h 1585631"/>
                <a:gd name="connsiteX10" fmla="*/ 666967 w 2054722"/>
                <a:gd name="connsiteY10" fmla="*/ 1119587 h 1585631"/>
                <a:gd name="connsiteX11" fmla="*/ 1362045 w 2054722"/>
                <a:gd name="connsiteY11" fmla="*/ 370182 h 1585631"/>
                <a:gd name="connsiteX12" fmla="*/ 1362045 w 2054722"/>
                <a:gd name="connsiteY12" fmla="*/ 464583 h 1585631"/>
                <a:gd name="connsiteX13" fmla="*/ 1435481 w 2054722"/>
                <a:gd name="connsiteY13" fmla="*/ 493286 h 1585631"/>
                <a:gd name="connsiteX14" fmla="*/ 1837802 w 2054722"/>
                <a:gd name="connsiteY14" fmla="*/ 57328 h 1585631"/>
                <a:gd name="connsiteX15" fmla="*/ 1837723 w 2054722"/>
                <a:gd name="connsiteY15" fmla="*/ 0 h 1585631"/>
                <a:gd name="connsiteX0" fmla="*/ 1870768 w 2054722"/>
                <a:gd name="connsiteY0" fmla="*/ 1070469 h 1585631"/>
                <a:gd name="connsiteX1" fmla="*/ 2053136 w 2054722"/>
                <a:gd name="connsiteY1" fmla="*/ 513231 h 1585631"/>
                <a:gd name="connsiteX2" fmla="*/ 1992347 w 2054722"/>
                <a:gd name="connsiteY2" fmla="*/ 462573 h 1585631"/>
                <a:gd name="connsiteX3" fmla="*/ 1891030 w 2054722"/>
                <a:gd name="connsiteY3" fmla="*/ 513231 h 1585631"/>
                <a:gd name="connsiteX4" fmla="*/ 0 w 2054722"/>
                <a:gd name="connsiteY4" fmla="*/ 1119587 h 1585631"/>
                <a:gd name="connsiteX5" fmla="*/ 78411 w 2054722"/>
                <a:gd name="connsiteY5" fmla="*/ 1585631 h 1585631"/>
                <a:gd name="connsiteX6" fmla="*/ 171312 w 2054722"/>
                <a:gd name="connsiteY6" fmla="*/ 1287267 h 1585631"/>
                <a:gd name="connsiteX7" fmla="*/ 282611 w 2054722"/>
                <a:gd name="connsiteY7" fmla="*/ 1205342 h 1585631"/>
                <a:gd name="connsiteX8" fmla="*/ 308274 w 2054722"/>
                <a:gd name="connsiteY8" fmla="*/ 1208185 h 1585631"/>
                <a:gd name="connsiteX9" fmla="*/ 687419 w 2054722"/>
                <a:gd name="connsiteY9" fmla="*/ 1293623 h 1585631"/>
                <a:gd name="connsiteX10" fmla="*/ 666967 w 2054722"/>
                <a:gd name="connsiteY10" fmla="*/ 1119587 h 1585631"/>
                <a:gd name="connsiteX11" fmla="*/ 1362045 w 2054722"/>
                <a:gd name="connsiteY11" fmla="*/ 370182 h 1585631"/>
                <a:gd name="connsiteX12" fmla="*/ 1362045 w 2054722"/>
                <a:gd name="connsiteY12" fmla="*/ 464583 h 1585631"/>
                <a:gd name="connsiteX13" fmla="*/ 1435481 w 2054722"/>
                <a:gd name="connsiteY13" fmla="*/ 493286 h 1585631"/>
                <a:gd name="connsiteX14" fmla="*/ 1837802 w 2054722"/>
                <a:gd name="connsiteY14" fmla="*/ 57328 h 1585631"/>
                <a:gd name="connsiteX15" fmla="*/ 1837723 w 2054722"/>
                <a:gd name="connsiteY15" fmla="*/ 0 h 1585631"/>
                <a:gd name="connsiteX0" fmla="*/ 1884476 w 2068430"/>
                <a:gd name="connsiteY0" fmla="*/ 1215460 h 1730622"/>
                <a:gd name="connsiteX1" fmla="*/ 2066844 w 2068430"/>
                <a:gd name="connsiteY1" fmla="*/ 658222 h 1730622"/>
                <a:gd name="connsiteX2" fmla="*/ 2006055 w 2068430"/>
                <a:gd name="connsiteY2" fmla="*/ 607564 h 1730622"/>
                <a:gd name="connsiteX3" fmla="*/ 1904738 w 2068430"/>
                <a:gd name="connsiteY3" fmla="*/ 658222 h 1730622"/>
                <a:gd name="connsiteX4" fmla="*/ 0 w 2068430"/>
                <a:gd name="connsiteY4" fmla="*/ 192168 h 1730622"/>
                <a:gd name="connsiteX5" fmla="*/ 92119 w 2068430"/>
                <a:gd name="connsiteY5" fmla="*/ 1730622 h 1730622"/>
                <a:gd name="connsiteX6" fmla="*/ 185020 w 2068430"/>
                <a:gd name="connsiteY6" fmla="*/ 1432258 h 1730622"/>
                <a:gd name="connsiteX7" fmla="*/ 296319 w 2068430"/>
                <a:gd name="connsiteY7" fmla="*/ 1350333 h 1730622"/>
                <a:gd name="connsiteX8" fmla="*/ 321982 w 2068430"/>
                <a:gd name="connsiteY8" fmla="*/ 1353176 h 1730622"/>
                <a:gd name="connsiteX9" fmla="*/ 701127 w 2068430"/>
                <a:gd name="connsiteY9" fmla="*/ 1438614 h 1730622"/>
                <a:gd name="connsiteX10" fmla="*/ 680675 w 2068430"/>
                <a:gd name="connsiteY10" fmla="*/ 1264578 h 1730622"/>
                <a:gd name="connsiteX11" fmla="*/ 1375753 w 2068430"/>
                <a:gd name="connsiteY11" fmla="*/ 515173 h 1730622"/>
                <a:gd name="connsiteX12" fmla="*/ 1375753 w 2068430"/>
                <a:gd name="connsiteY12" fmla="*/ 609574 h 1730622"/>
                <a:gd name="connsiteX13" fmla="*/ 1449189 w 2068430"/>
                <a:gd name="connsiteY13" fmla="*/ 638277 h 1730622"/>
                <a:gd name="connsiteX14" fmla="*/ 1851510 w 2068430"/>
                <a:gd name="connsiteY14" fmla="*/ 202319 h 1730622"/>
                <a:gd name="connsiteX15" fmla="*/ 1851431 w 2068430"/>
                <a:gd name="connsiteY15" fmla="*/ 144991 h 1730622"/>
                <a:gd name="connsiteX0" fmla="*/ 1937294 w 2121248"/>
                <a:gd name="connsiteY0" fmla="*/ 1215460 h 1730622"/>
                <a:gd name="connsiteX1" fmla="*/ 2119662 w 2121248"/>
                <a:gd name="connsiteY1" fmla="*/ 658222 h 1730622"/>
                <a:gd name="connsiteX2" fmla="*/ 2058873 w 2121248"/>
                <a:gd name="connsiteY2" fmla="*/ 607564 h 1730622"/>
                <a:gd name="connsiteX3" fmla="*/ 1957556 w 2121248"/>
                <a:gd name="connsiteY3" fmla="*/ 658222 h 1730622"/>
                <a:gd name="connsiteX4" fmla="*/ 52818 w 2121248"/>
                <a:gd name="connsiteY4" fmla="*/ 192168 h 1730622"/>
                <a:gd name="connsiteX5" fmla="*/ 144937 w 2121248"/>
                <a:gd name="connsiteY5" fmla="*/ 1730622 h 1730622"/>
                <a:gd name="connsiteX6" fmla="*/ 237838 w 2121248"/>
                <a:gd name="connsiteY6" fmla="*/ 1432258 h 1730622"/>
                <a:gd name="connsiteX7" fmla="*/ 349137 w 2121248"/>
                <a:gd name="connsiteY7" fmla="*/ 1350333 h 1730622"/>
                <a:gd name="connsiteX8" fmla="*/ 374800 w 2121248"/>
                <a:gd name="connsiteY8" fmla="*/ 1353176 h 1730622"/>
                <a:gd name="connsiteX9" fmla="*/ 753945 w 2121248"/>
                <a:gd name="connsiteY9" fmla="*/ 1438614 h 1730622"/>
                <a:gd name="connsiteX10" fmla="*/ 733493 w 2121248"/>
                <a:gd name="connsiteY10" fmla="*/ 1264578 h 1730622"/>
                <a:gd name="connsiteX11" fmla="*/ 1428571 w 2121248"/>
                <a:gd name="connsiteY11" fmla="*/ 515173 h 1730622"/>
                <a:gd name="connsiteX12" fmla="*/ 1428571 w 2121248"/>
                <a:gd name="connsiteY12" fmla="*/ 609574 h 1730622"/>
                <a:gd name="connsiteX13" fmla="*/ 1502007 w 2121248"/>
                <a:gd name="connsiteY13" fmla="*/ 638277 h 1730622"/>
                <a:gd name="connsiteX14" fmla="*/ 1904328 w 2121248"/>
                <a:gd name="connsiteY14" fmla="*/ 202319 h 1730622"/>
                <a:gd name="connsiteX15" fmla="*/ 1904249 w 2121248"/>
                <a:gd name="connsiteY15" fmla="*/ 144991 h 1730622"/>
                <a:gd name="connsiteX0" fmla="*/ 2025096 w 2209050"/>
                <a:gd name="connsiteY0" fmla="*/ 1215460 h 1730622"/>
                <a:gd name="connsiteX1" fmla="*/ 2207464 w 2209050"/>
                <a:gd name="connsiteY1" fmla="*/ 658222 h 1730622"/>
                <a:gd name="connsiteX2" fmla="*/ 2146675 w 2209050"/>
                <a:gd name="connsiteY2" fmla="*/ 607564 h 1730622"/>
                <a:gd name="connsiteX3" fmla="*/ 2045358 w 2209050"/>
                <a:gd name="connsiteY3" fmla="*/ 658222 h 1730622"/>
                <a:gd name="connsiteX4" fmla="*/ 140620 w 2209050"/>
                <a:gd name="connsiteY4" fmla="*/ 192168 h 1730622"/>
                <a:gd name="connsiteX5" fmla="*/ 232739 w 2209050"/>
                <a:gd name="connsiteY5" fmla="*/ 1730622 h 1730622"/>
                <a:gd name="connsiteX6" fmla="*/ 325640 w 2209050"/>
                <a:gd name="connsiteY6" fmla="*/ 1432258 h 1730622"/>
                <a:gd name="connsiteX7" fmla="*/ 436939 w 2209050"/>
                <a:gd name="connsiteY7" fmla="*/ 1350333 h 1730622"/>
                <a:gd name="connsiteX8" fmla="*/ 462602 w 2209050"/>
                <a:gd name="connsiteY8" fmla="*/ 1353176 h 1730622"/>
                <a:gd name="connsiteX9" fmla="*/ 841747 w 2209050"/>
                <a:gd name="connsiteY9" fmla="*/ 1438614 h 1730622"/>
                <a:gd name="connsiteX10" fmla="*/ 821295 w 2209050"/>
                <a:gd name="connsiteY10" fmla="*/ 1264578 h 1730622"/>
                <a:gd name="connsiteX11" fmla="*/ 1516373 w 2209050"/>
                <a:gd name="connsiteY11" fmla="*/ 515173 h 1730622"/>
                <a:gd name="connsiteX12" fmla="*/ 1516373 w 2209050"/>
                <a:gd name="connsiteY12" fmla="*/ 609574 h 1730622"/>
                <a:gd name="connsiteX13" fmla="*/ 1589809 w 2209050"/>
                <a:gd name="connsiteY13" fmla="*/ 638277 h 1730622"/>
                <a:gd name="connsiteX14" fmla="*/ 1992130 w 2209050"/>
                <a:gd name="connsiteY14" fmla="*/ 202319 h 1730622"/>
                <a:gd name="connsiteX15" fmla="*/ 1992051 w 2209050"/>
                <a:gd name="connsiteY15" fmla="*/ 144991 h 1730622"/>
                <a:gd name="connsiteX0" fmla="*/ 2249212 w 2433166"/>
                <a:gd name="connsiteY0" fmla="*/ 1215460 h 1438614"/>
                <a:gd name="connsiteX1" fmla="*/ 2431580 w 2433166"/>
                <a:gd name="connsiteY1" fmla="*/ 658222 h 1438614"/>
                <a:gd name="connsiteX2" fmla="*/ 2370791 w 2433166"/>
                <a:gd name="connsiteY2" fmla="*/ 607564 h 1438614"/>
                <a:gd name="connsiteX3" fmla="*/ 2269474 w 2433166"/>
                <a:gd name="connsiteY3" fmla="*/ 658222 h 1438614"/>
                <a:gd name="connsiteX4" fmla="*/ 364736 w 2433166"/>
                <a:gd name="connsiteY4" fmla="*/ 192168 h 1438614"/>
                <a:gd name="connsiteX5" fmla="*/ 0 w 2433166"/>
                <a:gd name="connsiteY5" fmla="*/ 485985 h 1438614"/>
                <a:gd name="connsiteX6" fmla="*/ 549756 w 2433166"/>
                <a:gd name="connsiteY6" fmla="*/ 1432258 h 1438614"/>
                <a:gd name="connsiteX7" fmla="*/ 661055 w 2433166"/>
                <a:gd name="connsiteY7" fmla="*/ 1350333 h 1438614"/>
                <a:gd name="connsiteX8" fmla="*/ 686718 w 2433166"/>
                <a:gd name="connsiteY8" fmla="*/ 1353176 h 1438614"/>
                <a:gd name="connsiteX9" fmla="*/ 1065863 w 2433166"/>
                <a:gd name="connsiteY9" fmla="*/ 1438614 h 1438614"/>
                <a:gd name="connsiteX10" fmla="*/ 1045411 w 2433166"/>
                <a:gd name="connsiteY10" fmla="*/ 1264578 h 1438614"/>
                <a:gd name="connsiteX11" fmla="*/ 1740489 w 2433166"/>
                <a:gd name="connsiteY11" fmla="*/ 515173 h 1438614"/>
                <a:gd name="connsiteX12" fmla="*/ 1740489 w 2433166"/>
                <a:gd name="connsiteY12" fmla="*/ 609574 h 1438614"/>
                <a:gd name="connsiteX13" fmla="*/ 1813925 w 2433166"/>
                <a:gd name="connsiteY13" fmla="*/ 638277 h 1438614"/>
                <a:gd name="connsiteX14" fmla="*/ 2216246 w 2433166"/>
                <a:gd name="connsiteY14" fmla="*/ 202319 h 1438614"/>
                <a:gd name="connsiteX15" fmla="*/ 2216167 w 2433166"/>
                <a:gd name="connsiteY15" fmla="*/ 144991 h 1438614"/>
                <a:gd name="connsiteX0" fmla="*/ 2249212 w 2433166"/>
                <a:gd name="connsiteY0" fmla="*/ 1215460 h 1438614"/>
                <a:gd name="connsiteX1" fmla="*/ 2431580 w 2433166"/>
                <a:gd name="connsiteY1" fmla="*/ 658222 h 1438614"/>
                <a:gd name="connsiteX2" fmla="*/ 2370791 w 2433166"/>
                <a:gd name="connsiteY2" fmla="*/ 607564 h 1438614"/>
                <a:gd name="connsiteX3" fmla="*/ 2269474 w 2433166"/>
                <a:gd name="connsiteY3" fmla="*/ 658222 h 1438614"/>
                <a:gd name="connsiteX4" fmla="*/ 364736 w 2433166"/>
                <a:gd name="connsiteY4" fmla="*/ 192168 h 1438614"/>
                <a:gd name="connsiteX5" fmla="*/ 0 w 2433166"/>
                <a:gd name="connsiteY5" fmla="*/ 485985 h 1438614"/>
                <a:gd name="connsiteX6" fmla="*/ 303948 w 2433166"/>
                <a:gd name="connsiteY6" fmla="*/ 425195 h 1438614"/>
                <a:gd name="connsiteX7" fmla="*/ 661055 w 2433166"/>
                <a:gd name="connsiteY7" fmla="*/ 1350333 h 1438614"/>
                <a:gd name="connsiteX8" fmla="*/ 686718 w 2433166"/>
                <a:gd name="connsiteY8" fmla="*/ 1353176 h 1438614"/>
                <a:gd name="connsiteX9" fmla="*/ 1065863 w 2433166"/>
                <a:gd name="connsiteY9" fmla="*/ 1438614 h 1438614"/>
                <a:gd name="connsiteX10" fmla="*/ 1045411 w 2433166"/>
                <a:gd name="connsiteY10" fmla="*/ 1264578 h 1438614"/>
                <a:gd name="connsiteX11" fmla="*/ 1740489 w 2433166"/>
                <a:gd name="connsiteY11" fmla="*/ 515173 h 1438614"/>
                <a:gd name="connsiteX12" fmla="*/ 1740489 w 2433166"/>
                <a:gd name="connsiteY12" fmla="*/ 609574 h 1438614"/>
                <a:gd name="connsiteX13" fmla="*/ 1813925 w 2433166"/>
                <a:gd name="connsiteY13" fmla="*/ 638277 h 1438614"/>
                <a:gd name="connsiteX14" fmla="*/ 2216246 w 2433166"/>
                <a:gd name="connsiteY14" fmla="*/ 202319 h 1438614"/>
                <a:gd name="connsiteX15" fmla="*/ 2216167 w 2433166"/>
                <a:gd name="connsiteY15" fmla="*/ 144991 h 1438614"/>
                <a:gd name="connsiteX0" fmla="*/ 2249212 w 2433166"/>
                <a:gd name="connsiteY0" fmla="*/ 1215460 h 1438614"/>
                <a:gd name="connsiteX1" fmla="*/ 2431580 w 2433166"/>
                <a:gd name="connsiteY1" fmla="*/ 658222 h 1438614"/>
                <a:gd name="connsiteX2" fmla="*/ 2370791 w 2433166"/>
                <a:gd name="connsiteY2" fmla="*/ 607564 h 1438614"/>
                <a:gd name="connsiteX3" fmla="*/ 2269474 w 2433166"/>
                <a:gd name="connsiteY3" fmla="*/ 658222 h 1438614"/>
                <a:gd name="connsiteX4" fmla="*/ 364736 w 2433166"/>
                <a:gd name="connsiteY4" fmla="*/ 192168 h 1438614"/>
                <a:gd name="connsiteX5" fmla="*/ 0 w 2433166"/>
                <a:gd name="connsiteY5" fmla="*/ 485985 h 1438614"/>
                <a:gd name="connsiteX6" fmla="*/ 303948 w 2433166"/>
                <a:gd name="connsiteY6" fmla="*/ 425195 h 1438614"/>
                <a:gd name="connsiteX7" fmla="*/ 661055 w 2433166"/>
                <a:gd name="connsiteY7" fmla="*/ 1350333 h 1438614"/>
                <a:gd name="connsiteX8" fmla="*/ 686718 w 2433166"/>
                <a:gd name="connsiteY8" fmla="*/ 1353176 h 1438614"/>
                <a:gd name="connsiteX9" fmla="*/ 1065863 w 2433166"/>
                <a:gd name="connsiteY9" fmla="*/ 1438614 h 1438614"/>
                <a:gd name="connsiteX10" fmla="*/ 1045411 w 2433166"/>
                <a:gd name="connsiteY10" fmla="*/ 1264578 h 1438614"/>
                <a:gd name="connsiteX11" fmla="*/ 1740489 w 2433166"/>
                <a:gd name="connsiteY11" fmla="*/ 515173 h 1438614"/>
                <a:gd name="connsiteX12" fmla="*/ 1740489 w 2433166"/>
                <a:gd name="connsiteY12" fmla="*/ 609574 h 1438614"/>
                <a:gd name="connsiteX13" fmla="*/ 1813925 w 2433166"/>
                <a:gd name="connsiteY13" fmla="*/ 638277 h 1438614"/>
                <a:gd name="connsiteX14" fmla="*/ 2216246 w 2433166"/>
                <a:gd name="connsiteY14" fmla="*/ 202319 h 1438614"/>
                <a:gd name="connsiteX15" fmla="*/ 2216167 w 2433166"/>
                <a:gd name="connsiteY15" fmla="*/ 144991 h 1438614"/>
                <a:gd name="connsiteX0" fmla="*/ 2249212 w 2433166"/>
                <a:gd name="connsiteY0" fmla="*/ 1215460 h 1438614"/>
                <a:gd name="connsiteX1" fmla="*/ 2431580 w 2433166"/>
                <a:gd name="connsiteY1" fmla="*/ 658222 h 1438614"/>
                <a:gd name="connsiteX2" fmla="*/ 2370791 w 2433166"/>
                <a:gd name="connsiteY2" fmla="*/ 607564 h 1438614"/>
                <a:gd name="connsiteX3" fmla="*/ 2269474 w 2433166"/>
                <a:gd name="connsiteY3" fmla="*/ 658222 h 1438614"/>
                <a:gd name="connsiteX4" fmla="*/ 364736 w 2433166"/>
                <a:gd name="connsiteY4" fmla="*/ 192168 h 1438614"/>
                <a:gd name="connsiteX5" fmla="*/ 0 w 2433166"/>
                <a:gd name="connsiteY5" fmla="*/ 485985 h 1438614"/>
                <a:gd name="connsiteX6" fmla="*/ 303948 w 2433166"/>
                <a:gd name="connsiteY6" fmla="*/ 425195 h 1438614"/>
                <a:gd name="connsiteX7" fmla="*/ 661055 w 2433166"/>
                <a:gd name="connsiteY7" fmla="*/ 1350333 h 1438614"/>
                <a:gd name="connsiteX8" fmla="*/ 686718 w 2433166"/>
                <a:gd name="connsiteY8" fmla="*/ 1353176 h 1438614"/>
                <a:gd name="connsiteX9" fmla="*/ 1065863 w 2433166"/>
                <a:gd name="connsiteY9" fmla="*/ 1438614 h 1438614"/>
                <a:gd name="connsiteX10" fmla="*/ 1045411 w 2433166"/>
                <a:gd name="connsiteY10" fmla="*/ 1264578 h 1438614"/>
                <a:gd name="connsiteX11" fmla="*/ 1740489 w 2433166"/>
                <a:gd name="connsiteY11" fmla="*/ 515173 h 1438614"/>
                <a:gd name="connsiteX12" fmla="*/ 1740489 w 2433166"/>
                <a:gd name="connsiteY12" fmla="*/ 609574 h 1438614"/>
                <a:gd name="connsiteX13" fmla="*/ 1813925 w 2433166"/>
                <a:gd name="connsiteY13" fmla="*/ 638277 h 1438614"/>
                <a:gd name="connsiteX14" fmla="*/ 2216246 w 2433166"/>
                <a:gd name="connsiteY14" fmla="*/ 202319 h 1438614"/>
                <a:gd name="connsiteX15" fmla="*/ 2216167 w 2433166"/>
                <a:gd name="connsiteY15" fmla="*/ 144991 h 1438614"/>
                <a:gd name="connsiteX0" fmla="*/ 2249212 w 2433166"/>
                <a:gd name="connsiteY0" fmla="*/ 1215460 h 1438614"/>
                <a:gd name="connsiteX1" fmla="*/ 2431580 w 2433166"/>
                <a:gd name="connsiteY1" fmla="*/ 658222 h 1438614"/>
                <a:gd name="connsiteX2" fmla="*/ 2370791 w 2433166"/>
                <a:gd name="connsiteY2" fmla="*/ 607564 h 1438614"/>
                <a:gd name="connsiteX3" fmla="*/ 2269474 w 2433166"/>
                <a:gd name="connsiteY3" fmla="*/ 658222 h 1438614"/>
                <a:gd name="connsiteX4" fmla="*/ 364736 w 2433166"/>
                <a:gd name="connsiteY4" fmla="*/ 192168 h 1438614"/>
                <a:gd name="connsiteX5" fmla="*/ 0 w 2433166"/>
                <a:gd name="connsiteY5" fmla="*/ 485985 h 1438614"/>
                <a:gd name="connsiteX6" fmla="*/ 303948 w 2433166"/>
                <a:gd name="connsiteY6" fmla="*/ 425195 h 1438614"/>
                <a:gd name="connsiteX7" fmla="*/ 425527 w 2433166"/>
                <a:gd name="connsiteY7" fmla="*/ 475853 h 1438614"/>
                <a:gd name="connsiteX8" fmla="*/ 686718 w 2433166"/>
                <a:gd name="connsiteY8" fmla="*/ 1353176 h 1438614"/>
                <a:gd name="connsiteX9" fmla="*/ 1065863 w 2433166"/>
                <a:gd name="connsiteY9" fmla="*/ 1438614 h 1438614"/>
                <a:gd name="connsiteX10" fmla="*/ 1045411 w 2433166"/>
                <a:gd name="connsiteY10" fmla="*/ 1264578 h 1438614"/>
                <a:gd name="connsiteX11" fmla="*/ 1740489 w 2433166"/>
                <a:gd name="connsiteY11" fmla="*/ 515173 h 1438614"/>
                <a:gd name="connsiteX12" fmla="*/ 1740489 w 2433166"/>
                <a:gd name="connsiteY12" fmla="*/ 609574 h 1438614"/>
                <a:gd name="connsiteX13" fmla="*/ 1813925 w 2433166"/>
                <a:gd name="connsiteY13" fmla="*/ 638277 h 1438614"/>
                <a:gd name="connsiteX14" fmla="*/ 2216246 w 2433166"/>
                <a:gd name="connsiteY14" fmla="*/ 202319 h 1438614"/>
                <a:gd name="connsiteX15" fmla="*/ 2216167 w 2433166"/>
                <a:gd name="connsiteY15" fmla="*/ 144991 h 1438614"/>
                <a:gd name="connsiteX0" fmla="*/ 2249212 w 2433166"/>
                <a:gd name="connsiteY0" fmla="*/ 1215460 h 1438614"/>
                <a:gd name="connsiteX1" fmla="*/ 2431580 w 2433166"/>
                <a:gd name="connsiteY1" fmla="*/ 658222 h 1438614"/>
                <a:gd name="connsiteX2" fmla="*/ 2370791 w 2433166"/>
                <a:gd name="connsiteY2" fmla="*/ 607564 h 1438614"/>
                <a:gd name="connsiteX3" fmla="*/ 2269474 w 2433166"/>
                <a:gd name="connsiteY3" fmla="*/ 658222 h 1438614"/>
                <a:gd name="connsiteX4" fmla="*/ 364736 w 2433166"/>
                <a:gd name="connsiteY4" fmla="*/ 192168 h 1438614"/>
                <a:gd name="connsiteX5" fmla="*/ 0 w 2433166"/>
                <a:gd name="connsiteY5" fmla="*/ 485985 h 1438614"/>
                <a:gd name="connsiteX6" fmla="*/ 303948 w 2433166"/>
                <a:gd name="connsiteY6" fmla="*/ 425195 h 1438614"/>
                <a:gd name="connsiteX7" fmla="*/ 425527 w 2433166"/>
                <a:gd name="connsiteY7" fmla="*/ 475853 h 1438614"/>
                <a:gd name="connsiteX8" fmla="*/ 686718 w 2433166"/>
                <a:gd name="connsiteY8" fmla="*/ 1353176 h 1438614"/>
                <a:gd name="connsiteX9" fmla="*/ 1065863 w 2433166"/>
                <a:gd name="connsiteY9" fmla="*/ 1438614 h 1438614"/>
                <a:gd name="connsiteX10" fmla="*/ 1045411 w 2433166"/>
                <a:gd name="connsiteY10" fmla="*/ 1264578 h 1438614"/>
                <a:gd name="connsiteX11" fmla="*/ 1740489 w 2433166"/>
                <a:gd name="connsiteY11" fmla="*/ 515173 h 1438614"/>
                <a:gd name="connsiteX12" fmla="*/ 1740489 w 2433166"/>
                <a:gd name="connsiteY12" fmla="*/ 609574 h 1438614"/>
                <a:gd name="connsiteX13" fmla="*/ 1813925 w 2433166"/>
                <a:gd name="connsiteY13" fmla="*/ 638277 h 1438614"/>
                <a:gd name="connsiteX14" fmla="*/ 2216246 w 2433166"/>
                <a:gd name="connsiteY14" fmla="*/ 202319 h 1438614"/>
                <a:gd name="connsiteX15" fmla="*/ 2216167 w 2433166"/>
                <a:gd name="connsiteY15" fmla="*/ 144991 h 1438614"/>
                <a:gd name="connsiteX0" fmla="*/ 2249212 w 2433166"/>
                <a:gd name="connsiteY0" fmla="*/ 1215460 h 1438614"/>
                <a:gd name="connsiteX1" fmla="*/ 2431580 w 2433166"/>
                <a:gd name="connsiteY1" fmla="*/ 658222 h 1438614"/>
                <a:gd name="connsiteX2" fmla="*/ 2370791 w 2433166"/>
                <a:gd name="connsiteY2" fmla="*/ 607564 h 1438614"/>
                <a:gd name="connsiteX3" fmla="*/ 2269474 w 2433166"/>
                <a:gd name="connsiteY3" fmla="*/ 658222 h 1438614"/>
                <a:gd name="connsiteX4" fmla="*/ 364736 w 2433166"/>
                <a:gd name="connsiteY4" fmla="*/ 192168 h 1438614"/>
                <a:gd name="connsiteX5" fmla="*/ 0 w 2433166"/>
                <a:gd name="connsiteY5" fmla="*/ 485985 h 1438614"/>
                <a:gd name="connsiteX6" fmla="*/ 303948 w 2433166"/>
                <a:gd name="connsiteY6" fmla="*/ 425195 h 1438614"/>
                <a:gd name="connsiteX7" fmla="*/ 425527 w 2433166"/>
                <a:gd name="connsiteY7" fmla="*/ 475853 h 1438614"/>
                <a:gd name="connsiteX8" fmla="*/ 686718 w 2433166"/>
                <a:gd name="connsiteY8" fmla="*/ 1353176 h 1438614"/>
                <a:gd name="connsiteX9" fmla="*/ 1065863 w 2433166"/>
                <a:gd name="connsiteY9" fmla="*/ 1438614 h 1438614"/>
                <a:gd name="connsiteX10" fmla="*/ 1045411 w 2433166"/>
                <a:gd name="connsiteY10" fmla="*/ 1264578 h 1438614"/>
                <a:gd name="connsiteX11" fmla="*/ 1740489 w 2433166"/>
                <a:gd name="connsiteY11" fmla="*/ 515173 h 1438614"/>
                <a:gd name="connsiteX12" fmla="*/ 1740489 w 2433166"/>
                <a:gd name="connsiteY12" fmla="*/ 609574 h 1438614"/>
                <a:gd name="connsiteX13" fmla="*/ 1813925 w 2433166"/>
                <a:gd name="connsiteY13" fmla="*/ 638277 h 1438614"/>
                <a:gd name="connsiteX14" fmla="*/ 2216246 w 2433166"/>
                <a:gd name="connsiteY14" fmla="*/ 202319 h 1438614"/>
                <a:gd name="connsiteX15" fmla="*/ 2216167 w 2433166"/>
                <a:gd name="connsiteY15" fmla="*/ 144991 h 1438614"/>
                <a:gd name="connsiteX0" fmla="*/ 2249212 w 2433166"/>
                <a:gd name="connsiteY0" fmla="*/ 1215460 h 1438614"/>
                <a:gd name="connsiteX1" fmla="*/ 2431580 w 2433166"/>
                <a:gd name="connsiteY1" fmla="*/ 658222 h 1438614"/>
                <a:gd name="connsiteX2" fmla="*/ 2370791 w 2433166"/>
                <a:gd name="connsiteY2" fmla="*/ 607564 h 1438614"/>
                <a:gd name="connsiteX3" fmla="*/ 2269474 w 2433166"/>
                <a:gd name="connsiteY3" fmla="*/ 658222 h 1438614"/>
                <a:gd name="connsiteX4" fmla="*/ 364736 w 2433166"/>
                <a:gd name="connsiteY4" fmla="*/ 192168 h 1438614"/>
                <a:gd name="connsiteX5" fmla="*/ 0 w 2433166"/>
                <a:gd name="connsiteY5" fmla="*/ 485985 h 1438614"/>
                <a:gd name="connsiteX6" fmla="*/ 303948 w 2433166"/>
                <a:gd name="connsiteY6" fmla="*/ 425195 h 1438614"/>
                <a:gd name="connsiteX7" fmla="*/ 425527 w 2433166"/>
                <a:gd name="connsiteY7" fmla="*/ 475853 h 1438614"/>
                <a:gd name="connsiteX8" fmla="*/ 435658 w 2433166"/>
                <a:gd name="connsiteY8" fmla="*/ 496117 h 1438614"/>
                <a:gd name="connsiteX9" fmla="*/ 1065863 w 2433166"/>
                <a:gd name="connsiteY9" fmla="*/ 1438614 h 1438614"/>
                <a:gd name="connsiteX10" fmla="*/ 1045411 w 2433166"/>
                <a:gd name="connsiteY10" fmla="*/ 1264578 h 1438614"/>
                <a:gd name="connsiteX11" fmla="*/ 1740489 w 2433166"/>
                <a:gd name="connsiteY11" fmla="*/ 515173 h 1438614"/>
                <a:gd name="connsiteX12" fmla="*/ 1740489 w 2433166"/>
                <a:gd name="connsiteY12" fmla="*/ 609574 h 1438614"/>
                <a:gd name="connsiteX13" fmla="*/ 1813925 w 2433166"/>
                <a:gd name="connsiteY13" fmla="*/ 638277 h 1438614"/>
                <a:gd name="connsiteX14" fmla="*/ 2216246 w 2433166"/>
                <a:gd name="connsiteY14" fmla="*/ 202319 h 1438614"/>
                <a:gd name="connsiteX15" fmla="*/ 2216167 w 2433166"/>
                <a:gd name="connsiteY15" fmla="*/ 144991 h 1438614"/>
                <a:gd name="connsiteX0" fmla="*/ 2249212 w 2433166"/>
                <a:gd name="connsiteY0" fmla="*/ 1215460 h 1302972"/>
                <a:gd name="connsiteX1" fmla="*/ 2431580 w 2433166"/>
                <a:gd name="connsiteY1" fmla="*/ 658222 h 1302972"/>
                <a:gd name="connsiteX2" fmla="*/ 2370791 w 2433166"/>
                <a:gd name="connsiteY2" fmla="*/ 607564 h 1302972"/>
                <a:gd name="connsiteX3" fmla="*/ 2269474 w 2433166"/>
                <a:gd name="connsiteY3" fmla="*/ 658222 h 1302972"/>
                <a:gd name="connsiteX4" fmla="*/ 364736 w 2433166"/>
                <a:gd name="connsiteY4" fmla="*/ 192168 h 1302972"/>
                <a:gd name="connsiteX5" fmla="*/ 0 w 2433166"/>
                <a:gd name="connsiteY5" fmla="*/ 485985 h 1302972"/>
                <a:gd name="connsiteX6" fmla="*/ 303948 w 2433166"/>
                <a:gd name="connsiteY6" fmla="*/ 425195 h 1302972"/>
                <a:gd name="connsiteX7" fmla="*/ 425527 w 2433166"/>
                <a:gd name="connsiteY7" fmla="*/ 475853 h 1302972"/>
                <a:gd name="connsiteX8" fmla="*/ 435658 w 2433166"/>
                <a:gd name="connsiteY8" fmla="*/ 496117 h 1302972"/>
                <a:gd name="connsiteX9" fmla="*/ 557237 w 2433166"/>
                <a:gd name="connsiteY9" fmla="*/ 870985 h 1302972"/>
                <a:gd name="connsiteX10" fmla="*/ 1045411 w 2433166"/>
                <a:gd name="connsiteY10" fmla="*/ 1264578 h 1302972"/>
                <a:gd name="connsiteX11" fmla="*/ 1740489 w 2433166"/>
                <a:gd name="connsiteY11" fmla="*/ 515173 h 1302972"/>
                <a:gd name="connsiteX12" fmla="*/ 1740489 w 2433166"/>
                <a:gd name="connsiteY12" fmla="*/ 609574 h 1302972"/>
                <a:gd name="connsiteX13" fmla="*/ 1813925 w 2433166"/>
                <a:gd name="connsiteY13" fmla="*/ 638277 h 1302972"/>
                <a:gd name="connsiteX14" fmla="*/ 2216246 w 2433166"/>
                <a:gd name="connsiteY14" fmla="*/ 202319 h 1302972"/>
                <a:gd name="connsiteX15" fmla="*/ 2216167 w 2433166"/>
                <a:gd name="connsiteY15" fmla="*/ 144991 h 1302972"/>
                <a:gd name="connsiteX0" fmla="*/ 2249212 w 2433166"/>
                <a:gd name="connsiteY0" fmla="*/ 1215460 h 1269628"/>
                <a:gd name="connsiteX1" fmla="*/ 2431580 w 2433166"/>
                <a:gd name="connsiteY1" fmla="*/ 658222 h 1269628"/>
                <a:gd name="connsiteX2" fmla="*/ 2370791 w 2433166"/>
                <a:gd name="connsiteY2" fmla="*/ 607564 h 1269628"/>
                <a:gd name="connsiteX3" fmla="*/ 2269474 w 2433166"/>
                <a:gd name="connsiteY3" fmla="*/ 658222 h 1269628"/>
                <a:gd name="connsiteX4" fmla="*/ 364736 w 2433166"/>
                <a:gd name="connsiteY4" fmla="*/ 192168 h 1269628"/>
                <a:gd name="connsiteX5" fmla="*/ 0 w 2433166"/>
                <a:gd name="connsiteY5" fmla="*/ 485985 h 1269628"/>
                <a:gd name="connsiteX6" fmla="*/ 303948 w 2433166"/>
                <a:gd name="connsiteY6" fmla="*/ 425195 h 1269628"/>
                <a:gd name="connsiteX7" fmla="*/ 425527 w 2433166"/>
                <a:gd name="connsiteY7" fmla="*/ 475853 h 1269628"/>
                <a:gd name="connsiteX8" fmla="*/ 435658 w 2433166"/>
                <a:gd name="connsiteY8" fmla="*/ 496117 h 1269628"/>
                <a:gd name="connsiteX9" fmla="*/ 557237 w 2433166"/>
                <a:gd name="connsiteY9" fmla="*/ 870985 h 1269628"/>
                <a:gd name="connsiteX10" fmla="*/ 1045411 w 2433166"/>
                <a:gd name="connsiteY10" fmla="*/ 1264578 h 1269628"/>
                <a:gd name="connsiteX11" fmla="*/ 1740489 w 2433166"/>
                <a:gd name="connsiteY11" fmla="*/ 515173 h 1269628"/>
                <a:gd name="connsiteX12" fmla="*/ 1740489 w 2433166"/>
                <a:gd name="connsiteY12" fmla="*/ 609574 h 1269628"/>
                <a:gd name="connsiteX13" fmla="*/ 1813925 w 2433166"/>
                <a:gd name="connsiteY13" fmla="*/ 638277 h 1269628"/>
                <a:gd name="connsiteX14" fmla="*/ 2216246 w 2433166"/>
                <a:gd name="connsiteY14" fmla="*/ 202319 h 1269628"/>
                <a:gd name="connsiteX15" fmla="*/ 2216167 w 2433166"/>
                <a:gd name="connsiteY15" fmla="*/ 144991 h 1269628"/>
                <a:gd name="connsiteX0" fmla="*/ 2249212 w 2433166"/>
                <a:gd name="connsiteY0" fmla="*/ 1215460 h 1264578"/>
                <a:gd name="connsiteX1" fmla="*/ 2431580 w 2433166"/>
                <a:gd name="connsiteY1" fmla="*/ 658222 h 1264578"/>
                <a:gd name="connsiteX2" fmla="*/ 2370791 w 2433166"/>
                <a:gd name="connsiteY2" fmla="*/ 607564 h 1264578"/>
                <a:gd name="connsiteX3" fmla="*/ 2269474 w 2433166"/>
                <a:gd name="connsiteY3" fmla="*/ 658222 h 1264578"/>
                <a:gd name="connsiteX4" fmla="*/ 364736 w 2433166"/>
                <a:gd name="connsiteY4" fmla="*/ 192168 h 1264578"/>
                <a:gd name="connsiteX5" fmla="*/ 0 w 2433166"/>
                <a:gd name="connsiteY5" fmla="*/ 485985 h 1264578"/>
                <a:gd name="connsiteX6" fmla="*/ 303948 w 2433166"/>
                <a:gd name="connsiteY6" fmla="*/ 425195 h 1264578"/>
                <a:gd name="connsiteX7" fmla="*/ 425527 w 2433166"/>
                <a:gd name="connsiteY7" fmla="*/ 475853 h 1264578"/>
                <a:gd name="connsiteX8" fmla="*/ 435658 w 2433166"/>
                <a:gd name="connsiteY8" fmla="*/ 496117 h 1264578"/>
                <a:gd name="connsiteX9" fmla="*/ 557237 w 2433166"/>
                <a:gd name="connsiteY9" fmla="*/ 870985 h 1264578"/>
                <a:gd name="connsiteX10" fmla="*/ 1045411 w 2433166"/>
                <a:gd name="connsiteY10" fmla="*/ 1264578 h 1264578"/>
                <a:gd name="connsiteX11" fmla="*/ 1740489 w 2433166"/>
                <a:gd name="connsiteY11" fmla="*/ 515173 h 1264578"/>
                <a:gd name="connsiteX12" fmla="*/ 1740489 w 2433166"/>
                <a:gd name="connsiteY12" fmla="*/ 609574 h 1264578"/>
                <a:gd name="connsiteX13" fmla="*/ 1813925 w 2433166"/>
                <a:gd name="connsiteY13" fmla="*/ 638277 h 1264578"/>
                <a:gd name="connsiteX14" fmla="*/ 2216246 w 2433166"/>
                <a:gd name="connsiteY14" fmla="*/ 202319 h 1264578"/>
                <a:gd name="connsiteX15" fmla="*/ 2216167 w 2433166"/>
                <a:gd name="connsiteY15" fmla="*/ 144991 h 1264578"/>
                <a:gd name="connsiteX0" fmla="*/ 2249212 w 2433166"/>
                <a:gd name="connsiteY0" fmla="*/ 1215460 h 1215460"/>
                <a:gd name="connsiteX1" fmla="*/ 2431580 w 2433166"/>
                <a:gd name="connsiteY1" fmla="*/ 658222 h 1215460"/>
                <a:gd name="connsiteX2" fmla="*/ 2370791 w 2433166"/>
                <a:gd name="connsiteY2" fmla="*/ 607564 h 1215460"/>
                <a:gd name="connsiteX3" fmla="*/ 2269474 w 2433166"/>
                <a:gd name="connsiteY3" fmla="*/ 658222 h 1215460"/>
                <a:gd name="connsiteX4" fmla="*/ 364736 w 2433166"/>
                <a:gd name="connsiteY4" fmla="*/ 192168 h 1215460"/>
                <a:gd name="connsiteX5" fmla="*/ 0 w 2433166"/>
                <a:gd name="connsiteY5" fmla="*/ 485985 h 1215460"/>
                <a:gd name="connsiteX6" fmla="*/ 303948 w 2433166"/>
                <a:gd name="connsiteY6" fmla="*/ 425195 h 1215460"/>
                <a:gd name="connsiteX7" fmla="*/ 425527 w 2433166"/>
                <a:gd name="connsiteY7" fmla="*/ 475853 h 1215460"/>
                <a:gd name="connsiteX8" fmla="*/ 435658 w 2433166"/>
                <a:gd name="connsiteY8" fmla="*/ 496117 h 1215460"/>
                <a:gd name="connsiteX9" fmla="*/ 557237 w 2433166"/>
                <a:gd name="connsiteY9" fmla="*/ 870985 h 1215460"/>
                <a:gd name="connsiteX10" fmla="*/ 699079 w 2433166"/>
                <a:gd name="connsiteY10" fmla="*/ 769669 h 1215460"/>
                <a:gd name="connsiteX11" fmla="*/ 1740489 w 2433166"/>
                <a:gd name="connsiteY11" fmla="*/ 515173 h 1215460"/>
                <a:gd name="connsiteX12" fmla="*/ 1740489 w 2433166"/>
                <a:gd name="connsiteY12" fmla="*/ 609574 h 1215460"/>
                <a:gd name="connsiteX13" fmla="*/ 1813925 w 2433166"/>
                <a:gd name="connsiteY13" fmla="*/ 638277 h 1215460"/>
                <a:gd name="connsiteX14" fmla="*/ 2216246 w 2433166"/>
                <a:gd name="connsiteY14" fmla="*/ 202319 h 1215460"/>
                <a:gd name="connsiteX15" fmla="*/ 2216167 w 2433166"/>
                <a:gd name="connsiteY15" fmla="*/ 144991 h 1215460"/>
                <a:gd name="connsiteX0" fmla="*/ 2249212 w 2433166"/>
                <a:gd name="connsiteY0" fmla="*/ 1215460 h 1215460"/>
                <a:gd name="connsiteX1" fmla="*/ 2431580 w 2433166"/>
                <a:gd name="connsiteY1" fmla="*/ 658222 h 1215460"/>
                <a:gd name="connsiteX2" fmla="*/ 2370791 w 2433166"/>
                <a:gd name="connsiteY2" fmla="*/ 607564 h 1215460"/>
                <a:gd name="connsiteX3" fmla="*/ 2269474 w 2433166"/>
                <a:gd name="connsiteY3" fmla="*/ 658222 h 1215460"/>
                <a:gd name="connsiteX4" fmla="*/ 364736 w 2433166"/>
                <a:gd name="connsiteY4" fmla="*/ 192168 h 1215460"/>
                <a:gd name="connsiteX5" fmla="*/ 0 w 2433166"/>
                <a:gd name="connsiteY5" fmla="*/ 485985 h 1215460"/>
                <a:gd name="connsiteX6" fmla="*/ 303948 w 2433166"/>
                <a:gd name="connsiteY6" fmla="*/ 425195 h 1215460"/>
                <a:gd name="connsiteX7" fmla="*/ 425527 w 2433166"/>
                <a:gd name="connsiteY7" fmla="*/ 475853 h 1215460"/>
                <a:gd name="connsiteX8" fmla="*/ 435658 w 2433166"/>
                <a:gd name="connsiteY8" fmla="*/ 496117 h 1215460"/>
                <a:gd name="connsiteX9" fmla="*/ 557237 w 2433166"/>
                <a:gd name="connsiteY9" fmla="*/ 870985 h 1215460"/>
                <a:gd name="connsiteX10" fmla="*/ 699079 w 2433166"/>
                <a:gd name="connsiteY10" fmla="*/ 769669 h 1215460"/>
                <a:gd name="connsiteX11" fmla="*/ 1740489 w 2433166"/>
                <a:gd name="connsiteY11" fmla="*/ 515173 h 1215460"/>
                <a:gd name="connsiteX12" fmla="*/ 1740489 w 2433166"/>
                <a:gd name="connsiteY12" fmla="*/ 609574 h 1215460"/>
                <a:gd name="connsiteX13" fmla="*/ 1813925 w 2433166"/>
                <a:gd name="connsiteY13" fmla="*/ 638277 h 1215460"/>
                <a:gd name="connsiteX14" fmla="*/ 2216246 w 2433166"/>
                <a:gd name="connsiteY14" fmla="*/ 202319 h 1215460"/>
                <a:gd name="connsiteX15" fmla="*/ 2216167 w 2433166"/>
                <a:gd name="connsiteY15" fmla="*/ 144991 h 1215460"/>
                <a:gd name="connsiteX0" fmla="*/ 2249212 w 2433166"/>
                <a:gd name="connsiteY0" fmla="*/ 1215460 h 1215460"/>
                <a:gd name="connsiteX1" fmla="*/ 2431580 w 2433166"/>
                <a:gd name="connsiteY1" fmla="*/ 658222 h 1215460"/>
                <a:gd name="connsiteX2" fmla="*/ 2370791 w 2433166"/>
                <a:gd name="connsiteY2" fmla="*/ 607564 h 1215460"/>
                <a:gd name="connsiteX3" fmla="*/ 2269474 w 2433166"/>
                <a:gd name="connsiteY3" fmla="*/ 658222 h 1215460"/>
                <a:gd name="connsiteX4" fmla="*/ 364736 w 2433166"/>
                <a:gd name="connsiteY4" fmla="*/ 192168 h 1215460"/>
                <a:gd name="connsiteX5" fmla="*/ 0 w 2433166"/>
                <a:gd name="connsiteY5" fmla="*/ 485985 h 1215460"/>
                <a:gd name="connsiteX6" fmla="*/ 303948 w 2433166"/>
                <a:gd name="connsiteY6" fmla="*/ 425195 h 1215460"/>
                <a:gd name="connsiteX7" fmla="*/ 425527 w 2433166"/>
                <a:gd name="connsiteY7" fmla="*/ 475853 h 1215460"/>
                <a:gd name="connsiteX8" fmla="*/ 435658 w 2433166"/>
                <a:gd name="connsiteY8" fmla="*/ 496117 h 1215460"/>
                <a:gd name="connsiteX9" fmla="*/ 557237 w 2433166"/>
                <a:gd name="connsiteY9" fmla="*/ 870985 h 1215460"/>
                <a:gd name="connsiteX10" fmla="*/ 699079 w 2433166"/>
                <a:gd name="connsiteY10" fmla="*/ 769669 h 1215460"/>
                <a:gd name="connsiteX11" fmla="*/ 1740489 w 2433166"/>
                <a:gd name="connsiteY11" fmla="*/ 515173 h 1215460"/>
                <a:gd name="connsiteX12" fmla="*/ 1740489 w 2433166"/>
                <a:gd name="connsiteY12" fmla="*/ 609574 h 1215460"/>
                <a:gd name="connsiteX13" fmla="*/ 1813925 w 2433166"/>
                <a:gd name="connsiteY13" fmla="*/ 638277 h 1215460"/>
                <a:gd name="connsiteX14" fmla="*/ 2216246 w 2433166"/>
                <a:gd name="connsiteY14" fmla="*/ 202319 h 1215460"/>
                <a:gd name="connsiteX15" fmla="*/ 2216167 w 2433166"/>
                <a:gd name="connsiteY15" fmla="*/ 144991 h 1215460"/>
                <a:gd name="connsiteX0" fmla="*/ 2249212 w 2433166"/>
                <a:gd name="connsiteY0" fmla="*/ 1215460 h 1215460"/>
                <a:gd name="connsiteX1" fmla="*/ 2431580 w 2433166"/>
                <a:gd name="connsiteY1" fmla="*/ 658222 h 1215460"/>
                <a:gd name="connsiteX2" fmla="*/ 2370791 w 2433166"/>
                <a:gd name="connsiteY2" fmla="*/ 607564 h 1215460"/>
                <a:gd name="connsiteX3" fmla="*/ 2269474 w 2433166"/>
                <a:gd name="connsiteY3" fmla="*/ 658222 h 1215460"/>
                <a:gd name="connsiteX4" fmla="*/ 364736 w 2433166"/>
                <a:gd name="connsiteY4" fmla="*/ 192168 h 1215460"/>
                <a:gd name="connsiteX5" fmla="*/ 0 w 2433166"/>
                <a:gd name="connsiteY5" fmla="*/ 485985 h 1215460"/>
                <a:gd name="connsiteX6" fmla="*/ 303948 w 2433166"/>
                <a:gd name="connsiteY6" fmla="*/ 425195 h 1215460"/>
                <a:gd name="connsiteX7" fmla="*/ 425527 w 2433166"/>
                <a:gd name="connsiteY7" fmla="*/ 475853 h 1215460"/>
                <a:gd name="connsiteX8" fmla="*/ 435658 w 2433166"/>
                <a:gd name="connsiteY8" fmla="*/ 496117 h 1215460"/>
                <a:gd name="connsiteX9" fmla="*/ 557237 w 2433166"/>
                <a:gd name="connsiteY9" fmla="*/ 870985 h 1215460"/>
                <a:gd name="connsiteX10" fmla="*/ 699079 w 2433166"/>
                <a:gd name="connsiteY10" fmla="*/ 769669 h 1215460"/>
                <a:gd name="connsiteX11" fmla="*/ 1691974 w 2433166"/>
                <a:gd name="connsiteY11" fmla="*/ 992564 h 1215460"/>
                <a:gd name="connsiteX12" fmla="*/ 1740489 w 2433166"/>
                <a:gd name="connsiteY12" fmla="*/ 609574 h 1215460"/>
                <a:gd name="connsiteX13" fmla="*/ 1813925 w 2433166"/>
                <a:gd name="connsiteY13" fmla="*/ 638277 h 1215460"/>
                <a:gd name="connsiteX14" fmla="*/ 2216246 w 2433166"/>
                <a:gd name="connsiteY14" fmla="*/ 202319 h 1215460"/>
                <a:gd name="connsiteX15" fmla="*/ 2216167 w 2433166"/>
                <a:gd name="connsiteY15" fmla="*/ 144991 h 1215460"/>
                <a:gd name="connsiteX0" fmla="*/ 2249212 w 2433166"/>
                <a:gd name="connsiteY0" fmla="*/ 1215460 h 1215460"/>
                <a:gd name="connsiteX1" fmla="*/ 2431580 w 2433166"/>
                <a:gd name="connsiteY1" fmla="*/ 658222 h 1215460"/>
                <a:gd name="connsiteX2" fmla="*/ 2370791 w 2433166"/>
                <a:gd name="connsiteY2" fmla="*/ 607564 h 1215460"/>
                <a:gd name="connsiteX3" fmla="*/ 2269474 w 2433166"/>
                <a:gd name="connsiteY3" fmla="*/ 658222 h 1215460"/>
                <a:gd name="connsiteX4" fmla="*/ 364736 w 2433166"/>
                <a:gd name="connsiteY4" fmla="*/ 192168 h 1215460"/>
                <a:gd name="connsiteX5" fmla="*/ 0 w 2433166"/>
                <a:gd name="connsiteY5" fmla="*/ 485985 h 1215460"/>
                <a:gd name="connsiteX6" fmla="*/ 303948 w 2433166"/>
                <a:gd name="connsiteY6" fmla="*/ 425195 h 1215460"/>
                <a:gd name="connsiteX7" fmla="*/ 425527 w 2433166"/>
                <a:gd name="connsiteY7" fmla="*/ 475853 h 1215460"/>
                <a:gd name="connsiteX8" fmla="*/ 435658 w 2433166"/>
                <a:gd name="connsiteY8" fmla="*/ 496117 h 1215460"/>
                <a:gd name="connsiteX9" fmla="*/ 557237 w 2433166"/>
                <a:gd name="connsiteY9" fmla="*/ 870985 h 1215460"/>
                <a:gd name="connsiteX10" fmla="*/ 699079 w 2433166"/>
                <a:gd name="connsiteY10" fmla="*/ 769669 h 1215460"/>
                <a:gd name="connsiteX11" fmla="*/ 1691974 w 2433166"/>
                <a:gd name="connsiteY11" fmla="*/ 992564 h 1215460"/>
                <a:gd name="connsiteX12" fmla="*/ 1610922 w 2433166"/>
                <a:gd name="connsiteY12" fmla="*/ 1043222 h 1215460"/>
                <a:gd name="connsiteX13" fmla="*/ 1813925 w 2433166"/>
                <a:gd name="connsiteY13" fmla="*/ 638277 h 1215460"/>
                <a:gd name="connsiteX14" fmla="*/ 2216246 w 2433166"/>
                <a:gd name="connsiteY14" fmla="*/ 202319 h 1215460"/>
                <a:gd name="connsiteX15" fmla="*/ 2216167 w 2433166"/>
                <a:gd name="connsiteY15" fmla="*/ 144991 h 1215460"/>
                <a:gd name="connsiteX0" fmla="*/ 2249212 w 2433166"/>
                <a:gd name="connsiteY0" fmla="*/ 1215460 h 1215460"/>
                <a:gd name="connsiteX1" fmla="*/ 2431580 w 2433166"/>
                <a:gd name="connsiteY1" fmla="*/ 658222 h 1215460"/>
                <a:gd name="connsiteX2" fmla="*/ 2370791 w 2433166"/>
                <a:gd name="connsiteY2" fmla="*/ 607564 h 1215460"/>
                <a:gd name="connsiteX3" fmla="*/ 2269474 w 2433166"/>
                <a:gd name="connsiteY3" fmla="*/ 658222 h 1215460"/>
                <a:gd name="connsiteX4" fmla="*/ 364736 w 2433166"/>
                <a:gd name="connsiteY4" fmla="*/ 192168 h 1215460"/>
                <a:gd name="connsiteX5" fmla="*/ 0 w 2433166"/>
                <a:gd name="connsiteY5" fmla="*/ 485985 h 1215460"/>
                <a:gd name="connsiteX6" fmla="*/ 303948 w 2433166"/>
                <a:gd name="connsiteY6" fmla="*/ 425195 h 1215460"/>
                <a:gd name="connsiteX7" fmla="*/ 425527 w 2433166"/>
                <a:gd name="connsiteY7" fmla="*/ 475853 h 1215460"/>
                <a:gd name="connsiteX8" fmla="*/ 435658 w 2433166"/>
                <a:gd name="connsiteY8" fmla="*/ 496117 h 1215460"/>
                <a:gd name="connsiteX9" fmla="*/ 557237 w 2433166"/>
                <a:gd name="connsiteY9" fmla="*/ 870985 h 1215460"/>
                <a:gd name="connsiteX10" fmla="*/ 699079 w 2433166"/>
                <a:gd name="connsiteY10" fmla="*/ 769669 h 1215460"/>
                <a:gd name="connsiteX11" fmla="*/ 1691974 w 2433166"/>
                <a:gd name="connsiteY11" fmla="*/ 992564 h 1215460"/>
                <a:gd name="connsiteX12" fmla="*/ 1610922 w 2433166"/>
                <a:gd name="connsiteY12" fmla="*/ 1043222 h 1215460"/>
                <a:gd name="connsiteX13" fmla="*/ 1813925 w 2433166"/>
                <a:gd name="connsiteY13" fmla="*/ 638277 h 1215460"/>
                <a:gd name="connsiteX14" fmla="*/ 2216246 w 2433166"/>
                <a:gd name="connsiteY14" fmla="*/ 202319 h 1215460"/>
                <a:gd name="connsiteX15" fmla="*/ 2216167 w 2433166"/>
                <a:gd name="connsiteY15" fmla="*/ 144991 h 1215460"/>
                <a:gd name="connsiteX0" fmla="*/ 2249212 w 2433166"/>
                <a:gd name="connsiteY0" fmla="*/ 1215460 h 1215460"/>
                <a:gd name="connsiteX1" fmla="*/ 2431580 w 2433166"/>
                <a:gd name="connsiteY1" fmla="*/ 658222 h 1215460"/>
                <a:gd name="connsiteX2" fmla="*/ 2370791 w 2433166"/>
                <a:gd name="connsiteY2" fmla="*/ 607564 h 1215460"/>
                <a:gd name="connsiteX3" fmla="*/ 2269474 w 2433166"/>
                <a:gd name="connsiteY3" fmla="*/ 658222 h 1215460"/>
                <a:gd name="connsiteX4" fmla="*/ 364736 w 2433166"/>
                <a:gd name="connsiteY4" fmla="*/ 192168 h 1215460"/>
                <a:gd name="connsiteX5" fmla="*/ 0 w 2433166"/>
                <a:gd name="connsiteY5" fmla="*/ 485985 h 1215460"/>
                <a:gd name="connsiteX6" fmla="*/ 303948 w 2433166"/>
                <a:gd name="connsiteY6" fmla="*/ 425195 h 1215460"/>
                <a:gd name="connsiteX7" fmla="*/ 425527 w 2433166"/>
                <a:gd name="connsiteY7" fmla="*/ 475853 h 1215460"/>
                <a:gd name="connsiteX8" fmla="*/ 435658 w 2433166"/>
                <a:gd name="connsiteY8" fmla="*/ 496117 h 1215460"/>
                <a:gd name="connsiteX9" fmla="*/ 557237 w 2433166"/>
                <a:gd name="connsiteY9" fmla="*/ 870985 h 1215460"/>
                <a:gd name="connsiteX10" fmla="*/ 699079 w 2433166"/>
                <a:gd name="connsiteY10" fmla="*/ 769669 h 1215460"/>
                <a:gd name="connsiteX11" fmla="*/ 1691974 w 2433166"/>
                <a:gd name="connsiteY11" fmla="*/ 992564 h 1215460"/>
                <a:gd name="connsiteX12" fmla="*/ 1610922 w 2433166"/>
                <a:gd name="connsiteY12" fmla="*/ 1043222 h 1215460"/>
                <a:gd name="connsiteX13" fmla="*/ 1813925 w 2433166"/>
                <a:gd name="connsiteY13" fmla="*/ 638277 h 1215460"/>
                <a:gd name="connsiteX14" fmla="*/ 2216246 w 2433166"/>
                <a:gd name="connsiteY14" fmla="*/ 202319 h 1215460"/>
                <a:gd name="connsiteX15" fmla="*/ 2216167 w 2433166"/>
                <a:gd name="connsiteY15" fmla="*/ 144991 h 1215460"/>
                <a:gd name="connsiteX0" fmla="*/ 2249212 w 2433166"/>
                <a:gd name="connsiteY0" fmla="*/ 1215460 h 1215460"/>
                <a:gd name="connsiteX1" fmla="*/ 2431580 w 2433166"/>
                <a:gd name="connsiteY1" fmla="*/ 658222 h 1215460"/>
                <a:gd name="connsiteX2" fmla="*/ 2370791 w 2433166"/>
                <a:gd name="connsiteY2" fmla="*/ 607564 h 1215460"/>
                <a:gd name="connsiteX3" fmla="*/ 2269474 w 2433166"/>
                <a:gd name="connsiteY3" fmla="*/ 658222 h 1215460"/>
                <a:gd name="connsiteX4" fmla="*/ 364736 w 2433166"/>
                <a:gd name="connsiteY4" fmla="*/ 192168 h 1215460"/>
                <a:gd name="connsiteX5" fmla="*/ 0 w 2433166"/>
                <a:gd name="connsiteY5" fmla="*/ 485985 h 1215460"/>
                <a:gd name="connsiteX6" fmla="*/ 303948 w 2433166"/>
                <a:gd name="connsiteY6" fmla="*/ 425195 h 1215460"/>
                <a:gd name="connsiteX7" fmla="*/ 425527 w 2433166"/>
                <a:gd name="connsiteY7" fmla="*/ 475853 h 1215460"/>
                <a:gd name="connsiteX8" fmla="*/ 435658 w 2433166"/>
                <a:gd name="connsiteY8" fmla="*/ 496117 h 1215460"/>
                <a:gd name="connsiteX9" fmla="*/ 557237 w 2433166"/>
                <a:gd name="connsiteY9" fmla="*/ 870985 h 1215460"/>
                <a:gd name="connsiteX10" fmla="*/ 699079 w 2433166"/>
                <a:gd name="connsiteY10" fmla="*/ 769669 h 1215460"/>
                <a:gd name="connsiteX11" fmla="*/ 1691974 w 2433166"/>
                <a:gd name="connsiteY11" fmla="*/ 992564 h 1215460"/>
                <a:gd name="connsiteX12" fmla="*/ 1610922 w 2433166"/>
                <a:gd name="connsiteY12" fmla="*/ 1043222 h 1215460"/>
                <a:gd name="connsiteX13" fmla="*/ 1621053 w 2433166"/>
                <a:gd name="connsiteY13" fmla="*/ 1114143 h 1215460"/>
                <a:gd name="connsiteX14" fmla="*/ 2216246 w 2433166"/>
                <a:gd name="connsiteY14" fmla="*/ 202319 h 1215460"/>
                <a:gd name="connsiteX15" fmla="*/ 2216167 w 2433166"/>
                <a:gd name="connsiteY15" fmla="*/ 144991 h 1215460"/>
                <a:gd name="connsiteX0" fmla="*/ 2249212 w 2433166"/>
                <a:gd name="connsiteY0" fmla="*/ 1215460 h 1245854"/>
                <a:gd name="connsiteX1" fmla="*/ 2431580 w 2433166"/>
                <a:gd name="connsiteY1" fmla="*/ 658222 h 1245854"/>
                <a:gd name="connsiteX2" fmla="*/ 2370791 w 2433166"/>
                <a:gd name="connsiteY2" fmla="*/ 607564 h 1245854"/>
                <a:gd name="connsiteX3" fmla="*/ 2269474 w 2433166"/>
                <a:gd name="connsiteY3" fmla="*/ 658222 h 1245854"/>
                <a:gd name="connsiteX4" fmla="*/ 364736 w 2433166"/>
                <a:gd name="connsiteY4" fmla="*/ 192168 h 1245854"/>
                <a:gd name="connsiteX5" fmla="*/ 0 w 2433166"/>
                <a:gd name="connsiteY5" fmla="*/ 485985 h 1245854"/>
                <a:gd name="connsiteX6" fmla="*/ 303948 w 2433166"/>
                <a:gd name="connsiteY6" fmla="*/ 425195 h 1245854"/>
                <a:gd name="connsiteX7" fmla="*/ 425527 w 2433166"/>
                <a:gd name="connsiteY7" fmla="*/ 475853 h 1245854"/>
                <a:gd name="connsiteX8" fmla="*/ 435658 w 2433166"/>
                <a:gd name="connsiteY8" fmla="*/ 496117 h 1245854"/>
                <a:gd name="connsiteX9" fmla="*/ 557237 w 2433166"/>
                <a:gd name="connsiteY9" fmla="*/ 870985 h 1245854"/>
                <a:gd name="connsiteX10" fmla="*/ 699079 w 2433166"/>
                <a:gd name="connsiteY10" fmla="*/ 769669 h 1245854"/>
                <a:gd name="connsiteX11" fmla="*/ 1691974 w 2433166"/>
                <a:gd name="connsiteY11" fmla="*/ 992564 h 1245854"/>
                <a:gd name="connsiteX12" fmla="*/ 1610922 w 2433166"/>
                <a:gd name="connsiteY12" fmla="*/ 1043222 h 1245854"/>
                <a:gd name="connsiteX13" fmla="*/ 1621053 w 2433166"/>
                <a:gd name="connsiteY13" fmla="*/ 1114143 h 1245854"/>
                <a:gd name="connsiteX14" fmla="*/ 2198554 w 2433166"/>
                <a:gd name="connsiteY14" fmla="*/ 1245854 h 1245854"/>
                <a:gd name="connsiteX15" fmla="*/ 2216167 w 2433166"/>
                <a:gd name="connsiteY15" fmla="*/ 144991 h 1245854"/>
                <a:gd name="connsiteX0" fmla="*/ 2249212 w 2433166"/>
                <a:gd name="connsiteY0" fmla="*/ 1215460 h 1245923"/>
                <a:gd name="connsiteX1" fmla="*/ 2431580 w 2433166"/>
                <a:gd name="connsiteY1" fmla="*/ 658222 h 1245923"/>
                <a:gd name="connsiteX2" fmla="*/ 2370791 w 2433166"/>
                <a:gd name="connsiteY2" fmla="*/ 607564 h 1245923"/>
                <a:gd name="connsiteX3" fmla="*/ 2269474 w 2433166"/>
                <a:gd name="connsiteY3" fmla="*/ 658222 h 1245923"/>
                <a:gd name="connsiteX4" fmla="*/ 364736 w 2433166"/>
                <a:gd name="connsiteY4" fmla="*/ 192168 h 1245923"/>
                <a:gd name="connsiteX5" fmla="*/ 0 w 2433166"/>
                <a:gd name="connsiteY5" fmla="*/ 485985 h 1245923"/>
                <a:gd name="connsiteX6" fmla="*/ 303948 w 2433166"/>
                <a:gd name="connsiteY6" fmla="*/ 425195 h 1245923"/>
                <a:gd name="connsiteX7" fmla="*/ 425527 w 2433166"/>
                <a:gd name="connsiteY7" fmla="*/ 475853 h 1245923"/>
                <a:gd name="connsiteX8" fmla="*/ 435658 w 2433166"/>
                <a:gd name="connsiteY8" fmla="*/ 496117 h 1245923"/>
                <a:gd name="connsiteX9" fmla="*/ 557237 w 2433166"/>
                <a:gd name="connsiteY9" fmla="*/ 870985 h 1245923"/>
                <a:gd name="connsiteX10" fmla="*/ 699079 w 2433166"/>
                <a:gd name="connsiteY10" fmla="*/ 769669 h 1245923"/>
                <a:gd name="connsiteX11" fmla="*/ 1691974 w 2433166"/>
                <a:gd name="connsiteY11" fmla="*/ 992564 h 1245923"/>
                <a:gd name="connsiteX12" fmla="*/ 1610922 w 2433166"/>
                <a:gd name="connsiteY12" fmla="*/ 1043222 h 1245923"/>
                <a:gd name="connsiteX13" fmla="*/ 1621053 w 2433166"/>
                <a:gd name="connsiteY13" fmla="*/ 1114143 h 1245923"/>
                <a:gd name="connsiteX14" fmla="*/ 2198554 w 2433166"/>
                <a:gd name="connsiteY14" fmla="*/ 1245854 h 1245923"/>
                <a:gd name="connsiteX15" fmla="*/ 2216167 w 2433166"/>
                <a:gd name="connsiteY15" fmla="*/ 144991 h 1245923"/>
                <a:gd name="connsiteX0" fmla="*/ 2249212 w 2433166"/>
                <a:gd name="connsiteY0" fmla="*/ 1215460 h 1247348"/>
                <a:gd name="connsiteX1" fmla="*/ 2431580 w 2433166"/>
                <a:gd name="connsiteY1" fmla="*/ 658222 h 1247348"/>
                <a:gd name="connsiteX2" fmla="*/ 2370791 w 2433166"/>
                <a:gd name="connsiteY2" fmla="*/ 607564 h 1247348"/>
                <a:gd name="connsiteX3" fmla="*/ 2269474 w 2433166"/>
                <a:gd name="connsiteY3" fmla="*/ 658222 h 1247348"/>
                <a:gd name="connsiteX4" fmla="*/ 364736 w 2433166"/>
                <a:gd name="connsiteY4" fmla="*/ 192168 h 1247348"/>
                <a:gd name="connsiteX5" fmla="*/ 0 w 2433166"/>
                <a:gd name="connsiteY5" fmla="*/ 485985 h 1247348"/>
                <a:gd name="connsiteX6" fmla="*/ 303948 w 2433166"/>
                <a:gd name="connsiteY6" fmla="*/ 425195 h 1247348"/>
                <a:gd name="connsiteX7" fmla="*/ 425527 w 2433166"/>
                <a:gd name="connsiteY7" fmla="*/ 475853 h 1247348"/>
                <a:gd name="connsiteX8" fmla="*/ 435658 w 2433166"/>
                <a:gd name="connsiteY8" fmla="*/ 496117 h 1247348"/>
                <a:gd name="connsiteX9" fmla="*/ 557237 w 2433166"/>
                <a:gd name="connsiteY9" fmla="*/ 870985 h 1247348"/>
                <a:gd name="connsiteX10" fmla="*/ 699079 w 2433166"/>
                <a:gd name="connsiteY10" fmla="*/ 769669 h 1247348"/>
                <a:gd name="connsiteX11" fmla="*/ 1691974 w 2433166"/>
                <a:gd name="connsiteY11" fmla="*/ 992564 h 1247348"/>
                <a:gd name="connsiteX12" fmla="*/ 1610922 w 2433166"/>
                <a:gd name="connsiteY12" fmla="*/ 1043222 h 1247348"/>
                <a:gd name="connsiteX13" fmla="*/ 1621053 w 2433166"/>
                <a:gd name="connsiteY13" fmla="*/ 1114143 h 1247348"/>
                <a:gd name="connsiteX14" fmla="*/ 2198554 w 2433166"/>
                <a:gd name="connsiteY14" fmla="*/ 1245854 h 1247348"/>
                <a:gd name="connsiteX15" fmla="*/ 2216167 w 2433166"/>
                <a:gd name="connsiteY15" fmla="*/ 144991 h 1247348"/>
                <a:gd name="connsiteX0" fmla="*/ 2249212 w 2433166"/>
                <a:gd name="connsiteY0" fmla="*/ 1215460 h 1249653"/>
                <a:gd name="connsiteX1" fmla="*/ 2431580 w 2433166"/>
                <a:gd name="connsiteY1" fmla="*/ 658222 h 1249653"/>
                <a:gd name="connsiteX2" fmla="*/ 2370791 w 2433166"/>
                <a:gd name="connsiteY2" fmla="*/ 607564 h 1249653"/>
                <a:gd name="connsiteX3" fmla="*/ 2269474 w 2433166"/>
                <a:gd name="connsiteY3" fmla="*/ 658222 h 1249653"/>
                <a:gd name="connsiteX4" fmla="*/ 364736 w 2433166"/>
                <a:gd name="connsiteY4" fmla="*/ 192168 h 1249653"/>
                <a:gd name="connsiteX5" fmla="*/ 0 w 2433166"/>
                <a:gd name="connsiteY5" fmla="*/ 485985 h 1249653"/>
                <a:gd name="connsiteX6" fmla="*/ 303948 w 2433166"/>
                <a:gd name="connsiteY6" fmla="*/ 425195 h 1249653"/>
                <a:gd name="connsiteX7" fmla="*/ 425527 w 2433166"/>
                <a:gd name="connsiteY7" fmla="*/ 475853 h 1249653"/>
                <a:gd name="connsiteX8" fmla="*/ 435658 w 2433166"/>
                <a:gd name="connsiteY8" fmla="*/ 496117 h 1249653"/>
                <a:gd name="connsiteX9" fmla="*/ 557237 w 2433166"/>
                <a:gd name="connsiteY9" fmla="*/ 870985 h 1249653"/>
                <a:gd name="connsiteX10" fmla="*/ 699079 w 2433166"/>
                <a:gd name="connsiteY10" fmla="*/ 769669 h 1249653"/>
                <a:gd name="connsiteX11" fmla="*/ 1691974 w 2433166"/>
                <a:gd name="connsiteY11" fmla="*/ 992564 h 1249653"/>
                <a:gd name="connsiteX12" fmla="*/ 1610922 w 2433166"/>
                <a:gd name="connsiteY12" fmla="*/ 1043222 h 1249653"/>
                <a:gd name="connsiteX13" fmla="*/ 1621053 w 2433166"/>
                <a:gd name="connsiteY13" fmla="*/ 1114143 h 1249653"/>
                <a:gd name="connsiteX14" fmla="*/ 2198554 w 2433166"/>
                <a:gd name="connsiteY14" fmla="*/ 1245854 h 1249653"/>
                <a:gd name="connsiteX15" fmla="*/ 2249212 w 2433166"/>
                <a:gd name="connsiteY15" fmla="*/ 1215460 h 124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3166" h="1249653">
                  <a:moveTo>
                    <a:pt x="2249212" y="1215460"/>
                  </a:moveTo>
                  <a:lnTo>
                    <a:pt x="2431580" y="658222"/>
                  </a:lnTo>
                  <a:cubicBezTo>
                    <a:pt x="2441712" y="617696"/>
                    <a:pt x="2401186" y="587301"/>
                    <a:pt x="2370791" y="607564"/>
                  </a:cubicBezTo>
                  <a:lnTo>
                    <a:pt x="2269474" y="658222"/>
                  </a:lnTo>
                  <a:cubicBezTo>
                    <a:pt x="1864211" y="19931"/>
                    <a:pt x="1023289" y="-192832"/>
                    <a:pt x="364736" y="192168"/>
                  </a:cubicBezTo>
                  <a:cubicBezTo>
                    <a:pt x="222895" y="273222"/>
                    <a:pt x="101316" y="374538"/>
                    <a:pt x="0" y="485985"/>
                  </a:cubicBezTo>
                  <a:lnTo>
                    <a:pt x="303948" y="425195"/>
                  </a:lnTo>
                  <a:cubicBezTo>
                    <a:pt x="354605" y="404932"/>
                    <a:pt x="405263" y="435327"/>
                    <a:pt x="425527" y="475853"/>
                  </a:cubicBezTo>
                  <a:cubicBezTo>
                    <a:pt x="435658" y="485985"/>
                    <a:pt x="435658" y="496117"/>
                    <a:pt x="435658" y="496117"/>
                  </a:cubicBezTo>
                  <a:lnTo>
                    <a:pt x="557237" y="870985"/>
                  </a:lnTo>
                  <a:cubicBezTo>
                    <a:pt x="597763" y="830459"/>
                    <a:pt x="648421" y="800064"/>
                    <a:pt x="699079" y="769669"/>
                  </a:cubicBezTo>
                  <a:cubicBezTo>
                    <a:pt x="1043553" y="567038"/>
                    <a:pt x="1469080" y="668354"/>
                    <a:pt x="1691974" y="992564"/>
                  </a:cubicBezTo>
                  <a:lnTo>
                    <a:pt x="1610922" y="1043222"/>
                  </a:lnTo>
                  <a:cubicBezTo>
                    <a:pt x="1580527" y="1063485"/>
                    <a:pt x="1580527" y="1114143"/>
                    <a:pt x="1621053" y="1114143"/>
                  </a:cubicBezTo>
                  <a:lnTo>
                    <a:pt x="2198554" y="1245854"/>
                  </a:lnTo>
                  <a:cubicBezTo>
                    <a:pt x="2218817" y="1255986"/>
                    <a:pt x="2249212" y="1245854"/>
                    <a:pt x="2249212" y="1215460"/>
                  </a:cubicBezTo>
                  <a:close/>
                </a:path>
              </a:pathLst>
            </a:custGeom>
            <a:gradFill flip="none" rotWithShape="1">
              <a:gsLst>
                <a:gs pos="0">
                  <a:schemeClr val="accent5"/>
                </a:gs>
                <a:gs pos="100000">
                  <a:schemeClr val="accent1"/>
                </a:gs>
              </a:gsLst>
              <a:lin ang="2700000" scaled="1"/>
              <a:tileRect/>
            </a:gradFill>
            <a:ln w="6350">
              <a:solidFill>
                <a:schemeClr val="accent1">
                  <a:alpha val="70000"/>
                </a:schemeClr>
              </a:solidFill>
            </a:ln>
          </p:spPr>
          <p:txBody>
            <a:bodyPr/>
            <a:lstStyle/>
            <a:p>
              <a:endParaRPr lang="en-US" dirty="0"/>
            </a:p>
          </p:txBody>
        </p:sp>
        <p:sp>
          <p:nvSpPr>
            <p:cNvPr id="6" name="文本框 5">
              <a:extLst>
                <a:ext uri="{FF2B5EF4-FFF2-40B4-BE49-F238E27FC236}">
                  <a16:creationId xmlns:a16="http://schemas.microsoft.com/office/drawing/2014/main" id="{9412F183-AE63-40CE-97C5-022DD398DA5F}"/>
                </a:ext>
              </a:extLst>
            </p:cNvPr>
            <p:cNvSpPr txBox="1"/>
            <p:nvPr/>
          </p:nvSpPr>
          <p:spPr>
            <a:xfrm>
              <a:off x="5865158" y="1493611"/>
              <a:ext cx="842054" cy="461665"/>
            </a:xfrm>
            <a:prstGeom prst="rect">
              <a:avLst/>
            </a:prstGeom>
            <a:noFill/>
          </p:spPr>
          <p:txBody>
            <a:bodyPr wrap="square" rtlCol="0">
              <a:spAutoFit/>
            </a:bodyPr>
            <a:lstStyle/>
            <a:p>
              <a:r>
                <a:rPr lang="en-US" altLang="zh-CN" sz="2400" dirty="0">
                  <a:solidFill>
                    <a:schemeClr val="accent2">
                      <a:lumMod val="75000"/>
                    </a:schemeClr>
                  </a:solidFill>
                  <a:latin typeface="+mj-ea"/>
                  <a:ea typeface="+mj-ea"/>
                </a:rPr>
                <a:t>02</a:t>
              </a:r>
              <a:endParaRPr lang="zh-CN" altLang="en-US" sz="2400" dirty="0">
                <a:solidFill>
                  <a:schemeClr val="accent2">
                    <a:lumMod val="75000"/>
                  </a:schemeClr>
                </a:solidFill>
                <a:latin typeface="+mj-ea"/>
                <a:ea typeface="+mj-ea"/>
              </a:endParaRPr>
            </a:p>
          </p:txBody>
        </p:sp>
      </p:grpSp>
      <p:grpSp>
        <p:nvGrpSpPr>
          <p:cNvPr id="17" name="组合 16">
            <a:extLst>
              <a:ext uri="{FF2B5EF4-FFF2-40B4-BE49-F238E27FC236}">
                <a16:creationId xmlns:a16="http://schemas.microsoft.com/office/drawing/2014/main" id="{0543623A-ACBB-465F-81F4-CB2D7ACD6884}"/>
              </a:ext>
            </a:extLst>
          </p:cNvPr>
          <p:cNvGrpSpPr/>
          <p:nvPr/>
        </p:nvGrpSpPr>
        <p:grpSpPr>
          <a:xfrm>
            <a:off x="5445989" y="2606435"/>
            <a:ext cx="2767736" cy="3055041"/>
            <a:chOff x="5445989" y="2606435"/>
            <a:chExt cx="2767736" cy="3055041"/>
          </a:xfrm>
        </p:grpSpPr>
        <p:sp>
          <p:nvSpPr>
            <p:cNvPr id="2" name="任意多边形: 形状 1">
              <a:extLst>
                <a:ext uri="{FF2B5EF4-FFF2-40B4-BE49-F238E27FC236}">
                  <a16:creationId xmlns:a16="http://schemas.microsoft.com/office/drawing/2014/main" id="{E1617F1E-8D2A-4D6C-9A96-CD801990CF22}"/>
                </a:ext>
              </a:extLst>
            </p:cNvPr>
            <p:cNvSpPr/>
            <p:nvPr/>
          </p:nvSpPr>
          <p:spPr>
            <a:xfrm>
              <a:off x="5445989" y="2606435"/>
              <a:ext cx="2767736" cy="3055041"/>
            </a:xfrm>
            <a:custGeom>
              <a:avLst/>
              <a:gdLst>
                <a:gd name="connsiteX0" fmla="*/ 64784 w 1509122"/>
                <a:gd name="connsiteY0" fmla="*/ 0 h 2905049"/>
                <a:gd name="connsiteX1" fmla="*/ 619723 w 1509122"/>
                <a:gd name="connsiteY1" fmla="*/ 207020 h 2905049"/>
                <a:gd name="connsiteX2" fmla="*/ 1304774 w 1509122"/>
                <a:gd name="connsiteY2" fmla="*/ 2574013 h 2905049"/>
                <a:gd name="connsiteX3" fmla="*/ 1423552 w 1509122"/>
                <a:gd name="connsiteY3" fmla="*/ 2642509 h 2905049"/>
                <a:gd name="connsiteX4" fmla="*/ 1408853 w 1509122"/>
                <a:gd name="connsiteY4" fmla="*/ 2740253 h 2905049"/>
                <a:gd name="connsiteX5" fmla="*/ 683368 w 1509122"/>
                <a:gd name="connsiteY5" fmla="*/ 2903720 h 2905049"/>
                <a:gd name="connsiteX6" fmla="*/ 621010 w 1509122"/>
                <a:gd name="connsiteY6" fmla="*/ 2867790 h 2905049"/>
                <a:gd name="connsiteX7" fmla="*/ 399836 w 1509122"/>
                <a:gd name="connsiteY7" fmla="*/ 2157796 h 2905049"/>
                <a:gd name="connsiteX8" fmla="*/ 477091 w 1509122"/>
                <a:gd name="connsiteY8" fmla="*/ 2096179 h 2905049"/>
                <a:gd name="connsiteX9" fmla="*/ 579685 w 1509122"/>
                <a:gd name="connsiteY9" fmla="*/ 2155173 h 2905049"/>
                <a:gd name="connsiteX10" fmla="*/ 201774 w 1509122"/>
                <a:gd name="connsiteY10" fmla="*/ 930970 h 2905049"/>
                <a:gd name="connsiteX11" fmla="*/ 0 w 1509122"/>
                <a:gd name="connsiteY11" fmla="*/ 844214 h 2905049"/>
                <a:gd name="connsiteX12" fmla="*/ 330449 w 1509122"/>
                <a:gd name="connsiteY12" fmla="*/ 486048 h 2905049"/>
                <a:gd name="connsiteX13" fmla="*/ 330449 w 1509122"/>
                <a:gd name="connsiteY13" fmla="*/ 287987 h 2905049"/>
                <a:gd name="connsiteX0" fmla="*/ 1662592 w 1662592"/>
                <a:gd name="connsiteY0" fmla="*/ 42029 h 2820343"/>
                <a:gd name="connsiteX1" fmla="*/ 619723 w 1662592"/>
                <a:gd name="connsiteY1" fmla="*/ 122314 h 2820343"/>
                <a:gd name="connsiteX2" fmla="*/ 1304774 w 1662592"/>
                <a:gd name="connsiteY2" fmla="*/ 2489307 h 2820343"/>
                <a:gd name="connsiteX3" fmla="*/ 1423552 w 1662592"/>
                <a:gd name="connsiteY3" fmla="*/ 2557803 h 2820343"/>
                <a:gd name="connsiteX4" fmla="*/ 1408853 w 1662592"/>
                <a:gd name="connsiteY4" fmla="*/ 2655547 h 2820343"/>
                <a:gd name="connsiteX5" fmla="*/ 683368 w 1662592"/>
                <a:gd name="connsiteY5" fmla="*/ 2819014 h 2820343"/>
                <a:gd name="connsiteX6" fmla="*/ 621010 w 1662592"/>
                <a:gd name="connsiteY6" fmla="*/ 2783084 h 2820343"/>
                <a:gd name="connsiteX7" fmla="*/ 399836 w 1662592"/>
                <a:gd name="connsiteY7" fmla="*/ 2073090 h 2820343"/>
                <a:gd name="connsiteX8" fmla="*/ 477091 w 1662592"/>
                <a:gd name="connsiteY8" fmla="*/ 2011473 h 2820343"/>
                <a:gd name="connsiteX9" fmla="*/ 579685 w 1662592"/>
                <a:gd name="connsiteY9" fmla="*/ 2070467 h 2820343"/>
                <a:gd name="connsiteX10" fmla="*/ 201774 w 1662592"/>
                <a:gd name="connsiteY10" fmla="*/ 846264 h 2820343"/>
                <a:gd name="connsiteX11" fmla="*/ 0 w 1662592"/>
                <a:gd name="connsiteY11" fmla="*/ 759508 h 2820343"/>
                <a:gd name="connsiteX12" fmla="*/ 330449 w 1662592"/>
                <a:gd name="connsiteY12" fmla="*/ 401342 h 2820343"/>
                <a:gd name="connsiteX13" fmla="*/ 330449 w 1662592"/>
                <a:gd name="connsiteY13" fmla="*/ 203281 h 2820343"/>
                <a:gd name="connsiteX0" fmla="*/ 1662592 w 1664875"/>
                <a:gd name="connsiteY0" fmla="*/ 0 h 2778314"/>
                <a:gd name="connsiteX1" fmla="*/ 619723 w 1664875"/>
                <a:gd name="connsiteY1" fmla="*/ 80285 h 2778314"/>
                <a:gd name="connsiteX2" fmla="*/ 1304774 w 1664875"/>
                <a:gd name="connsiteY2" fmla="*/ 2447278 h 2778314"/>
                <a:gd name="connsiteX3" fmla="*/ 1423552 w 1664875"/>
                <a:gd name="connsiteY3" fmla="*/ 2515774 h 2778314"/>
                <a:gd name="connsiteX4" fmla="*/ 1408853 w 1664875"/>
                <a:gd name="connsiteY4" fmla="*/ 2613518 h 2778314"/>
                <a:gd name="connsiteX5" fmla="*/ 683368 w 1664875"/>
                <a:gd name="connsiteY5" fmla="*/ 2776985 h 2778314"/>
                <a:gd name="connsiteX6" fmla="*/ 621010 w 1664875"/>
                <a:gd name="connsiteY6" fmla="*/ 2741055 h 2778314"/>
                <a:gd name="connsiteX7" fmla="*/ 399836 w 1664875"/>
                <a:gd name="connsiteY7" fmla="*/ 2031061 h 2778314"/>
                <a:gd name="connsiteX8" fmla="*/ 477091 w 1664875"/>
                <a:gd name="connsiteY8" fmla="*/ 1969444 h 2778314"/>
                <a:gd name="connsiteX9" fmla="*/ 579685 w 1664875"/>
                <a:gd name="connsiteY9" fmla="*/ 2028438 h 2778314"/>
                <a:gd name="connsiteX10" fmla="*/ 201774 w 1664875"/>
                <a:gd name="connsiteY10" fmla="*/ 804235 h 2778314"/>
                <a:gd name="connsiteX11" fmla="*/ 0 w 1664875"/>
                <a:gd name="connsiteY11" fmla="*/ 717479 h 2778314"/>
                <a:gd name="connsiteX12" fmla="*/ 330449 w 1664875"/>
                <a:gd name="connsiteY12" fmla="*/ 359313 h 2778314"/>
                <a:gd name="connsiteX13" fmla="*/ 330449 w 1664875"/>
                <a:gd name="connsiteY13" fmla="*/ 161252 h 2778314"/>
                <a:gd name="connsiteX0" fmla="*/ 1662592 w 1688529"/>
                <a:gd name="connsiteY0" fmla="*/ 0 h 2778314"/>
                <a:gd name="connsiteX1" fmla="*/ 619723 w 1688529"/>
                <a:gd name="connsiteY1" fmla="*/ 80285 h 2778314"/>
                <a:gd name="connsiteX2" fmla="*/ 1304774 w 1688529"/>
                <a:gd name="connsiteY2" fmla="*/ 2447278 h 2778314"/>
                <a:gd name="connsiteX3" fmla="*/ 1423552 w 1688529"/>
                <a:gd name="connsiteY3" fmla="*/ 2515774 h 2778314"/>
                <a:gd name="connsiteX4" fmla="*/ 1408853 w 1688529"/>
                <a:gd name="connsiteY4" fmla="*/ 2613518 h 2778314"/>
                <a:gd name="connsiteX5" fmla="*/ 683368 w 1688529"/>
                <a:gd name="connsiteY5" fmla="*/ 2776985 h 2778314"/>
                <a:gd name="connsiteX6" fmla="*/ 621010 w 1688529"/>
                <a:gd name="connsiteY6" fmla="*/ 2741055 h 2778314"/>
                <a:gd name="connsiteX7" fmla="*/ 399836 w 1688529"/>
                <a:gd name="connsiteY7" fmla="*/ 2031061 h 2778314"/>
                <a:gd name="connsiteX8" fmla="*/ 477091 w 1688529"/>
                <a:gd name="connsiteY8" fmla="*/ 1969444 h 2778314"/>
                <a:gd name="connsiteX9" fmla="*/ 579685 w 1688529"/>
                <a:gd name="connsiteY9" fmla="*/ 2028438 h 2778314"/>
                <a:gd name="connsiteX10" fmla="*/ 201774 w 1688529"/>
                <a:gd name="connsiteY10" fmla="*/ 804235 h 2778314"/>
                <a:gd name="connsiteX11" fmla="*/ 0 w 1688529"/>
                <a:gd name="connsiteY11" fmla="*/ 717479 h 2778314"/>
                <a:gd name="connsiteX12" fmla="*/ 330449 w 1688529"/>
                <a:gd name="connsiteY12" fmla="*/ 359313 h 2778314"/>
                <a:gd name="connsiteX13" fmla="*/ 330449 w 1688529"/>
                <a:gd name="connsiteY13" fmla="*/ 161252 h 2778314"/>
                <a:gd name="connsiteX0" fmla="*/ 1662592 w 1764192"/>
                <a:gd name="connsiteY0" fmla="*/ 0 h 2778314"/>
                <a:gd name="connsiteX1" fmla="*/ 1764192 w 1764192"/>
                <a:gd name="connsiteY1" fmla="*/ 584199 h 2778314"/>
                <a:gd name="connsiteX2" fmla="*/ 1304774 w 1764192"/>
                <a:gd name="connsiteY2" fmla="*/ 2447278 h 2778314"/>
                <a:gd name="connsiteX3" fmla="*/ 1423552 w 1764192"/>
                <a:gd name="connsiteY3" fmla="*/ 2515774 h 2778314"/>
                <a:gd name="connsiteX4" fmla="*/ 1408853 w 1764192"/>
                <a:gd name="connsiteY4" fmla="*/ 2613518 h 2778314"/>
                <a:gd name="connsiteX5" fmla="*/ 683368 w 1764192"/>
                <a:gd name="connsiteY5" fmla="*/ 2776985 h 2778314"/>
                <a:gd name="connsiteX6" fmla="*/ 621010 w 1764192"/>
                <a:gd name="connsiteY6" fmla="*/ 2741055 h 2778314"/>
                <a:gd name="connsiteX7" fmla="*/ 399836 w 1764192"/>
                <a:gd name="connsiteY7" fmla="*/ 2031061 h 2778314"/>
                <a:gd name="connsiteX8" fmla="*/ 477091 w 1764192"/>
                <a:gd name="connsiteY8" fmla="*/ 1969444 h 2778314"/>
                <a:gd name="connsiteX9" fmla="*/ 579685 w 1764192"/>
                <a:gd name="connsiteY9" fmla="*/ 2028438 h 2778314"/>
                <a:gd name="connsiteX10" fmla="*/ 201774 w 1764192"/>
                <a:gd name="connsiteY10" fmla="*/ 804235 h 2778314"/>
                <a:gd name="connsiteX11" fmla="*/ 0 w 1764192"/>
                <a:gd name="connsiteY11" fmla="*/ 717479 h 2778314"/>
                <a:gd name="connsiteX12" fmla="*/ 330449 w 1764192"/>
                <a:gd name="connsiteY12" fmla="*/ 359313 h 2778314"/>
                <a:gd name="connsiteX13" fmla="*/ 330449 w 1764192"/>
                <a:gd name="connsiteY13" fmla="*/ 161252 h 2778314"/>
                <a:gd name="connsiteX0" fmla="*/ 1662592 w 1764192"/>
                <a:gd name="connsiteY0" fmla="*/ 0 h 2778314"/>
                <a:gd name="connsiteX1" fmla="*/ 1764192 w 1764192"/>
                <a:gd name="connsiteY1" fmla="*/ 584199 h 2778314"/>
                <a:gd name="connsiteX2" fmla="*/ 1304774 w 1764192"/>
                <a:gd name="connsiteY2" fmla="*/ 2447278 h 2778314"/>
                <a:gd name="connsiteX3" fmla="*/ 1423552 w 1764192"/>
                <a:gd name="connsiteY3" fmla="*/ 2515774 h 2778314"/>
                <a:gd name="connsiteX4" fmla="*/ 1408853 w 1764192"/>
                <a:gd name="connsiteY4" fmla="*/ 2613518 h 2778314"/>
                <a:gd name="connsiteX5" fmla="*/ 683368 w 1764192"/>
                <a:gd name="connsiteY5" fmla="*/ 2776985 h 2778314"/>
                <a:gd name="connsiteX6" fmla="*/ 621010 w 1764192"/>
                <a:gd name="connsiteY6" fmla="*/ 2741055 h 2778314"/>
                <a:gd name="connsiteX7" fmla="*/ 399836 w 1764192"/>
                <a:gd name="connsiteY7" fmla="*/ 2031061 h 2778314"/>
                <a:gd name="connsiteX8" fmla="*/ 477091 w 1764192"/>
                <a:gd name="connsiteY8" fmla="*/ 1969444 h 2778314"/>
                <a:gd name="connsiteX9" fmla="*/ 579685 w 1764192"/>
                <a:gd name="connsiteY9" fmla="*/ 2028438 h 2778314"/>
                <a:gd name="connsiteX10" fmla="*/ 201774 w 1764192"/>
                <a:gd name="connsiteY10" fmla="*/ 804235 h 2778314"/>
                <a:gd name="connsiteX11" fmla="*/ 0 w 1764192"/>
                <a:gd name="connsiteY11" fmla="*/ 717479 h 2778314"/>
                <a:gd name="connsiteX12" fmla="*/ 330449 w 1764192"/>
                <a:gd name="connsiteY12" fmla="*/ 359313 h 2778314"/>
                <a:gd name="connsiteX13" fmla="*/ 330449 w 1764192"/>
                <a:gd name="connsiteY13" fmla="*/ 161252 h 2778314"/>
                <a:gd name="connsiteX0" fmla="*/ 1662592 w 1764192"/>
                <a:gd name="connsiteY0" fmla="*/ 0 h 2778314"/>
                <a:gd name="connsiteX1" fmla="*/ 1764192 w 1764192"/>
                <a:gd name="connsiteY1" fmla="*/ 584199 h 2778314"/>
                <a:gd name="connsiteX2" fmla="*/ 1304774 w 1764192"/>
                <a:gd name="connsiteY2" fmla="*/ 2447278 h 2778314"/>
                <a:gd name="connsiteX3" fmla="*/ 1423552 w 1764192"/>
                <a:gd name="connsiteY3" fmla="*/ 2515774 h 2778314"/>
                <a:gd name="connsiteX4" fmla="*/ 1408853 w 1764192"/>
                <a:gd name="connsiteY4" fmla="*/ 2613518 h 2778314"/>
                <a:gd name="connsiteX5" fmla="*/ 683368 w 1764192"/>
                <a:gd name="connsiteY5" fmla="*/ 2776985 h 2778314"/>
                <a:gd name="connsiteX6" fmla="*/ 621010 w 1764192"/>
                <a:gd name="connsiteY6" fmla="*/ 2741055 h 2778314"/>
                <a:gd name="connsiteX7" fmla="*/ 399836 w 1764192"/>
                <a:gd name="connsiteY7" fmla="*/ 2031061 h 2778314"/>
                <a:gd name="connsiteX8" fmla="*/ 477091 w 1764192"/>
                <a:gd name="connsiteY8" fmla="*/ 1969444 h 2778314"/>
                <a:gd name="connsiteX9" fmla="*/ 579685 w 1764192"/>
                <a:gd name="connsiteY9" fmla="*/ 2028438 h 2778314"/>
                <a:gd name="connsiteX10" fmla="*/ 201774 w 1764192"/>
                <a:gd name="connsiteY10" fmla="*/ 804235 h 2778314"/>
                <a:gd name="connsiteX11" fmla="*/ 0 w 1764192"/>
                <a:gd name="connsiteY11" fmla="*/ 717479 h 2778314"/>
                <a:gd name="connsiteX12" fmla="*/ 330449 w 1764192"/>
                <a:gd name="connsiteY12" fmla="*/ 359313 h 2778314"/>
                <a:gd name="connsiteX13" fmla="*/ 330449 w 1764192"/>
                <a:gd name="connsiteY13" fmla="*/ 161252 h 2778314"/>
                <a:gd name="connsiteX0" fmla="*/ 1662592 w 1764192"/>
                <a:gd name="connsiteY0" fmla="*/ 0 h 2778314"/>
                <a:gd name="connsiteX1" fmla="*/ 1764192 w 1764192"/>
                <a:gd name="connsiteY1" fmla="*/ 584199 h 2778314"/>
                <a:gd name="connsiteX2" fmla="*/ 62391 w 1764192"/>
                <a:gd name="connsiteY2" fmla="*/ 2362199 h 2778314"/>
                <a:gd name="connsiteX3" fmla="*/ 1423552 w 1764192"/>
                <a:gd name="connsiteY3" fmla="*/ 2515774 h 2778314"/>
                <a:gd name="connsiteX4" fmla="*/ 1408853 w 1764192"/>
                <a:gd name="connsiteY4" fmla="*/ 2613518 h 2778314"/>
                <a:gd name="connsiteX5" fmla="*/ 683368 w 1764192"/>
                <a:gd name="connsiteY5" fmla="*/ 2776985 h 2778314"/>
                <a:gd name="connsiteX6" fmla="*/ 621010 w 1764192"/>
                <a:gd name="connsiteY6" fmla="*/ 2741055 h 2778314"/>
                <a:gd name="connsiteX7" fmla="*/ 399836 w 1764192"/>
                <a:gd name="connsiteY7" fmla="*/ 2031061 h 2778314"/>
                <a:gd name="connsiteX8" fmla="*/ 477091 w 1764192"/>
                <a:gd name="connsiteY8" fmla="*/ 1969444 h 2778314"/>
                <a:gd name="connsiteX9" fmla="*/ 579685 w 1764192"/>
                <a:gd name="connsiteY9" fmla="*/ 2028438 h 2778314"/>
                <a:gd name="connsiteX10" fmla="*/ 201774 w 1764192"/>
                <a:gd name="connsiteY10" fmla="*/ 804235 h 2778314"/>
                <a:gd name="connsiteX11" fmla="*/ 0 w 1764192"/>
                <a:gd name="connsiteY11" fmla="*/ 717479 h 2778314"/>
                <a:gd name="connsiteX12" fmla="*/ 330449 w 1764192"/>
                <a:gd name="connsiteY12" fmla="*/ 359313 h 2778314"/>
                <a:gd name="connsiteX13" fmla="*/ 330449 w 1764192"/>
                <a:gd name="connsiteY13" fmla="*/ 161252 h 2778314"/>
                <a:gd name="connsiteX0" fmla="*/ 1662592 w 1764192"/>
                <a:gd name="connsiteY0" fmla="*/ 0 h 2778314"/>
                <a:gd name="connsiteX1" fmla="*/ 1764192 w 1764192"/>
                <a:gd name="connsiteY1" fmla="*/ 584199 h 2778314"/>
                <a:gd name="connsiteX2" fmla="*/ 62391 w 1764192"/>
                <a:gd name="connsiteY2" fmla="*/ 2362199 h 2778314"/>
                <a:gd name="connsiteX3" fmla="*/ 62391 w 1764192"/>
                <a:gd name="connsiteY3" fmla="*/ 2501899 h 2778314"/>
                <a:gd name="connsiteX4" fmla="*/ 1408853 w 1764192"/>
                <a:gd name="connsiteY4" fmla="*/ 2613518 h 2778314"/>
                <a:gd name="connsiteX5" fmla="*/ 683368 w 1764192"/>
                <a:gd name="connsiteY5" fmla="*/ 2776985 h 2778314"/>
                <a:gd name="connsiteX6" fmla="*/ 621010 w 1764192"/>
                <a:gd name="connsiteY6" fmla="*/ 2741055 h 2778314"/>
                <a:gd name="connsiteX7" fmla="*/ 399836 w 1764192"/>
                <a:gd name="connsiteY7" fmla="*/ 2031061 h 2778314"/>
                <a:gd name="connsiteX8" fmla="*/ 477091 w 1764192"/>
                <a:gd name="connsiteY8" fmla="*/ 1969444 h 2778314"/>
                <a:gd name="connsiteX9" fmla="*/ 579685 w 1764192"/>
                <a:gd name="connsiteY9" fmla="*/ 2028438 h 2778314"/>
                <a:gd name="connsiteX10" fmla="*/ 201774 w 1764192"/>
                <a:gd name="connsiteY10" fmla="*/ 804235 h 2778314"/>
                <a:gd name="connsiteX11" fmla="*/ 0 w 1764192"/>
                <a:gd name="connsiteY11" fmla="*/ 717479 h 2778314"/>
                <a:gd name="connsiteX12" fmla="*/ 330449 w 1764192"/>
                <a:gd name="connsiteY12" fmla="*/ 359313 h 2778314"/>
                <a:gd name="connsiteX13" fmla="*/ 330449 w 1764192"/>
                <a:gd name="connsiteY13" fmla="*/ 161252 h 2778314"/>
                <a:gd name="connsiteX0" fmla="*/ 1662592 w 1764192"/>
                <a:gd name="connsiteY0" fmla="*/ 0 h 2778314"/>
                <a:gd name="connsiteX1" fmla="*/ 1764192 w 1764192"/>
                <a:gd name="connsiteY1" fmla="*/ 584199 h 2778314"/>
                <a:gd name="connsiteX2" fmla="*/ 62391 w 1764192"/>
                <a:gd name="connsiteY2" fmla="*/ 2362199 h 2778314"/>
                <a:gd name="connsiteX3" fmla="*/ 62391 w 1764192"/>
                <a:gd name="connsiteY3" fmla="*/ 2501899 h 2778314"/>
                <a:gd name="connsiteX4" fmla="*/ 1408853 w 1764192"/>
                <a:gd name="connsiteY4" fmla="*/ 2613518 h 2778314"/>
                <a:gd name="connsiteX5" fmla="*/ 683368 w 1764192"/>
                <a:gd name="connsiteY5" fmla="*/ 2776985 h 2778314"/>
                <a:gd name="connsiteX6" fmla="*/ 621010 w 1764192"/>
                <a:gd name="connsiteY6" fmla="*/ 2741055 h 2778314"/>
                <a:gd name="connsiteX7" fmla="*/ 399836 w 1764192"/>
                <a:gd name="connsiteY7" fmla="*/ 2031061 h 2778314"/>
                <a:gd name="connsiteX8" fmla="*/ 477091 w 1764192"/>
                <a:gd name="connsiteY8" fmla="*/ 1969444 h 2778314"/>
                <a:gd name="connsiteX9" fmla="*/ 579685 w 1764192"/>
                <a:gd name="connsiteY9" fmla="*/ 2028438 h 2778314"/>
                <a:gd name="connsiteX10" fmla="*/ 201774 w 1764192"/>
                <a:gd name="connsiteY10" fmla="*/ 804235 h 2778314"/>
                <a:gd name="connsiteX11" fmla="*/ 0 w 1764192"/>
                <a:gd name="connsiteY11" fmla="*/ 717479 h 2778314"/>
                <a:gd name="connsiteX12" fmla="*/ 330449 w 1764192"/>
                <a:gd name="connsiteY12" fmla="*/ 359313 h 2778314"/>
                <a:gd name="connsiteX13" fmla="*/ 330449 w 1764192"/>
                <a:gd name="connsiteY13" fmla="*/ 161252 h 2778314"/>
                <a:gd name="connsiteX0" fmla="*/ 1662592 w 1764192"/>
                <a:gd name="connsiteY0" fmla="*/ 0 h 2778314"/>
                <a:gd name="connsiteX1" fmla="*/ 1764192 w 1764192"/>
                <a:gd name="connsiteY1" fmla="*/ 584199 h 2778314"/>
                <a:gd name="connsiteX2" fmla="*/ 62391 w 1764192"/>
                <a:gd name="connsiteY2" fmla="*/ 2362199 h 2778314"/>
                <a:gd name="connsiteX3" fmla="*/ 62391 w 1764192"/>
                <a:gd name="connsiteY3" fmla="*/ 2501899 h 2778314"/>
                <a:gd name="connsiteX4" fmla="*/ 1408853 w 1764192"/>
                <a:gd name="connsiteY4" fmla="*/ 2613518 h 2778314"/>
                <a:gd name="connsiteX5" fmla="*/ 683368 w 1764192"/>
                <a:gd name="connsiteY5" fmla="*/ 2776985 h 2778314"/>
                <a:gd name="connsiteX6" fmla="*/ 621010 w 1764192"/>
                <a:gd name="connsiteY6" fmla="*/ 2741055 h 2778314"/>
                <a:gd name="connsiteX7" fmla="*/ 399836 w 1764192"/>
                <a:gd name="connsiteY7" fmla="*/ 2031061 h 2778314"/>
                <a:gd name="connsiteX8" fmla="*/ 477091 w 1764192"/>
                <a:gd name="connsiteY8" fmla="*/ 1969444 h 2778314"/>
                <a:gd name="connsiteX9" fmla="*/ 579685 w 1764192"/>
                <a:gd name="connsiteY9" fmla="*/ 2028438 h 2778314"/>
                <a:gd name="connsiteX10" fmla="*/ 201774 w 1764192"/>
                <a:gd name="connsiteY10" fmla="*/ 804235 h 2778314"/>
                <a:gd name="connsiteX11" fmla="*/ 0 w 1764192"/>
                <a:gd name="connsiteY11" fmla="*/ 717479 h 2778314"/>
                <a:gd name="connsiteX12" fmla="*/ 330449 w 1764192"/>
                <a:gd name="connsiteY12" fmla="*/ 359313 h 2778314"/>
                <a:gd name="connsiteX13" fmla="*/ 330449 w 1764192"/>
                <a:gd name="connsiteY13" fmla="*/ 161252 h 2778314"/>
                <a:gd name="connsiteX0" fmla="*/ 1701801 w 1803401"/>
                <a:gd name="connsiteY0" fmla="*/ 0 h 2778314"/>
                <a:gd name="connsiteX1" fmla="*/ 1803401 w 1803401"/>
                <a:gd name="connsiteY1" fmla="*/ 584199 h 2778314"/>
                <a:gd name="connsiteX2" fmla="*/ 101600 w 1803401"/>
                <a:gd name="connsiteY2" fmla="*/ 2362199 h 2778314"/>
                <a:gd name="connsiteX3" fmla="*/ 101600 w 1803401"/>
                <a:gd name="connsiteY3" fmla="*/ 2501899 h 2778314"/>
                <a:gd name="connsiteX4" fmla="*/ 0 w 1803401"/>
                <a:gd name="connsiteY4" fmla="*/ 2539999 h 2778314"/>
                <a:gd name="connsiteX5" fmla="*/ 722577 w 1803401"/>
                <a:gd name="connsiteY5" fmla="*/ 2776985 h 2778314"/>
                <a:gd name="connsiteX6" fmla="*/ 660219 w 1803401"/>
                <a:gd name="connsiteY6" fmla="*/ 2741055 h 2778314"/>
                <a:gd name="connsiteX7" fmla="*/ 439045 w 1803401"/>
                <a:gd name="connsiteY7" fmla="*/ 2031061 h 2778314"/>
                <a:gd name="connsiteX8" fmla="*/ 516300 w 1803401"/>
                <a:gd name="connsiteY8" fmla="*/ 1969444 h 2778314"/>
                <a:gd name="connsiteX9" fmla="*/ 618894 w 1803401"/>
                <a:gd name="connsiteY9" fmla="*/ 2028438 h 2778314"/>
                <a:gd name="connsiteX10" fmla="*/ 240983 w 1803401"/>
                <a:gd name="connsiteY10" fmla="*/ 804235 h 2778314"/>
                <a:gd name="connsiteX11" fmla="*/ 39209 w 1803401"/>
                <a:gd name="connsiteY11" fmla="*/ 717479 h 2778314"/>
                <a:gd name="connsiteX12" fmla="*/ 369658 w 1803401"/>
                <a:gd name="connsiteY12" fmla="*/ 359313 h 2778314"/>
                <a:gd name="connsiteX13" fmla="*/ 369658 w 1803401"/>
                <a:gd name="connsiteY13" fmla="*/ 161252 h 2778314"/>
                <a:gd name="connsiteX0" fmla="*/ 2197100 w 2298700"/>
                <a:gd name="connsiteY0" fmla="*/ 0 h 2749697"/>
                <a:gd name="connsiteX1" fmla="*/ 2298700 w 2298700"/>
                <a:gd name="connsiteY1" fmla="*/ 584199 h 2749697"/>
                <a:gd name="connsiteX2" fmla="*/ 596899 w 2298700"/>
                <a:gd name="connsiteY2" fmla="*/ 2362199 h 2749697"/>
                <a:gd name="connsiteX3" fmla="*/ 596899 w 2298700"/>
                <a:gd name="connsiteY3" fmla="*/ 2501899 h 2749697"/>
                <a:gd name="connsiteX4" fmla="*/ 495299 w 2298700"/>
                <a:gd name="connsiteY4" fmla="*/ 2539999 h 2749697"/>
                <a:gd name="connsiteX5" fmla="*/ 0 w 2298700"/>
                <a:gd name="connsiteY5" fmla="*/ 1993899 h 2749697"/>
                <a:gd name="connsiteX6" fmla="*/ 1155518 w 2298700"/>
                <a:gd name="connsiteY6" fmla="*/ 2741055 h 2749697"/>
                <a:gd name="connsiteX7" fmla="*/ 934344 w 2298700"/>
                <a:gd name="connsiteY7" fmla="*/ 2031061 h 2749697"/>
                <a:gd name="connsiteX8" fmla="*/ 1011599 w 2298700"/>
                <a:gd name="connsiteY8" fmla="*/ 1969444 h 2749697"/>
                <a:gd name="connsiteX9" fmla="*/ 1114193 w 2298700"/>
                <a:gd name="connsiteY9" fmla="*/ 2028438 h 2749697"/>
                <a:gd name="connsiteX10" fmla="*/ 736282 w 2298700"/>
                <a:gd name="connsiteY10" fmla="*/ 804235 h 2749697"/>
                <a:gd name="connsiteX11" fmla="*/ 534508 w 2298700"/>
                <a:gd name="connsiteY11" fmla="*/ 717479 h 2749697"/>
                <a:gd name="connsiteX12" fmla="*/ 864957 w 2298700"/>
                <a:gd name="connsiteY12" fmla="*/ 359313 h 2749697"/>
                <a:gd name="connsiteX13" fmla="*/ 864957 w 2298700"/>
                <a:gd name="connsiteY13" fmla="*/ 161252 h 2749697"/>
                <a:gd name="connsiteX0" fmla="*/ 2197501 w 2299101"/>
                <a:gd name="connsiteY0" fmla="*/ 0 h 2741696"/>
                <a:gd name="connsiteX1" fmla="*/ 2299101 w 2299101"/>
                <a:gd name="connsiteY1" fmla="*/ 584199 h 2741696"/>
                <a:gd name="connsiteX2" fmla="*/ 597300 w 2299101"/>
                <a:gd name="connsiteY2" fmla="*/ 2362199 h 2741696"/>
                <a:gd name="connsiteX3" fmla="*/ 597300 w 2299101"/>
                <a:gd name="connsiteY3" fmla="*/ 2501899 h 2741696"/>
                <a:gd name="connsiteX4" fmla="*/ 495700 w 2299101"/>
                <a:gd name="connsiteY4" fmla="*/ 2539999 h 2741696"/>
                <a:gd name="connsiteX5" fmla="*/ 401 w 2299101"/>
                <a:gd name="connsiteY5" fmla="*/ 1993899 h 2741696"/>
                <a:gd name="connsiteX6" fmla="*/ 1155919 w 2299101"/>
                <a:gd name="connsiteY6" fmla="*/ 2741055 h 2741696"/>
                <a:gd name="connsiteX7" fmla="*/ 934745 w 2299101"/>
                <a:gd name="connsiteY7" fmla="*/ 2031061 h 2741696"/>
                <a:gd name="connsiteX8" fmla="*/ 1012000 w 2299101"/>
                <a:gd name="connsiteY8" fmla="*/ 1969444 h 2741696"/>
                <a:gd name="connsiteX9" fmla="*/ 1114594 w 2299101"/>
                <a:gd name="connsiteY9" fmla="*/ 2028438 h 2741696"/>
                <a:gd name="connsiteX10" fmla="*/ 736683 w 2299101"/>
                <a:gd name="connsiteY10" fmla="*/ 804235 h 2741696"/>
                <a:gd name="connsiteX11" fmla="*/ 534909 w 2299101"/>
                <a:gd name="connsiteY11" fmla="*/ 717479 h 2741696"/>
                <a:gd name="connsiteX12" fmla="*/ 865358 w 2299101"/>
                <a:gd name="connsiteY12" fmla="*/ 359313 h 2741696"/>
                <a:gd name="connsiteX13" fmla="*/ 865358 w 2299101"/>
                <a:gd name="connsiteY13" fmla="*/ 161252 h 2741696"/>
                <a:gd name="connsiteX0" fmla="*/ 2203181 w 2304781"/>
                <a:gd name="connsiteY0" fmla="*/ 0 h 2741055"/>
                <a:gd name="connsiteX1" fmla="*/ 2304781 w 2304781"/>
                <a:gd name="connsiteY1" fmla="*/ 584199 h 2741055"/>
                <a:gd name="connsiteX2" fmla="*/ 602980 w 2304781"/>
                <a:gd name="connsiteY2" fmla="*/ 2362199 h 2741055"/>
                <a:gd name="connsiteX3" fmla="*/ 602980 w 2304781"/>
                <a:gd name="connsiteY3" fmla="*/ 2501899 h 2741055"/>
                <a:gd name="connsiteX4" fmla="*/ 501380 w 2304781"/>
                <a:gd name="connsiteY4" fmla="*/ 2539999 h 2741055"/>
                <a:gd name="connsiteX5" fmla="*/ 6081 w 2304781"/>
                <a:gd name="connsiteY5" fmla="*/ 1993899 h 2741055"/>
                <a:gd name="connsiteX6" fmla="*/ 1161599 w 2304781"/>
                <a:gd name="connsiteY6" fmla="*/ 2741055 h 2741055"/>
                <a:gd name="connsiteX7" fmla="*/ 940425 w 2304781"/>
                <a:gd name="connsiteY7" fmla="*/ 2031061 h 2741055"/>
                <a:gd name="connsiteX8" fmla="*/ 1017680 w 2304781"/>
                <a:gd name="connsiteY8" fmla="*/ 1969444 h 2741055"/>
                <a:gd name="connsiteX9" fmla="*/ 1120274 w 2304781"/>
                <a:gd name="connsiteY9" fmla="*/ 2028438 h 2741055"/>
                <a:gd name="connsiteX10" fmla="*/ 742363 w 2304781"/>
                <a:gd name="connsiteY10" fmla="*/ 804235 h 2741055"/>
                <a:gd name="connsiteX11" fmla="*/ 540589 w 2304781"/>
                <a:gd name="connsiteY11" fmla="*/ 717479 h 2741055"/>
                <a:gd name="connsiteX12" fmla="*/ 871038 w 2304781"/>
                <a:gd name="connsiteY12" fmla="*/ 359313 h 2741055"/>
                <a:gd name="connsiteX13" fmla="*/ 871038 w 2304781"/>
                <a:gd name="connsiteY13" fmla="*/ 161252 h 2741055"/>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953393 w 2317749"/>
                <a:gd name="connsiteY7" fmla="*/ 2031061 h 2558343"/>
                <a:gd name="connsiteX8" fmla="*/ 1030648 w 2317749"/>
                <a:gd name="connsiteY8" fmla="*/ 1969444 h 2558343"/>
                <a:gd name="connsiteX9" fmla="*/ 1133242 w 2317749"/>
                <a:gd name="connsiteY9" fmla="*/ 2028438 h 2558343"/>
                <a:gd name="connsiteX10" fmla="*/ 755331 w 2317749"/>
                <a:gd name="connsiteY10" fmla="*/ 804235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1030648 w 2317749"/>
                <a:gd name="connsiteY8" fmla="*/ 1969444 h 2558343"/>
                <a:gd name="connsiteX9" fmla="*/ 1133242 w 2317749"/>
                <a:gd name="connsiteY9" fmla="*/ 2028438 h 2558343"/>
                <a:gd name="connsiteX10" fmla="*/ 755331 w 2317749"/>
                <a:gd name="connsiteY10" fmla="*/ 804235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1030648 w 2317749"/>
                <a:gd name="connsiteY8" fmla="*/ 1969444 h 2558343"/>
                <a:gd name="connsiteX9" fmla="*/ 1133242 w 2317749"/>
                <a:gd name="connsiteY9" fmla="*/ 2028438 h 2558343"/>
                <a:gd name="connsiteX10" fmla="*/ 755331 w 2317749"/>
                <a:gd name="connsiteY10" fmla="*/ 804235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1030648 w 2317749"/>
                <a:gd name="connsiteY8" fmla="*/ 1969444 h 2558343"/>
                <a:gd name="connsiteX9" fmla="*/ 1133242 w 2317749"/>
                <a:gd name="connsiteY9" fmla="*/ 2028438 h 2558343"/>
                <a:gd name="connsiteX10" fmla="*/ 755331 w 2317749"/>
                <a:gd name="connsiteY10" fmla="*/ 804235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1133242 w 2317749"/>
                <a:gd name="connsiteY9" fmla="*/ 2028438 h 2558343"/>
                <a:gd name="connsiteX10" fmla="*/ 755331 w 2317749"/>
                <a:gd name="connsiteY10" fmla="*/ 804235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755331 w 2317749"/>
                <a:gd name="connsiteY10" fmla="*/ 804235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755331 w 2317749"/>
                <a:gd name="connsiteY10" fmla="*/ 804235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755331 w 2317749"/>
                <a:gd name="connsiteY10" fmla="*/ 804235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1479550 w 2317749"/>
                <a:gd name="connsiteY10" fmla="*/ 584201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1479550 w 2317749"/>
                <a:gd name="connsiteY10" fmla="*/ 584201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1479550 w 2317749"/>
                <a:gd name="connsiteY10" fmla="*/ 584201 h 2558343"/>
                <a:gd name="connsiteX11" fmla="*/ 553557 w 2317749"/>
                <a:gd name="connsiteY11" fmla="*/ 717479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1479550 w 2317749"/>
                <a:gd name="connsiteY10" fmla="*/ 584201 h 2558343"/>
                <a:gd name="connsiteX11" fmla="*/ 1454150 w 2317749"/>
                <a:gd name="connsiteY11" fmla="*/ 368301 h 2558343"/>
                <a:gd name="connsiteX12" fmla="*/ 884006 w 2317749"/>
                <a:gd name="connsiteY12" fmla="*/ 359313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1479550 w 2317749"/>
                <a:gd name="connsiteY10" fmla="*/ 584201 h 2558343"/>
                <a:gd name="connsiteX11" fmla="*/ 1454150 w 2317749"/>
                <a:gd name="connsiteY11" fmla="*/ 368301 h 2558343"/>
                <a:gd name="connsiteX12" fmla="*/ 1936750 w 2317749"/>
                <a:gd name="connsiteY12" fmla="*/ 469901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1479550 w 2317749"/>
                <a:gd name="connsiteY10" fmla="*/ 584201 h 2558343"/>
                <a:gd name="connsiteX11" fmla="*/ 1454150 w 2317749"/>
                <a:gd name="connsiteY11" fmla="*/ 368301 h 2558343"/>
                <a:gd name="connsiteX12" fmla="*/ 1936750 w 2317749"/>
                <a:gd name="connsiteY12" fmla="*/ 469901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1479550 w 2317749"/>
                <a:gd name="connsiteY10" fmla="*/ 584201 h 2558343"/>
                <a:gd name="connsiteX11" fmla="*/ 1454150 w 2317749"/>
                <a:gd name="connsiteY11" fmla="*/ 368301 h 2558343"/>
                <a:gd name="connsiteX12" fmla="*/ 1936750 w 2317749"/>
                <a:gd name="connsiteY12" fmla="*/ 469901 h 2558343"/>
                <a:gd name="connsiteX13" fmla="*/ 884006 w 2317749"/>
                <a:gd name="connsiteY13" fmla="*/ 161252 h 2558343"/>
                <a:gd name="connsiteX0" fmla="*/ 2216149 w 2317749"/>
                <a:gd name="connsiteY0" fmla="*/ 0 h 2558343"/>
                <a:gd name="connsiteX1" fmla="*/ 2317749 w 2317749"/>
                <a:gd name="connsiteY1" fmla="*/ 584199 h 2558343"/>
                <a:gd name="connsiteX2" fmla="*/ 615948 w 2317749"/>
                <a:gd name="connsiteY2" fmla="*/ 2362199 h 2558343"/>
                <a:gd name="connsiteX3" fmla="*/ 615948 w 2317749"/>
                <a:gd name="connsiteY3" fmla="*/ 2501899 h 2558343"/>
                <a:gd name="connsiteX4" fmla="*/ 514348 w 2317749"/>
                <a:gd name="connsiteY4" fmla="*/ 2539999 h 2558343"/>
                <a:gd name="connsiteX5" fmla="*/ 19049 w 2317749"/>
                <a:gd name="connsiteY5" fmla="*/ 1993899 h 2558343"/>
                <a:gd name="connsiteX6" fmla="*/ 19050 w 2317749"/>
                <a:gd name="connsiteY6" fmla="*/ 1917701 h 2558343"/>
                <a:gd name="connsiteX7" fmla="*/ 514350 w 2317749"/>
                <a:gd name="connsiteY7" fmla="*/ 1371601 h 2558343"/>
                <a:gd name="connsiteX8" fmla="*/ 615950 w 2317749"/>
                <a:gd name="connsiteY8" fmla="*/ 1409701 h 2558343"/>
                <a:gd name="connsiteX9" fmla="*/ 615950 w 2317749"/>
                <a:gd name="connsiteY9" fmla="*/ 1524001 h 2558343"/>
                <a:gd name="connsiteX10" fmla="*/ 1479550 w 2317749"/>
                <a:gd name="connsiteY10" fmla="*/ 584201 h 2558343"/>
                <a:gd name="connsiteX11" fmla="*/ 1454150 w 2317749"/>
                <a:gd name="connsiteY11" fmla="*/ 368301 h 2558343"/>
                <a:gd name="connsiteX12" fmla="*/ 1936750 w 2317749"/>
                <a:gd name="connsiteY12" fmla="*/ 469901 h 2558343"/>
                <a:gd name="connsiteX13" fmla="*/ 2101850 w 2317749"/>
                <a:gd name="connsiteY13" fmla="*/ 381001 h 255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7749" h="2558343">
                  <a:moveTo>
                    <a:pt x="2216149" y="0"/>
                  </a:moveTo>
                  <a:cubicBezTo>
                    <a:pt x="2279649" y="190500"/>
                    <a:pt x="2317749" y="380999"/>
                    <a:pt x="2317749" y="584199"/>
                  </a:cubicBezTo>
                  <a:cubicBezTo>
                    <a:pt x="2317748" y="1549399"/>
                    <a:pt x="1555748" y="2324099"/>
                    <a:pt x="615948" y="2362199"/>
                  </a:cubicBezTo>
                  <a:lnTo>
                    <a:pt x="615948" y="2501899"/>
                  </a:lnTo>
                  <a:cubicBezTo>
                    <a:pt x="615948" y="2552699"/>
                    <a:pt x="552448" y="2578099"/>
                    <a:pt x="514348" y="2539999"/>
                  </a:cubicBezTo>
                  <a:lnTo>
                    <a:pt x="19049" y="1993899"/>
                  </a:lnTo>
                  <a:cubicBezTo>
                    <a:pt x="-6351" y="1968500"/>
                    <a:pt x="-6350" y="1943100"/>
                    <a:pt x="19050" y="1917701"/>
                  </a:cubicBezTo>
                  <a:lnTo>
                    <a:pt x="514350" y="1371601"/>
                  </a:lnTo>
                  <a:cubicBezTo>
                    <a:pt x="552450" y="1333501"/>
                    <a:pt x="615950" y="1358901"/>
                    <a:pt x="615950" y="1409701"/>
                  </a:cubicBezTo>
                  <a:lnTo>
                    <a:pt x="615950" y="1524001"/>
                  </a:lnTo>
                  <a:cubicBezTo>
                    <a:pt x="1098550" y="1485901"/>
                    <a:pt x="1479550" y="1079501"/>
                    <a:pt x="1479550" y="584201"/>
                  </a:cubicBezTo>
                  <a:cubicBezTo>
                    <a:pt x="1479550" y="508001"/>
                    <a:pt x="1479550" y="431801"/>
                    <a:pt x="1454150" y="368301"/>
                  </a:cubicBezTo>
                  <a:lnTo>
                    <a:pt x="1936750" y="469901"/>
                  </a:lnTo>
                  <a:cubicBezTo>
                    <a:pt x="2012950" y="495301"/>
                    <a:pt x="2076450" y="444501"/>
                    <a:pt x="2101850" y="381001"/>
                  </a:cubicBezTo>
                  <a:close/>
                </a:path>
              </a:pathLst>
            </a:custGeom>
            <a:gradFill flip="none" rotWithShape="1">
              <a:gsLst>
                <a:gs pos="0">
                  <a:schemeClr val="accent5"/>
                </a:gs>
                <a:gs pos="100000">
                  <a:schemeClr val="accent1"/>
                </a:gs>
              </a:gsLst>
              <a:lin ang="10800000" scaled="1"/>
              <a:tileRect/>
            </a:gradFill>
            <a:ln w="6350">
              <a:solidFill>
                <a:schemeClr val="accent1">
                  <a:alpha val="70000"/>
                </a:schemeClr>
              </a:solidFill>
            </a:ln>
          </p:spPr>
          <p:txBody>
            <a:bodyPr/>
            <a:lstStyle/>
            <a:p>
              <a:endParaRPr lang="en-US" dirty="0"/>
            </a:p>
          </p:txBody>
        </p:sp>
        <p:sp>
          <p:nvSpPr>
            <p:cNvPr id="7" name="文本框 6">
              <a:extLst>
                <a:ext uri="{FF2B5EF4-FFF2-40B4-BE49-F238E27FC236}">
                  <a16:creationId xmlns:a16="http://schemas.microsoft.com/office/drawing/2014/main" id="{6983DD4E-A20F-4F7F-AAA0-14D69CC6133C}"/>
                </a:ext>
              </a:extLst>
            </p:cNvPr>
            <p:cNvSpPr txBox="1"/>
            <p:nvPr/>
          </p:nvSpPr>
          <p:spPr>
            <a:xfrm>
              <a:off x="6934651" y="4064351"/>
              <a:ext cx="842054" cy="461665"/>
            </a:xfrm>
            <a:prstGeom prst="rect">
              <a:avLst/>
            </a:prstGeom>
            <a:noFill/>
          </p:spPr>
          <p:txBody>
            <a:bodyPr wrap="square" rtlCol="0">
              <a:spAutoFit/>
            </a:bodyPr>
            <a:lstStyle/>
            <a:p>
              <a:r>
                <a:rPr lang="en-US" altLang="zh-CN" sz="2400" dirty="0">
                  <a:solidFill>
                    <a:schemeClr val="accent2">
                      <a:lumMod val="75000"/>
                    </a:schemeClr>
                  </a:solidFill>
                  <a:latin typeface="+mj-ea"/>
                  <a:ea typeface="+mj-ea"/>
                </a:rPr>
                <a:t>03</a:t>
              </a:r>
              <a:endParaRPr lang="zh-CN" altLang="en-US" sz="2400" dirty="0">
                <a:solidFill>
                  <a:schemeClr val="accent2">
                    <a:lumMod val="75000"/>
                  </a:schemeClr>
                </a:solidFill>
                <a:latin typeface="+mj-ea"/>
                <a:ea typeface="+mj-ea"/>
              </a:endParaRPr>
            </a:p>
          </p:txBody>
        </p:sp>
      </p:grpSp>
      <p:grpSp>
        <p:nvGrpSpPr>
          <p:cNvPr id="18" name="组合 17">
            <a:extLst>
              <a:ext uri="{FF2B5EF4-FFF2-40B4-BE49-F238E27FC236}">
                <a16:creationId xmlns:a16="http://schemas.microsoft.com/office/drawing/2014/main" id="{EA83F453-D7F9-4A36-9448-CB24E3C90E79}"/>
              </a:ext>
            </a:extLst>
          </p:cNvPr>
          <p:cNvGrpSpPr/>
          <p:nvPr/>
        </p:nvGrpSpPr>
        <p:grpSpPr>
          <a:xfrm>
            <a:off x="3978275" y="1933459"/>
            <a:ext cx="1793778" cy="3463463"/>
            <a:chOff x="3978275" y="1933459"/>
            <a:chExt cx="1793778" cy="3463463"/>
          </a:xfrm>
        </p:grpSpPr>
        <p:sp>
          <p:nvSpPr>
            <p:cNvPr id="3" name="Freeform: Shape 9">
              <a:extLst>
                <a:ext uri="{FF2B5EF4-FFF2-40B4-BE49-F238E27FC236}">
                  <a16:creationId xmlns:a16="http://schemas.microsoft.com/office/drawing/2014/main" id="{1A73D2E8-F453-4B20-BC92-893EAB718A70}"/>
                </a:ext>
              </a:extLst>
            </p:cNvPr>
            <p:cNvSpPr/>
            <p:nvPr/>
          </p:nvSpPr>
          <p:spPr>
            <a:xfrm>
              <a:off x="3978275" y="1933459"/>
              <a:ext cx="1793778" cy="3463463"/>
            </a:xfrm>
            <a:custGeom>
              <a:avLst/>
              <a:gdLst>
                <a:gd name="connsiteX0" fmla="*/ 2126453 w 2431291"/>
                <a:gd name="connsiteY0" fmla="*/ 829294 h 1251702"/>
                <a:gd name="connsiteX1" fmla="*/ 2100789 w 2431291"/>
                <a:gd name="connsiteY1" fmla="*/ 832137 h 1251702"/>
                <a:gd name="connsiteX2" fmla="*/ 1989490 w 2431291"/>
                <a:gd name="connsiteY2" fmla="*/ 750212 h 1251702"/>
                <a:gd name="connsiteX3" fmla="*/ 1873927 w 2431291"/>
                <a:gd name="connsiteY3" fmla="*/ 379162 h 1251702"/>
                <a:gd name="connsiteX4" fmla="*/ 1733450 w 2431291"/>
                <a:gd name="connsiteY4" fmla="*/ 483907 h 1251702"/>
                <a:gd name="connsiteX5" fmla="*/ 736928 w 2431291"/>
                <a:gd name="connsiteY5" fmla="*/ 256649 h 1251702"/>
                <a:gd name="connsiteX6" fmla="*/ 818695 w 2431291"/>
                <a:gd name="connsiteY6" fmla="*/ 209468 h 1251702"/>
                <a:gd name="connsiteX7" fmla="*/ 806850 w 2431291"/>
                <a:gd name="connsiteY7" fmla="*/ 131492 h 1251702"/>
                <a:gd name="connsiteX8" fmla="*/ 228164 w 2431291"/>
                <a:gd name="connsiteY8" fmla="*/ 1044 h 1251702"/>
                <a:gd name="connsiteX9" fmla="*/ 178417 w 2431291"/>
                <a:gd name="connsiteY9" fmla="*/ 29747 h 1251702"/>
                <a:gd name="connsiteX10" fmla="*/ 2012 w 2431291"/>
                <a:gd name="connsiteY10" fmla="*/ 596115 h 1251702"/>
                <a:gd name="connsiteX11" fmla="*/ 63604 w 2431291"/>
                <a:gd name="connsiteY11" fmla="*/ 645348 h 1251702"/>
                <a:gd name="connsiteX12" fmla="*/ 158400 w 2431291"/>
                <a:gd name="connsiteY12" fmla="*/ 590626 h 1251702"/>
                <a:gd name="connsiteX13" fmla="*/ 2066875 w 2431291"/>
                <a:gd name="connsiteY13" fmla="*/ 1061448 h 1251702"/>
                <a:gd name="connsiteX14" fmla="*/ 2431292 w 2431291"/>
                <a:gd name="connsiteY14" fmla="*/ 760517 h 1251702"/>
                <a:gd name="connsiteX15" fmla="*/ 2126453 w 2431291"/>
                <a:gd name="connsiteY15" fmla="*/ 829294 h 1251702"/>
                <a:gd name="connsiteX0" fmla="*/ 1491308 w 2431292"/>
                <a:gd name="connsiteY0" fmla="*/ 1519936 h 1519936"/>
                <a:gd name="connsiteX1" fmla="*/ 2100789 w 2431292"/>
                <a:gd name="connsiteY1" fmla="*/ 832137 h 1519936"/>
                <a:gd name="connsiteX2" fmla="*/ 1989490 w 2431292"/>
                <a:gd name="connsiteY2" fmla="*/ 750212 h 1519936"/>
                <a:gd name="connsiteX3" fmla="*/ 1873927 w 2431292"/>
                <a:gd name="connsiteY3" fmla="*/ 379162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2100789 w 2431292"/>
                <a:gd name="connsiteY1" fmla="*/ 832137 h 1519936"/>
                <a:gd name="connsiteX2" fmla="*/ 1989490 w 2431292"/>
                <a:gd name="connsiteY2" fmla="*/ 750212 h 1519936"/>
                <a:gd name="connsiteX3" fmla="*/ 1873927 w 2431292"/>
                <a:gd name="connsiteY3" fmla="*/ 379162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2100789 w 2431292"/>
                <a:gd name="connsiteY1" fmla="*/ 832137 h 1519936"/>
                <a:gd name="connsiteX2" fmla="*/ 1989490 w 2431292"/>
                <a:gd name="connsiteY2" fmla="*/ 750212 h 1519936"/>
                <a:gd name="connsiteX3" fmla="*/ 1873927 w 2431292"/>
                <a:gd name="connsiteY3" fmla="*/ 379162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989490 w 2431292"/>
                <a:gd name="connsiteY2" fmla="*/ 750212 h 1519936"/>
                <a:gd name="connsiteX3" fmla="*/ 1873927 w 2431292"/>
                <a:gd name="connsiteY3" fmla="*/ 379162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989490 w 2431292"/>
                <a:gd name="connsiteY2" fmla="*/ 750212 h 1519936"/>
                <a:gd name="connsiteX3" fmla="*/ 1873927 w 2431292"/>
                <a:gd name="connsiteY3" fmla="*/ 379162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989490 w 2431292"/>
                <a:gd name="connsiteY2" fmla="*/ 750212 h 1519936"/>
                <a:gd name="connsiteX3" fmla="*/ 1873927 w 2431292"/>
                <a:gd name="connsiteY3" fmla="*/ 379162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873927 w 2431292"/>
                <a:gd name="connsiteY3" fmla="*/ 379162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733450 w 2431292"/>
                <a:gd name="connsiteY4" fmla="*/ 483907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592623 w 2431292"/>
                <a:gd name="connsiteY4" fmla="*/ 1003224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592623 w 2431292"/>
                <a:gd name="connsiteY4" fmla="*/ 1003224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592623 w 2431292"/>
                <a:gd name="connsiteY4" fmla="*/ 1003224 h 1519936"/>
                <a:gd name="connsiteX5" fmla="*/ 736928 w 2431292"/>
                <a:gd name="connsiteY5" fmla="*/ 256649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592623 w 2431292"/>
                <a:gd name="connsiteY4" fmla="*/ 1003224 h 1519936"/>
                <a:gd name="connsiteX5" fmla="*/ 1298807 w 2431292"/>
                <a:gd name="connsiteY5" fmla="*/ 30592 h 1519936"/>
                <a:gd name="connsiteX6" fmla="*/ 818695 w 2431292"/>
                <a:gd name="connsiteY6" fmla="*/ 20946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592623 w 2431292"/>
                <a:gd name="connsiteY4" fmla="*/ 1003224 h 1519936"/>
                <a:gd name="connsiteX5" fmla="*/ 1298807 w 2431292"/>
                <a:gd name="connsiteY5" fmla="*/ 30592 h 1519936"/>
                <a:gd name="connsiteX6" fmla="*/ 1379860 w 2431292"/>
                <a:gd name="connsiteY6" fmla="*/ 7111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592623 w 2431292"/>
                <a:gd name="connsiteY4" fmla="*/ 1003224 h 1519936"/>
                <a:gd name="connsiteX5" fmla="*/ 1298807 w 2431292"/>
                <a:gd name="connsiteY5" fmla="*/ 30592 h 1519936"/>
                <a:gd name="connsiteX6" fmla="*/ 1379860 w 2431292"/>
                <a:gd name="connsiteY6" fmla="*/ 7111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592623 w 2431292"/>
                <a:gd name="connsiteY4" fmla="*/ 1003224 h 1519936"/>
                <a:gd name="connsiteX5" fmla="*/ 1298807 w 2431292"/>
                <a:gd name="connsiteY5" fmla="*/ 30592 h 1519936"/>
                <a:gd name="connsiteX6" fmla="*/ 1379860 w 2431292"/>
                <a:gd name="connsiteY6" fmla="*/ 71118 h 1519936"/>
                <a:gd name="connsiteX7" fmla="*/ 806850 w 2431292"/>
                <a:gd name="connsiteY7" fmla="*/ 131492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1519936 h 1519936"/>
                <a:gd name="connsiteX1" fmla="*/ 1481176 w 2431292"/>
                <a:gd name="connsiteY1" fmla="*/ 1499672 h 1519936"/>
                <a:gd name="connsiteX2" fmla="*/ 1491307 w 2431292"/>
                <a:gd name="connsiteY2" fmla="*/ 1357830 h 1519936"/>
                <a:gd name="connsiteX3" fmla="*/ 1754729 w 2431292"/>
                <a:gd name="connsiteY3" fmla="*/ 1074145 h 1519936"/>
                <a:gd name="connsiteX4" fmla="*/ 1592623 w 2431292"/>
                <a:gd name="connsiteY4" fmla="*/ 1003224 h 1519936"/>
                <a:gd name="connsiteX5" fmla="*/ 1298807 w 2431292"/>
                <a:gd name="connsiteY5" fmla="*/ 30592 h 1519936"/>
                <a:gd name="connsiteX6" fmla="*/ 1379860 w 2431292"/>
                <a:gd name="connsiteY6" fmla="*/ 71118 h 1519936"/>
                <a:gd name="connsiteX7" fmla="*/ 1440649 w 2431292"/>
                <a:gd name="connsiteY7" fmla="*/ 20460 h 1519936"/>
                <a:gd name="connsiteX8" fmla="*/ 228164 w 2431292"/>
                <a:gd name="connsiteY8" fmla="*/ 1044 h 1519936"/>
                <a:gd name="connsiteX9" fmla="*/ 178417 w 2431292"/>
                <a:gd name="connsiteY9" fmla="*/ 29747 h 1519936"/>
                <a:gd name="connsiteX10" fmla="*/ 2012 w 2431292"/>
                <a:gd name="connsiteY10" fmla="*/ 596115 h 1519936"/>
                <a:gd name="connsiteX11" fmla="*/ 63604 w 2431292"/>
                <a:gd name="connsiteY11" fmla="*/ 645348 h 1519936"/>
                <a:gd name="connsiteX12" fmla="*/ 158400 w 2431292"/>
                <a:gd name="connsiteY12" fmla="*/ 590626 h 1519936"/>
                <a:gd name="connsiteX13" fmla="*/ 2066875 w 2431292"/>
                <a:gd name="connsiteY13" fmla="*/ 1061448 h 1519936"/>
                <a:gd name="connsiteX14" fmla="*/ 2431292 w 2431292"/>
                <a:gd name="connsiteY14" fmla="*/ 760517 h 1519936"/>
                <a:gd name="connsiteX15" fmla="*/ 2126453 w 2431292"/>
                <a:gd name="connsiteY15" fmla="*/ 829294 h 1519936"/>
                <a:gd name="connsiteX0" fmla="*/ 1491308 w 2431292"/>
                <a:gd name="connsiteY0" fmla="*/ 2056713 h 2056713"/>
                <a:gd name="connsiteX1" fmla="*/ 1481176 w 2431292"/>
                <a:gd name="connsiteY1" fmla="*/ 2036449 h 2056713"/>
                <a:gd name="connsiteX2" fmla="*/ 1491307 w 2431292"/>
                <a:gd name="connsiteY2" fmla="*/ 1894607 h 2056713"/>
                <a:gd name="connsiteX3" fmla="*/ 1754729 w 2431292"/>
                <a:gd name="connsiteY3" fmla="*/ 1610922 h 2056713"/>
                <a:gd name="connsiteX4" fmla="*/ 1592623 w 2431292"/>
                <a:gd name="connsiteY4" fmla="*/ 1540001 h 2056713"/>
                <a:gd name="connsiteX5" fmla="*/ 1298807 w 2431292"/>
                <a:gd name="connsiteY5" fmla="*/ 567369 h 2056713"/>
                <a:gd name="connsiteX6" fmla="*/ 1379860 w 2431292"/>
                <a:gd name="connsiteY6" fmla="*/ 607895 h 2056713"/>
                <a:gd name="connsiteX7" fmla="*/ 1440649 w 2431292"/>
                <a:gd name="connsiteY7" fmla="*/ 557237 h 2056713"/>
                <a:gd name="connsiteX8" fmla="*/ 1258281 w 2431292"/>
                <a:gd name="connsiteY8" fmla="*/ 0 h 2056713"/>
                <a:gd name="connsiteX9" fmla="*/ 178417 w 2431292"/>
                <a:gd name="connsiteY9" fmla="*/ 566524 h 2056713"/>
                <a:gd name="connsiteX10" fmla="*/ 2012 w 2431292"/>
                <a:gd name="connsiteY10" fmla="*/ 1132892 h 2056713"/>
                <a:gd name="connsiteX11" fmla="*/ 63604 w 2431292"/>
                <a:gd name="connsiteY11" fmla="*/ 1182125 h 2056713"/>
                <a:gd name="connsiteX12" fmla="*/ 158400 w 2431292"/>
                <a:gd name="connsiteY12" fmla="*/ 1127403 h 2056713"/>
                <a:gd name="connsiteX13" fmla="*/ 2066875 w 2431292"/>
                <a:gd name="connsiteY13" fmla="*/ 1598225 h 2056713"/>
                <a:gd name="connsiteX14" fmla="*/ 2431292 w 2431292"/>
                <a:gd name="connsiteY14" fmla="*/ 1297294 h 2056713"/>
                <a:gd name="connsiteX15" fmla="*/ 2126453 w 2431292"/>
                <a:gd name="connsiteY15" fmla="*/ 1366071 h 2056713"/>
                <a:gd name="connsiteX0" fmla="*/ 1491308 w 2431292"/>
                <a:gd name="connsiteY0" fmla="*/ 2057874 h 2057874"/>
                <a:gd name="connsiteX1" fmla="*/ 1481176 w 2431292"/>
                <a:gd name="connsiteY1" fmla="*/ 2037610 h 2057874"/>
                <a:gd name="connsiteX2" fmla="*/ 1491307 w 2431292"/>
                <a:gd name="connsiteY2" fmla="*/ 1895768 h 2057874"/>
                <a:gd name="connsiteX3" fmla="*/ 1754729 w 2431292"/>
                <a:gd name="connsiteY3" fmla="*/ 1612083 h 2057874"/>
                <a:gd name="connsiteX4" fmla="*/ 1592623 w 2431292"/>
                <a:gd name="connsiteY4" fmla="*/ 1541162 h 2057874"/>
                <a:gd name="connsiteX5" fmla="*/ 1298807 w 2431292"/>
                <a:gd name="connsiteY5" fmla="*/ 568530 h 2057874"/>
                <a:gd name="connsiteX6" fmla="*/ 1379860 w 2431292"/>
                <a:gd name="connsiteY6" fmla="*/ 609056 h 2057874"/>
                <a:gd name="connsiteX7" fmla="*/ 1440649 w 2431292"/>
                <a:gd name="connsiteY7" fmla="*/ 558398 h 2057874"/>
                <a:gd name="connsiteX8" fmla="*/ 1258281 w 2431292"/>
                <a:gd name="connsiteY8" fmla="*/ 1161 h 2057874"/>
                <a:gd name="connsiteX9" fmla="*/ 178417 w 2431292"/>
                <a:gd name="connsiteY9" fmla="*/ 567685 h 2057874"/>
                <a:gd name="connsiteX10" fmla="*/ 2012 w 2431292"/>
                <a:gd name="connsiteY10" fmla="*/ 1134053 h 2057874"/>
                <a:gd name="connsiteX11" fmla="*/ 63604 w 2431292"/>
                <a:gd name="connsiteY11" fmla="*/ 1183286 h 2057874"/>
                <a:gd name="connsiteX12" fmla="*/ 158400 w 2431292"/>
                <a:gd name="connsiteY12" fmla="*/ 1128564 h 2057874"/>
                <a:gd name="connsiteX13" fmla="*/ 2066875 w 2431292"/>
                <a:gd name="connsiteY13" fmla="*/ 1599386 h 2057874"/>
                <a:gd name="connsiteX14" fmla="*/ 2431292 w 2431292"/>
                <a:gd name="connsiteY14" fmla="*/ 1298455 h 2057874"/>
                <a:gd name="connsiteX15" fmla="*/ 2126453 w 2431292"/>
                <a:gd name="connsiteY15" fmla="*/ 1367232 h 2057874"/>
                <a:gd name="connsiteX0" fmla="*/ 1491308 w 2431292"/>
                <a:gd name="connsiteY0" fmla="*/ 2067756 h 2067756"/>
                <a:gd name="connsiteX1" fmla="*/ 1481176 w 2431292"/>
                <a:gd name="connsiteY1" fmla="*/ 2047492 h 2067756"/>
                <a:gd name="connsiteX2" fmla="*/ 1491307 w 2431292"/>
                <a:gd name="connsiteY2" fmla="*/ 1905650 h 2067756"/>
                <a:gd name="connsiteX3" fmla="*/ 1754729 w 2431292"/>
                <a:gd name="connsiteY3" fmla="*/ 1621965 h 2067756"/>
                <a:gd name="connsiteX4" fmla="*/ 1592623 w 2431292"/>
                <a:gd name="connsiteY4" fmla="*/ 1551044 h 2067756"/>
                <a:gd name="connsiteX5" fmla="*/ 1298807 w 2431292"/>
                <a:gd name="connsiteY5" fmla="*/ 578412 h 2067756"/>
                <a:gd name="connsiteX6" fmla="*/ 1379860 w 2431292"/>
                <a:gd name="connsiteY6" fmla="*/ 618938 h 2067756"/>
                <a:gd name="connsiteX7" fmla="*/ 1440649 w 2431292"/>
                <a:gd name="connsiteY7" fmla="*/ 568280 h 2067756"/>
                <a:gd name="connsiteX8" fmla="*/ 1258281 w 2431292"/>
                <a:gd name="connsiteY8" fmla="*/ 11043 h 2067756"/>
                <a:gd name="connsiteX9" fmla="*/ 178417 w 2431292"/>
                <a:gd name="connsiteY9" fmla="*/ 577567 h 2067756"/>
                <a:gd name="connsiteX10" fmla="*/ 2012 w 2431292"/>
                <a:gd name="connsiteY10" fmla="*/ 1143935 h 2067756"/>
                <a:gd name="connsiteX11" fmla="*/ 63604 w 2431292"/>
                <a:gd name="connsiteY11" fmla="*/ 1193168 h 2067756"/>
                <a:gd name="connsiteX12" fmla="*/ 158400 w 2431292"/>
                <a:gd name="connsiteY12" fmla="*/ 1138446 h 2067756"/>
                <a:gd name="connsiteX13" fmla="*/ 2066875 w 2431292"/>
                <a:gd name="connsiteY13" fmla="*/ 1609268 h 2067756"/>
                <a:gd name="connsiteX14" fmla="*/ 2431292 w 2431292"/>
                <a:gd name="connsiteY14" fmla="*/ 1308337 h 2067756"/>
                <a:gd name="connsiteX15" fmla="*/ 2126453 w 2431292"/>
                <a:gd name="connsiteY15" fmla="*/ 1377114 h 2067756"/>
                <a:gd name="connsiteX0" fmla="*/ 1491308 w 2431292"/>
                <a:gd name="connsiteY0" fmla="*/ 2090906 h 2090906"/>
                <a:gd name="connsiteX1" fmla="*/ 1481176 w 2431292"/>
                <a:gd name="connsiteY1" fmla="*/ 2070642 h 2090906"/>
                <a:gd name="connsiteX2" fmla="*/ 1491307 w 2431292"/>
                <a:gd name="connsiteY2" fmla="*/ 1928800 h 2090906"/>
                <a:gd name="connsiteX3" fmla="*/ 1754729 w 2431292"/>
                <a:gd name="connsiteY3" fmla="*/ 1645115 h 2090906"/>
                <a:gd name="connsiteX4" fmla="*/ 1592623 w 2431292"/>
                <a:gd name="connsiteY4" fmla="*/ 1574194 h 2090906"/>
                <a:gd name="connsiteX5" fmla="*/ 1298807 w 2431292"/>
                <a:gd name="connsiteY5" fmla="*/ 601562 h 2090906"/>
                <a:gd name="connsiteX6" fmla="*/ 1379860 w 2431292"/>
                <a:gd name="connsiteY6" fmla="*/ 642088 h 2090906"/>
                <a:gd name="connsiteX7" fmla="*/ 1440649 w 2431292"/>
                <a:gd name="connsiteY7" fmla="*/ 591430 h 2090906"/>
                <a:gd name="connsiteX8" fmla="*/ 1258281 w 2431292"/>
                <a:gd name="connsiteY8" fmla="*/ 34193 h 2090906"/>
                <a:gd name="connsiteX9" fmla="*/ 1217754 w 2431292"/>
                <a:gd name="connsiteY9" fmla="*/ 3799 h 2090906"/>
                <a:gd name="connsiteX10" fmla="*/ 2012 w 2431292"/>
                <a:gd name="connsiteY10" fmla="*/ 1167085 h 2090906"/>
                <a:gd name="connsiteX11" fmla="*/ 63604 w 2431292"/>
                <a:gd name="connsiteY11" fmla="*/ 1216318 h 2090906"/>
                <a:gd name="connsiteX12" fmla="*/ 158400 w 2431292"/>
                <a:gd name="connsiteY12" fmla="*/ 1161596 h 2090906"/>
                <a:gd name="connsiteX13" fmla="*/ 2066875 w 2431292"/>
                <a:gd name="connsiteY13" fmla="*/ 1632418 h 2090906"/>
                <a:gd name="connsiteX14" fmla="*/ 2431292 w 2431292"/>
                <a:gd name="connsiteY14" fmla="*/ 1331487 h 2090906"/>
                <a:gd name="connsiteX15" fmla="*/ 2126453 w 2431292"/>
                <a:gd name="connsiteY15" fmla="*/ 1400264 h 2090906"/>
                <a:gd name="connsiteX0" fmla="*/ 1443386 w 2383370"/>
                <a:gd name="connsiteY0" fmla="*/ 2090906 h 2090906"/>
                <a:gd name="connsiteX1" fmla="*/ 1433254 w 2383370"/>
                <a:gd name="connsiteY1" fmla="*/ 2070642 h 2090906"/>
                <a:gd name="connsiteX2" fmla="*/ 1443385 w 2383370"/>
                <a:gd name="connsiteY2" fmla="*/ 1928800 h 2090906"/>
                <a:gd name="connsiteX3" fmla="*/ 1706807 w 2383370"/>
                <a:gd name="connsiteY3" fmla="*/ 1645115 h 2090906"/>
                <a:gd name="connsiteX4" fmla="*/ 1544701 w 2383370"/>
                <a:gd name="connsiteY4" fmla="*/ 1574194 h 2090906"/>
                <a:gd name="connsiteX5" fmla="*/ 1250885 w 2383370"/>
                <a:gd name="connsiteY5" fmla="*/ 601562 h 2090906"/>
                <a:gd name="connsiteX6" fmla="*/ 1331938 w 2383370"/>
                <a:gd name="connsiteY6" fmla="*/ 642088 h 2090906"/>
                <a:gd name="connsiteX7" fmla="*/ 1392727 w 2383370"/>
                <a:gd name="connsiteY7" fmla="*/ 591430 h 2090906"/>
                <a:gd name="connsiteX8" fmla="*/ 1210359 w 2383370"/>
                <a:gd name="connsiteY8" fmla="*/ 34193 h 2090906"/>
                <a:gd name="connsiteX9" fmla="*/ 1169832 w 2383370"/>
                <a:gd name="connsiteY9" fmla="*/ 3799 h 2090906"/>
                <a:gd name="connsiteX10" fmla="*/ 582200 w 2383370"/>
                <a:gd name="connsiteY10" fmla="*/ 135510 h 2090906"/>
                <a:gd name="connsiteX11" fmla="*/ 15682 w 2383370"/>
                <a:gd name="connsiteY11" fmla="*/ 1216318 h 2090906"/>
                <a:gd name="connsiteX12" fmla="*/ 110478 w 2383370"/>
                <a:gd name="connsiteY12" fmla="*/ 1161596 h 2090906"/>
                <a:gd name="connsiteX13" fmla="*/ 2018953 w 2383370"/>
                <a:gd name="connsiteY13" fmla="*/ 1632418 h 2090906"/>
                <a:gd name="connsiteX14" fmla="*/ 2383370 w 2383370"/>
                <a:gd name="connsiteY14" fmla="*/ 1331487 h 2090906"/>
                <a:gd name="connsiteX15" fmla="*/ 2078531 w 2383370"/>
                <a:gd name="connsiteY15" fmla="*/ 1400264 h 2090906"/>
                <a:gd name="connsiteX0" fmla="*/ 1429114 w 2369098"/>
                <a:gd name="connsiteY0" fmla="*/ 2090906 h 2090906"/>
                <a:gd name="connsiteX1" fmla="*/ 1418982 w 2369098"/>
                <a:gd name="connsiteY1" fmla="*/ 2070642 h 2090906"/>
                <a:gd name="connsiteX2" fmla="*/ 1429113 w 2369098"/>
                <a:gd name="connsiteY2" fmla="*/ 1928800 h 2090906"/>
                <a:gd name="connsiteX3" fmla="*/ 1692535 w 2369098"/>
                <a:gd name="connsiteY3" fmla="*/ 1645115 h 2090906"/>
                <a:gd name="connsiteX4" fmla="*/ 1530429 w 2369098"/>
                <a:gd name="connsiteY4" fmla="*/ 1574194 h 2090906"/>
                <a:gd name="connsiteX5" fmla="*/ 1236613 w 2369098"/>
                <a:gd name="connsiteY5" fmla="*/ 601562 h 2090906"/>
                <a:gd name="connsiteX6" fmla="*/ 1317666 w 2369098"/>
                <a:gd name="connsiteY6" fmla="*/ 642088 h 2090906"/>
                <a:gd name="connsiteX7" fmla="*/ 1378455 w 2369098"/>
                <a:gd name="connsiteY7" fmla="*/ 591430 h 2090906"/>
                <a:gd name="connsiteX8" fmla="*/ 1196087 w 2369098"/>
                <a:gd name="connsiteY8" fmla="*/ 34193 h 2090906"/>
                <a:gd name="connsiteX9" fmla="*/ 1155560 w 2369098"/>
                <a:gd name="connsiteY9" fmla="*/ 3799 h 2090906"/>
                <a:gd name="connsiteX10" fmla="*/ 567928 w 2369098"/>
                <a:gd name="connsiteY10" fmla="*/ 135510 h 2090906"/>
                <a:gd name="connsiteX11" fmla="*/ 1410 w 2369098"/>
                <a:gd name="connsiteY11" fmla="*/ 1216318 h 2090906"/>
                <a:gd name="connsiteX12" fmla="*/ 96206 w 2369098"/>
                <a:gd name="connsiteY12" fmla="*/ 1161596 h 2090906"/>
                <a:gd name="connsiteX13" fmla="*/ 2004681 w 2369098"/>
                <a:gd name="connsiteY13" fmla="*/ 1632418 h 2090906"/>
                <a:gd name="connsiteX14" fmla="*/ 2369098 w 2369098"/>
                <a:gd name="connsiteY14" fmla="*/ 1331487 h 2090906"/>
                <a:gd name="connsiteX15" fmla="*/ 2064259 w 2369098"/>
                <a:gd name="connsiteY15" fmla="*/ 1400264 h 2090906"/>
                <a:gd name="connsiteX0" fmla="*/ 1427704 w 2367688"/>
                <a:gd name="connsiteY0" fmla="*/ 2090906 h 2090906"/>
                <a:gd name="connsiteX1" fmla="*/ 1417572 w 2367688"/>
                <a:gd name="connsiteY1" fmla="*/ 2070642 h 2090906"/>
                <a:gd name="connsiteX2" fmla="*/ 1427703 w 2367688"/>
                <a:gd name="connsiteY2" fmla="*/ 1928800 h 2090906"/>
                <a:gd name="connsiteX3" fmla="*/ 1691125 w 2367688"/>
                <a:gd name="connsiteY3" fmla="*/ 1645115 h 2090906"/>
                <a:gd name="connsiteX4" fmla="*/ 1529019 w 2367688"/>
                <a:gd name="connsiteY4" fmla="*/ 1574194 h 2090906"/>
                <a:gd name="connsiteX5" fmla="*/ 1235203 w 2367688"/>
                <a:gd name="connsiteY5" fmla="*/ 601562 h 2090906"/>
                <a:gd name="connsiteX6" fmla="*/ 1316256 w 2367688"/>
                <a:gd name="connsiteY6" fmla="*/ 642088 h 2090906"/>
                <a:gd name="connsiteX7" fmla="*/ 1377045 w 2367688"/>
                <a:gd name="connsiteY7" fmla="*/ 591430 h 2090906"/>
                <a:gd name="connsiteX8" fmla="*/ 1194677 w 2367688"/>
                <a:gd name="connsiteY8" fmla="*/ 34193 h 2090906"/>
                <a:gd name="connsiteX9" fmla="*/ 1154150 w 2367688"/>
                <a:gd name="connsiteY9" fmla="*/ 3799 h 2090906"/>
                <a:gd name="connsiteX10" fmla="*/ 566518 w 2367688"/>
                <a:gd name="connsiteY10" fmla="*/ 135510 h 2090906"/>
                <a:gd name="connsiteX11" fmla="*/ 0 w 2367688"/>
                <a:gd name="connsiteY11" fmla="*/ 1216318 h 2090906"/>
                <a:gd name="connsiteX12" fmla="*/ 94796 w 2367688"/>
                <a:gd name="connsiteY12" fmla="*/ 1161596 h 2090906"/>
                <a:gd name="connsiteX13" fmla="*/ 2003271 w 2367688"/>
                <a:gd name="connsiteY13" fmla="*/ 1632418 h 2090906"/>
                <a:gd name="connsiteX14" fmla="*/ 2367688 w 2367688"/>
                <a:gd name="connsiteY14" fmla="*/ 1331487 h 2090906"/>
                <a:gd name="connsiteX15" fmla="*/ 2062849 w 2367688"/>
                <a:gd name="connsiteY15" fmla="*/ 1400264 h 2090906"/>
                <a:gd name="connsiteX0" fmla="*/ 1332908 w 2272892"/>
                <a:gd name="connsiteY0" fmla="*/ 2090906 h 2090906"/>
                <a:gd name="connsiteX1" fmla="*/ 1322776 w 2272892"/>
                <a:gd name="connsiteY1" fmla="*/ 2070642 h 2090906"/>
                <a:gd name="connsiteX2" fmla="*/ 1332907 w 2272892"/>
                <a:gd name="connsiteY2" fmla="*/ 1928800 h 2090906"/>
                <a:gd name="connsiteX3" fmla="*/ 1596329 w 2272892"/>
                <a:gd name="connsiteY3" fmla="*/ 1645115 h 2090906"/>
                <a:gd name="connsiteX4" fmla="*/ 1434223 w 2272892"/>
                <a:gd name="connsiteY4" fmla="*/ 1574194 h 2090906"/>
                <a:gd name="connsiteX5" fmla="*/ 1140407 w 2272892"/>
                <a:gd name="connsiteY5" fmla="*/ 601562 h 2090906"/>
                <a:gd name="connsiteX6" fmla="*/ 1221460 w 2272892"/>
                <a:gd name="connsiteY6" fmla="*/ 642088 h 2090906"/>
                <a:gd name="connsiteX7" fmla="*/ 1282249 w 2272892"/>
                <a:gd name="connsiteY7" fmla="*/ 591430 h 2090906"/>
                <a:gd name="connsiteX8" fmla="*/ 1099881 w 2272892"/>
                <a:gd name="connsiteY8" fmla="*/ 34193 h 2090906"/>
                <a:gd name="connsiteX9" fmla="*/ 1059354 w 2272892"/>
                <a:gd name="connsiteY9" fmla="*/ 3799 h 2090906"/>
                <a:gd name="connsiteX10" fmla="*/ 471722 w 2272892"/>
                <a:gd name="connsiteY10" fmla="*/ 135510 h 2090906"/>
                <a:gd name="connsiteX11" fmla="*/ 461591 w 2272892"/>
                <a:gd name="connsiteY11" fmla="*/ 206431 h 2090906"/>
                <a:gd name="connsiteX12" fmla="*/ 0 w 2272892"/>
                <a:gd name="connsiteY12" fmla="*/ 1161596 h 2090906"/>
                <a:gd name="connsiteX13" fmla="*/ 1908475 w 2272892"/>
                <a:gd name="connsiteY13" fmla="*/ 1632418 h 2090906"/>
                <a:gd name="connsiteX14" fmla="*/ 2272892 w 2272892"/>
                <a:gd name="connsiteY14" fmla="*/ 1331487 h 2090906"/>
                <a:gd name="connsiteX15" fmla="*/ 1968053 w 2272892"/>
                <a:gd name="connsiteY15" fmla="*/ 1400264 h 2090906"/>
                <a:gd name="connsiteX0" fmla="*/ 889670 w 1829654"/>
                <a:gd name="connsiteY0" fmla="*/ 2090906 h 2090906"/>
                <a:gd name="connsiteX1" fmla="*/ 879538 w 1829654"/>
                <a:gd name="connsiteY1" fmla="*/ 2070642 h 2090906"/>
                <a:gd name="connsiteX2" fmla="*/ 889669 w 1829654"/>
                <a:gd name="connsiteY2" fmla="*/ 1928800 h 2090906"/>
                <a:gd name="connsiteX3" fmla="*/ 1153091 w 1829654"/>
                <a:gd name="connsiteY3" fmla="*/ 1645115 h 2090906"/>
                <a:gd name="connsiteX4" fmla="*/ 990985 w 1829654"/>
                <a:gd name="connsiteY4" fmla="*/ 1574194 h 2090906"/>
                <a:gd name="connsiteX5" fmla="*/ 697169 w 1829654"/>
                <a:gd name="connsiteY5" fmla="*/ 601562 h 2090906"/>
                <a:gd name="connsiteX6" fmla="*/ 778222 w 1829654"/>
                <a:gd name="connsiteY6" fmla="*/ 642088 h 2090906"/>
                <a:gd name="connsiteX7" fmla="*/ 839011 w 1829654"/>
                <a:gd name="connsiteY7" fmla="*/ 591430 h 2090906"/>
                <a:gd name="connsiteX8" fmla="*/ 656643 w 1829654"/>
                <a:gd name="connsiteY8" fmla="*/ 34193 h 2090906"/>
                <a:gd name="connsiteX9" fmla="*/ 616116 w 1829654"/>
                <a:gd name="connsiteY9" fmla="*/ 3799 h 2090906"/>
                <a:gd name="connsiteX10" fmla="*/ 28484 w 1829654"/>
                <a:gd name="connsiteY10" fmla="*/ 135510 h 2090906"/>
                <a:gd name="connsiteX11" fmla="*/ 18353 w 1829654"/>
                <a:gd name="connsiteY11" fmla="*/ 206431 h 2090906"/>
                <a:gd name="connsiteX12" fmla="*/ 119669 w 1829654"/>
                <a:gd name="connsiteY12" fmla="*/ 267221 h 2090906"/>
                <a:gd name="connsiteX13" fmla="*/ 1465237 w 1829654"/>
                <a:gd name="connsiteY13" fmla="*/ 1632418 h 2090906"/>
                <a:gd name="connsiteX14" fmla="*/ 1829654 w 1829654"/>
                <a:gd name="connsiteY14" fmla="*/ 1331487 h 2090906"/>
                <a:gd name="connsiteX15" fmla="*/ 1524815 w 1829654"/>
                <a:gd name="connsiteY15" fmla="*/ 1400264 h 2090906"/>
                <a:gd name="connsiteX0" fmla="*/ 889670 w 1829654"/>
                <a:gd name="connsiteY0" fmla="*/ 2090906 h 2090906"/>
                <a:gd name="connsiteX1" fmla="*/ 879538 w 1829654"/>
                <a:gd name="connsiteY1" fmla="*/ 2070642 h 2090906"/>
                <a:gd name="connsiteX2" fmla="*/ 889669 w 1829654"/>
                <a:gd name="connsiteY2" fmla="*/ 1928800 h 2090906"/>
                <a:gd name="connsiteX3" fmla="*/ 1153091 w 1829654"/>
                <a:gd name="connsiteY3" fmla="*/ 1645115 h 2090906"/>
                <a:gd name="connsiteX4" fmla="*/ 990985 w 1829654"/>
                <a:gd name="connsiteY4" fmla="*/ 1574194 h 2090906"/>
                <a:gd name="connsiteX5" fmla="*/ 697169 w 1829654"/>
                <a:gd name="connsiteY5" fmla="*/ 601562 h 2090906"/>
                <a:gd name="connsiteX6" fmla="*/ 778222 w 1829654"/>
                <a:gd name="connsiteY6" fmla="*/ 642088 h 2090906"/>
                <a:gd name="connsiteX7" fmla="*/ 839011 w 1829654"/>
                <a:gd name="connsiteY7" fmla="*/ 591430 h 2090906"/>
                <a:gd name="connsiteX8" fmla="*/ 656643 w 1829654"/>
                <a:gd name="connsiteY8" fmla="*/ 34193 h 2090906"/>
                <a:gd name="connsiteX9" fmla="*/ 616116 w 1829654"/>
                <a:gd name="connsiteY9" fmla="*/ 3799 h 2090906"/>
                <a:gd name="connsiteX10" fmla="*/ 28484 w 1829654"/>
                <a:gd name="connsiteY10" fmla="*/ 135510 h 2090906"/>
                <a:gd name="connsiteX11" fmla="*/ 18353 w 1829654"/>
                <a:gd name="connsiteY11" fmla="*/ 206431 h 2090906"/>
                <a:gd name="connsiteX12" fmla="*/ 119669 w 1829654"/>
                <a:gd name="connsiteY12" fmla="*/ 267221 h 2090906"/>
                <a:gd name="connsiteX13" fmla="*/ 1465237 w 1829654"/>
                <a:gd name="connsiteY13" fmla="*/ 1632418 h 2090906"/>
                <a:gd name="connsiteX14" fmla="*/ 1829654 w 1829654"/>
                <a:gd name="connsiteY14" fmla="*/ 1331487 h 2090906"/>
                <a:gd name="connsiteX15" fmla="*/ 1524815 w 1829654"/>
                <a:gd name="connsiteY15" fmla="*/ 1400264 h 2090906"/>
                <a:gd name="connsiteX0" fmla="*/ 916087 w 1856071"/>
                <a:gd name="connsiteY0" fmla="*/ 2090906 h 2090906"/>
                <a:gd name="connsiteX1" fmla="*/ 905955 w 1856071"/>
                <a:gd name="connsiteY1" fmla="*/ 2070642 h 2090906"/>
                <a:gd name="connsiteX2" fmla="*/ 916086 w 1856071"/>
                <a:gd name="connsiteY2" fmla="*/ 1928800 h 2090906"/>
                <a:gd name="connsiteX3" fmla="*/ 1179508 w 1856071"/>
                <a:gd name="connsiteY3" fmla="*/ 1645115 h 2090906"/>
                <a:gd name="connsiteX4" fmla="*/ 1017402 w 1856071"/>
                <a:gd name="connsiteY4" fmla="*/ 1574194 h 2090906"/>
                <a:gd name="connsiteX5" fmla="*/ 723586 w 1856071"/>
                <a:gd name="connsiteY5" fmla="*/ 601562 h 2090906"/>
                <a:gd name="connsiteX6" fmla="*/ 804639 w 1856071"/>
                <a:gd name="connsiteY6" fmla="*/ 642088 h 2090906"/>
                <a:gd name="connsiteX7" fmla="*/ 865428 w 1856071"/>
                <a:gd name="connsiteY7" fmla="*/ 591430 h 2090906"/>
                <a:gd name="connsiteX8" fmla="*/ 683060 w 1856071"/>
                <a:gd name="connsiteY8" fmla="*/ 34193 h 2090906"/>
                <a:gd name="connsiteX9" fmla="*/ 642533 w 1856071"/>
                <a:gd name="connsiteY9" fmla="*/ 3799 h 2090906"/>
                <a:gd name="connsiteX10" fmla="*/ 54901 w 1856071"/>
                <a:gd name="connsiteY10" fmla="*/ 135510 h 2090906"/>
                <a:gd name="connsiteX11" fmla="*/ 44770 w 1856071"/>
                <a:gd name="connsiteY11" fmla="*/ 206431 h 2090906"/>
                <a:gd name="connsiteX12" fmla="*/ 146086 w 1856071"/>
                <a:gd name="connsiteY12" fmla="*/ 267221 h 2090906"/>
                <a:gd name="connsiteX13" fmla="*/ 1491654 w 1856071"/>
                <a:gd name="connsiteY13" fmla="*/ 1632418 h 2090906"/>
                <a:gd name="connsiteX14" fmla="*/ 1856071 w 1856071"/>
                <a:gd name="connsiteY14" fmla="*/ 1331487 h 2090906"/>
                <a:gd name="connsiteX15" fmla="*/ 1551232 w 1856071"/>
                <a:gd name="connsiteY15" fmla="*/ 1400264 h 2090906"/>
                <a:gd name="connsiteX0" fmla="*/ 934930 w 1874914"/>
                <a:gd name="connsiteY0" fmla="*/ 2090906 h 2151696"/>
                <a:gd name="connsiteX1" fmla="*/ 924798 w 1874914"/>
                <a:gd name="connsiteY1" fmla="*/ 2070642 h 2151696"/>
                <a:gd name="connsiteX2" fmla="*/ 934929 w 1874914"/>
                <a:gd name="connsiteY2" fmla="*/ 1928800 h 2151696"/>
                <a:gd name="connsiteX3" fmla="*/ 1198351 w 1874914"/>
                <a:gd name="connsiteY3" fmla="*/ 1645115 h 2151696"/>
                <a:gd name="connsiteX4" fmla="*/ 1036245 w 1874914"/>
                <a:gd name="connsiteY4" fmla="*/ 1574194 h 2151696"/>
                <a:gd name="connsiteX5" fmla="*/ 742429 w 1874914"/>
                <a:gd name="connsiteY5" fmla="*/ 601562 h 2151696"/>
                <a:gd name="connsiteX6" fmla="*/ 823482 w 1874914"/>
                <a:gd name="connsiteY6" fmla="*/ 642088 h 2151696"/>
                <a:gd name="connsiteX7" fmla="*/ 884271 w 1874914"/>
                <a:gd name="connsiteY7" fmla="*/ 591430 h 2151696"/>
                <a:gd name="connsiteX8" fmla="*/ 701903 w 1874914"/>
                <a:gd name="connsiteY8" fmla="*/ 34193 h 2151696"/>
                <a:gd name="connsiteX9" fmla="*/ 661376 w 1874914"/>
                <a:gd name="connsiteY9" fmla="*/ 3799 h 2151696"/>
                <a:gd name="connsiteX10" fmla="*/ 73744 w 1874914"/>
                <a:gd name="connsiteY10" fmla="*/ 135510 h 2151696"/>
                <a:gd name="connsiteX11" fmla="*/ 63613 w 1874914"/>
                <a:gd name="connsiteY11" fmla="*/ 206431 h 2151696"/>
                <a:gd name="connsiteX12" fmla="*/ 164929 w 1874914"/>
                <a:gd name="connsiteY12" fmla="*/ 267221 h 2151696"/>
                <a:gd name="connsiteX13" fmla="*/ 712034 w 1874914"/>
                <a:gd name="connsiteY13" fmla="*/ 2151696 h 2151696"/>
                <a:gd name="connsiteX14" fmla="*/ 1874914 w 1874914"/>
                <a:gd name="connsiteY14" fmla="*/ 1331487 h 2151696"/>
                <a:gd name="connsiteX15" fmla="*/ 1570075 w 1874914"/>
                <a:gd name="connsiteY15" fmla="*/ 1400264 h 2151696"/>
                <a:gd name="connsiteX0" fmla="*/ 934930 w 1874914"/>
                <a:gd name="connsiteY0" fmla="*/ 2090906 h 2157558"/>
                <a:gd name="connsiteX1" fmla="*/ 924798 w 1874914"/>
                <a:gd name="connsiteY1" fmla="*/ 2070642 h 2157558"/>
                <a:gd name="connsiteX2" fmla="*/ 934929 w 1874914"/>
                <a:gd name="connsiteY2" fmla="*/ 1928800 h 2157558"/>
                <a:gd name="connsiteX3" fmla="*/ 1198351 w 1874914"/>
                <a:gd name="connsiteY3" fmla="*/ 1645115 h 2157558"/>
                <a:gd name="connsiteX4" fmla="*/ 1036245 w 1874914"/>
                <a:gd name="connsiteY4" fmla="*/ 1574194 h 2157558"/>
                <a:gd name="connsiteX5" fmla="*/ 742429 w 1874914"/>
                <a:gd name="connsiteY5" fmla="*/ 601562 h 2157558"/>
                <a:gd name="connsiteX6" fmla="*/ 823482 w 1874914"/>
                <a:gd name="connsiteY6" fmla="*/ 642088 h 2157558"/>
                <a:gd name="connsiteX7" fmla="*/ 884271 w 1874914"/>
                <a:gd name="connsiteY7" fmla="*/ 591430 h 2157558"/>
                <a:gd name="connsiteX8" fmla="*/ 701903 w 1874914"/>
                <a:gd name="connsiteY8" fmla="*/ 34193 h 2157558"/>
                <a:gd name="connsiteX9" fmla="*/ 661376 w 1874914"/>
                <a:gd name="connsiteY9" fmla="*/ 3799 h 2157558"/>
                <a:gd name="connsiteX10" fmla="*/ 73744 w 1874914"/>
                <a:gd name="connsiteY10" fmla="*/ 135510 h 2157558"/>
                <a:gd name="connsiteX11" fmla="*/ 63613 w 1874914"/>
                <a:gd name="connsiteY11" fmla="*/ 206431 h 2157558"/>
                <a:gd name="connsiteX12" fmla="*/ 164929 w 1874914"/>
                <a:gd name="connsiteY12" fmla="*/ 267221 h 2157558"/>
                <a:gd name="connsiteX13" fmla="*/ 712034 w 1874914"/>
                <a:gd name="connsiteY13" fmla="*/ 2151696 h 2157558"/>
                <a:gd name="connsiteX14" fmla="*/ 1874914 w 1874914"/>
                <a:gd name="connsiteY14" fmla="*/ 1331487 h 2157558"/>
                <a:gd name="connsiteX15" fmla="*/ 1570075 w 1874914"/>
                <a:gd name="connsiteY15" fmla="*/ 1400264 h 2157558"/>
                <a:gd name="connsiteX0" fmla="*/ 934930 w 1874914"/>
                <a:gd name="connsiteY0" fmla="*/ 2090906 h 2191666"/>
                <a:gd name="connsiteX1" fmla="*/ 924798 w 1874914"/>
                <a:gd name="connsiteY1" fmla="*/ 2070642 h 2191666"/>
                <a:gd name="connsiteX2" fmla="*/ 934929 w 1874914"/>
                <a:gd name="connsiteY2" fmla="*/ 1928800 h 2191666"/>
                <a:gd name="connsiteX3" fmla="*/ 1198351 w 1874914"/>
                <a:gd name="connsiteY3" fmla="*/ 1645115 h 2191666"/>
                <a:gd name="connsiteX4" fmla="*/ 1036245 w 1874914"/>
                <a:gd name="connsiteY4" fmla="*/ 1574194 h 2191666"/>
                <a:gd name="connsiteX5" fmla="*/ 742429 w 1874914"/>
                <a:gd name="connsiteY5" fmla="*/ 601562 h 2191666"/>
                <a:gd name="connsiteX6" fmla="*/ 823482 w 1874914"/>
                <a:gd name="connsiteY6" fmla="*/ 642088 h 2191666"/>
                <a:gd name="connsiteX7" fmla="*/ 884271 w 1874914"/>
                <a:gd name="connsiteY7" fmla="*/ 591430 h 2191666"/>
                <a:gd name="connsiteX8" fmla="*/ 701903 w 1874914"/>
                <a:gd name="connsiteY8" fmla="*/ 34193 h 2191666"/>
                <a:gd name="connsiteX9" fmla="*/ 661376 w 1874914"/>
                <a:gd name="connsiteY9" fmla="*/ 3799 h 2191666"/>
                <a:gd name="connsiteX10" fmla="*/ 73744 w 1874914"/>
                <a:gd name="connsiteY10" fmla="*/ 135510 h 2191666"/>
                <a:gd name="connsiteX11" fmla="*/ 63613 w 1874914"/>
                <a:gd name="connsiteY11" fmla="*/ 206431 h 2191666"/>
                <a:gd name="connsiteX12" fmla="*/ 164929 w 1874914"/>
                <a:gd name="connsiteY12" fmla="*/ 267221 h 2191666"/>
                <a:gd name="connsiteX13" fmla="*/ 712034 w 1874914"/>
                <a:gd name="connsiteY13" fmla="*/ 2151696 h 2191666"/>
                <a:gd name="connsiteX14" fmla="*/ 1874914 w 1874914"/>
                <a:gd name="connsiteY14" fmla="*/ 1331487 h 2191666"/>
                <a:gd name="connsiteX15" fmla="*/ 1570075 w 1874914"/>
                <a:gd name="connsiteY15" fmla="*/ 1400264 h 2191666"/>
                <a:gd name="connsiteX0" fmla="*/ 934930 w 1570075"/>
                <a:gd name="connsiteY0" fmla="*/ 2090906 h 2313800"/>
                <a:gd name="connsiteX1" fmla="*/ 924798 w 1570075"/>
                <a:gd name="connsiteY1" fmla="*/ 2070642 h 2313800"/>
                <a:gd name="connsiteX2" fmla="*/ 934929 w 1570075"/>
                <a:gd name="connsiteY2" fmla="*/ 1928800 h 2313800"/>
                <a:gd name="connsiteX3" fmla="*/ 1198351 w 1570075"/>
                <a:gd name="connsiteY3" fmla="*/ 1645115 h 2313800"/>
                <a:gd name="connsiteX4" fmla="*/ 1036245 w 1570075"/>
                <a:gd name="connsiteY4" fmla="*/ 1574194 h 2313800"/>
                <a:gd name="connsiteX5" fmla="*/ 742429 w 1570075"/>
                <a:gd name="connsiteY5" fmla="*/ 601562 h 2313800"/>
                <a:gd name="connsiteX6" fmla="*/ 823482 w 1570075"/>
                <a:gd name="connsiteY6" fmla="*/ 642088 h 2313800"/>
                <a:gd name="connsiteX7" fmla="*/ 884271 w 1570075"/>
                <a:gd name="connsiteY7" fmla="*/ 591430 h 2313800"/>
                <a:gd name="connsiteX8" fmla="*/ 701903 w 1570075"/>
                <a:gd name="connsiteY8" fmla="*/ 34193 h 2313800"/>
                <a:gd name="connsiteX9" fmla="*/ 661376 w 1570075"/>
                <a:gd name="connsiteY9" fmla="*/ 3799 h 2313800"/>
                <a:gd name="connsiteX10" fmla="*/ 73744 w 1570075"/>
                <a:gd name="connsiteY10" fmla="*/ 135510 h 2313800"/>
                <a:gd name="connsiteX11" fmla="*/ 63613 w 1570075"/>
                <a:gd name="connsiteY11" fmla="*/ 206431 h 2313800"/>
                <a:gd name="connsiteX12" fmla="*/ 164929 w 1570075"/>
                <a:gd name="connsiteY12" fmla="*/ 267221 h 2313800"/>
                <a:gd name="connsiteX13" fmla="*/ 712034 w 1570075"/>
                <a:gd name="connsiteY13" fmla="*/ 2151696 h 2313800"/>
                <a:gd name="connsiteX14" fmla="*/ 1147692 w 1570075"/>
                <a:gd name="connsiteY14" fmla="*/ 2313800 h 2313800"/>
                <a:gd name="connsiteX15" fmla="*/ 1570075 w 1570075"/>
                <a:gd name="connsiteY15" fmla="*/ 1400264 h 2313800"/>
                <a:gd name="connsiteX0" fmla="*/ 934930 w 1198351"/>
                <a:gd name="connsiteY0" fmla="*/ 2090906 h 2313800"/>
                <a:gd name="connsiteX1" fmla="*/ 924798 w 1198351"/>
                <a:gd name="connsiteY1" fmla="*/ 2070642 h 2313800"/>
                <a:gd name="connsiteX2" fmla="*/ 934929 w 1198351"/>
                <a:gd name="connsiteY2" fmla="*/ 1928800 h 2313800"/>
                <a:gd name="connsiteX3" fmla="*/ 1198351 w 1198351"/>
                <a:gd name="connsiteY3" fmla="*/ 1645115 h 2313800"/>
                <a:gd name="connsiteX4" fmla="*/ 1036245 w 1198351"/>
                <a:gd name="connsiteY4" fmla="*/ 1574194 h 2313800"/>
                <a:gd name="connsiteX5" fmla="*/ 742429 w 1198351"/>
                <a:gd name="connsiteY5" fmla="*/ 601562 h 2313800"/>
                <a:gd name="connsiteX6" fmla="*/ 823482 w 1198351"/>
                <a:gd name="connsiteY6" fmla="*/ 642088 h 2313800"/>
                <a:gd name="connsiteX7" fmla="*/ 884271 w 1198351"/>
                <a:gd name="connsiteY7" fmla="*/ 591430 h 2313800"/>
                <a:gd name="connsiteX8" fmla="*/ 701903 w 1198351"/>
                <a:gd name="connsiteY8" fmla="*/ 34193 h 2313800"/>
                <a:gd name="connsiteX9" fmla="*/ 661376 w 1198351"/>
                <a:gd name="connsiteY9" fmla="*/ 3799 h 2313800"/>
                <a:gd name="connsiteX10" fmla="*/ 73744 w 1198351"/>
                <a:gd name="connsiteY10" fmla="*/ 135510 h 2313800"/>
                <a:gd name="connsiteX11" fmla="*/ 63613 w 1198351"/>
                <a:gd name="connsiteY11" fmla="*/ 206431 h 2313800"/>
                <a:gd name="connsiteX12" fmla="*/ 164929 w 1198351"/>
                <a:gd name="connsiteY12" fmla="*/ 267221 h 2313800"/>
                <a:gd name="connsiteX13" fmla="*/ 712034 w 1198351"/>
                <a:gd name="connsiteY13" fmla="*/ 2151696 h 2313800"/>
                <a:gd name="connsiteX14" fmla="*/ 1147692 w 1198351"/>
                <a:gd name="connsiteY14" fmla="*/ 2313800 h 2313800"/>
                <a:gd name="connsiteX15" fmla="*/ 934929 w 1198351"/>
                <a:gd name="connsiteY15" fmla="*/ 2090905 h 231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8351" h="2313800">
                  <a:moveTo>
                    <a:pt x="934930" y="2090906"/>
                  </a:moveTo>
                  <a:cubicBezTo>
                    <a:pt x="934929" y="2080774"/>
                    <a:pt x="924798" y="2070642"/>
                    <a:pt x="924798" y="2070642"/>
                  </a:cubicBezTo>
                  <a:cubicBezTo>
                    <a:pt x="894403" y="2019984"/>
                    <a:pt x="904535" y="1969326"/>
                    <a:pt x="934929" y="1928800"/>
                  </a:cubicBezTo>
                  <a:lnTo>
                    <a:pt x="1198351" y="1645115"/>
                  </a:lnTo>
                  <a:cubicBezTo>
                    <a:pt x="1147693" y="1624852"/>
                    <a:pt x="1097035" y="1604589"/>
                    <a:pt x="1036245" y="1574194"/>
                  </a:cubicBezTo>
                  <a:cubicBezTo>
                    <a:pt x="701903" y="1371562"/>
                    <a:pt x="570192" y="946036"/>
                    <a:pt x="742429" y="601562"/>
                  </a:cubicBezTo>
                  <a:lnTo>
                    <a:pt x="823482" y="642088"/>
                  </a:lnTo>
                  <a:cubicBezTo>
                    <a:pt x="853877" y="662351"/>
                    <a:pt x="894403" y="631957"/>
                    <a:pt x="884271" y="591430"/>
                  </a:cubicBezTo>
                  <a:lnTo>
                    <a:pt x="701903" y="34193"/>
                  </a:lnTo>
                  <a:cubicBezTo>
                    <a:pt x="701903" y="3799"/>
                    <a:pt x="681640" y="-6333"/>
                    <a:pt x="661376" y="3799"/>
                  </a:cubicBezTo>
                  <a:lnTo>
                    <a:pt x="73744" y="135510"/>
                  </a:lnTo>
                  <a:cubicBezTo>
                    <a:pt x="43350" y="135510"/>
                    <a:pt x="33218" y="186168"/>
                    <a:pt x="63613" y="206431"/>
                  </a:cubicBezTo>
                  <a:lnTo>
                    <a:pt x="164929" y="267221"/>
                  </a:lnTo>
                  <a:cubicBezTo>
                    <a:pt x="-189677" y="935906"/>
                    <a:pt x="43349" y="1766696"/>
                    <a:pt x="712034" y="2151696"/>
                  </a:cubicBezTo>
                  <a:cubicBezTo>
                    <a:pt x="853876" y="2232749"/>
                    <a:pt x="995718" y="2283407"/>
                    <a:pt x="1147692" y="2313800"/>
                  </a:cubicBezTo>
                  <a:lnTo>
                    <a:pt x="934929" y="2090905"/>
                  </a:lnTo>
                  <a:close/>
                </a:path>
              </a:pathLst>
            </a:custGeom>
            <a:gradFill flip="none" rotWithShape="1">
              <a:gsLst>
                <a:gs pos="0">
                  <a:schemeClr val="accent5"/>
                </a:gs>
                <a:gs pos="100000">
                  <a:schemeClr val="accent1"/>
                </a:gs>
              </a:gsLst>
              <a:lin ang="16200000" scaled="1"/>
              <a:tileRect/>
            </a:gradFill>
            <a:ln w="6350">
              <a:solidFill>
                <a:schemeClr val="accent1">
                  <a:alpha val="70000"/>
                </a:schemeClr>
              </a:solidFill>
            </a:ln>
          </p:spPr>
          <p:txBody>
            <a:bodyPr/>
            <a:lstStyle/>
            <a:p>
              <a:endParaRPr lang="en-US" dirty="0"/>
            </a:p>
          </p:txBody>
        </p:sp>
        <p:sp>
          <p:nvSpPr>
            <p:cNvPr id="8" name="文本框 7">
              <a:extLst>
                <a:ext uri="{FF2B5EF4-FFF2-40B4-BE49-F238E27FC236}">
                  <a16:creationId xmlns:a16="http://schemas.microsoft.com/office/drawing/2014/main" id="{CB98D0D9-7BB4-4F5D-8379-4AC21093F459}"/>
                </a:ext>
              </a:extLst>
            </p:cNvPr>
            <p:cNvSpPr txBox="1"/>
            <p:nvPr/>
          </p:nvSpPr>
          <p:spPr>
            <a:xfrm>
              <a:off x="4177853" y="3217439"/>
              <a:ext cx="842054" cy="461665"/>
            </a:xfrm>
            <a:prstGeom prst="rect">
              <a:avLst/>
            </a:prstGeom>
            <a:noFill/>
          </p:spPr>
          <p:txBody>
            <a:bodyPr wrap="square" rtlCol="0">
              <a:spAutoFit/>
            </a:bodyPr>
            <a:lstStyle/>
            <a:p>
              <a:r>
                <a:rPr lang="en-US" altLang="zh-CN" sz="2400" dirty="0">
                  <a:solidFill>
                    <a:schemeClr val="accent2">
                      <a:lumMod val="75000"/>
                    </a:schemeClr>
                  </a:solidFill>
                  <a:latin typeface="+mj-ea"/>
                  <a:ea typeface="+mj-ea"/>
                </a:rPr>
                <a:t>01</a:t>
              </a:r>
              <a:endParaRPr lang="zh-CN" altLang="en-US" sz="2400" dirty="0">
                <a:solidFill>
                  <a:schemeClr val="accent2">
                    <a:lumMod val="75000"/>
                  </a:schemeClr>
                </a:solidFill>
                <a:latin typeface="+mj-ea"/>
                <a:ea typeface="+mj-ea"/>
              </a:endParaRPr>
            </a:p>
          </p:txBody>
        </p:sp>
      </p:grpSp>
      <p:sp>
        <p:nvSpPr>
          <p:cNvPr id="9" name="文本框 8">
            <a:extLst>
              <a:ext uri="{FF2B5EF4-FFF2-40B4-BE49-F238E27FC236}">
                <a16:creationId xmlns:a16="http://schemas.microsoft.com/office/drawing/2014/main" id="{9A4A1B2E-C8C0-42D8-BEA0-96146F4F19B5}"/>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亮点经验</a:t>
            </a:r>
          </a:p>
        </p:txBody>
      </p:sp>
      <p:grpSp>
        <p:nvGrpSpPr>
          <p:cNvPr id="31" name="组合 30">
            <a:extLst>
              <a:ext uri="{FF2B5EF4-FFF2-40B4-BE49-F238E27FC236}">
                <a16:creationId xmlns:a16="http://schemas.microsoft.com/office/drawing/2014/main" id="{91030A07-C284-4D60-A925-28C87DE68C03}"/>
              </a:ext>
            </a:extLst>
          </p:cNvPr>
          <p:cNvGrpSpPr/>
          <p:nvPr/>
        </p:nvGrpSpPr>
        <p:grpSpPr>
          <a:xfrm>
            <a:off x="921570" y="1534364"/>
            <a:ext cx="3218265" cy="1232468"/>
            <a:chOff x="921570" y="1534364"/>
            <a:chExt cx="3218265" cy="1232468"/>
          </a:xfrm>
        </p:grpSpPr>
        <p:sp>
          <p:nvSpPr>
            <p:cNvPr id="10" name="文本框 9">
              <a:extLst>
                <a:ext uri="{FF2B5EF4-FFF2-40B4-BE49-F238E27FC236}">
                  <a16:creationId xmlns:a16="http://schemas.microsoft.com/office/drawing/2014/main" id="{BD47269F-C9F2-40C4-90DE-513066C35F15}"/>
                </a:ext>
              </a:extLst>
            </p:cNvPr>
            <p:cNvSpPr txBox="1"/>
            <p:nvPr/>
          </p:nvSpPr>
          <p:spPr>
            <a:xfrm>
              <a:off x="921570" y="1911470"/>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1" name="文本框 10">
              <a:extLst>
                <a:ext uri="{FF2B5EF4-FFF2-40B4-BE49-F238E27FC236}">
                  <a16:creationId xmlns:a16="http://schemas.microsoft.com/office/drawing/2014/main" id="{217C226F-8B1A-4815-97D2-F76AA267D9B8}"/>
                </a:ext>
              </a:extLst>
            </p:cNvPr>
            <p:cNvSpPr txBox="1"/>
            <p:nvPr/>
          </p:nvSpPr>
          <p:spPr>
            <a:xfrm>
              <a:off x="921570" y="1534364"/>
              <a:ext cx="1522900"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输入小标题</a:t>
              </a:r>
            </a:p>
          </p:txBody>
        </p:sp>
      </p:grpSp>
      <p:grpSp>
        <p:nvGrpSpPr>
          <p:cNvPr id="32" name="组合 31">
            <a:extLst>
              <a:ext uri="{FF2B5EF4-FFF2-40B4-BE49-F238E27FC236}">
                <a16:creationId xmlns:a16="http://schemas.microsoft.com/office/drawing/2014/main" id="{0740A264-D2AC-4C33-BCAD-B94032AFCF60}"/>
              </a:ext>
            </a:extLst>
          </p:cNvPr>
          <p:cNvGrpSpPr/>
          <p:nvPr/>
        </p:nvGrpSpPr>
        <p:grpSpPr>
          <a:xfrm>
            <a:off x="8316226" y="1373967"/>
            <a:ext cx="3218265" cy="1232468"/>
            <a:chOff x="8316226" y="1373967"/>
            <a:chExt cx="3218265" cy="1232468"/>
          </a:xfrm>
        </p:grpSpPr>
        <p:sp>
          <p:nvSpPr>
            <p:cNvPr id="13" name="文本框 12">
              <a:extLst>
                <a:ext uri="{FF2B5EF4-FFF2-40B4-BE49-F238E27FC236}">
                  <a16:creationId xmlns:a16="http://schemas.microsoft.com/office/drawing/2014/main" id="{AE973D29-B3A1-4EFB-A82C-B50F8E21E23D}"/>
                </a:ext>
              </a:extLst>
            </p:cNvPr>
            <p:cNvSpPr txBox="1"/>
            <p:nvPr/>
          </p:nvSpPr>
          <p:spPr>
            <a:xfrm>
              <a:off x="8316226" y="1751073"/>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4" name="文本框 13">
              <a:extLst>
                <a:ext uri="{FF2B5EF4-FFF2-40B4-BE49-F238E27FC236}">
                  <a16:creationId xmlns:a16="http://schemas.microsoft.com/office/drawing/2014/main" id="{97E5AAD4-19DF-4FED-80C9-F13FBC73DFA5}"/>
                </a:ext>
              </a:extLst>
            </p:cNvPr>
            <p:cNvSpPr txBox="1"/>
            <p:nvPr/>
          </p:nvSpPr>
          <p:spPr>
            <a:xfrm>
              <a:off x="8316226" y="1373967"/>
              <a:ext cx="1522900"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输入小标题</a:t>
              </a:r>
            </a:p>
          </p:txBody>
        </p:sp>
      </p:grpSp>
      <p:grpSp>
        <p:nvGrpSpPr>
          <p:cNvPr id="33" name="组合 32">
            <a:extLst>
              <a:ext uri="{FF2B5EF4-FFF2-40B4-BE49-F238E27FC236}">
                <a16:creationId xmlns:a16="http://schemas.microsoft.com/office/drawing/2014/main" id="{15B311EA-CB5D-4F1F-9F06-4B9E6616CD41}"/>
              </a:ext>
            </a:extLst>
          </p:cNvPr>
          <p:cNvGrpSpPr/>
          <p:nvPr/>
        </p:nvGrpSpPr>
        <p:grpSpPr>
          <a:xfrm>
            <a:off x="8316226" y="4453645"/>
            <a:ext cx="3218265" cy="1232468"/>
            <a:chOff x="8316226" y="4453645"/>
            <a:chExt cx="3218265" cy="1232468"/>
          </a:xfrm>
        </p:grpSpPr>
        <p:sp>
          <p:nvSpPr>
            <p:cNvPr id="15" name="文本框 14">
              <a:extLst>
                <a:ext uri="{FF2B5EF4-FFF2-40B4-BE49-F238E27FC236}">
                  <a16:creationId xmlns:a16="http://schemas.microsoft.com/office/drawing/2014/main" id="{E810A384-DCF5-480F-BF89-258AB441FF72}"/>
                </a:ext>
              </a:extLst>
            </p:cNvPr>
            <p:cNvSpPr txBox="1"/>
            <p:nvPr/>
          </p:nvSpPr>
          <p:spPr>
            <a:xfrm>
              <a:off x="8316226" y="4830751"/>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6" name="文本框 15">
              <a:extLst>
                <a:ext uri="{FF2B5EF4-FFF2-40B4-BE49-F238E27FC236}">
                  <a16:creationId xmlns:a16="http://schemas.microsoft.com/office/drawing/2014/main" id="{C202D96B-5BAA-4C4F-8030-165CDB6CEE13}"/>
                </a:ext>
              </a:extLst>
            </p:cNvPr>
            <p:cNvSpPr txBox="1"/>
            <p:nvPr/>
          </p:nvSpPr>
          <p:spPr>
            <a:xfrm>
              <a:off x="8316226" y="4453645"/>
              <a:ext cx="1522900"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输入小标题</a:t>
              </a:r>
            </a:p>
          </p:txBody>
        </p:sp>
      </p:grpSp>
      <p:sp>
        <p:nvSpPr>
          <p:cNvPr id="23" name="任意多边形: 形状 22">
            <a:extLst>
              <a:ext uri="{FF2B5EF4-FFF2-40B4-BE49-F238E27FC236}">
                <a16:creationId xmlns:a16="http://schemas.microsoft.com/office/drawing/2014/main" id="{C7DD6585-992E-4DA4-A192-1B382C60BE16}"/>
              </a:ext>
            </a:extLst>
          </p:cNvPr>
          <p:cNvSpPr>
            <a:spLocks/>
          </p:cNvSpPr>
          <p:nvPr/>
        </p:nvSpPr>
        <p:spPr>
          <a:xfrm rot="808560" flipH="1">
            <a:off x="-432554" y="4287966"/>
            <a:ext cx="5418564" cy="3072131"/>
          </a:xfrm>
          <a:custGeom>
            <a:avLst/>
            <a:gdLst>
              <a:gd name="connsiteX0" fmla="*/ 5418564 w 5418564"/>
              <a:gd name="connsiteY0" fmla="*/ 0 h 3072131"/>
              <a:gd name="connsiteX1" fmla="*/ 5400957 w 5418564"/>
              <a:gd name="connsiteY1" fmla="*/ 2074 h 3072131"/>
              <a:gd name="connsiteX2" fmla="*/ 5343503 w 5418564"/>
              <a:gd name="connsiteY2" fmla="*/ 8845 h 3072131"/>
              <a:gd name="connsiteX3" fmla="*/ 5139748 w 5418564"/>
              <a:gd name="connsiteY3" fmla="*/ 40064 h 3072131"/>
              <a:gd name="connsiteX4" fmla="*/ 4923676 w 5418564"/>
              <a:gd name="connsiteY4" fmla="*/ 72287 h 3072131"/>
              <a:gd name="connsiteX5" fmla="*/ 4724344 w 5418564"/>
              <a:gd name="connsiteY5" fmla="*/ 111390 h 3072131"/>
              <a:gd name="connsiteX6" fmla="*/ 4520982 w 5418564"/>
              <a:gd name="connsiteY6" fmla="*/ 172069 h 3072131"/>
              <a:gd name="connsiteX7" fmla="*/ 3703892 w 5418564"/>
              <a:gd name="connsiteY7" fmla="*/ 547730 h 3072131"/>
              <a:gd name="connsiteX8" fmla="*/ 3319296 w 5418564"/>
              <a:gd name="connsiteY8" fmla="*/ 829668 h 3072131"/>
              <a:gd name="connsiteX9" fmla="*/ 3154064 w 5418564"/>
              <a:gd name="connsiteY9" fmla="*/ 962400 h 3072131"/>
              <a:gd name="connsiteX10" fmla="*/ 3023898 w 5418564"/>
              <a:gd name="connsiteY10" fmla="*/ 1024400 h 3072131"/>
              <a:gd name="connsiteX11" fmla="*/ 2651048 w 5418564"/>
              <a:gd name="connsiteY11" fmla="*/ 1156639 h 3072131"/>
              <a:gd name="connsiteX12" fmla="*/ 2362970 w 5418564"/>
              <a:gd name="connsiteY12" fmla="*/ 1206766 h 3072131"/>
              <a:gd name="connsiteX13" fmla="*/ 1981665 w 5418564"/>
              <a:gd name="connsiteY13" fmla="*/ 1270654 h 3072131"/>
              <a:gd name="connsiteX14" fmla="*/ 1708396 w 5418564"/>
              <a:gd name="connsiteY14" fmla="*/ 1315913 h 3072131"/>
              <a:gd name="connsiteX15" fmla="*/ 1505034 w 5418564"/>
              <a:gd name="connsiteY15" fmla="*/ 1354151 h 3072131"/>
              <a:gd name="connsiteX16" fmla="*/ 983917 w 5418564"/>
              <a:gd name="connsiteY16" fmla="*/ 1483174 h 3072131"/>
              <a:gd name="connsiteX17" fmla="*/ 523427 w 5418564"/>
              <a:gd name="connsiteY17" fmla="*/ 1711063 h 3072131"/>
              <a:gd name="connsiteX18" fmla="*/ 72486 w 5418564"/>
              <a:gd name="connsiteY18" fmla="*/ 1929425 h 3072131"/>
              <a:gd name="connsiteX19" fmla="*/ 19032 w 5418564"/>
              <a:gd name="connsiteY19" fmla="*/ 1944653 h 3072131"/>
              <a:gd name="connsiteX20" fmla="*/ 0 w 5418564"/>
              <a:gd name="connsiteY20" fmla="*/ 1950067 h 3072131"/>
              <a:gd name="connsiteX21" fmla="*/ 4682372 w 5418564"/>
              <a:gd name="connsiteY21" fmla="*/ 3072131 h 307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18564" h="3072131">
                <a:moveTo>
                  <a:pt x="5418564" y="0"/>
                </a:moveTo>
                <a:lnTo>
                  <a:pt x="5400957" y="2074"/>
                </a:lnTo>
                <a:cubicBezTo>
                  <a:pt x="5378893" y="4674"/>
                  <a:pt x="5359232" y="6990"/>
                  <a:pt x="5343503" y="8845"/>
                </a:cubicBezTo>
                <a:cubicBezTo>
                  <a:pt x="5280588" y="16262"/>
                  <a:pt x="5188899" y="30310"/>
                  <a:pt x="5139748" y="40064"/>
                </a:cubicBezTo>
                <a:cubicBezTo>
                  <a:pt x="5090599" y="49817"/>
                  <a:pt x="4993365" y="64318"/>
                  <a:pt x="4923676" y="72287"/>
                </a:cubicBezTo>
                <a:cubicBezTo>
                  <a:pt x="4853985" y="80255"/>
                  <a:pt x="4764286" y="97852"/>
                  <a:pt x="4724344" y="111390"/>
                </a:cubicBezTo>
                <a:cubicBezTo>
                  <a:pt x="4684403" y="124927"/>
                  <a:pt x="4592890" y="152232"/>
                  <a:pt x="4520982" y="172069"/>
                </a:cubicBezTo>
                <a:cubicBezTo>
                  <a:pt x="4304259" y="231852"/>
                  <a:pt x="4125536" y="314021"/>
                  <a:pt x="3703892" y="547730"/>
                </a:cubicBezTo>
                <a:cubicBezTo>
                  <a:pt x="3494922" y="663558"/>
                  <a:pt x="3458735" y="690085"/>
                  <a:pt x="3319296" y="829668"/>
                </a:cubicBezTo>
                <a:cubicBezTo>
                  <a:pt x="3256539" y="892489"/>
                  <a:pt x="3190090" y="945869"/>
                  <a:pt x="3154064" y="962400"/>
                </a:cubicBezTo>
                <a:cubicBezTo>
                  <a:pt x="3120921" y="977610"/>
                  <a:pt x="3062347" y="1005510"/>
                  <a:pt x="3023898" y="1024400"/>
                </a:cubicBezTo>
                <a:cubicBezTo>
                  <a:pt x="2868446" y="1100776"/>
                  <a:pt x="2761813" y="1138596"/>
                  <a:pt x="2651048" y="1156639"/>
                </a:cubicBezTo>
                <a:cubicBezTo>
                  <a:pt x="2586978" y="1167076"/>
                  <a:pt x="2457342" y="1189632"/>
                  <a:pt x="2362970" y="1206766"/>
                </a:cubicBezTo>
                <a:cubicBezTo>
                  <a:pt x="2268597" y="1223900"/>
                  <a:pt x="2097010" y="1252649"/>
                  <a:pt x="1981665" y="1270654"/>
                </a:cubicBezTo>
                <a:cubicBezTo>
                  <a:pt x="1866319" y="1288661"/>
                  <a:pt x="1743349" y="1309026"/>
                  <a:pt x="1708396" y="1315913"/>
                </a:cubicBezTo>
                <a:cubicBezTo>
                  <a:pt x="1673443" y="1322800"/>
                  <a:pt x="1581930" y="1340007"/>
                  <a:pt x="1505034" y="1354151"/>
                </a:cubicBezTo>
                <a:cubicBezTo>
                  <a:pt x="1315543" y="1389007"/>
                  <a:pt x="1121623" y="1437020"/>
                  <a:pt x="983917" y="1483174"/>
                </a:cubicBezTo>
                <a:cubicBezTo>
                  <a:pt x="847626" y="1528855"/>
                  <a:pt x="581126" y="1660741"/>
                  <a:pt x="523427" y="1711063"/>
                </a:cubicBezTo>
                <a:cubicBezTo>
                  <a:pt x="461944" y="1764685"/>
                  <a:pt x="192350" y="1895232"/>
                  <a:pt x="72486" y="1929425"/>
                </a:cubicBezTo>
                <a:cubicBezTo>
                  <a:pt x="57996" y="1933558"/>
                  <a:pt x="39696" y="1938771"/>
                  <a:pt x="19032" y="1944653"/>
                </a:cubicBezTo>
                <a:lnTo>
                  <a:pt x="0" y="1950067"/>
                </a:lnTo>
                <a:lnTo>
                  <a:pt x="4682372" y="3072131"/>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ysClr val="windowText" lastClr="000000"/>
              </a:solidFill>
            </a:endParaRPr>
          </a:p>
        </p:txBody>
      </p:sp>
      <p:sp>
        <p:nvSpPr>
          <p:cNvPr id="24" name="箭头: V 形 23">
            <a:extLst>
              <a:ext uri="{FF2B5EF4-FFF2-40B4-BE49-F238E27FC236}">
                <a16:creationId xmlns:a16="http://schemas.microsoft.com/office/drawing/2014/main" id="{2A49EC79-F358-4AFC-83DC-91BAEB34C95A}"/>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id="{C4D83E04-3221-487B-8102-6B141A7A65F9}"/>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id="{E3051EAB-FD9A-49FF-A364-015EE5A31060}"/>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0" name="图片 29" descr="绿色的植物&#10;&#10;描述已自动生成">
            <a:extLst>
              <a:ext uri="{FF2B5EF4-FFF2-40B4-BE49-F238E27FC236}">
                <a16:creationId xmlns:a16="http://schemas.microsoft.com/office/drawing/2014/main" id="{6AB8529A-B9F4-4BB6-8901-9014FC1DD5E8}"/>
              </a:ext>
            </a:extLst>
          </p:cNvPr>
          <p:cNvPicPr>
            <a:picLocks noChangeAspect="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8951175">
            <a:off x="-182042" y="3807163"/>
            <a:ext cx="2772108" cy="4158162"/>
          </a:xfrm>
          <a:custGeom>
            <a:avLst/>
            <a:gdLst>
              <a:gd name="connsiteX0" fmla="*/ 2772108 w 2772108"/>
              <a:gd name="connsiteY0" fmla="*/ 0 h 4158162"/>
              <a:gd name="connsiteX1" fmla="*/ 2772108 w 2772108"/>
              <a:gd name="connsiteY1" fmla="*/ 4158162 h 4158162"/>
              <a:gd name="connsiteX2" fmla="*/ 2132781 w 2772108"/>
              <a:gd name="connsiteY2" fmla="*/ 4158162 h 4158162"/>
              <a:gd name="connsiteX3" fmla="*/ 0 w 2772108"/>
              <a:gd name="connsiteY3" fmla="*/ 2087952 h 4158162"/>
              <a:gd name="connsiteX4" fmla="*/ 0 w 2772108"/>
              <a:gd name="connsiteY4" fmla="*/ 1778374 h 4158162"/>
              <a:gd name="connsiteX5" fmla="*/ 1726201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0"/>
                </a:moveTo>
                <a:lnTo>
                  <a:pt x="2772108" y="4158162"/>
                </a:lnTo>
                <a:lnTo>
                  <a:pt x="2132781" y="4158162"/>
                </a:lnTo>
                <a:lnTo>
                  <a:pt x="0" y="2087952"/>
                </a:lnTo>
                <a:lnTo>
                  <a:pt x="0" y="1778374"/>
                </a:lnTo>
                <a:lnTo>
                  <a:pt x="1726201" y="0"/>
                </a:lnTo>
                <a:close/>
              </a:path>
            </a:pathLst>
          </a:custGeom>
          <a:effectLst>
            <a:outerShdw blurRad="127000" dist="254000" sx="102000" sy="102000" algn="ctr" rotWithShape="0">
              <a:schemeClr val="accent2">
                <a:lumMod val="50000"/>
                <a:alpha val="20000"/>
              </a:schemeClr>
            </a:outerShdw>
          </a:effectLst>
        </p:spPr>
      </p:pic>
      <p:pic>
        <p:nvPicPr>
          <p:cNvPr id="27" name="图片 26" descr="绿色的植物&#10;&#10;描述已自动生成">
            <a:extLst>
              <a:ext uri="{FF2B5EF4-FFF2-40B4-BE49-F238E27FC236}">
                <a16:creationId xmlns:a16="http://schemas.microsoft.com/office/drawing/2014/main" id="{19A0C013-2D43-49BD-AEC0-F7E3CA7D4E0F}"/>
              </a:ext>
            </a:extLst>
          </p:cNvPr>
          <p:cNvPicPr>
            <a:picLocks noChangeAspect="1"/>
          </p:cNvPicPr>
          <p:nvPr/>
        </p:nvPicPr>
        <p:blipFill>
          <a:blip r:embed="rId5"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28" name="图片 27">
            <a:extLst>
              <a:ext uri="{FF2B5EF4-FFF2-40B4-BE49-F238E27FC236}">
                <a16:creationId xmlns:a16="http://schemas.microsoft.com/office/drawing/2014/main" id="{3102547B-3376-43E0-BB7F-664BFF95F642}"/>
              </a:ext>
            </a:extLst>
          </p:cNvPr>
          <p:cNvPicPr>
            <a:picLocks noChangeAspect="1"/>
          </p:cNvPicPr>
          <p:nvPr/>
        </p:nvPicPr>
        <p:blipFill>
          <a:blip r:embed="rId6"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spTree>
    <p:extLst>
      <p:ext uri="{BB962C8B-B14F-4D97-AF65-F5344CB8AC3E}">
        <p14:creationId xmlns:p14="http://schemas.microsoft.com/office/powerpoint/2010/main" val="6250186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up)">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0">
            <a:extLst>
              <a:ext uri="{FF2B5EF4-FFF2-40B4-BE49-F238E27FC236}">
                <a16:creationId xmlns:a16="http://schemas.microsoft.com/office/drawing/2014/main" id="{94100F30-6BAB-4B0F-83E0-49C39FEB57FF}"/>
              </a:ext>
            </a:extLst>
          </p:cNvPr>
          <p:cNvSpPr/>
          <p:nvPr/>
        </p:nvSpPr>
        <p:spPr>
          <a:xfrm>
            <a:off x="3674437" y="664778"/>
            <a:ext cx="4884210" cy="5528444"/>
          </a:xfrm>
          <a:custGeom>
            <a:avLst/>
            <a:gdLst>
              <a:gd name="connsiteX0" fmla="*/ 4704210 w 4884210"/>
              <a:gd name="connsiteY0" fmla="*/ 4278095 h 5528444"/>
              <a:gd name="connsiteX1" fmla="*/ 2622106 w 4884210"/>
              <a:gd name="connsiteY1" fmla="*/ 5480198 h 5528444"/>
              <a:gd name="connsiteX2" fmla="*/ 2262106 w 4884210"/>
              <a:gd name="connsiteY2" fmla="*/ 5480198 h 5528444"/>
              <a:gd name="connsiteX3" fmla="*/ 180000 w 4884210"/>
              <a:gd name="connsiteY3" fmla="*/ 4278094 h 5528444"/>
              <a:gd name="connsiteX4" fmla="*/ 0 w 4884210"/>
              <a:gd name="connsiteY4" fmla="*/ 3966325 h 5528444"/>
              <a:gd name="connsiteX5" fmla="*/ 0 w 4884210"/>
              <a:gd name="connsiteY5" fmla="*/ 1562118 h 5528444"/>
              <a:gd name="connsiteX6" fmla="*/ 180000 w 4884210"/>
              <a:gd name="connsiteY6" fmla="*/ 1250349 h 5528444"/>
              <a:gd name="connsiteX7" fmla="*/ 2262104 w 4884210"/>
              <a:gd name="connsiteY7" fmla="*/ 48246 h 5528444"/>
              <a:gd name="connsiteX8" fmla="*/ 2622104 w 4884210"/>
              <a:gd name="connsiteY8" fmla="*/ 48246 h 5528444"/>
              <a:gd name="connsiteX9" fmla="*/ 4704210 w 4884210"/>
              <a:gd name="connsiteY9" fmla="*/ 1250350 h 5528444"/>
              <a:gd name="connsiteX10" fmla="*/ 4884210 w 4884210"/>
              <a:gd name="connsiteY10" fmla="*/ 1562119 h 5528444"/>
              <a:gd name="connsiteX11" fmla="*/ 4884210 w 4884210"/>
              <a:gd name="connsiteY11" fmla="*/ 3966326 h 5528444"/>
              <a:gd name="connsiteX12" fmla="*/ 4704210 w 4884210"/>
              <a:gd name="connsiteY12" fmla="*/ 4278095 h 552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84210" h="5528444">
                <a:moveTo>
                  <a:pt x="4704210" y="4278095"/>
                </a:moveTo>
                <a:lnTo>
                  <a:pt x="2622106" y="5480198"/>
                </a:lnTo>
                <a:cubicBezTo>
                  <a:pt x="2510686" y="5544526"/>
                  <a:pt x="2373526" y="5544526"/>
                  <a:pt x="2262106" y="5480198"/>
                </a:cubicBezTo>
                <a:lnTo>
                  <a:pt x="180000" y="4278094"/>
                </a:lnTo>
                <a:cubicBezTo>
                  <a:pt x="68580" y="4213766"/>
                  <a:pt x="0" y="4094981"/>
                  <a:pt x="0" y="3966325"/>
                </a:cubicBezTo>
                <a:lnTo>
                  <a:pt x="0" y="1562118"/>
                </a:lnTo>
                <a:cubicBezTo>
                  <a:pt x="0" y="1433461"/>
                  <a:pt x="68580" y="1314677"/>
                  <a:pt x="180000" y="1250349"/>
                </a:cubicBezTo>
                <a:lnTo>
                  <a:pt x="2262104" y="48246"/>
                </a:lnTo>
                <a:cubicBezTo>
                  <a:pt x="2373524" y="-16082"/>
                  <a:pt x="2510684" y="-16082"/>
                  <a:pt x="2622104" y="48246"/>
                </a:cubicBezTo>
                <a:lnTo>
                  <a:pt x="4704210" y="1250350"/>
                </a:lnTo>
                <a:cubicBezTo>
                  <a:pt x="4815630" y="1314678"/>
                  <a:pt x="4884210" y="1433462"/>
                  <a:pt x="4884210" y="1562119"/>
                </a:cubicBezTo>
                <a:lnTo>
                  <a:pt x="4884210" y="3966326"/>
                </a:lnTo>
                <a:cubicBezTo>
                  <a:pt x="4884210" y="4094983"/>
                  <a:pt x="4815630" y="4213767"/>
                  <a:pt x="4704210" y="4278095"/>
                </a:cubicBezTo>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 name="组合 1">
            <a:extLst>
              <a:ext uri="{FF2B5EF4-FFF2-40B4-BE49-F238E27FC236}">
                <a16:creationId xmlns:a16="http://schemas.microsoft.com/office/drawing/2014/main" id="{98A1D19A-43D3-45B5-8986-4091CE6173AD}"/>
              </a:ext>
            </a:extLst>
          </p:cNvPr>
          <p:cNvGrpSpPr/>
          <p:nvPr/>
        </p:nvGrpSpPr>
        <p:grpSpPr>
          <a:xfrm>
            <a:off x="4221323" y="1239623"/>
            <a:ext cx="3793430" cy="3193841"/>
            <a:chOff x="4221323" y="1239623"/>
            <a:chExt cx="3793430" cy="3193841"/>
          </a:xfrm>
        </p:grpSpPr>
        <p:sp>
          <p:nvSpPr>
            <p:cNvPr id="20" name="文本框 19">
              <a:extLst>
                <a:ext uri="{FF2B5EF4-FFF2-40B4-BE49-F238E27FC236}">
                  <a16:creationId xmlns:a16="http://schemas.microsoft.com/office/drawing/2014/main" id="{100F65CB-1FD0-4C7A-ABAF-CFEB852DE24E}"/>
                </a:ext>
              </a:extLst>
            </p:cNvPr>
            <p:cNvSpPr txBox="1"/>
            <p:nvPr/>
          </p:nvSpPr>
          <p:spPr>
            <a:xfrm>
              <a:off x="4586515" y="1239623"/>
              <a:ext cx="3018972" cy="2308324"/>
            </a:xfrm>
            <a:prstGeom prst="rect">
              <a:avLst/>
            </a:prstGeom>
            <a:noFill/>
          </p:spPr>
          <p:txBody>
            <a:bodyPr wrap="square" rtlCol="0">
              <a:spAutoFit/>
            </a:bodyPr>
            <a:lstStyle/>
            <a:p>
              <a:pPr algn="ctr"/>
              <a:r>
                <a:rPr lang="en-US" altLang="zh-CN" sz="14400" i="1" dirty="0">
                  <a:gradFill>
                    <a:gsLst>
                      <a:gs pos="0">
                        <a:schemeClr val="accent2">
                          <a:lumMod val="75000"/>
                        </a:schemeClr>
                      </a:gs>
                      <a:gs pos="77000">
                        <a:schemeClr val="accent2">
                          <a:lumMod val="75000"/>
                          <a:alpha val="0"/>
                        </a:schemeClr>
                      </a:gs>
                    </a:gsLst>
                    <a:lin ang="5400000" scaled="1"/>
                  </a:gradFill>
                  <a:latin typeface="+mj-ea"/>
                  <a:ea typeface="+mj-ea"/>
                </a:rPr>
                <a:t>03</a:t>
              </a:r>
              <a:endParaRPr lang="zh-CN" altLang="en-US" sz="14400" i="1" dirty="0">
                <a:gradFill>
                  <a:gsLst>
                    <a:gs pos="0">
                      <a:schemeClr val="accent2">
                        <a:lumMod val="75000"/>
                      </a:schemeClr>
                    </a:gs>
                    <a:gs pos="77000">
                      <a:schemeClr val="accent2">
                        <a:lumMod val="75000"/>
                        <a:alpha val="0"/>
                      </a:schemeClr>
                    </a:gs>
                  </a:gsLst>
                  <a:lin ang="5400000" scaled="1"/>
                </a:gradFill>
                <a:latin typeface="+mj-ea"/>
                <a:ea typeface="+mj-ea"/>
              </a:endParaRPr>
            </a:p>
          </p:txBody>
        </p:sp>
        <p:sp>
          <p:nvSpPr>
            <p:cNvPr id="24" name="任意多边形: 形状 23">
              <a:extLst>
                <a:ext uri="{FF2B5EF4-FFF2-40B4-BE49-F238E27FC236}">
                  <a16:creationId xmlns:a16="http://schemas.microsoft.com/office/drawing/2014/main" id="{D51AC880-9496-4484-8D7D-C54C7B5ECDE6}"/>
                </a:ext>
              </a:extLst>
            </p:cNvPr>
            <p:cNvSpPr/>
            <p:nvPr/>
          </p:nvSpPr>
          <p:spPr>
            <a:xfrm rot="-2700000">
              <a:off x="6040000" y="3237852"/>
              <a:ext cx="1570" cy="32756"/>
            </a:xfrm>
            <a:custGeom>
              <a:avLst/>
              <a:gdLst>
                <a:gd name="connsiteX0" fmla="*/ 0 w 1570"/>
                <a:gd name="connsiteY0" fmla="*/ 0 h 32756"/>
                <a:gd name="connsiteX1" fmla="*/ 1570 w 1570"/>
                <a:gd name="connsiteY1" fmla="*/ 16378 h 32756"/>
                <a:gd name="connsiteX2" fmla="*/ 0 w 1570"/>
                <a:gd name="connsiteY2" fmla="*/ 32756 h 32756"/>
                <a:gd name="connsiteX3" fmla="*/ 0 w 1570"/>
                <a:gd name="connsiteY3" fmla="*/ 0 h 32756"/>
              </a:gdLst>
              <a:ahLst/>
              <a:cxnLst>
                <a:cxn ang="0">
                  <a:pos x="connsiteX0" y="connsiteY0"/>
                </a:cxn>
                <a:cxn ang="0">
                  <a:pos x="connsiteX1" y="connsiteY1"/>
                </a:cxn>
                <a:cxn ang="0">
                  <a:pos x="connsiteX2" y="connsiteY2"/>
                </a:cxn>
                <a:cxn ang="0">
                  <a:pos x="connsiteX3" y="connsiteY3"/>
                </a:cxn>
              </a:cxnLst>
              <a:rect l="l" t="t" r="r" b="b"/>
              <a:pathLst>
                <a:path w="1570" h="32756">
                  <a:moveTo>
                    <a:pt x="0" y="0"/>
                  </a:moveTo>
                  <a:lnTo>
                    <a:pt x="1570" y="16378"/>
                  </a:lnTo>
                  <a:lnTo>
                    <a:pt x="0" y="3275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p>
          </p:txBody>
        </p:sp>
        <p:sp>
          <p:nvSpPr>
            <p:cNvPr id="25" name="文本框 24">
              <a:extLst>
                <a:ext uri="{FF2B5EF4-FFF2-40B4-BE49-F238E27FC236}">
                  <a16:creationId xmlns:a16="http://schemas.microsoft.com/office/drawing/2014/main" id="{8CBC640E-94F0-4216-B971-A3E0335E9C69}"/>
                </a:ext>
              </a:extLst>
            </p:cNvPr>
            <p:cNvSpPr txBox="1"/>
            <p:nvPr/>
          </p:nvSpPr>
          <p:spPr>
            <a:xfrm>
              <a:off x="4221323" y="3071896"/>
              <a:ext cx="3793430" cy="830997"/>
            </a:xfrm>
            <a:prstGeom prst="rect">
              <a:avLst/>
            </a:prstGeom>
            <a:noFill/>
          </p:spPr>
          <p:txBody>
            <a:bodyPr wrap="square" rtlCol="0">
              <a:spAutoFit/>
            </a:bodyPr>
            <a:lstStyle/>
            <a:p>
              <a:pPr algn="dist"/>
              <a:r>
                <a:rPr lang="zh-CN" altLang="en-US" sz="4800" dirty="0">
                  <a:solidFill>
                    <a:schemeClr val="accent2">
                      <a:lumMod val="75000"/>
                    </a:schemeClr>
                  </a:solidFill>
                  <a:latin typeface="+mj-ea"/>
                  <a:ea typeface="+mj-ea"/>
                </a:rPr>
                <a:t>问题分析</a:t>
              </a:r>
            </a:p>
          </p:txBody>
        </p:sp>
        <p:sp>
          <p:nvSpPr>
            <p:cNvPr id="17" name="文本框 16">
              <a:extLst>
                <a:ext uri="{FF2B5EF4-FFF2-40B4-BE49-F238E27FC236}">
                  <a16:creationId xmlns:a16="http://schemas.microsoft.com/office/drawing/2014/main" id="{FB2FDE7C-8A27-4145-959E-89BFCAD6F6B0}"/>
                </a:ext>
              </a:extLst>
            </p:cNvPr>
            <p:cNvSpPr txBox="1">
              <a:spLocks/>
            </p:cNvSpPr>
            <p:nvPr/>
          </p:nvSpPr>
          <p:spPr>
            <a:xfrm>
              <a:off x="4469294" y="3744474"/>
              <a:ext cx="3320140" cy="461665"/>
            </a:xfrm>
            <a:prstGeom prst="rect">
              <a:avLst/>
            </a:prstGeom>
            <a:noFill/>
          </p:spPr>
          <p:txBody>
            <a:bodyPr wrap="none" rtlCol="0">
              <a:spAutoFit/>
            </a:bodyPr>
            <a:lstStyle>
              <a:defPPr>
                <a:defRPr lang="zh-CN"/>
              </a:defPPr>
              <a:lvl1pPr>
                <a:defRPr sz="2400">
                  <a:solidFill>
                    <a:schemeClr val="accent2">
                      <a:lumMod val="75000"/>
                    </a:schemeClr>
                  </a:solidFill>
                  <a:latin typeface="+mn-ea"/>
                </a:defRPr>
              </a:lvl1pPr>
            </a:lstStyle>
            <a:p>
              <a:pPr algn="just"/>
              <a:r>
                <a:rPr lang="en-US" altLang="zh-CN" dirty="0"/>
                <a:t>PROBLEM ANALYSIS</a:t>
              </a:r>
              <a:endParaRPr lang="zh-CN" altLang="en-US" dirty="0"/>
            </a:p>
          </p:txBody>
        </p:sp>
        <p:cxnSp>
          <p:nvCxnSpPr>
            <p:cNvPr id="28" name="直接连接符 27">
              <a:extLst>
                <a:ext uri="{FF2B5EF4-FFF2-40B4-BE49-F238E27FC236}">
                  <a16:creationId xmlns:a16="http://schemas.microsoft.com/office/drawing/2014/main" id="{33E79043-1C4F-4BC8-BCEB-0EB686CC102D}"/>
                </a:ext>
              </a:extLst>
            </p:cNvPr>
            <p:cNvCxnSpPr>
              <a:cxnSpLocks/>
            </p:cNvCxnSpPr>
            <p:nvPr/>
          </p:nvCxnSpPr>
          <p:spPr>
            <a:xfrm flipV="1">
              <a:off x="4606098" y="4279900"/>
              <a:ext cx="3024000" cy="15139"/>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FA0E02E-D82D-41AC-9104-A58DD62C7C71}"/>
                </a:ext>
              </a:extLst>
            </p:cNvPr>
            <p:cNvCxnSpPr>
              <a:cxnSpLocks/>
            </p:cNvCxnSpPr>
            <p:nvPr/>
          </p:nvCxnSpPr>
          <p:spPr>
            <a:xfrm flipV="1">
              <a:off x="4606098" y="4418325"/>
              <a:ext cx="3024000" cy="15139"/>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21" name="任意多边形: 形状 20">
            <a:extLst>
              <a:ext uri="{FF2B5EF4-FFF2-40B4-BE49-F238E27FC236}">
                <a16:creationId xmlns:a16="http://schemas.microsoft.com/office/drawing/2014/main" id="{FF56EC92-285E-41F1-9867-FBB3788AC7D9}"/>
              </a:ext>
            </a:extLst>
          </p:cNvPr>
          <p:cNvSpPr/>
          <p:nvPr/>
        </p:nvSpPr>
        <p:spPr>
          <a:xfrm>
            <a:off x="0" y="0"/>
            <a:ext cx="12192000" cy="6858000"/>
          </a:xfrm>
          <a:custGeom>
            <a:avLst/>
            <a:gdLst>
              <a:gd name="connsiteX0" fmla="*/ 8217306 w 12192000"/>
              <a:gd name="connsiteY0" fmla="*/ 0 h 6858000"/>
              <a:gd name="connsiteX1" fmla="*/ 12192000 w 12192000"/>
              <a:gd name="connsiteY1" fmla="*/ 0 h 6858000"/>
              <a:gd name="connsiteX2" fmla="*/ 12192000 w 12192000"/>
              <a:gd name="connsiteY2" fmla="*/ 6858000 h 6858000"/>
              <a:gd name="connsiteX3" fmla="*/ 8217310 w 12192000"/>
              <a:gd name="connsiteY3" fmla="*/ 6858000 h 6858000"/>
              <a:gd name="connsiteX4" fmla="*/ 8240310 w 12192000"/>
              <a:gd name="connsiteY4" fmla="*/ 6837902 h 6858000"/>
              <a:gd name="connsiteX5" fmla="*/ 8324555 w 12192000"/>
              <a:gd name="connsiteY5" fmla="*/ 6728323 h 6858000"/>
              <a:gd name="connsiteX6" fmla="*/ 10077845 w 12192000"/>
              <a:gd name="connsiteY6" fmla="*/ 3691535 h 6858000"/>
              <a:gd name="connsiteX7" fmla="*/ 10077844 w 12192000"/>
              <a:gd name="connsiteY7" fmla="*/ 3166469 h 6858000"/>
              <a:gd name="connsiteX8" fmla="*/ 8324552 w 12192000"/>
              <a:gd name="connsiteY8" fmla="*/ 129679 h 6858000"/>
              <a:gd name="connsiteX9" fmla="*/ 8240308 w 12192000"/>
              <a:gd name="connsiteY9" fmla="*/ 20100 h 6858000"/>
              <a:gd name="connsiteX10" fmla="*/ 0 w 12192000"/>
              <a:gd name="connsiteY10" fmla="*/ 0 h 6858000"/>
              <a:gd name="connsiteX11" fmla="*/ 4015774 w 12192000"/>
              <a:gd name="connsiteY11" fmla="*/ 0 h 6858000"/>
              <a:gd name="connsiteX12" fmla="*/ 3992774 w 12192000"/>
              <a:gd name="connsiteY12" fmla="*/ 20098 h 6858000"/>
              <a:gd name="connsiteX13" fmla="*/ 3908530 w 12192000"/>
              <a:gd name="connsiteY13" fmla="*/ 129678 h 6858000"/>
              <a:gd name="connsiteX14" fmla="*/ 2155240 w 12192000"/>
              <a:gd name="connsiteY14" fmla="*/ 3166465 h 6858000"/>
              <a:gd name="connsiteX15" fmla="*/ 2155240 w 12192000"/>
              <a:gd name="connsiteY15" fmla="*/ 3691532 h 6858000"/>
              <a:gd name="connsiteX16" fmla="*/ 3908532 w 12192000"/>
              <a:gd name="connsiteY16" fmla="*/ 6728322 h 6858000"/>
              <a:gd name="connsiteX17" fmla="*/ 3992777 w 12192000"/>
              <a:gd name="connsiteY17" fmla="*/ 6837901 h 6858000"/>
              <a:gd name="connsiteX18" fmla="*/ 4015778 w 12192000"/>
              <a:gd name="connsiteY18" fmla="*/ 6858000 h 6858000"/>
              <a:gd name="connsiteX19" fmla="*/ 0 w 12192000"/>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0" h="6858000">
                <a:moveTo>
                  <a:pt x="8217306" y="0"/>
                </a:moveTo>
                <a:lnTo>
                  <a:pt x="12192000" y="0"/>
                </a:lnTo>
                <a:lnTo>
                  <a:pt x="12192000" y="6858000"/>
                </a:lnTo>
                <a:lnTo>
                  <a:pt x="8217310" y="6858000"/>
                </a:lnTo>
                <a:lnTo>
                  <a:pt x="8240310" y="6837902"/>
                </a:lnTo>
                <a:cubicBezTo>
                  <a:pt x="8272679" y="6805672"/>
                  <a:pt x="8301099" y="6768950"/>
                  <a:pt x="8324555" y="6728323"/>
                </a:cubicBezTo>
                <a:lnTo>
                  <a:pt x="10077845" y="3691535"/>
                </a:lnTo>
                <a:cubicBezTo>
                  <a:pt x="10171669" y="3529026"/>
                  <a:pt x="10171669" y="3328976"/>
                  <a:pt x="10077844" y="3166469"/>
                </a:cubicBezTo>
                <a:lnTo>
                  <a:pt x="8324552" y="129679"/>
                </a:lnTo>
                <a:cubicBezTo>
                  <a:pt x="8301096" y="89052"/>
                  <a:pt x="8272676" y="52330"/>
                  <a:pt x="8240308" y="20100"/>
                </a:cubicBezTo>
                <a:close/>
                <a:moveTo>
                  <a:pt x="0" y="0"/>
                </a:moveTo>
                <a:lnTo>
                  <a:pt x="4015774" y="0"/>
                </a:lnTo>
                <a:lnTo>
                  <a:pt x="3992774" y="20098"/>
                </a:lnTo>
                <a:cubicBezTo>
                  <a:pt x="3960406" y="52329"/>
                  <a:pt x="3931986" y="89050"/>
                  <a:pt x="3908530" y="129678"/>
                </a:cubicBezTo>
                <a:lnTo>
                  <a:pt x="2155240" y="3166465"/>
                </a:lnTo>
                <a:cubicBezTo>
                  <a:pt x="2061416" y="3328972"/>
                  <a:pt x="2061415" y="3529024"/>
                  <a:pt x="2155240" y="3691532"/>
                </a:cubicBezTo>
                <a:lnTo>
                  <a:pt x="3908532" y="6728322"/>
                </a:lnTo>
                <a:cubicBezTo>
                  <a:pt x="3931988" y="6768949"/>
                  <a:pt x="3960408" y="6805671"/>
                  <a:pt x="3992777" y="6837901"/>
                </a:cubicBezTo>
                <a:lnTo>
                  <a:pt x="4015778"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81063E09-D479-4971-8FB8-516455CDE6C4}"/>
              </a:ext>
            </a:extLst>
          </p:cNvPr>
          <p:cNvSpPr/>
          <p:nvPr/>
        </p:nvSpPr>
        <p:spPr>
          <a:xfrm>
            <a:off x="0" y="0"/>
            <a:ext cx="12192000" cy="6858000"/>
          </a:xfrm>
          <a:custGeom>
            <a:avLst/>
            <a:gdLst>
              <a:gd name="connsiteX0" fmla="*/ 8983369 w 12192000"/>
              <a:gd name="connsiteY0" fmla="*/ 0 h 6858000"/>
              <a:gd name="connsiteX1" fmla="*/ 12192000 w 12192000"/>
              <a:gd name="connsiteY1" fmla="*/ 0 h 6858000"/>
              <a:gd name="connsiteX2" fmla="*/ 12192000 w 12192000"/>
              <a:gd name="connsiteY2" fmla="*/ 6858000 h 6858000"/>
              <a:gd name="connsiteX3" fmla="*/ 8983371 w 12192000"/>
              <a:gd name="connsiteY3" fmla="*/ 6858000 h 6858000"/>
              <a:gd name="connsiteX4" fmla="*/ 10784492 w 12192000"/>
              <a:gd name="connsiteY4" fmla="*/ 3738368 h 6858000"/>
              <a:gd name="connsiteX5" fmla="*/ 10784492 w 12192000"/>
              <a:gd name="connsiteY5" fmla="*/ 3119636 h 6858000"/>
              <a:gd name="connsiteX6" fmla="*/ 0 w 12192000"/>
              <a:gd name="connsiteY6" fmla="*/ 0 h 6858000"/>
              <a:gd name="connsiteX7" fmla="*/ 3249713 w 12192000"/>
              <a:gd name="connsiteY7" fmla="*/ 0 h 6858000"/>
              <a:gd name="connsiteX8" fmla="*/ 1448592 w 12192000"/>
              <a:gd name="connsiteY8" fmla="*/ 3119633 h 6858000"/>
              <a:gd name="connsiteX9" fmla="*/ 1448593 w 12192000"/>
              <a:gd name="connsiteY9" fmla="*/ 3738364 h 6858000"/>
              <a:gd name="connsiteX10" fmla="*/ 3249716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983369" y="0"/>
                </a:moveTo>
                <a:lnTo>
                  <a:pt x="12192000" y="0"/>
                </a:lnTo>
                <a:lnTo>
                  <a:pt x="12192000" y="6858000"/>
                </a:lnTo>
                <a:lnTo>
                  <a:pt x="8983371" y="6858000"/>
                </a:lnTo>
                <a:lnTo>
                  <a:pt x="10784492" y="3738368"/>
                </a:lnTo>
                <a:cubicBezTo>
                  <a:pt x="10895053" y="3546870"/>
                  <a:pt x="10895053" y="3311133"/>
                  <a:pt x="10784492" y="3119636"/>
                </a:cubicBezTo>
                <a:close/>
                <a:moveTo>
                  <a:pt x="0" y="0"/>
                </a:moveTo>
                <a:lnTo>
                  <a:pt x="3249713" y="0"/>
                </a:lnTo>
                <a:lnTo>
                  <a:pt x="1448592" y="3119633"/>
                </a:lnTo>
                <a:cubicBezTo>
                  <a:pt x="1338032" y="3311129"/>
                  <a:pt x="1338031" y="3546867"/>
                  <a:pt x="1448593" y="3738364"/>
                </a:cubicBezTo>
                <a:lnTo>
                  <a:pt x="3249716" y="6858000"/>
                </a:lnTo>
                <a:lnTo>
                  <a:pt x="0" y="68580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369657A2-4236-47F2-BA7A-805A3E5F5B25}"/>
              </a:ext>
            </a:extLst>
          </p:cNvPr>
          <p:cNvSpPr/>
          <p:nvPr/>
        </p:nvSpPr>
        <p:spPr>
          <a:xfrm>
            <a:off x="0" y="0"/>
            <a:ext cx="12192000" cy="6858000"/>
          </a:xfrm>
          <a:custGeom>
            <a:avLst/>
            <a:gdLst>
              <a:gd name="connsiteX0" fmla="*/ 9337747 w 12192000"/>
              <a:gd name="connsiteY0" fmla="*/ 0 h 6858000"/>
              <a:gd name="connsiteX1" fmla="*/ 12192000 w 12192000"/>
              <a:gd name="connsiteY1" fmla="*/ 0 h 6858000"/>
              <a:gd name="connsiteX2" fmla="*/ 12192000 w 12192000"/>
              <a:gd name="connsiteY2" fmla="*/ 6858000 h 6858000"/>
              <a:gd name="connsiteX3" fmla="*/ 9337751 w 12192000"/>
              <a:gd name="connsiteY3" fmla="*/ 6858000 h 6858000"/>
              <a:gd name="connsiteX4" fmla="*/ 11125811 w 12192000"/>
              <a:gd name="connsiteY4" fmla="*/ 3760988 h 6858000"/>
              <a:gd name="connsiteX5" fmla="*/ 11125810 w 12192000"/>
              <a:gd name="connsiteY5" fmla="*/ 3097015 h 6858000"/>
              <a:gd name="connsiteX6" fmla="*/ 0 w 12192000"/>
              <a:gd name="connsiteY6" fmla="*/ 0 h 6858000"/>
              <a:gd name="connsiteX7" fmla="*/ 2895334 w 12192000"/>
              <a:gd name="connsiteY7" fmla="*/ 0 h 6858000"/>
              <a:gd name="connsiteX8" fmla="*/ 1107274 w 12192000"/>
              <a:gd name="connsiteY8" fmla="*/ 3097012 h 6858000"/>
              <a:gd name="connsiteX9" fmla="*/ 1107274 w 12192000"/>
              <a:gd name="connsiteY9" fmla="*/ 3760985 h 6858000"/>
              <a:gd name="connsiteX10" fmla="*/ 2895337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9337747" y="0"/>
                </a:moveTo>
                <a:lnTo>
                  <a:pt x="12192000" y="0"/>
                </a:lnTo>
                <a:lnTo>
                  <a:pt x="12192000" y="6858000"/>
                </a:lnTo>
                <a:lnTo>
                  <a:pt x="9337751" y="6858000"/>
                </a:lnTo>
                <a:lnTo>
                  <a:pt x="11125811" y="3760988"/>
                </a:lnTo>
                <a:cubicBezTo>
                  <a:pt x="11244456" y="3555488"/>
                  <a:pt x="11244456" y="3302515"/>
                  <a:pt x="11125810" y="3097015"/>
                </a:cubicBezTo>
                <a:close/>
                <a:moveTo>
                  <a:pt x="0" y="0"/>
                </a:moveTo>
                <a:lnTo>
                  <a:pt x="2895334" y="0"/>
                </a:lnTo>
                <a:lnTo>
                  <a:pt x="1107274" y="3097012"/>
                </a:lnTo>
                <a:cubicBezTo>
                  <a:pt x="988629" y="3302511"/>
                  <a:pt x="988628" y="3555486"/>
                  <a:pt x="1107274" y="3760985"/>
                </a:cubicBezTo>
                <a:lnTo>
                  <a:pt x="2895337" y="6858000"/>
                </a:lnTo>
                <a:lnTo>
                  <a:pt x="0" y="6858000"/>
                </a:ln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6C593CD1-499E-4D24-B348-AB549ECF2152}"/>
              </a:ext>
            </a:extLst>
          </p:cNvPr>
          <p:cNvSpPr/>
          <p:nvPr/>
        </p:nvSpPr>
        <p:spPr>
          <a:xfrm>
            <a:off x="0" y="0"/>
            <a:ext cx="12192000" cy="6858000"/>
          </a:xfrm>
          <a:custGeom>
            <a:avLst/>
            <a:gdLst>
              <a:gd name="connsiteX0" fmla="*/ 10196011 w 12192000"/>
              <a:gd name="connsiteY0" fmla="*/ 0 h 6858000"/>
              <a:gd name="connsiteX1" fmla="*/ 12192000 w 12192000"/>
              <a:gd name="connsiteY1" fmla="*/ 0 h 6858000"/>
              <a:gd name="connsiteX2" fmla="*/ 12192000 w 12192000"/>
              <a:gd name="connsiteY2" fmla="*/ 6858000 h 6858000"/>
              <a:gd name="connsiteX3" fmla="*/ 10196015 w 12192000"/>
              <a:gd name="connsiteY3" fmla="*/ 6858000 h 6858000"/>
              <a:gd name="connsiteX4" fmla="*/ 11952445 w 12192000"/>
              <a:gd name="connsiteY4" fmla="*/ 3815774 h 6858000"/>
              <a:gd name="connsiteX5" fmla="*/ 11952444 w 12192000"/>
              <a:gd name="connsiteY5" fmla="*/ 3042231 h 6858000"/>
              <a:gd name="connsiteX6" fmla="*/ 0 w 12192000"/>
              <a:gd name="connsiteY6" fmla="*/ 0 h 6858000"/>
              <a:gd name="connsiteX7" fmla="*/ 2037070 w 12192000"/>
              <a:gd name="connsiteY7" fmla="*/ 0 h 6858000"/>
              <a:gd name="connsiteX8" fmla="*/ 280639 w 12192000"/>
              <a:gd name="connsiteY8" fmla="*/ 3042227 h 6858000"/>
              <a:gd name="connsiteX9" fmla="*/ 280640 w 12192000"/>
              <a:gd name="connsiteY9" fmla="*/ 3815769 h 6858000"/>
              <a:gd name="connsiteX10" fmla="*/ 2037073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0196011" y="0"/>
                </a:moveTo>
                <a:lnTo>
                  <a:pt x="12192000" y="0"/>
                </a:lnTo>
                <a:lnTo>
                  <a:pt x="12192000" y="6858000"/>
                </a:lnTo>
                <a:lnTo>
                  <a:pt x="10196015" y="6858000"/>
                </a:lnTo>
                <a:lnTo>
                  <a:pt x="11952445" y="3815774"/>
                </a:lnTo>
                <a:cubicBezTo>
                  <a:pt x="12090670" y="3576362"/>
                  <a:pt x="12090669" y="3281642"/>
                  <a:pt x="11952444" y="3042231"/>
                </a:cubicBezTo>
                <a:close/>
                <a:moveTo>
                  <a:pt x="0" y="0"/>
                </a:moveTo>
                <a:lnTo>
                  <a:pt x="2037070" y="0"/>
                </a:lnTo>
                <a:lnTo>
                  <a:pt x="280639" y="3042227"/>
                </a:lnTo>
                <a:cubicBezTo>
                  <a:pt x="142416" y="3281637"/>
                  <a:pt x="142415" y="3576359"/>
                  <a:pt x="280640" y="3815769"/>
                </a:cubicBezTo>
                <a:lnTo>
                  <a:pt x="2037073" y="6858000"/>
                </a:lnTo>
                <a:lnTo>
                  <a:pt x="0" y="685800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1A24DAF5-3028-4208-8441-293A9AF1B371}"/>
              </a:ext>
            </a:extLst>
          </p:cNvPr>
          <p:cNvSpPr/>
          <p:nvPr/>
        </p:nvSpPr>
        <p:spPr>
          <a:xfrm>
            <a:off x="0" y="0"/>
            <a:ext cx="12192000" cy="6858000"/>
          </a:xfrm>
          <a:custGeom>
            <a:avLst/>
            <a:gdLst>
              <a:gd name="connsiteX0" fmla="*/ 12192000 w 12192000"/>
              <a:gd name="connsiteY0" fmla="*/ 6482679 h 6858000"/>
              <a:gd name="connsiteX1" fmla="*/ 12192000 w 12192000"/>
              <a:gd name="connsiteY1" fmla="*/ 6858000 h 6858000"/>
              <a:gd name="connsiteX2" fmla="*/ 11975308 w 12192000"/>
              <a:gd name="connsiteY2" fmla="*/ 6858000 h 6858000"/>
              <a:gd name="connsiteX3" fmla="*/ 0 w 12192000"/>
              <a:gd name="connsiteY3" fmla="*/ 6411510 h 6858000"/>
              <a:gd name="connsiteX4" fmla="*/ 257781 w 12192000"/>
              <a:gd name="connsiteY4" fmla="*/ 6858000 h 6858000"/>
              <a:gd name="connsiteX5" fmla="*/ 0 w 12192000"/>
              <a:gd name="connsiteY5" fmla="*/ 6858000 h 6858000"/>
              <a:gd name="connsiteX6" fmla="*/ 11975303 w 12192000"/>
              <a:gd name="connsiteY6" fmla="*/ 0 h 6858000"/>
              <a:gd name="connsiteX7" fmla="*/ 12192000 w 12192000"/>
              <a:gd name="connsiteY7" fmla="*/ 0 h 6858000"/>
              <a:gd name="connsiteX8" fmla="*/ 12192000 w 12192000"/>
              <a:gd name="connsiteY8" fmla="*/ 375330 h 6858000"/>
              <a:gd name="connsiteX9" fmla="*/ 0 w 12192000"/>
              <a:gd name="connsiteY9" fmla="*/ 0 h 6858000"/>
              <a:gd name="connsiteX10" fmla="*/ 257776 w 12192000"/>
              <a:gd name="connsiteY10" fmla="*/ 0 h 6858000"/>
              <a:gd name="connsiteX11" fmla="*/ 0 w 12192000"/>
              <a:gd name="connsiteY11" fmla="*/ 4464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2192000" y="6482679"/>
                </a:moveTo>
                <a:lnTo>
                  <a:pt x="12192000" y="6858000"/>
                </a:lnTo>
                <a:lnTo>
                  <a:pt x="11975308" y="6858000"/>
                </a:lnTo>
                <a:close/>
                <a:moveTo>
                  <a:pt x="0" y="6411510"/>
                </a:moveTo>
                <a:lnTo>
                  <a:pt x="257781" y="6858000"/>
                </a:lnTo>
                <a:lnTo>
                  <a:pt x="0" y="6858000"/>
                </a:lnTo>
                <a:close/>
                <a:moveTo>
                  <a:pt x="11975303" y="0"/>
                </a:moveTo>
                <a:lnTo>
                  <a:pt x="12192000" y="0"/>
                </a:lnTo>
                <a:lnTo>
                  <a:pt x="12192000" y="375330"/>
                </a:lnTo>
                <a:close/>
                <a:moveTo>
                  <a:pt x="0" y="0"/>
                </a:moveTo>
                <a:lnTo>
                  <a:pt x="257776" y="0"/>
                </a:lnTo>
                <a:lnTo>
                  <a:pt x="0" y="446482"/>
                </a:ln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C133EE75-95A5-4C54-9D1F-8CDD58B2C076}"/>
              </a:ext>
            </a:extLst>
          </p:cNvPr>
          <p:cNvSpPr/>
          <p:nvPr/>
        </p:nvSpPr>
        <p:spPr>
          <a:xfrm>
            <a:off x="0" y="0"/>
            <a:ext cx="12192000" cy="6858000"/>
          </a:xfrm>
          <a:custGeom>
            <a:avLst/>
            <a:gdLst>
              <a:gd name="connsiteX0" fmla="*/ 8490590 w 12192000"/>
              <a:gd name="connsiteY0" fmla="*/ 0 h 6858000"/>
              <a:gd name="connsiteX1" fmla="*/ 12192000 w 12192000"/>
              <a:gd name="connsiteY1" fmla="*/ 0 h 6858000"/>
              <a:gd name="connsiteX2" fmla="*/ 12192000 w 12192000"/>
              <a:gd name="connsiteY2" fmla="*/ 6858000 h 6858000"/>
              <a:gd name="connsiteX3" fmla="*/ 8490592 w 12192000"/>
              <a:gd name="connsiteY3" fmla="*/ 6858000 h 6858000"/>
              <a:gd name="connsiteX4" fmla="*/ 10309873 w 12192000"/>
              <a:gd name="connsiteY4" fmla="*/ 3706912 h 6858000"/>
              <a:gd name="connsiteX5" fmla="*/ 10309873 w 12192000"/>
              <a:gd name="connsiteY5" fmla="*/ 3151090 h 6858000"/>
              <a:gd name="connsiteX6" fmla="*/ 0 w 12192000"/>
              <a:gd name="connsiteY6" fmla="*/ 0 h 6858000"/>
              <a:gd name="connsiteX7" fmla="*/ 3742493 w 12192000"/>
              <a:gd name="connsiteY7" fmla="*/ 0 h 6858000"/>
              <a:gd name="connsiteX8" fmla="*/ 1923212 w 12192000"/>
              <a:gd name="connsiteY8" fmla="*/ 3151088 h 6858000"/>
              <a:gd name="connsiteX9" fmla="*/ 1923211 w 12192000"/>
              <a:gd name="connsiteY9" fmla="*/ 3706910 h 6858000"/>
              <a:gd name="connsiteX10" fmla="*/ 3742494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490590" y="0"/>
                </a:moveTo>
                <a:lnTo>
                  <a:pt x="12192000" y="0"/>
                </a:lnTo>
                <a:lnTo>
                  <a:pt x="12192000" y="6858000"/>
                </a:lnTo>
                <a:lnTo>
                  <a:pt x="8490592" y="6858000"/>
                </a:lnTo>
                <a:lnTo>
                  <a:pt x="10309873" y="3706912"/>
                </a:lnTo>
                <a:cubicBezTo>
                  <a:pt x="10409193" y="3534885"/>
                  <a:pt x="10409193" y="3323117"/>
                  <a:pt x="10309873" y="3151090"/>
                </a:cubicBezTo>
                <a:close/>
                <a:moveTo>
                  <a:pt x="0" y="0"/>
                </a:moveTo>
                <a:lnTo>
                  <a:pt x="3742493" y="0"/>
                </a:lnTo>
                <a:lnTo>
                  <a:pt x="1923212" y="3151088"/>
                </a:lnTo>
                <a:cubicBezTo>
                  <a:pt x="1823892" y="3323114"/>
                  <a:pt x="1823891" y="3534883"/>
                  <a:pt x="1923211" y="3706910"/>
                </a:cubicBezTo>
                <a:lnTo>
                  <a:pt x="3742494"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6FAD9F2F-27BE-42DA-93C2-8103D4EC5463}"/>
              </a:ext>
            </a:extLst>
          </p:cNvPr>
          <p:cNvSpPr/>
          <p:nvPr/>
        </p:nvSpPr>
        <p:spPr>
          <a:xfrm>
            <a:off x="0" y="0"/>
            <a:ext cx="12192000" cy="6858000"/>
          </a:xfrm>
          <a:custGeom>
            <a:avLst/>
            <a:gdLst>
              <a:gd name="connsiteX0" fmla="*/ 8754021 w 12192000"/>
              <a:gd name="connsiteY0" fmla="*/ 0 h 6858000"/>
              <a:gd name="connsiteX1" fmla="*/ 12192000 w 12192000"/>
              <a:gd name="connsiteY1" fmla="*/ 0 h 6858000"/>
              <a:gd name="connsiteX2" fmla="*/ 12192000 w 12192000"/>
              <a:gd name="connsiteY2" fmla="*/ 6858000 h 6858000"/>
              <a:gd name="connsiteX3" fmla="*/ 8754023 w 12192000"/>
              <a:gd name="connsiteY3" fmla="*/ 6858000 h 6858000"/>
              <a:gd name="connsiteX4" fmla="*/ 10563596 w 12192000"/>
              <a:gd name="connsiteY4" fmla="*/ 3723728 h 6858000"/>
              <a:gd name="connsiteX5" fmla="*/ 10563596 w 12192000"/>
              <a:gd name="connsiteY5" fmla="*/ 3134275 h 6858000"/>
              <a:gd name="connsiteX6" fmla="*/ 0 w 12192000"/>
              <a:gd name="connsiteY6" fmla="*/ 0 h 6858000"/>
              <a:gd name="connsiteX7" fmla="*/ 3479061 w 12192000"/>
              <a:gd name="connsiteY7" fmla="*/ 0 h 6858000"/>
              <a:gd name="connsiteX8" fmla="*/ 1669488 w 12192000"/>
              <a:gd name="connsiteY8" fmla="*/ 3134272 h 6858000"/>
              <a:gd name="connsiteX9" fmla="*/ 1669488 w 12192000"/>
              <a:gd name="connsiteY9" fmla="*/ 3723725 h 6858000"/>
              <a:gd name="connsiteX10" fmla="*/ 3479063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754021" y="0"/>
                </a:moveTo>
                <a:lnTo>
                  <a:pt x="12192000" y="0"/>
                </a:lnTo>
                <a:lnTo>
                  <a:pt x="12192000" y="6858000"/>
                </a:lnTo>
                <a:lnTo>
                  <a:pt x="8754023" y="6858000"/>
                </a:lnTo>
                <a:lnTo>
                  <a:pt x="10563596" y="3723728"/>
                </a:lnTo>
                <a:cubicBezTo>
                  <a:pt x="10668926" y="3541292"/>
                  <a:pt x="10668926" y="3316711"/>
                  <a:pt x="10563596" y="3134275"/>
                </a:cubicBezTo>
                <a:close/>
                <a:moveTo>
                  <a:pt x="0" y="0"/>
                </a:moveTo>
                <a:lnTo>
                  <a:pt x="3479061" y="0"/>
                </a:lnTo>
                <a:lnTo>
                  <a:pt x="1669488" y="3134272"/>
                </a:lnTo>
                <a:cubicBezTo>
                  <a:pt x="1564159" y="3316707"/>
                  <a:pt x="1564158" y="3541290"/>
                  <a:pt x="1669488" y="3723725"/>
                </a:cubicBezTo>
                <a:lnTo>
                  <a:pt x="3479063"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2289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2" grpId="0" animBg="1"/>
      <p:bldP spid="23" grpId="0" animBg="1"/>
      <p:bldP spid="26" grpId="0" animBg="1"/>
      <p:bldP spid="27" grpId="0" animBg="1"/>
      <p:bldP spid="29"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图片包含 桌子, 游戏机, 女人, 钟表&#10;&#10;描述已自动生成">
            <a:extLst>
              <a:ext uri="{FF2B5EF4-FFF2-40B4-BE49-F238E27FC236}">
                <a16:creationId xmlns:a16="http://schemas.microsoft.com/office/drawing/2014/main" id="{ADB48A0B-05D8-4FC5-A09E-2CB3BC41EDF3}"/>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4" name="组合 3">
            <a:extLst>
              <a:ext uri="{FF2B5EF4-FFF2-40B4-BE49-F238E27FC236}">
                <a16:creationId xmlns:a16="http://schemas.microsoft.com/office/drawing/2014/main" id="{B833F912-4FC6-4239-A1CB-0A590B0FE421}"/>
              </a:ext>
            </a:extLst>
          </p:cNvPr>
          <p:cNvGrpSpPr/>
          <p:nvPr/>
        </p:nvGrpSpPr>
        <p:grpSpPr>
          <a:xfrm>
            <a:off x="3970885" y="1302544"/>
            <a:ext cx="4250230" cy="4252912"/>
            <a:chOff x="1303885" y="1309688"/>
            <a:chExt cx="4250230" cy="4252912"/>
          </a:xfrm>
        </p:grpSpPr>
        <p:sp>
          <p:nvSpPr>
            <p:cNvPr id="2" name="02">
              <a:extLst>
                <a:ext uri="{FF2B5EF4-FFF2-40B4-BE49-F238E27FC236}">
                  <a16:creationId xmlns:a16="http://schemas.microsoft.com/office/drawing/2014/main" id="{F14B26C3-0048-4423-BABB-06571E2740D3}"/>
                </a:ext>
              </a:extLst>
            </p:cNvPr>
            <p:cNvSpPr>
              <a:spLocks/>
            </p:cNvSpPr>
            <p:nvPr/>
          </p:nvSpPr>
          <p:spPr bwMode="auto">
            <a:xfrm>
              <a:off x="2985737" y="1309688"/>
              <a:ext cx="2568378" cy="4252912"/>
            </a:xfrm>
            <a:custGeom>
              <a:avLst/>
              <a:gdLst>
                <a:gd name="T0" fmla="*/ 154 w 798"/>
                <a:gd name="T1" fmla="*/ 0 h 1320"/>
                <a:gd name="T2" fmla="*/ 154 w 798"/>
                <a:gd name="T3" fmla="*/ 527 h 1320"/>
                <a:gd name="T4" fmla="*/ 54 w 798"/>
                <a:gd name="T5" fmla="*/ 506 h 1320"/>
                <a:gd name="T6" fmla="*/ 19 w 798"/>
                <a:gd name="T7" fmla="*/ 612 h 1320"/>
                <a:gd name="T8" fmla="*/ 130 w 798"/>
                <a:gd name="T9" fmla="*/ 647 h 1320"/>
                <a:gd name="T10" fmla="*/ 142 w 798"/>
                <a:gd name="T11" fmla="*/ 639 h 1320"/>
                <a:gd name="T12" fmla="*/ 142 w 798"/>
                <a:gd name="T13" fmla="*/ 639 h 1320"/>
                <a:gd name="T14" fmla="*/ 142 w 798"/>
                <a:gd name="T15" fmla="*/ 639 h 1320"/>
                <a:gd name="T16" fmla="*/ 163 w 798"/>
                <a:gd name="T17" fmla="*/ 630 h 1320"/>
                <a:gd name="T18" fmla="*/ 292 w 798"/>
                <a:gd name="T19" fmla="*/ 704 h 1320"/>
                <a:gd name="T20" fmla="*/ 297 w 798"/>
                <a:gd name="T21" fmla="*/ 761 h 1320"/>
                <a:gd name="T22" fmla="*/ 239 w 798"/>
                <a:gd name="T23" fmla="*/ 844 h 1320"/>
                <a:gd name="T24" fmla="*/ 183 w 798"/>
                <a:gd name="T25" fmla="*/ 859 h 1320"/>
                <a:gd name="T26" fmla="*/ 154 w 798"/>
                <a:gd name="T27" fmla="*/ 855 h 1320"/>
                <a:gd name="T28" fmla="*/ 154 w 798"/>
                <a:gd name="T29" fmla="*/ 1320 h 1320"/>
                <a:gd name="T30" fmla="*/ 798 w 798"/>
                <a:gd name="T31" fmla="*/ 660 h 1320"/>
                <a:gd name="T32" fmla="*/ 154 w 798"/>
                <a:gd name="T33" fmla="*/ 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8" h="1320">
                  <a:moveTo>
                    <a:pt x="154" y="0"/>
                  </a:moveTo>
                  <a:cubicBezTo>
                    <a:pt x="154" y="527"/>
                    <a:pt x="154" y="527"/>
                    <a:pt x="154" y="527"/>
                  </a:cubicBezTo>
                  <a:cubicBezTo>
                    <a:pt x="130" y="498"/>
                    <a:pt x="88" y="488"/>
                    <a:pt x="54" y="506"/>
                  </a:cubicBezTo>
                  <a:cubicBezTo>
                    <a:pt x="16" y="526"/>
                    <a:pt x="0" y="574"/>
                    <a:pt x="19" y="612"/>
                  </a:cubicBezTo>
                  <a:cubicBezTo>
                    <a:pt x="39" y="654"/>
                    <a:pt x="90" y="670"/>
                    <a:pt x="130" y="647"/>
                  </a:cubicBezTo>
                  <a:cubicBezTo>
                    <a:pt x="134" y="645"/>
                    <a:pt x="138" y="642"/>
                    <a:pt x="142" y="639"/>
                  </a:cubicBezTo>
                  <a:cubicBezTo>
                    <a:pt x="142" y="639"/>
                    <a:pt x="142" y="639"/>
                    <a:pt x="142" y="639"/>
                  </a:cubicBezTo>
                  <a:cubicBezTo>
                    <a:pt x="142" y="639"/>
                    <a:pt x="142" y="639"/>
                    <a:pt x="142" y="639"/>
                  </a:cubicBezTo>
                  <a:cubicBezTo>
                    <a:pt x="149" y="634"/>
                    <a:pt x="156" y="631"/>
                    <a:pt x="163" y="630"/>
                  </a:cubicBezTo>
                  <a:cubicBezTo>
                    <a:pt x="216" y="621"/>
                    <a:pt x="271" y="649"/>
                    <a:pt x="292" y="704"/>
                  </a:cubicBezTo>
                  <a:cubicBezTo>
                    <a:pt x="298" y="722"/>
                    <a:pt x="300" y="742"/>
                    <a:pt x="297" y="761"/>
                  </a:cubicBezTo>
                  <a:cubicBezTo>
                    <a:pt x="292" y="797"/>
                    <a:pt x="270" y="827"/>
                    <a:pt x="239" y="844"/>
                  </a:cubicBezTo>
                  <a:cubicBezTo>
                    <a:pt x="222" y="854"/>
                    <a:pt x="202" y="859"/>
                    <a:pt x="183" y="859"/>
                  </a:cubicBezTo>
                  <a:cubicBezTo>
                    <a:pt x="173" y="859"/>
                    <a:pt x="163" y="857"/>
                    <a:pt x="154" y="855"/>
                  </a:cubicBezTo>
                  <a:cubicBezTo>
                    <a:pt x="154" y="1320"/>
                    <a:pt x="154" y="1320"/>
                    <a:pt x="154" y="1320"/>
                  </a:cubicBezTo>
                  <a:cubicBezTo>
                    <a:pt x="511" y="1311"/>
                    <a:pt x="798" y="1019"/>
                    <a:pt x="798" y="660"/>
                  </a:cubicBezTo>
                  <a:cubicBezTo>
                    <a:pt x="798" y="301"/>
                    <a:pt x="511" y="9"/>
                    <a:pt x="154" y="0"/>
                  </a:cubicBezTo>
                  <a:close/>
                </a:path>
              </a:pathLst>
            </a:custGeom>
            <a:gradFill flip="none" rotWithShape="1">
              <a:gsLst>
                <a:gs pos="0">
                  <a:schemeClr val="accent5"/>
                </a:gs>
                <a:gs pos="100000">
                  <a:schemeClr val="accent1"/>
                </a:gs>
              </a:gsLst>
              <a:lin ang="16200000" scaled="1"/>
              <a:tileRect/>
            </a:gradFill>
            <a:ln w="6350">
              <a:solidFill>
                <a:schemeClr val="accent1">
                  <a:alpha val="70000"/>
                </a:schemeClr>
              </a:solidFill>
            </a:ln>
          </p:spPr>
          <p:txBody>
            <a:bodyPr/>
            <a:lstStyle/>
            <a:p>
              <a:endParaRPr lang="ru-RU"/>
            </a:p>
          </p:txBody>
        </p:sp>
        <p:sp>
          <p:nvSpPr>
            <p:cNvPr id="3" name="01">
              <a:extLst>
                <a:ext uri="{FF2B5EF4-FFF2-40B4-BE49-F238E27FC236}">
                  <a16:creationId xmlns:a16="http://schemas.microsoft.com/office/drawing/2014/main" id="{2F2A7777-E596-41E0-AA5C-FC9A1DE75F31}"/>
                </a:ext>
              </a:extLst>
            </p:cNvPr>
            <p:cNvSpPr>
              <a:spLocks/>
            </p:cNvSpPr>
            <p:nvPr/>
          </p:nvSpPr>
          <p:spPr bwMode="auto">
            <a:xfrm>
              <a:off x="1303885" y="1309688"/>
              <a:ext cx="2569719" cy="4252912"/>
            </a:xfrm>
            <a:custGeom>
              <a:avLst/>
              <a:gdLst>
                <a:gd name="T0" fmla="*/ 2938737 w 798"/>
                <a:gd name="T1" fmla="*/ 2661899 h 1320"/>
                <a:gd name="T2" fmla="*/ 2576636 w 798"/>
                <a:gd name="T3" fmla="*/ 2547490 h 1320"/>
                <a:gd name="T4" fmla="*/ 2488969 w 798"/>
                <a:gd name="T5" fmla="*/ 2604694 h 1320"/>
                <a:gd name="T6" fmla="*/ 2485158 w 798"/>
                <a:gd name="T7" fmla="*/ 2604694 h 1320"/>
                <a:gd name="T8" fmla="*/ 2424172 w 798"/>
                <a:gd name="T9" fmla="*/ 2631390 h 1320"/>
                <a:gd name="T10" fmla="*/ 1924854 w 798"/>
                <a:gd name="T11" fmla="*/ 2349183 h 1320"/>
                <a:gd name="T12" fmla="*/ 1901984 w 798"/>
                <a:gd name="T13" fmla="*/ 2135621 h 1320"/>
                <a:gd name="T14" fmla="*/ 2123056 w 798"/>
                <a:gd name="T15" fmla="*/ 1815278 h 1320"/>
                <a:gd name="T16" fmla="*/ 2454665 w 798"/>
                <a:gd name="T17" fmla="*/ 1777141 h 1320"/>
                <a:gd name="T18" fmla="*/ 2454665 w 798"/>
                <a:gd name="T19" fmla="*/ 0 h 1320"/>
                <a:gd name="T20" fmla="*/ 0 w 798"/>
                <a:gd name="T21" fmla="*/ 2516982 h 1320"/>
                <a:gd name="T22" fmla="*/ 2454665 w 798"/>
                <a:gd name="T23" fmla="*/ 5033963 h 1320"/>
                <a:gd name="T24" fmla="*/ 2454665 w 798"/>
                <a:gd name="T25" fmla="*/ 3031819 h 1320"/>
                <a:gd name="T26" fmla="*/ 2835824 w 798"/>
                <a:gd name="T27" fmla="*/ 3104277 h 1320"/>
                <a:gd name="T28" fmla="*/ 2938737 w 798"/>
                <a:gd name="T29" fmla="*/ 2661899 h 13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8" h="1320">
                  <a:moveTo>
                    <a:pt x="771" y="698"/>
                  </a:moveTo>
                  <a:cubicBezTo>
                    <a:pt x="751" y="668"/>
                    <a:pt x="711" y="655"/>
                    <a:pt x="676" y="668"/>
                  </a:cubicBezTo>
                  <a:cubicBezTo>
                    <a:pt x="667" y="672"/>
                    <a:pt x="659" y="677"/>
                    <a:pt x="653" y="683"/>
                  </a:cubicBezTo>
                  <a:cubicBezTo>
                    <a:pt x="653" y="683"/>
                    <a:pt x="652" y="683"/>
                    <a:pt x="652" y="683"/>
                  </a:cubicBezTo>
                  <a:cubicBezTo>
                    <a:pt x="647" y="686"/>
                    <a:pt x="642" y="689"/>
                    <a:pt x="636" y="690"/>
                  </a:cubicBezTo>
                  <a:cubicBezTo>
                    <a:pt x="582" y="700"/>
                    <a:pt x="525" y="672"/>
                    <a:pt x="505" y="616"/>
                  </a:cubicBezTo>
                  <a:cubicBezTo>
                    <a:pt x="498" y="598"/>
                    <a:pt x="496" y="578"/>
                    <a:pt x="499" y="560"/>
                  </a:cubicBezTo>
                  <a:cubicBezTo>
                    <a:pt x="505" y="523"/>
                    <a:pt x="526" y="493"/>
                    <a:pt x="557" y="476"/>
                  </a:cubicBezTo>
                  <a:cubicBezTo>
                    <a:pt x="584" y="461"/>
                    <a:pt x="615" y="458"/>
                    <a:pt x="644" y="466"/>
                  </a:cubicBezTo>
                  <a:cubicBezTo>
                    <a:pt x="644" y="0"/>
                    <a:pt x="644" y="0"/>
                    <a:pt x="644" y="0"/>
                  </a:cubicBezTo>
                  <a:cubicBezTo>
                    <a:pt x="287" y="9"/>
                    <a:pt x="0" y="301"/>
                    <a:pt x="0" y="660"/>
                  </a:cubicBezTo>
                  <a:cubicBezTo>
                    <a:pt x="0" y="1019"/>
                    <a:pt x="287" y="1311"/>
                    <a:pt x="644" y="1320"/>
                  </a:cubicBezTo>
                  <a:cubicBezTo>
                    <a:pt x="644" y="795"/>
                    <a:pt x="644" y="795"/>
                    <a:pt x="644" y="795"/>
                  </a:cubicBezTo>
                  <a:cubicBezTo>
                    <a:pt x="668" y="824"/>
                    <a:pt x="710" y="833"/>
                    <a:pt x="744" y="814"/>
                  </a:cubicBezTo>
                  <a:cubicBezTo>
                    <a:pt x="785" y="791"/>
                    <a:pt x="798" y="738"/>
                    <a:pt x="771" y="698"/>
                  </a:cubicBezTo>
                  <a:close/>
                </a:path>
              </a:pathLst>
            </a:custGeom>
            <a:gradFill flip="none" rotWithShape="1">
              <a:gsLst>
                <a:gs pos="0">
                  <a:schemeClr val="accent5"/>
                </a:gs>
                <a:gs pos="100000">
                  <a:schemeClr val="accent1"/>
                </a:gs>
              </a:gsLst>
              <a:lin ang="5400000" scaled="1"/>
              <a:tileRect/>
            </a:gradFill>
            <a:ln w="6350">
              <a:solidFill>
                <a:schemeClr val="accent1">
                  <a:alpha val="70000"/>
                </a:schemeClr>
              </a:solidFill>
            </a:ln>
          </p:spPr>
          <p:txBody>
            <a:bodyPr/>
            <a:lstStyle/>
            <a:p>
              <a:endParaRPr lang="zh-CN" altLang="en-US"/>
            </a:p>
          </p:txBody>
        </p:sp>
      </p:grpSp>
      <p:sp>
        <p:nvSpPr>
          <p:cNvPr id="5" name="文本框 4">
            <a:extLst>
              <a:ext uri="{FF2B5EF4-FFF2-40B4-BE49-F238E27FC236}">
                <a16:creationId xmlns:a16="http://schemas.microsoft.com/office/drawing/2014/main" id="{B803692A-4584-46D8-A5E6-755E8126D722}"/>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问题分析</a:t>
            </a:r>
          </a:p>
        </p:txBody>
      </p:sp>
      <p:grpSp>
        <p:nvGrpSpPr>
          <p:cNvPr id="30" name="组合 29">
            <a:extLst>
              <a:ext uri="{FF2B5EF4-FFF2-40B4-BE49-F238E27FC236}">
                <a16:creationId xmlns:a16="http://schemas.microsoft.com/office/drawing/2014/main" id="{5FD4378F-E424-47C9-ABF6-3A47F7B7B3E0}"/>
              </a:ext>
            </a:extLst>
          </p:cNvPr>
          <p:cNvGrpSpPr/>
          <p:nvPr/>
        </p:nvGrpSpPr>
        <p:grpSpPr>
          <a:xfrm>
            <a:off x="921115" y="1534364"/>
            <a:ext cx="3321752" cy="1321020"/>
            <a:chOff x="921115" y="1534364"/>
            <a:chExt cx="3321752" cy="1321020"/>
          </a:xfrm>
        </p:grpSpPr>
        <p:sp>
          <p:nvSpPr>
            <p:cNvPr id="14" name="矩形: 圆角 13">
              <a:extLst>
                <a:ext uri="{FF2B5EF4-FFF2-40B4-BE49-F238E27FC236}">
                  <a16:creationId xmlns:a16="http://schemas.microsoft.com/office/drawing/2014/main" id="{5E358A8F-A7A4-4C11-8DE6-B7CF09CDEEF7}"/>
                </a:ext>
              </a:extLst>
            </p:cNvPr>
            <p:cNvSpPr/>
            <p:nvPr/>
          </p:nvSpPr>
          <p:spPr>
            <a:xfrm>
              <a:off x="921115" y="1719030"/>
              <a:ext cx="2921435" cy="1136354"/>
            </a:xfrm>
            <a:prstGeom prst="roundRect">
              <a:avLst/>
            </a:prstGeom>
            <a:noFill/>
            <a:ln w="3175">
              <a:gradFill>
                <a:gsLst>
                  <a:gs pos="0">
                    <a:schemeClr val="accent1">
                      <a:lumMod val="5000"/>
                      <a:lumOff val="95000"/>
                    </a:schemeClr>
                  </a:gs>
                  <a:gs pos="50000">
                    <a:schemeClr val="accent2">
                      <a:lumMod val="60000"/>
                      <a:lumOff val="4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CDB8E42D-BD35-45AC-BD3B-8B612D7205BB}"/>
                </a:ext>
              </a:extLst>
            </p:cNvPr>
            <p:cNvSpPr txBox="1"/>
            <p:nvPr/>
          </p:nvSpPr>
          <p:spPr>
            <a:xfrm>
              <a:off x="1024602" y="1911470"/>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0" name="文本框 9">
              <a:extLst>
                <a:ext uri="{FF2B5EF4-FFF2-40B4-BE49-F238E27FC236}">
                  <a16:creationId xmlns:a16="http://schemas.microsoft.com/office/drawing/2014/main" id="{24359E6C-ACF8-4325-8F9F-65C76BCA25BA}"/>
                </a:ext>
              </a:extLst>
            </p:cNvPr>
            <p:cNvSpPr txBox="1"/>
            <p:nvPr/>
          </p:nvSpPr>
          <p:spPr>
            <a:xfrm>
              <a:off x="1024602" y="1534364"/>
              <a:ext cx="1423114" cy="369332"/>
            </a:xfrm>
            <a:prstGeom prst="rect">
              <a:avLst/>
            </a:prstGeom>
            <a:noFill/>
          </p:spPr>
          <p:txBody>
            <a:bodyPr wrap="square">
              <a:spAutoFit/>
            </a:bodyPr>
            <a:lstStyle/>
            <a:p>
              <a:pPr algn="just"/>
              <a:r>
                <a:rPr lang="en-US" altLang="zh-CN" dirty="0">
                  <a:solidFill>
                    <a:schemeClr val="accent2">
                      <a:lumMod val="75000"/>
                    </a:schemeClr>
                  </a:solidFill>
                  <a:latin typeface="+mj-ea"/>
                  <a:ea typeface="+mj-ea"/>
                </a:rPr>
                <a:t>1.</a:t>
              </a:r>
              <a:r>
                <a:rPr lang="zh-CN" altLang="en-US" dirty="0">
                  <a:solidFill>
                    <a:schemeClr val="accent2">
                      <a:lumMod val="75000"/>
                    </a:schemeClr>
                  </a:solidFill>
                  <a:latin typeface="+mj-ea"/>
                  <a:ea typeface="+mj-ea"/>
                </a:rPr>
                <a:t>正面影响</a:t>
              </a:r>
            </a:p>
          </p:txBody>
        </p:sp>
      </p:grpSp>
      <p:grpSp>
        <p:nvGrpSpPr>
          <p:cNvPr id="31" name="组合 30">
            <a:extLst>
              <a:ext uri="{FF2B5EF4-FFF2-40B4-BE49-F238E27FC236}">
                <a16:creationId xmlns:a16="http://schemas.microsoft.com/office/drawing/2014/main" id="{0D91EC4C-6D97-46A6-B744-B8A16E3FD71A}"/>
              </a:ext>
            </a:extLst>
          </p:cNvPr>
          <p:cNvGrpSpPr/>
          <p:nvPr/>
        </p:nvGrpSpPr>
        <p:grpSpPr>
          <a:xfrm>
            <a:off x="8364975" y="1534364"/>
            <a:ext cx="3254185" cy="1321020"/>
            <a:chOff x="8364975" y="1534364"/>
            <a:chExt cx="3254185" cy="1321020"/>
          </a:xfrm>
        </p:grpSpPr>
        <p:sp>
          <p:nvSpPr>
            <p:cNvPr id="16" name="矩形: 圆角 15">
              <a:extLst>
                <a:ext uri="{FF2B5EF4-FFF2-40B4-BE49-F238E27FC236}">
                  <a16:creationId xmlns:a16="http://schemas.microsoft.com/office/drawing/2014/main" id="{D92ED8A9-80B7-4983-9CD7-CA147520E47B}"/>
                </a:ext>
              </a:extLst>
            </p:cNvPr>
            <p:cNvSpPr/>
            <p:nvPr/>
          </p:nvSpPr>
          <p:spPr>
            <a:xfrm>
              <a:off x="8364975" y="1719030"/>
              <a:ext cx="2921435" cy="1136354"/>
            </a:xfrm>
            <a:prstGeom prst="roundRect">
              <a:avLst/>
            </a:prstGeom>
            <a:noFill/>
            <a:ln w="3175">
              <a:gradFill>
                <a:gsLst>
                  <a:gs pos="0">
                    <a:schemeClr val="accent1">
                      <a:lumMod val="5000"/>
                      <a:lumOff val="95000"/>
                    </a:schemeClr>
                  </a:gs>
                  <a:gs pos="50000">
                    <a:schemeClr val="accent2">
                      <a:lumMod val="60000"/>
                      <a:lumOff val="4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B43BC976-F5AE-427E-8C3E-9F3DD1CCB0AD}"/>
                </a:ext>
              </a:extLst>
            </p:cNvPr>
            <p:cNvSpPr txBox="1"/>
            <p:nvPr/>
          </p:nvSpPr>
          <p:spPr>
            <a:xfrm>
              <a:off x="8519045" y="1911470"/>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1" name="文本框 10">
              <a:extLst>
                <a:ext uri="{FF2B5EF4-FFF2-40B4-BE49-F238E27FC236}">
                  <a16:creationId xmlns:a16="http://schemas.microsoft.com/office/drawing/2014/main" id="{6C739862-8214-4661-980D-4F5513589F93}"/>
                </a:ext>
              </a:extLst>
            </p:cNvPr>
            <p:cNvSpPr txBox="1"/>
            <p:nvPr/>
          </p:nvSpPr>
          <p:spPr>
            <a:xfrm>
              <a:off x="8519044" y="1534364"/>
              <a:ext cx="1423114" cy="369332"/>
            </a:xfrm>
            <a:prstGeom prst="rect">
              <a:avLst/>
            </a:prstGeom>
            <a:noFill/>
          </p:spPr>
          <p:txBody>
            <a:bodyPr wrap="square">
              <a:spAutoFit/>
            </a:bodyPr>
            <a:lstStyle/>
            <a:p>
              <a:pPr algn="just"/>
              <a:r>
                <a:rPr lang="en-US" altLang="zh-CN" dirty="0">
                  <a:solidFill>
                    <a:schemeClr val="accent2">
                      <a:lumMod val="75000"/>
                    </a:schemeClr>
                  </a:solidFill>
                  <a:latin typeface="+mj-ea"/>
                  <a:ea typeface="+mj-ea"/>
                </a:rPr>
                <a:t>3.</a:t>
              </a:r>
              <a:r>
                <a:rPr lang="zh-CN" altLang="en-US" dirty="0">
                  <a:solidFill>
                    <a:schemeClr val="accent2">
                      <a:lumMod val="75000"/>
                    </a:schemeClr>
                  </a:solidFill>
                  <a:latin typeface="+mj-ea"/>
                  <a:ea typeface="+mj-ea"/>
                </a:rPr>
                <a:t>负面影响</a:t>
              </a:r>
            </a:p>
          </p:txBody>
        </p:sp>
      </p:grpSp>
      <p:grpSp>
        <p:nvGrpSpPr>
          <p:cNvPr id="33" name="组合 32">
            <a:extLst>
              <a:ext uri="{FF2B5EF4-FFF2-40B4-BE49-F238E27FC236}">
                <a16:creationId xmlns:a16="http://schemas.microsoft.com/office/drawing/2014/main" id="{0FF2150E-BB0B-41B8-93EF-C1DA7594229D}"/>
              </a:ext>
            </a:extLst>
          </p:cNvPr>
          <p:cNvGrpSpPr/>
          <p:nvPr/>
        </p:nvGrpSpPr>
        <p:grpSpPr>
          <a:xfrm>
            <a:off x="921115" y="3807664"/>
            <a:ext cx="3327419" cy="1312436"/>
            <a:chOff x="921115" y="3807664"/>
            <a:chExt cx="3327419" cy="1312436"/>
          </a:xfrm>
        </p:grpSpPr>
        <p:sp>
          <p:nvSpPr>
            <p:cNvPr id="15" name="矩形: 圆角 14">
              <a:extLst>
                <a:ext uri="{FF2B5EF4-FFF2-40B4-BE49-F238E27FC236}">
                  <a16:creationId xmlns:a16="http://schemas.microsoft.com/office/drawing/2014/main" id="{708D7DBE-84F1-4275-8344-A6BDAE9C3DFD}"/>
                </a:ext>
              </a:extLst>
            </p:cNvPr>
            <p:cNvSpPr/>
            <p:nvPr/>
          </p:nvSpPr>
          <p:spPr>
            <a:xfrm>
              <a:off x="921115" y="3983746"/>
              <a:ext cx="2921435" cy="1136354"/>
            </a:xfrm>
            <a:prstGeom prst="roundRect">
              <a:avLst/>
            </a:prstGeom>
            <a:noFill/>
            <a:ln w="3175">
              <a:gradFill>
                <a:gsLst>
                  <a:gs pos="0">
                    <a:schemeClr val="accent1">
                      <a:lumMod val="5000"/>
                      <a:lumOff val="95000"/>
                    </a:schemeClr>
                  </a:gs>
                  <a:gs pos="50000">
                    <a:schemeClr val="accent2">
                      <a:lumMod val="60000"/>
                      <a:lumOff val="4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0E4E87B0-CCC2-4F7F-B604-E3A335C71124}"/>
                </a:ext>
              </a:extLst>
            </p:cNvPr>
            <p:cNvSpPr txBox="1"/>
            <p:nvPr/>
          </p:nvSpPr>
          <p:spPr>
            <a:xfrm>
              <a:off x="1030269" y="4197153"/>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2" name="文本框 11">
              <a:extLst>
                <a:ext uri="{FF2B5EF4-FFF2-40B4-BE49-F238E27FC236}">
                  <a16:creationId xmlns:a16="http://schemas.microsoft.com/office/drawing/2014/main" id="{38790C2C-D548-4737-ADEE-D48C9F08E25F}"/>
                </a:ext>
              </a:extLst>
            </p:cNvPr>
            <p:cNvSpPr txBox="1"/>
            <p:nvPr/>
          </p:nvSpPr>
          <p:spPr>
            <a:xfrm>
              <a:off x="1024601" y="3807664"/>
              <a:ext cx="2104965" cy="369332"/>
            </a:xfrm>
            <a:prstGeom prst="rect">
              <a:avLst/>
            </a:prstGeom>
            <a:noFill/>
          </p:spPr>
          <p:txBody>
            <a:bodyPr wrap="square">
              <a:spAutoFit/>
            </a:bodyPr>
            <a:lstStyle/>
            <a:p>
              <a:pPr algn="just"/>
              <a:r>
                <a:rPr lang="en-US" altLang="zh-CN" dirty="0">
                  <a:solidFill>
                    <a:schemeClr val="accent2">
                      <a:lumMod val="75000"/>
                    </a:schemeClr>
                  </a:solidFill>
                  <a:latin typeface="+mj-ea"/>
                  <a:ea typeface="+mj-ea"/>
                </a:rPr>
                <a:t>2.</a:t>
              </a:r>
              <a:r>
                <a:rPr lang="zh-CN" altLang="en-US" dirty="0">
                  <a:solidFill>
                    <a:schemeClr val="accent2">
                      <a:lumMod val="75000"/>
                    </a:schemeClr>
                  </a:solidFill>
                  <a:latin typeface="+mj-ea"/>
                  <a:ea typeface="+mj-ea"/>
                </a:rPr>
                <a:t>扩大影响层面</a:t>
              </a:r>
            </a:p>
          </p:txBody>
        </p:sp>
      </p:grpSp>
      <p:grpSp>
        <p:nvGrpSpPr>
          <p:cNvPr id="32" name="组合 31">
            <a:extLst>
              <a:ext uri="{FF2B5EF4-FFF2-40B4-BE49-F238E27FC236}">
                <a16:creationId xmlns:a16="http://schemas.microsoft.com/office/drawing/2014/main" id="{9E9F2B25-3ABE-4B30-81B7-06FAD1B352F9}"/>
              </a:ext>
            </a:extLst>
          </p:cNvPr>
          <p:cNvGrpSpPr/>
          <p:nvPr/>
        </p:nvGrpSpPr>
        <p:grpSpPr>
          <a:xfrm>
            <a:off x="8364975" y="3807664"/>
            <a:ext cx="3254185" cy="1312436"/>
            <a:chOff x="8364975" y="3807664"/>
            <a:chExt cx="3254185" cy="1312436"/>
          </a:xfrm>
        </p:grpSpPr>
        <p:sp>
          <p:nvSpPr>
            <p:cNvPr id="17" name="矩形: 圆角 16">
              <a:extLst>
                <a:ext uri="{FF2B5EF4-FFF2-40B4-BE49-F238E27FC236}">
                  <a16:creationId xmlns:a16="http://schemas.microsoft.com/office/drawing/2014/main" id="{BCB57012-5A7C-43C8-B266-EB288148F510}"/>
                </a:ext>
              </a:extLst>
            </p:cNvPr>
            <p:cNvSpPr/>
            <p:nvPr/>
          </p:nvSpPr>
          <p:spPr>
            <a:xfrm>
              <a:off x="8364975" y="3983746"/>
              <a:ext cx="2921435" cy="1136354"/>
            </a:xfrm>
            <a:prstGeom prst="roundRect">
              <a:avLst/>
            </a:prstGeom>
            <a:noFill/>
            <a:ln w="3175">
              <a:gradFill>
                <a:gsLst>
                  <a:gs pos="0">
                    <a:schemeClr val="accent1">
                      <a:lumMod val="5000"/>
                      <a:lumOff val="95000"/>
                    </a:schemeClr>
                  </a:gs>
                  <a:gs pos="50000">
                    <a:schemeClr val="accent2">
                      <a:lumMod val="60000"/>
                      <a:lumOff val="4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55E5EAFB-DF59-4E35-B187-CFB9AE540D39}"/>
                </a:ext>
              </a:extLst>
            </p:cNvPr>
            <p:cNvSpPr txBox="1"/>
            <p:nvPr/>
          </p:nvSpPr>
          <p:spPr>
            <a:xfrm>
              <a:off x="8519045" y="4197153"/>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3" name="文本框 12">
              <a:extLst>
                <a:ext uri="{FF2B5EF4-FFF2-40B4-BE49-F238E27FC236}">
                  <a16:creationId xmlns:a16="http://schemas.microsoft.com/office/drawing/2014/main" id="{FEB702C1-0532-43CF-B648-DFA9AB6294D1}"/>
                </a:ext>
              </a:extLst>
            </p:cNvPr>
            <p:cNvSpPr txBox="1"/>
            <p:nvPr/>
          </p:nvSpPr>
          <p:spPr>
            <a:xfrm>
              <a:off x="8519044" y="3807664"/>
              <a:ext cx="2015874" cy="369332"/>
            </a:xfrm>
            <a:prstGeom prst="rect">
              <a:avLst/>
            </a:prstGeom>
            <a:noFill/>
          </p:spPr>
          <p:txBody>
            <a:bodyPr wrap="square">
              <a:spAutoFit/>
            </a:bodyPr>
            <a:lstStyle/>
            <a:p>
              <a:pPr algn="just"/>
              <a:r>
                <a:rPr lang="en-US" altLang="zh-CN" dirty="0">
                  <a:solidFill>
                    <a:schemeClr val="accent2">
                      <a:lumMod val="75000"/>
                    </a:schemeClr>
                  </a:solidFill>
                  <a:latin typeface="+mj-ea"/>
                  <a:ea typeface="+mj-ea"/>
                </a:rPr>
                <a:t>4.</a:t>
              </a:r>
              <a:r>
                <a:rPr lang="zh-CN" altLang="en-US" dirty="0">
                  <a:solidFill>
                    <a:schemeClr val="accent2">
                      <a:lumMod val="75000"/>
                    </a:schemeClr>
                  </a:solidFill>
                  <a:latin typeface="+mj-ea"/>
                  <a:ea typeface="+mj-ea"/>
                </a:rPr>
                <a:t>解决负面影响</a:t>
              </a:r>
            </a:p>
          </p:txBody>
        </p:sp>
      </p:grpSp>
      <p:sp>
        <p:nvSpPr>
          <p:cNvPr id="18" name="箭头: V 形 17">
            <a:extLst>
              <a:ext uri="{FF2B5EF4-FFF2-40B4-BE49-F238E27FC236}">
                <a16:creationId xmlns:a16="http://schemas.microsoft.com/office/drawing/2014/main" id="{E60048B5-467E-4772-A65E-E0C735499390}"/>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V 形 18">
            <a:extLst>
              <a:ext uri="{FF2B5EF4-FFF2-40B4-BE49-F238E27FC236}">
                <a16:creationId xmlns:a16="http://schemas.microsoft.com/office/drawing/2014/main" id="{D78683DC-39F3-4046-B156-DAFCCB688A74}"/>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箭头: V 形 19">
            <a:extLst>
              <a:ext uri="{FF2B5EF4-FFF2-40B4-BE49-F238E27FC236}">
                <a16:creationId xmlns:a16="http://schemas.microsoft.com/office/drawing/2014/main" id="{5125AA27-CF92-4600-B657-729E63B3F758}"/>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4" name="图片 23" descr="绿色的植物&#10;&#10;描述已自动生成">
            <a:extLst>
              <a:ext uri="{FF2B5EF4-FFF2-40B4-BE49-F238E27FC236}">
                <a16:creationId xmlns:a16="http://schemas.microsoft.com/office/drawing/2014/main" id="{5A13F659-46EE-48FA-B307-DF4CBDCB5F45}"/>
              </a:ext>
            </a:extLst>
          </p:cNvPr>
          <p:cNvPicPr>
            <a:picLocks noChangeAspect="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25" name="图片 24">
            <a:extLst>
              <a:ext uri="{FF2B5EF4-FFF2-40B4-BE49-F238E27FC236}">
                <a16:creationId xmlns:a16="http://schemas.microsoft.com/office/drawing/2014/main" id="{AA445C5B-7BEE-44A3-9522-7997B27BDBFE}"/>
              </a:ext>
            </a:extLst>
          </p:cNvPr>
          <p:cNvPicPr>
            <a:picLocks noChangeAspect="1"/>
          </p:cNvPicPr>
          <p:nvPr/>
        </p:nvPicPr>
        <p:blipFill>
          <a:blip r:embed="rId5"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pic>
        <p:nvPicPr>
          <p:cNvPr id="27" name="图片 26" descr="绿色的植物&#10;&#10;描述已自动生成">
            <a:extLst>
              <a:ext uri="{FF2B5EF4-FFF2-40B4-BE49-F238E27FC236}">
                <a16:creationId xmlns:a16="http://schemas.microsoft.com/office/drawing/2014/main" id="{019D79A5-6AB3-4382-BC1C-3C3B722964AA}"/>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8951175">
            <a:off x="-144066" y="4391407"/>
            <a:ext cx="2243632" cy="3365448"/>
          </a:xfrm>
          <a:custGeom>
            <a:avLst/>
            <a:gdLst>
              <a:gd name="connsiteX0" fmla="*/ 2772108 w 2772108"/>
              <a:gd name="connsiteY0" fmla="*/ 0 h 4158162"/>
              <a:gd name="connsiteX1" fmla="*/ 2772108 w 2772108"/>
              <a:gd name="connsiteY1" fmla="*/ 4158162 h 4158162"/>
              <a:gd name="connsiteX2" fmla="*/ 2132781 w 2772108"/>
              <a:gd name="connsiteY2" fmla="*/ 4158162 h 4158162"/>
              <a:gd name="connsiteX3" fmla="*/ 0 w 2772108"/>
              <a:gd name="connsiteY3" fmla="*/ 2087952 h 4158162"/>
              <a:gd name="connsiteX4" fmla="*/ 0 w 2772108"/>
              <a:gd name="connsiteY4" fmla="*/ 1778374 h 4158162"/>
              <a:gd name="connsiteX5" fmla="*/ 1726201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0"/>
                </a:moveTo>
                <a:lnTo>
                  <a:pt x="2772108" y="4158162"/>
                </a:lnTo>
                <a:lnTo>
                  <a:pt x="2132781" y="4158162"/>
                </a:lnTo>
                <a:lnTo>
                  <a:pt x="0" y="2087952"/>
                </a:lnTo>
                <a:lnTo>
                  <a:pt x="0" y="1778374"/>
                </a:lnTo>
                <a:lnTo>
                  <a:pt x="1726201" y="0"/>
                </a:lnTo>
                <a:close/>
              </a:path>
            </a:pathLst>
          </a:custGeom>
          <a:effectLst>
            <a:outerShdw blurRad="127000" dist="254000" sx="102000" sy="102000" algn="ctr" rotWithShape="0">
              <a:schemeClr val="accent2">
                <a:lumMod val="50000"/>
                <a:alpha val="20000"/>
              </a:schemeClr>
            </a:outerShdw>
          </a:effectLst>
        </p:spPr>
      </p:pic>
    </p:spTree>
    <p:extLst>
      <p:ext uri="{BB962C8B-B14F-4D97-AF65-F5344CB8AC3E}">
        <p14:creationId xmlns:p14="http://schemas.microsoft.com/office/powerpoint/2010/main" val="722283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down)">
                                      <p:cBhvr>
                                        <p:cTn id="24" dur="500"/>
                                        <p:tgtEl>
                                          <p:spTgt spid="3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down)">
                                      <p:cBhvr>
                                        <p:cTn id="28" dur="500"/>
                                        <p:tgtEl>
                                          <p:spTgt spid="33"/>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图片包含 桌子, 游戏机, 女人, 钟表&#10;&#10;描述已自动生成">
            <a:extLst>
              <a:ext uri="{FF2B5EF4-FFF2-40B4-BE49-F238E27FC236}">
                <a16:creationId xmlns:a16="http://schemas.microsoft.com/office/drawing/2014/main" id="{110ABDF2-E52C-4588-8652-3A793360D912}"/>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30" name="组合 29">
            <a:extLst>
              <a:ext uri="{FF2B5EF4-FFF2-40B4-BE49-F238E27FC236}">
                <a16:creationId xmlns:a16="http://schemas.microsoft.com/office/drawing/2014/main" id="{609CC5CF-119D-46B7-8BFC-C44F55998C3A}"/>
              </a:ext>
            </a:extLst>
          </p:cNvPr>
          <p:cNvGrpSpPr/>
          <p:nvPr/>
        </p:nvGrpSpPr>
        <p:grpSpPr>
          <a:xfrm>
            <a:off x="4306988" y="1612279"/>
            <a:ext cx="3603424" cy="3557242"/>
            <a:chOff x="3961873" y="1271588"/>
            <a:chExt cx="4293654" cy="4238624"/>
          </a:xfrm>
        </p:grpSpPr>
        <p:sp>
          <p:nvSpPr>
            <p:cNvPr id="10" name="任意多边形: 形状 9">
              <a:extLst>
                <a:ext uri="{FF2B5EF4-FFF2-40B4-BE49-F238E27FC236}">
                  <a16:creationId xmlns:a16="http://schemas.microsoft.com/office/drawing/2014/main" id="{48785355-4707-4FD2-815C-B4B188D5A339}"/>
                </a:ext>
              </a:extLst>
            </p:cNvPr>
            <p:cNvSpPr>
              <a:spLocks/>
            </p:cNvSpPr>
            <p:nvPr/>
          </p:nvSpPr>
          <p:spPr bwMode="auto">
            <a:xfrm>
              <a:off x="6692697" y="2462970"/>
              <a:ext cx="1562830" cy="3047242"/>
            </a:xfrm>
            <a:custGeom>
              <a:avLst/>
              <a:gdLst>
                <a:gd name="connsiteX0" fmla="*/ 780727 w 1562830"/>
                <a:gd name="connsiteY0" fmla="*/ 1604101 h 3047242"/>
                <a:gd name="connsiteX1" fmla="*/ 121064 w 1562830"/>
                <a:gd name="connsiteY1" fmla="*/ 2264452 h 3047242"/>
                <a:gd name="connsiteX2" fmla="*/ 780727 w 1562830"/>
                <a:gd name="connsiteY2" fmla="*/ 2924803 h 3047242"/>
                <a:gd name="connsiteX3" fmla="*/ 1440390 w 1562830"/>
                <a:gd name="connsiteY3" fmla="*/ 2264452 h 3047242"/>
                <a:gd name="connsiteX4" fmla="*/ 780727 w 1562830"/>
                <a:gd name="connsiteY4" fmla="*/ 1604101 h 3047242"/>
                <a:gd name="connsiteX5" fmla="*/ 1447431 w 1562830"/>
                <a:gd name="connsiteY5" fmla="*/ 0 h 3047242"/>
                <a:gd name="connsiteX6" fmla="*/ 1444134 w 1562830"/>
                <a:gd name="connsiteY6" fmla="*/ 1855417 h 3047242"/>
                <a:gd name="connsiteX7" fmla="*/ 1562830 w 1562830"/>
                <a:gd name="connsiteY7" fmla="*/ 2264798 h 3047242"/>
                <a:gd name="connsiteX8" fmla="*/ 781415 w 1562830"/>
                <a:gd name="connsiteY8" fmla="*/ 3047242 h 3047242"/>
                <a:gd name="connsiteX9" fmla="*/ 0 w 1562830"/>
                <a:gd name="connsiteY9" fmla="*/ 2264798 h 3047242"/>
                <a:gd name="connsiteX10" fmla="*/ 115399 w 1562830"/>
                <a:gd name="connsiteY10" fmla="*/ 1855417 h 3047242"/>
                <a:gd name="connsiteX11" fmla="*/ 211015 w 1562830"/>
                <a:gd name="connsiteY11" fmla="*/ 161771 h 3047242"/>
                <a:gd name="connsiteX12" fmla="*/ 372574 w 1562830"/>
                <a:gd name="connsiteY12" fmla="*/ 257514 h 3047242"/>
                <a:gd name="connsiteX13" fmla="*/ 781415 w 1562830"/>
                <a:gd name="connsiteY13" fmla="*/ 373064 h 3047242"/>
                <a:gd name="connsiteX14" fmla="*/ 1447431 w 1562830"/>
                <a:gd name="connsiteY14" fmla="*/ 0 h 304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62830" h="3047242">
                  <a:moveTo>
                    <a:pt x="780727" y="1604101"/>
                  </a:moveTo>
                  <a:cubicBezTo>
                    <a:pt x="416405" y="1604101"/>
                    <a:pt x="121064" y="1899750"/>
                    <a:pt x="121064" y="2264452"/>
                  </a:cubicBezTo>
                  <a:cubicBezTo>
                    <a:pt x="121064" y="2629154"/>
                    <a:pt x="416405" y="2924803"/>
                    <a:pt x="780727" y="2924803"/>
                  </a:cubicBezTo>
                  <a:cubicBezTo>
                    <a:pt x="1145049" y="2924803"/>
                    <a:pt x="1440390" y="2629154"/>
                    <a:pt x="1440390" y="2264452"/>
                  </a:cubicBezTo>
                  <a:cubicBezTo>
                    <a:pt x="1440390" y="1899750"/>
                    <a:pt x="1145049" y="1604101"/>
                    <a:pt x="780727" y="1604101"/>
                  </a:cubicBezTo>
                  <a:close/>
                  <a:moveTo>
                    <a:pt x="1447431" y="0"/>
                  </a:moveTo>
                  <a:cubicBezTo>
                    <a:pt x="962756" y="789048"/>
                    <a:pt x="962756" y="1063068"/>
                    <a:pt x="1444134" y="1855417"/>
                  </a:cubicBezTo>
                  <a:cubicBezTo>
                    <a:pt x="1519968" y="1974270"/>
                    <a:pt x="1562830" y="2116232"/>
                    <a:pt x="1562830" y="2264798"/>
                  </a:cubicBezTo>
                  <a:cubicBezTo>
                    <a:pt x="1562830" y="2697288"/>
                    <a:pt x="1213337" y="3047242"/>
                    <a:pt x="781415" y="3047242"/>
                  </a:cubicBezTo>
                  <a:cubicBezTo>
                    <a:pt x="349494" y="3047242"/>
                    <a:pt x="0" y="2697288"/>
                    <a:pt x="0" y="2264798"/>
                  </a:cubicBezTo>
                  <a:cubicBezTo>
                    <a:pt x="0" y="2116232"/>
                    <a:pt x="42863" y="1974270"/>
                    <a:pt x="115399" y="1855417"/>
                  </a:cubicBezTo>
                  <a:cubicBezTo>
                    <a:pt x="563806" y="1119193"/>
                    <a:pt x="596777" y="831967"/>
                    <a:pt x="211015" y="161771"/>
                  </a:cubicBezTo>
                  <a:cubicBezTo>
                    <a:pt x="260472" y="191484"/>
                    <a:pt x="316523" y="221198"/>
                    <a:pt x="372574" y="257514"/>
                  </a:cubicBezTo>
                  <a:cubicBezTo>
                    <a:pt x="491270" y="330146"/>
                    <a:pt x="629748" y="373064"/>
                    <a:pt x="781415" y="373064"/>
                  </a:cubicBezTo>
                  <a:cubicBezTo>
                    <a:pt x="1061670" y="373064"/>
                    <a:pt x="1308953" y="224499"/>
                    <a:pt x="1447431" y="0"/>
                  </a:cubicBezTo>
                  <a:close/>
                </a:path>
              </a:pathLst>
            </a:custGeom>
            <a:gradFill flip="none" rotWithShape="1">
              <a:gsLst>
                <a:gs pos="0">
                  <a:schemeClr val="accent5"/>
                </a:gs>
                <a:gs pos="100000">
                  <a:schemeClr val="accent1"/>
                </a:gs>
              </a:gsLst>
              <a:lin ang="16200000" scaled="1"/>
              <a:tileRect/>
            </a:gradFill>
            <a:ln w="6350">
              <a:solidFill>
                <a:schemeClr val="accent1">
                  <a:alpha val="70000"/>
                </a:schemeClr>
              </a:solidFill>
            </a:ln>
          </p:spPr>
          <p:txBody>
            <a:bodyPr/>
            <a:lstStyle/>
            <a:p>
              <a:endParaRPr lang="ru-RU">
                <a:solidFill>
                  <a:schemeClr val="accent2">
                    <a:lumMod val="75000"/>
                  </a:schemeClr>
                </a:solidFill>
              </a:endParaRPr>
            </a:p>
          </p:txBody>
        </p:sp>
        <p:sp>
          <p:nvSpPr>
            <p:cNvPr id="11" name="任意多边形: 形状 10">
              <a:extLst>
                <a:ext uri="{FF2B5EF4-FFF2-40B4-BE49-F238E27FC236}">
                  <a16:creationId xmlns:a16="http://schemas.microsoft.com/office/drawing/2014/main" id="{71264F61-7CBB-4F79-A6A7-59B01A1C667F}"/>
                </a:ext>
              </a:extLst>
            </p:cNvPr>
            <p:cNvSpPr>
              <a:spLocks/>
            </p:cNvSpPr>
            <p:nvPr/>
          </p:nvSpPr>
          <p:spPr bwMode="auto">
            <a:xfrm>
              <a:off x="3961873" y="1271588"/>
              <a:ext cx="1562830" cy="3047242"/>
            </a:xfrm>
            <a:custGeom>
              <a:avLst/>
              <a:gdLst>
                <a:gd name="connsiteX0" fmla="*/ 780727 w 1562830"/>
                <a:gd name="connsiteY0" fmla="*/ 122440 h 3047242"/>
                <a:gd name="connsiteX1" fmla="*/ 121064 w 1562830"/>
                <a:gd name="connsiteY1" fmla="*/ 782791 h 3047242"/>
                <a:gd name="connsiteX2" fmla="*/ 780727 w 1562830"/>
                <a:gd name="connsiteY2" fmla="*/ 1443142 h 3047242"/>
                <a:gd name="connsiteX3" fmla="*/ 1440390 w 1562830"/>
                <a:gd name="connsiteY3" fmla="*/ 782791 h 3047242"/>
                <a:gd name="connsiteX4" fmla="*/ 780727 w 1562830"/>
                <a:gd name="connsiteY4" fmla="*/ 122440 h 3047242"/>
                <a:gd name="connsiteX5" fmla="*/ 781415 w 1562830"/>
                <a:gd name="connsiteY5" fmla="*/ 0 h 3047242"/>
                <a:gd name="connsiteX6" fmla="*/ 1562830 w 1562830"/>
                <a:gd name="connsiteY6" fmla="*/ 782445 h 3047242"/>
                <a:gd name="connsiteX7" fmla="*/ 1447431 w 1562830"/>
                <a:gd name="connsiteY7" fmla="*/ 1191825 h 3047242"/>
                <a:gd name="connsiteX8" fmla="*/ 1351815 w 1562830"/>
                <a:gd name="connsiteY8" fmla="*/ 2885471 h 3047242"/>
                <a:gd name="connsiteX9" fmla="*/ 1193554 w 1562830"/>
                <a:gd name="connsiteY9" fmla="*/ 2789729 h 3047242"/>
                <a:gd name="connsiteX10" fmla="*/ 781415 w 1562830"/>
                <a:gd name="connsiteY10" fmla="*/ 2674178 h 3047242"/>
                <a:gd name="connsiteX11" fmla="*/ 118696 w 1562830"/>
                <a:gd name="connsiteY11" fmla="*/ 3047242 h 3047242"/>
                <a:gd name="connsiteX12" fmla="*/ 115399 w 1562830"/>
                <a:gd name="connsiteY12" fmla="*/ 1191825 h 3047242"/>
                <a:gd name="connsiteX13" fmla="*/ 0 w 1562830"/>
                <a:gd name="connsiteY13" fmla="*/ 782445 h 3047242"/>
                <a:gd name="connsiteX14" fmla="*/ 781415 w 1562830"/>
                <a:gd name="connsiteY14" fmla="*/ 0 h 304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62830" h="3047242">
                  <a:moveTo>
                    <a:pt x="780727" y="122440"/>
                  </a:moveTo>
                  <a:cubicBezTo>
                    <a:pt x="416405" y="122440"/>
                    <a:pt x="121064" y="418089"/>
                    <a:pt x="121064" y="782791"/>
                  </a:cubicBezTo>
                  <a:cubicBezTo>
                    <a:pt x="121064" y="1147493"/>
                    <a:pt x="416405" y="1443142"/>
                    <a:pt x="780727" y="1443142"/>
                  </a:cubicBezTo>
                  <a:cubicBezTo>
                    <a:pt x="1145049" y="1443142"/>
                    <a:pt x="1440390" y="1147493"/>
                    <a:pt x="1440390" y="782791"/>
                  </a:cubicBezTo>
                  <a:cubicBezTo>
                    <a:pt x="1440390" y="418089"/>
                    <a:pt x="1145049" y="122440"/>
                    <a:pt x="780727" y="122440"/>
                  </a:cubicBezTo>
                  <a:close/>
                  <a:moveTo>
                    <a:pt x="781415" y="0"/>
                  </a:moveTo>
                  <a:cubicBezTo>
                    <a:pt x="1213337" y="0"/>
                    <a:pt x="1562830" y="349954"/>
                    <a:pt x="1562830" y="782445"/>
                  </a:cubicBezTo>
                  <a:cubicBezTo>
                    <a:pt x="1562830" y="931010"/>
                    <a:pt x="1519968" y="1072973"/>
                    <a:pt x="1447431" y="1191825"/>
                  </a:cubicBezTo>
                  <a:cubicBezTo>
                    <a:pt x="999024" y="1924748"/>
                    <a:pt x="966053" y="2215276"/>
                    <a:pt x="1351815" y="2885471"/>
                  </a:cubicBezTo>
                  <a:cubicBezTo>
                    <a:pt x="1302359" y="2855758"/>
                    <a:pt x="1249605" y="2826045"/>
                    <a:pt x="1193554" y="2789729"/>
                  </a:cubicBezTo>
                  <a:cubicBezTo>
                    <a:pt x="1071561" y="2717097"/>
                    <a:pt x="933082" y="2674178"/>
                    <a:pt x="781415" y="2674178"/>
                  </a:cubicBezTo>
                  <a:cubicBezTo>
                    <a:pt x="501161" y="2674178"/>
                    <a:pt x="253878" y="2822743"/>
                    <a:pt x="118696" y="3047242"/>
                  </a:cubicBezTo>
                  <a:cubicBezTo>
                    <a:pt x="600074" y="2254893"/>
                    <a:pt x="600074" y="1980873"/>
                    <a:pt x="115399" y="1191825"/>
                  </a:cubicBezTo>
                  <a:cubicBezTo>
                    <a:pt x="42862" y="1072973"/>
                    <a:pt x="0" y="931010"/>
                    <a:pt x="0" y="782445"/>
                  </a:cubicBezTo>
                  <a:cubicBezTo>
                    <a:pt x="0" y="349954"/>
                    <a:pt x="349494" y="0"/>
                    <a:pt x="781415" y="0"/>
                  </a:cubicBezTo>
                  <a:close/>
                </a:path>
              </a:pathLst>
            </a:custGeom>
            <a:gradFill flip="none" rotWithShape="1">
              <a:gsLst>
                <a:gs pos="0">
                  <a:schemeClr val="accent5"/>
                </a:gs>
                <a:gs pos="100000">
                  <a:schemeClr val="accent1"/>
                </a:gs>
              </a:gsLst>
              <a:lin ang="5400000" scaled="1"/>
              <a:tileRect/>
            </a:gradFill>
            <a:ln w="6350">
              <a:solidFill>
                <a:schemeClr val="accent1">
                  <a:alpha val="70000"/>
                </a:schemeClr>
              </a:solidFill>
            </a:ln>
          </p:spPr>
          <p:txBody>
            <a:bodyPr/>
            <a:lstStyle/>
            <a:p>
              <a:endParaRPr lang="zh-CN" altLang="en-US">
                <a:solidFill>
                  <a:schemeClr val="accent2">
                    <a:lumMod val="75000"/>
                  </a:schemeClr>
                </a:solidFill>
              </a:endParaRPr>
            </a:p>
          </p:txBody>
        </p:sp>
        <p:sp>
          <p:nvSpPr>
            <p:cNvPr id="12" name="任意多边形: 形状 11">
              <a:extLst>
                <a:ext uri="{FF2B5EF4-FFF2-40B4-BE49-F238E27FC236}">
                  <a16:creationId xmlns:a16="http://schemas.microsoft.com/office/drawing/2014/main" id="{E16348D5-4092-4210-A0D7-6E56A338B0F8}"/>
                </a:ext>
              </a:extLst>
            </p:cNvPr>
            <p:cNvSpPr>
              <a:spLocks/>
            </p:cNvSpPr>
            <p:nvPr/>
          </p:nvSpPr>
          <p:spPr bwMode="auto">
            <a:xfrm>
              <a:off x="3961873" y="3946007"/>
              <a:ext cx="3102272" cy="1564205"/>
            </a:xfrm>
            <a:custGeom>
              <a:avLst/>
              <a:gdLst>
                <a:gd name="connsiteX0" fmla="*/ 780727 w 3102272"/>
                <a:gd name="connsiteY0" fmla="*/ 121064 h 1564205"/>
                <a:gd name="connsiteX1" fmla="*/ 121064 w 3102272"/>
                <a:gd name="connsiteY1" fmla="*/ 781415 h 1564205"/>
                <a:gd name="connsiteX2" fmla="*/ 780727 w 3102272"/>
                <a:gd name="connsiteY2" fmla="*/ 1441766 h 1564205"/>
                <a:gd name="connsiteX3" fmla="*/ 1440390 w 3102272"/>
                <a:gd name="connsiteY3" fmla="*/ 781415 h 1564205"/>
                <a:gd name="connsiteX4" fmla="*/ 780727 w 3102272"/>
                <a:gd name="connsiteY4" fmla="*/ 121064 h 1564205"/>
                <a:gd name="connsiteX5" fmla="*/ 781337 w 3102272"/>
                <a:gd name="connsiteY5" fmla="*/ 0 h 1564205"/>
                <a:gd name="connsiteX6" fmla="*/ 1193435 w 3102272"/>
                <a:gd name="connsiteY6" fmla="*/ 115500 h 1564205"/>
                <a:gd name="connsiteX7" fmla="*/ 2940730 w 3102272"/>
                <a:gd name="connsiteY7" fmla="*/ 211201 h 1564205"/>
                <a:gd name="connsiteX8" fmla="*/ 2845123 w 3102272"/>
                <a:gd name="connsiteY8" fmla="*/ 372901 h 1564205"/>
                <a:gd name="connsiteX9" fmla="*/ 2729736 w 3102272"/>
                <a:gd name="connsiteY9" fmla="*/ 782103 h 1564205"/>
                <a:gd name="connsiteX10" fmla="*/ 3102272 w 3102272"/>
                <a:gd name="connsiteY10" fmla="*/ 1448705 h 1564205"/>
                <a:gd name="connsiteX11" fmla="*/ 1190139 w 3102272"/>
                <a:gd name="connsiteY11" fmla="*/ 1448705 h 1564205"/>
                <a:gd name="connsiteX12" fmla="*/ 781337 w 3102272"/>
                <a:gd name="connsiteY12" fmla="*/ 1564205 h 1564205"/>
                <a:gd name="connsiteX13" fmla="*/ 0 w 3102272"/>
                <a:gd name="connsiteY13" fmla="*/ 782103 h 1564205"/>
                <a:gd name="connsiteX14" fmla="*/ 781337 w 3102272"/>
                <a:gd name="connsiteY14" fmla="*/ 0 h 156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2272" h="1564205">
                  <a:moveTo>
                    <a:pt x="780727" y="121064"/>
                  </a:moveTo>
                  <a:cubicBezTo>
                    <a:pt x="416405" y="121064"/>
                    <a:pt x="121064" y="416713"/>
                    <a:pt x="121064" y="781415"/>
                  </a:cubicBezTo>
                  <a:cubicBezTo>
                    <a:pt x="121064" y="1146117"/>
                    <a:pt x="416405" y="1441766"/>
                    <a:pt x="780727" y="1441766"/>
                  </a:cubicBezTo>
                  <a:cubicBezTo>
                    <a:pt x="1145049" y="1441766"/>
                    <a:pt x="1440390" y="1146117"/>
                    <a:pt x="1440390" y="781415"/>
                  </a:cubicBezTo>
                  <a:cubicBezTo>
                    <a:pt x="1440390" y="416713"/>
                    <a:pt x="1145049" y="121064"/>
                    <a:pt x="780727" y="121064"/>
                  </a:cubicBezTo>
                  <a:close/>
                  <a:moveTo>
                    <a:pt x="781337" y="0"/>
                  </a:moveTo>
                  <a:cubicBezTo>
                    <a:pt x="932990" y="0"/>
                    <a:pt x="1071454" y="42900"/>
                    <a:pt x="1193435" y="115500"/>
                  </a:cubicBezTo>
                  <a:cubicBezTo>
                    <a:pt x="1948398" y="580802"/>
                    <a:pt x="2245109" y="613802"/>
                    <a:pt x="2940730" y="211201"/>
                  </a:cubicBezTo>
                  <a:cubicBezTo>
                    <a:pt x="2911059" y="264001"/>
                    <a:pt x="2878091" y="316801"/>
                    <a:pt x="2845123" y="372901"/>
                  </a:cubicBezTo>
                  <a:cubicBezTo>
                    <a:pt x="2772594" y="491702"/>
                    <a:pt x="2729736" y="633602"/>
                    <a:pt x="2729736" y="782103"/>
                  </a:cubicBezTo>
                  <a:cubicBezTo>
                    <a:pt x="2729736" y="1062604"/>
                    <a:pt x="2878091" y="1310104"/>
                    <a:pt x="3102272" y="1448705"/>
                  </a:cubicBezTo>
                  <a:cubicBezTo>
                    <a:pt x="2287967" y="950403"/>
                    <a:pt x="2004444" y="950403"/>
                    <a:pt x="1190139" y="1448705"/>
                  </a:cubicBezTo>
                  <a:cubicBezTo>
                    <a:pt x="1071454" y="1521305"/>
                    <a:pt x="932990" y="1564205"/>
                    <a:pt x="781337" y="1564205"/>
                  </a:cubicBezTo>
                  <a:cubicBezTo>
                    <a:pt x="349459" y="1564205"/>
                    <a:pt x="0" y="1214404"/>
                    <a:pt x="0" y="782103"/>
                  </a:cubicBezTo>
                  <a:cubicBezTo>
                    <a:pt x="0" y="349801"/>
                    <a:pt x="349459" y="0"/>
                    <a:pt x="781337" y="0"/>
                  </a:cubicBezTo>
                  <a:close/>
                </a:path>
              </a:pathLst>
            </a:custGeom>
            <a:gradFill flip="none" rotWithShape="1">
              <a:gsLst>
                <a:gs pos="0">
                  <a:schemeClr val="accent5"/>
                </a:gs>
                <a:gs pos="100000">
                  <a:schemeClr val="accent1"/>
                </a:gs>
              </a:gsLst>
              <a:lin ang="0" scaled="1"/>
              <a:tileRect/>
            </a:gradFill>
            <a:ln w="6350">
              <a:solidFill>
                <a:schemeClr val="accent1">
                  <a:alpha val="70000"/>
                </a:schemeClr>
              </a:solidFill>
            </a:ln>
          </p:spPr>
          <p:txBody>
            <a:bodyPr/>
            <a:lstStyle/>
            <a:p>
              <a:endParaRPr lang="ru-RU">
                <a:solidFill>
                  <a:schemeClr val="accent2">
                    <a:lumMod val="75000"/>
                  </a:schemeClr>
                </a:solidFill>
              </a:endParaRPr>
            </a:p>
          </p:txBody>
        </p:sp>
        <p:sp>
          <p:nvSpPr>
            <p:cNvPr id="13" name="任意多边形: 形状 12">
              <a:extLst>
                <a:ext uri="{FF2B5EF4-FFF2-40B4-BE49-F238E27FC236}">
                  <a16:creationId xmlns:a16="http://schemas.microsoft.com/office/drawing/2014/main" id="{8602EF72-C15C-4938-A91F-1E277F957DD1}"/>
                </a:ext>
              </a:extLst>
            </p:cNvPr>
            <p:cNvSpPr>
              <a:spLocks/>
            </p:cNvSpPr>
            <p:nvPr/>
          </p:nvSpPr>
          <p:spPr bwMode="auto">
            <a:xfrm>
              <a:off x="5154631" y="1271588"/>
              <a:ext cx="3100896" cy="1564205"/>
            </a:xfrm>
            <a:custGeom>
              <a:avLst/>
              <a:gdLst>
                <a:gd name="connsiteX0" fmla="*/ 2318794 w 3100896"/>
                <a:gd name="connsiteY0" fmla="*/ 122440 h 1564205"/>
                <a:gd name="connsiteX1" fmla="*/ 1659131 w 3100896"/>
                <a:gd name="connsiteY1" fmla="*/ 782791 h 1564205"/>
                <a:gd name="connsiteX2" fmla="*/ 2318794 w 3100896"/>
                <a:gd name="connsiteY2" fmla="*/ 1443142 h 1564205"/>
                <a:gd name="connsiteX3" fmla="*/ 2978457 w 3100896"/>
                <a:gd name="connsiteY3" fmla="*/ 782791 h 1564205"/>
                <a:gd name="connsiteX4" fmla="*/ 2318794 w 3100896"/>
                <a:gd name="connsiteY4" fmla="*/ 122440 h 1564205"/>
                <a:gd name="connsiteX5" fmla="*/ 2319074 w 3100896"/>
                <a:gd name="connsiteY5" fmla="*/ 0 h 1564205"/>
                <a:gd name="connsiteX6" fmla="*/ 3100896 w 3100896"/>
                <a:gd name="connsiteY6" fmla="*/ 782103 h 1564205"/>
                <a:gd name="connsiteX7" fmla="*/ 2319074 w 3100896"/>
                <a:gd name="connsiteY7" fmla="*/ 1564205 h 1564205"/>
                <a:gd name="connsiteX8" fmla="*/ 1910020 w 3100896"/>
                <a:gd name="connsiteY8" fmla="*/ 1448705 h 1564205"/>
                <a:gd name="connsiteX9" fmla="*/ 158344 w 3100896"/>
                <a:gd name="connsiteY9" fmla="*/ 1353005 h 1564205"/>
                <a:gd name="connsiteX10" fmla="*/ 254010 w 3100896"/>
                <a:gd name="connsiteY10" fmla="*/ 1191304 h 1564205"/>
                <a:gd name="connsiteX11" fmla="*/ 369469 w 3100896"/>
                <a:gd name="connsiteY11" fmla="*/ 782103 h 1564205"/>
                <a:gd name="connsiteX12" fmla="*/ 0 w 3100896"/>
                <a:gd name="connsiteY12" fmla="*/ 115500 h 1564205"/>
                <a:gd name="connsiteX13" fmla="*/ 1906721 w 3100896"/>
                <a:gd name="connsiteY13" fmla="*/ 115500 h 1564205"/>
                <a:gd name="connsiteX14" fmla="*/ 2319074 w 3100896"/>
                <a:gd name="connsiteY14" fmla="*/ 0 h 156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0896" h="1564205">
                  <a:moveTo>
                    <a:pt x="2318794" y="122440"/>
                  </a:moveTo>
                  <a:cubicBezTo>
                    <a:pt x="1954472" y="122440"/>
                    <a:pt x="1659131" y="418089"/>
                    <a:pt x="1659131" y="782791"/>
                  </a:cubicBezTo>
                  <a:cubicBezTo>
                    <a:pt x="1659131" y="1147493"/>
                    <a:pt x="1954472" y="1443142"/>
                    <a:pt x="2318794" y="1443142"/>
                  </a:cubicBezTo>
                  <a:cubicBezTo>
                    <a:pt x="2683116" y="1443142"/>
                    <a:pt x="2978457" y="1147493"/>
                    <a:pt x="2978457" y="782791"/>
                  </a:cubicBezTo>
                  <a:cubicBezTo>
                    <a:pt x="2978457" y="418089"/>
                    <a:pt x="2683116" y="122440"/>
                    <a:pt x="2318794" y="122440"/>
                  </a:cubicBezTo>
                  <a:close/>
                  <a:moveTo>
                    <a:pt x="2319074" y="0"/>
                  </a:moveTo>
                  <a:cubicBezTo>
                    <a:pt x="2751221" y="0"/>
                    <a:pt x="3100896" y="349801"/>
                    <a:pt x="3100896" y="782103"/>
                  </a:cubicBezTo>
                  <a:cubicBezTo>
                    <a:pt x="3100896" y="1214404"/>
                    <a:pt x="2751221" y="1564205"/>
                    <a:pt x="2319074" y="1564205"/>
                  </a:cubicBezTo>
                  <a:cubicBezTo>
                    <a:pt x="2167328" y="1564205"/>
                    <a:pt x="2028778" y="1521305"/>
                    <a:pt x="1910020" y="1448705"/>
                  </a:cubicBezTo>
                  <a:cubicBezTo>
                    <a:pt x="1151290" y="983403"/>
                    <a:pt x="854396" y="950403"/>
                    <a:pt x="158344" y="1353005"/>
                  </a:cubicBezTo>
                  <a:cubicBezTo>
                    <a:pt x="188033" y="1300204"/>
                    <a:pt x="221021" y="1247404"/>
                    <a:pt x="254010" y="1191304"/>
                  </a:cubicBezTo>
                  <a:cubicBezTo>
                    <a:pt x="326584" y="1072504"/>
                    <a:pt x="369469" y="930603"/>
                    <a:pt x="369469" y="782103"/>
                  </a:cubicBezTo>
                  <a:cubicBezTo>
                    <a:pt x="369469" y="501602"/>
                    <a:pt x="221021" y="254101"/>
                    <a:pt x="0" y="115500"/>
                  </a:cubicBezTo>
                  <a:cubicBezTo>
                    <a:pt x="811511" y="613802"/>
                    <a:pt x="1095210" y="613802"/>
                    <a:pt x="1906721" y="115500"/>
                  </a:cubicBezTo>
                  <a:cubicBezTo>
                    <a:pt x="2028778" y="42900"/>
                    <a:pt x="2167328" y="0"/>
                    <a:pt x="2319074" y="0"/>
                  </a:cubicBezTo>
                  <a:close/>
                </a:path>
              </a:pathLst>
            </a:custGeom>
            <a:gradFill flip="none" rotWithShape="1">
              <a:gsLst>
                <a:gs pos="0">
                  <a:schemeClr val="accent5"/>
                </a:gs>
                <a:gs pos="100000">
                  <a:schemeClr val="accent1"/>
                </a:gs>
              </a:gsLst>
              <a:lin ang="10800000" scaled="1"/>
              <a:tileRect/>
            </a:gradFill>
            <a:ln w="6350">
              <a:solidFill>
                <a:schemeClr val="accent1">
                  <a:alpha val="70000"/>
                </a:schemeClr>
              </a:solidFill>
            </a:ln>
          </p:spPr>
          <p:txBody>
            <a:bodyPr/>
            <a:lstStyle/>
            <a:p>
              <a:endParaRPr lang="zh-CN" altLang="en-US">
                <a:solidFill>
                  <a:schemeClr val="accent2">
                    <a:lumMod val="75000"/>
                  </a:schemeClr>
                </a:solidFill>
              </a:endParaRPr>
            </a:p>
          </p:txBody>
        </p:sp>
        <p:sp>
          <p:nvSpPr>
            <p:cNvPr id="14" name="文本框 13">
              <a:extLst>
                <a:ext uri="{FF2B5EF4-FFF2-40B4-BE49-F238E27FC236}">
                  <a16:creationId xmlns:a16="http://schemas.microsoft.com/office/drawing/2014/main" id="{50C956E7-75F0-458E-99A0-1B33B3841F86}"/>
                </a:ext>
              </a:extLst>
            </p:cNvPr>
            <p:cNvSpPr txBox="1"/>
            <p:nvPr/>
          </p:nvSpPr>
          <p:spPr>
            <a:xfrm>
              <a:off x="4408020" y="1644417"/>
              <a:ext cx="644071" cy="843480"/>
            </a:xfrm>
            <a:prstGeom prst="rect">
              <a:avLst/>
            </a:prstGeom>
            <a:noFill/>
          </p:spPr>
          <p:txBody>
            <a:bodyPr wrap="none" rtlCol="0">
              <a:spAutoFit/>
            </a:bodyPr>
            <a:lstStyle/>
            <a:p>
              <a:pPr algn="ctr"/>
              <a:r>
                <a:rPr lang="en-US" altLang="zh-CN" sz="4000" dirty="0">
                  <a:solidFill>
                    <a:schemeClr val="accent2">
                      <a:lumMod val="75000"/>
                    </a:schemeClr>
                  </a:solidFill>
                  <a:latin typeface="+mj-ea"/>
                  <a:ea typeface="+mj-ea"/>
                </a:rPr>
                <a:t>S</a:t>
              </a:r>
              <a:endParaRPr lang="zh-CN" altLang="en-US" sz="4000" dirty="0">
                <a:solidFill>
                  <a:schemeClr val="accent2">
                    <a:lumMod val="75000"/>
                  </a:schemeClr>
                </a:solidFill>
                <a:latin typeface="+mj-ea"/>
                <a:ea typeface="+mj-ea"/>
              </a:endParaRPr>
            </a:p>
          </p:txBody>
        </p:sp>
        <p:sp>
          <p:nvSpPr>
            <p:cNvPr id="15" name="文本框 14">
              <a:extLst>
                <a:ext uri="{FF2B5EF4-FFF2-40B4-BE49-F238E27FC236}">
                  <a16:creationId xmlns:a16="http://schemas.microsoft.com/office/drawing/2014/main" id="{1A768E03-EEE8-4306-9E82-B5C62D68AC33}"/>
                </a:ext>
              </a:extLst>
            </p:cNvPr>
            <p:cNvSpPr txBox="1"/>
            <p:nvPr/>
          </p:nvSpPr>
          <p:spPr>
            <a:xfrm>
              <a:off x="4263958" y="4369683"/>
              <a:ext cx="901928" cy="843480"/>
            </a:xfrm>
            <a:prstGeom prst="rect">
              <a:avLst/>
            </a:prstGeom>
            <a:noFill/>
          </p:spPr>
          <p:txBody>
            <a:bodyPr wrap="none" rtlCol="0">
              <a:spAutoFit/>
            </a:bodyPr>
            <a:lstStyle/>
            <a:p>
              <a:pPr algn="ctr"/>
              <a:r>
                <a:rPr lang="en-US" altLang="zh-CN" sz="4000" dirty="0">
                  <a:solidFill>
                    <a:schemeClr val="accent2">
                      <a:lumMod val="75000"/>
                    </a:schemeClr>
                  </a:solidFill>
                  <a:latin typeface="+mj-ea"/>
                  <a:ea typeface="+mj-ea"/>
                </a:rPr>
                <a:t>W</a:t>
              </a:r>
              <a:endParaRPr lang="zh-CN" altLang="en-US" sz="4000" dirty="0">
                <a:solidFill>
                  <a:schemeClr val="accent2">
                    <a:lumMod val="75000"/>
                  </a:schemeClr>
                </a:solidFill>
                <a:latin typeface="+mj-ea"/>
                <a:ea typeface="+mj-ea"/>
              </a:endParaRPr>
            </a:p>
          </p:txBody>
        </p:sp>
        <p:sp>
          <p:nvSpPr>
            <p:cNvPr id="16" name="文本框 15">
              <a:extLst>
                <a:ext uri="{FF2B5EF4-FFF2-40B4-BE49-F238E27FC236}">
                  <a16:creationId xmlns:a16="http://schemas.microsoft.com/office/drawing/2014/main" id="{4531DDFD-2E8D-4A9D-9B45-CF33015B4A9F}"/>
                </a:ext>
              </a:extLst>
            </p:cNvPr>
            <p:cNvSpPr txBox="1"/>
            <p:nvPr/>
          </p:nvSpPr>
          <p:spPr>
            <a:xfrm>
              <a:off x="7092488" y="1629285"/>
              <a:ext cx="747214" cy="843480"/>
            </a:xfrm>
            <a:prstGeom prst="rect">
              <a:avLst/>
            </a:prstGeom>
            <a:noFill/>
          </p:spPr>
          <p:txBody>
            <a:bodyPr wrap="none" rtlCol="0">
              <a:spAutoFit/>
            </a:bodyPr>
            <a:lstStyle/>
            <a:p>
              <a:pPr algn="ctr"/>
              <a:r>
                <a:rPr lang="en-US" altLang="zh-CN" sz="4000" dirty="0">
                  <a:solidFill>
                    <a:schemeClr val="accent2">
                      <a:lumMod val="75000"/>
                    </a:schemeClr>
                  </a:solidFill>
                  <a:latin typeface="+mj-ea"/>
                  <a:ea typeface="+mj-ea"/>
                </a:rPr>
                <a:t>O</a:t>
              </a:r>
              <a:endParaRPr lang="zh-CN" altLang="en-US" sz="4000" dirty="0">
                <a:solidFill>
                  <a:schemeClr val="accent2">
                    <a:lumMod val="75000"/>
                  </a:schemeClr>
                </a:solidFill>
                <a:latin typeface="+mj-ea"/>
                <a:ea typeface="+mj-ea"/>
              </a:endParaRPr>
            </a:p>
          </p:txBody>
        </p:sp>
        <p:sp>
          <p:nvSpPr>
            <p:cNvPr id="17" name="文本框 16">
              <a:extLst>
                <a:ext uri="{FF2B5EF4-FFF2-40B4-BE49-F238E27FC236}">
                  <a16:creationId xmlns:a16="http://schemas.microsoft.com/office/drawing/2014/main" id="{82072CCD-EE09-4C7E-BE8F-3E6F96041A3E}"/>
                </a:ext>
              </a:extLst>
            </p:cNvPr>
            <p:cNvSpPr txBox="1"/>
            <p:nvPr/>
          </p:nvSpPr>
          <p:spPr>
            <a:xfrm>
              <a:off x="7158410" y="4369683"/>
              <a:ext cx="632611" cy="843480"/>
            </a:xfrm>
            <a:prstGeom prst="rect">
              <a:avLst/>
            </a:prstGeom>
            <a:noFill/>
          </p:spPr>
          <p:txBody>
            <a:bodyPr wrap="none" rtlCol="0">
              <a:spAutoFit/>
            </a:bodyPr>
            <a:lstStyle/>
            <a:p>
              <a:pPr algn="ctr"/>
              <a:r>
                <a:rPr lang="en-US" altLang="zh-CN" sz="4000" dirty="0">
                  <a:solidFill>
                    <a:schemeClr val="accent2">
                      <a:lumMod val="75000"/>
                    </a:schemeClr>
                  </a:solidFill>
                  <a:latin typeface="+mj-ea"/>
                  <a:ea typeface="+mj-ea"/>
                </a:rPr>
                <a:t>T</a:t>
              </a:r>
              <a:endParaRPr lang="zh-CN" altLang="en-US" sz="4000" dirty="0">
                <a:solidFill>
                  <a:schemeClr val="accent2">
                    <a:lumMod val="75000"/>
                  </a:schemeClr>
                </a:solidFill>
                <a:latin typeface="+mj-ea"/>
                <a:ea typeface="+mj-ea"/>
              </a:endParaRPr>
            </a:p>
          </p:txBody>
        </p:sp>
      </p:grpSp>
      <p:sp>
        <p:nvSpPr>
          <p:cNvPr id="19" name="文本框 18">
            <a:extLst>
              <a:ext uri="{FF2B5EF4-FFF2-40B4-BE49-F238E27FC236}">
                <a16:creationId xmlns:a16="http://schemas.microsoft.com/office/drawing/2014/main" id="{C51C3E70-D8CC-4EA6-961D-E5ED46BE28ED}"/>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问题分析</a:t>
            </a:r>
          </a:p>
        </p:txBody>
      </p:sp>
      <p:cxnSp>
        <p:nvCxnSpPr>
          <p:cNvPr id="24" name="直接连接符 23">
            <a:extLst>
              <a:ext uri="{FF2B5EF4-FFF2-40B4-BE49-F238E27FC236}">
                <a16:creationId xmlns:a16="http://schemas.microsoft.com/office/drawing/2014/main" id="{A077379B-2769-49E1-9941-7CAE5870A2FD}"/>
              </a:ext>
            </a:extLst>
          </p:cNvPr>
          <p:cNvCxnSpPr/>
          <p:nvPr/>
        </p:nvCxnSpPr>
        <p:spPr>
          <a:xfrm>
            <a:off x="927035" y="1602322"/>
            <a:ext cx="0" cy="108000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FA67415-F4A5-4D46-B1F2-1D87061FB76D}"/>
              </a:ext>
            </a:extLst>
          </p:cNvPr>
          <p:cNvCxnSpPr/>
          <p:nvPr/>
        </p:nvCxnSpPr>
        <p:spPr>
          <a:xfrm>
            <a:off x="927035" y="3913722"/>
            <a:ext cx="0" cy="108000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A2BD9E79-CEF6-4BDA-B0E3-461C523C5AB1}"/>
              </a:ext>
            </a:extLst>
          </p:cNvPr>
          <p:cNvCxnSpPr/>
          <p:nvPr/>
        </p:nvCxnSpPr>
        <p:spPr>
          <a:xfrm>
            <a:off x="11264835" y="1602322"/>
            <a:ext cx="0" cy="108000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3E0F6223-D946-4D3D-9FC0-A5BD318599E6}"/>
              </a:ext>
            </a:extLst>
          </p:cNvPr>
          <p:cNvCxnSpPr/>
          <p:nvPr/>
        </p:nvCxnSpPr>
        <p:spPr>
          <a:xfrm>
            <a:off x="11264835" y="3913722"/>
            <a:ext cx="0" cy="108000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616C8C51-97D7-43C3-8415-8A82825660C9}"/>
              </a:ext>
            </a:extLst>
          </p:cNvPr>
          <p:cNvSpPr txBox="1"/>
          <p:nvPr/>
        </p:nvSpPr>
        <p:spPr>
          <a:xfrm>
            <a:off x="5488302" y="3013502"/>
            <a:ext cx="1215397" cy="830997"/>
          </a:xfrm>
          <a:prstGeom prst="rect">
            <a:avLst/>
          </a:prstGeom>
          <a:noFill/>
        </p:spPr>
        <p:txBody>
          <a:bodyPr wrap="none" rtlCol="0">
            <a:spAutoFit/>
          </a:bodyPr>
          <a:lstStyle/>
          <a:p>
            <a:pPr algn="ctr"/>
            <a:r>
              <a:rPr lang="en-US" altLang="zh-CN" sz="2400" dirty="0">
                <a:solidFill>
                  <a:schemeClr val="accent2">
                    <a:lumMod val="75000"/>
                  </a:schemeClr>
                </a:solidFill>
                <a:latin typeface="+mj-ea"/>
                <a:ea typeface="+mj-ea"/>
              </a:rPr>
              <a:t>SWOT</a:t>
            </a:r>
          </a:p>
          <a:p>
            <a:pPr algn="ctr"/>
            <a:r>
              <a:rPr lang="zh-CN" altLang="en-US" sz="2400" dirty="0">
                <a:solidFill>
                  <a:schemeClr val="accent2">
                    <a:lumMod val="75000"/>
                  </a:schemeClr>
                </a:solidFill>
                <a:latin typeface="+mj-ea"/>
                <a:ea typeface="+mj-ea"/>
              </a:rPr>
              <a:t>分析</a:t>
            </a:r>
          </a:p>
        </p:txBody>
      </p:sp>
      <p:sp>
        <p:nvSpPr>
          <p:cNvPr id="23" name="文本框 22">
            <a:extLst>
              <a:ext uri="{FF2B5EF4-FFF2-40B4-BE49-F238E27FC236}">
                <a16:creationId xmlns:a16="http://schemas.microsoft.com/office/drawing/2014/main" id="{8D3DDDE9-C5DA-443F-A2F0-7F4F9DEE953D}"/>
              </a:ext>
            </a:extLst>
          </p:cNvPr>
          <p:cNvSpPr txBox="1"/>
          <p:nvPr/>
        </p:nvSpPr>
        <p:spPr>
          <a:xfrm>
            <a:off x="921570" y="1911470"/>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25" name="文本框 24">
            <a:extLst>
              <a:ext uri="{FF2B5EF4-FFF2-40B4-BE49-F238E27FC236}">
                <a16:creationId xmlns:a16="http://schemas.microsoft.com/office/drawing/2014/main" id="{33211791-EC59-4C3C-A75E-895D59FA0CCB}"/>
              </a:ext>
            </a:extLst>
          </p:cNvPr>
          <p:cNvSpPr txBox="1"/>
          <p:nvPr/>
        </p:nvSpPr>
        <p:spPr>
          <a:xfrm>
            <a:off x="8604293" y="1911470"/>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26" name="文本框 25">
            <a:extLst>
              <a:ext uri="{FF2B5EF4-FFF2-40B4-BE49-F238E27FC236}">
                <a16:creationId xmlns:a16="http://schemas.microsoft.com/office/drawing/2014/main" id="{8E27CE26-7B2B-480B-B5E4-DEB229590E74}"/>
              </a:ext>
            </a:extLst>
          </p:cNvPr>
          <p:cNvSpPr txBox="1"/>
          <p:nvPr/>
        </p:nvSpPr>
        <p:spPr>
          <a:xfrm>
            <a:off x="927237" y="4197153"/>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32" name="文本框 31">
            <a:extLst>
              <a:ext uri="{FF2B5EF4-FFF2-40B4-BE49-F238E27FC236}">
                <a16:creationId xmlns:a16="http://schemas.microsoft.com/office/drawing/2014/main" id="{48D2F540-DDFC-4306-AC9F-CDEBAFC6F2D2}"/>
              </a:ext>
            </a:extLst>
          </p:cNvPr>
          <p:cNvSpPr txBox="1"/>
          <p:nvPr/>
        </p:nvSpPr>
        <p:spPr>
          <a:xfrm>
            <a:off x="8604293" y="4197153"/>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33" name="文本框 32">
            <a:extLst>
              <a:ext uri="{FF2B5EF4-FFF2-40B4-BE49-F238E27FC236}">
                <a16:creationId xmlns:a16="http://schemas.microsoft.com/office/drawing/2014/main" id="{858D280E-552B-4F55-AAFE-B73F47FE86DD}"/>
              </a:ext>
            </a:extLst>
          </p:cNvPr>
          <p:cNvSpPr txBox="1"/>
          <p:nvPr/>
        </p:nvSpPr>
        <p:spPr>
          <a:xfrm>
            <a:off x="921570" y="1534364"/>
            <a:ext cx="1423114"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优势分析</a:t>
            </a:r>
          </a:p>
        </p:txBody>
      </p:sp>
      <p:sp>
        <p:nvSpPr>
          <p:cNvPr id="35" name="文本框 34">
            <a:extLst>
              <a:ext uri="{FF2B5EF4-FFF2-40B4-BE49-F238E27FC236}">
                <a16:creationId xmlns:a16="http://schemas.microsoft.com/office/drawing/2014/main" id="{04453AE1-5896-4003-BCC1-E0C778B70B20}"/>
              </a:ext>
            </a:extLst>
          </p:cNvPr>
          <p:cNvSpPr txBox="1">
            <a:spLocks/>
          </p:cNvSpPr>
          <p:nvPr/>
        </p:nvSpPr>
        <p:spPr>
          <a:xfrm>
            <a:off x="8604292" y="1534364"/>
            <a:ext cx="1423114"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机会分析</a:t>
            </a:r>
          </a:p>
        </p:txBody>
      </p:sp>
      <p:sp>
        <p:nvSpPr>
          <p:cNvPr id="34" name="文本框 33">
            <a:extLst>
              <a:ext uri="{FF2B5EF4-FFF2-40B4-BE49-F238E27FC236}">
                <a16:creationId xmlns:a16="http://schemas.microsoft.com/office/drawing/2014/main" id="{5456338C-142E-47A3-A5D2-0B770B68640D}"/>
              </a:ext>
            </a:extLst>
          </p:cNvPr>
          <p:cNvSpPr txBox="1">
            <a:spLocks/>
          </p:cNvSpPr>
          <p:nvPr/>
        </p:nvSpPr>
        <p:spPr>
          <a:xfrm>
            <a:off x="921570" y="3807664"/>
            <a:ext cx="1423114"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劣势分析</a:t>
            </a:r>
          </a:p>
        </p:txBody>
      </p:sp>
      <p:sp>
        <p:nvSpPr>
          <p:cNvPr id="36" name="文本框 35">
            <a:extLst>
              <a:ext uri="{FF2B5EF4-FFF2-40B4-BE49-F238E27FC236}">
                <a16:creationId xmlns:a16="http://schemas.microsoft.com/office/drawing/2014/main" id="{70D89A9C-96BA-4F12-B62C-3245C4EEF2A9}"/>
              </a:ext>
            </a:extLst>
          </p:cNvPr>
          <p:cNvSpPr txBox="1"/>
          <p:nvPr/>
        </p:nvSpPr>
        <p:spPr>
          <a:xfrm>
            <a:off x="8604292" y="3807664"/>
            <a:ext cx="1423114" cy="369332"/>
          </a:xfrm>
          <a:prstGeom prst="rect">
            <a:avLst/>
          </a:prstGeom>
          <a:noFill/>
        </p:spPr>
        <p:txBody>
          <a:bodyPr wrap="square">
            <a:spAutoFit/>
          </a:bodyPr>
          <a:lstStyle/>
          <a:p>
            <a:pPr algn="just"/>
            <a:r>
              <a:rPr lang="zh-CN" altLang="en-US" dirty="0">
                <a:solidFill>
                  <a:schemeClr val="accent2">
                    <a:lumMod val="75000"/>
                  </a:schemeClr>
                </a:solidFill>
                <a:latin typeface="+mj-ea"/>
                <a:ea typeface="+mj-ea"/>
              </a:rPr>
              <a:t>威胁分析</a:t>
            </a:r>
          </a:p>
        </p:txBody>
      </p:sp>
      <p:sp>
        <p:nvSpPr>
          <p:cNvPr id="37" name="箭头: V 形 36">
            <a:extLst>
              <a:ext uri="{FF2B5EF4-FFF2-40B4-BE49-F238E27FC236}">
                <a16:creationId xmlns:a16="http://schemas.microsoft.com/office/drawing/2014/main" id="{1A98F235-4609-4576-BBD2-BF1030D77A8D}"/>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箭头: V 形 37">
            <a:extLst>
              <a:ext uri="{FF2B5EF4-FFF2-40B4-BE49-F238E27FC236}">
                <a16:creationId xmlns:a16="http://schemas.microsoft.com/office/drawing/2014/main" id="{5FDF7251-2FF5-4B87-9222-0D9DAAE1F5A7}"/>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箭头: V 形 38">
            <a:extLst>
              <a:ext uri="{FF2B5EF4-FFF2-40B4-BE49-F238E27FC236}">
                <a16:creationId xmlns:a16="http://schemas.microsoft.com/office/drawing/2014/main" id="{3A54666E-7E38-4E27-B656-1BD0DDD7EFAB}"/>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3" name="图片 42" descr="绿色的植物&#10;&#10;描述已自动生成">
            <a:extLst>
              <a:ext uri="{FF2B5EF4-FFF2-40B4-BE49-F238E27FC236}">
                <a16:creationId xmlns:a16="http://schemas.microsoft.com/office/drawing/2014/main" id="{3831F261-DECD-4756-943B-B7DF8A6DEDF4}"/>
              </a:ext>
            </a:extLst>
          </p:cNvPr>
          <p:cNvPicPr>
            <a:picLocks noChangeAspect="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44" name="图片 43">
            <a:extLst>
              <a:ext uri="{FF2B5EF4-FFF2-40B4-BE49-F238E27FC236}">
                <a16:creationId xmlns:a16="http://schemas.microsoft.com/office/drawing/2014/main" id="{959755E8-9C2F-462F-9078-6ADE23B13917}"/>
              </a:ext>
            </a:extLst>
          </p:cNvPr>
          <p:cNvPicPr>
            <a:picLocks noChangeAspect="1"/>
          </p:cNvPicPr>
          <p:nvPr/>
        </p:nvPicPr>
        <p:blipFill>
          <a:blip r:embed="rId5"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pic>
        <p:nvPicPr>
          <p:cNvPr id="46" name="图片 45" descr="绿色的植物&#10;&#10;描述已自动生成">
            <a:extLst>
              <a:ext uri="{FF2B5EF4-FFF2-40B4-BE49-F238E27FC236}">
                <a16:creationId xmlns:a16="http://schemas.microsoft.com/office/drawing/2014/main" id="{EA473E3E-CD9A-4B20-BA77-DA8652B0F5DA}"/>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8951175">
            <a:off x="-144066" y="4391407"/>
            <a:ext cx="2243632" cy="3365448"/>
          </a:xfrm>
          <a:custGeom>
            <a:avLst/>
            <a:gdLst>
              <a:gd name="connsiteX0" fmla="*/ 2772108 w 2772108"/>
              <a:gd name="connsiteY0" fmla="*/ 0 h 4158162"/>
              <a:gd name="connsiteX1" fmla="*/ 2772108 w 2772108"/>
              <a:gd name="connsiteY1" fmla="*/ 4158162 h 4158162"/>
              <a:gd name="connsiteX2" fmla="*/ 2132781 w 2772108"/>
              <a:gd name="connsiteY2" fmla="*/ 4158162 h 4158162"/>
              <a:gd name="connsiteX3" fmla="*/ 0 w 2772108"/>
              <a:gd name="connsiteY3" fmla="*/ 2087952 h 4158162"/>
              <a:gd name="connsiteX4" fmla="*/ 0 w 2772108"/>
              <a:gd name="connsiteY4" fmla="*/ 1778374 h 4158162"/>
              <a:gd name="connsiteX5" fmla="*/ 1726201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0"/>
                </a:moveTo>
                <a:lnTo>
                  <a:pt x="2772108" y="4158162"/>
                </a:lnTo>
                <a:lnTo>
                  <a:pt x="2132781" y="4158162"/>
                </a:lnTo>
                <a:lnTo>
                  <a:pt x="0" y="2087952"/>
                </a:lnTo>
                <a:lnTo>
                  <a:pt x="0" y="1778374"/>
                </a:lnTo>
                <a:lnTo>
                  <a:pt x="1726201" y="0"/>
                </a:lnTo>
                <a:close/>
              </a:path>
            </a:pathLst>
          </a:custGeom>
          <a:effectLst>
            <a:outerShdw blurRad="127000" dist="254000" sx="102000" sy="102000" algn="ctr" rotWithShape="0">
              <a:schemeClr val="accent2">
                <a:lumMod val="50000"/>
                <a:alpha val="20000"/>
              </a:schemeClr>
            </a:outerShdw>
          </a:effectLst>
        </p:spPr>
      </p:pic>
    </p:spTree>
    <p:extLst>
      <p:ext uri="{BB962C8B-B14F-4D97-AF65-F5344CB8AC3E}">
        <p14:creationId xmlns:p14="http://schemas.microsoft.com/office/powerpoint/2010/main" val="34646527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图片包含 桌子, 游戏机, 女人, 钟表&#10;&#10;描述已自动生成">
            <a:extLst>
              <a:ext uri="{FF2B5EF4-FFF2-40B4-BE49-F238E27FC236}">
                <a16:creationId xmlns:a16="http://schemas.microsoft.com/office/drawing/2014/main" id="{E61975C6-F476-4933-A60D-17190B7D77AE}"/>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sp>
        <p:nvSpPr>
          <p:cNvPr id="2" name="矩形: 圆角 1">
            <a:extLst>
              <a:ext uri="{FF2B5EF4-FFF2-40B4-BE49-F238E27FC236}">
                <a16:creationId xmlns:a16="http://schemas.microsoft.com/office/drawing/2014/main" id="{EA553F06-0163-4695-A35C-CBB53E82BC03}"/>
              </a:ext>
            </a:extLst>
          </p:cNvPr>
          <p:cNvSpPr/>
          <p:nvPr/>
        </p:nvSpPr>
        <p:spPr>
          <a:xfrm>
            <a:off x="914400" y="1155700"/>
            <a:ext cx="10345697" cy="5126381"/>
          </a:xfrm>
          <a:prstGeom prst="roundRect">
            <a:avLst>
              <a:gd name="adj" fmla="val 4106"/>
            </a:avLst>
          </a:prstGeom>
          <a:solidFill>
            <a:schemeClr val="accent1">
              <a:lumMod val="40000"/>
              <a:lumOff val="60000"/>
            </a:schemeClr>
          </a:solidFill>
          <a:ln>
            <a:noFill/>
          </a:ln>
          <a:effectLst>
            <a:outerShdw blurRad="114300" dist="2540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图表 3">
            <a:extLst>
              <a:ext uri="{FF2B5EF4-FFF2-40B4-BE49-F238E27FC236}">
                <a16:creationId xmlns:a16="http://schemas.microsoft.com/office/drawing/2014/main" id="{B6C69A15-655E-498B-9896-B6298590ECB9}"/>
              </a:ext>
            </a:extLst>
          </p:cNvPr>
          <p:cNvGraphicFramePr/>
          <p:nvPr>
            <p:extLst>
              <p:ext uri="{D42A27DB-BD31-4B8C-83A1-F6EECF244321}">
                <p14:modId xmlns:p14="http://schemas.microsoft.com/office/powerpoint/2010/main" val="3676516166"/>
              </p:ext>
            </p:extLst>
          </p:nvPr>
        </p:nvGraphicFramePr>
        <p:xfrm>
          <a:off x="6400796" y="1948589"/>
          <a:ext cx="4553600" cy="4189744"/>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a:extLst>
              <a:ext uri="{FF2B5EF4-FFF2-40B4-BE49-F238E27FC236}">
                <a16:creationId xmlns:a16="http://schemas.microsoft.com/office/drawing/2014/main" id="{72AFC5F3-E77F-46EF-97FB-B975A709537F}"/>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问题分析</a:t>
            </a:r>
          </a:p>
        </p:txBody>
      </p:sp>
      <p:cxnSp>
        <p:nvCxnSpPr>
          <p:cNvPr id="8" name="直接连接符 7">
            <a:extLst>
              <a:ext uri="{FF2B5EF4-FFF2-40B4-BE49-F238E27FC236}">
                <a16:creationId xmlns:a16="http://schemas.microsoft.com/office/drawing/2014/main" id="{98185CA3-1A84-4E7B-98FD-34C0E03D5165}"/>
              </a:ext>
            </a:extLst>
          </p:cNvPr>
          <p:cNvCxnSpPr>
            <a:cxnSpLocks/>
          </p:cNvCxnSpPr>
          <p:nvPr/>
        </p:nvCxnSpPr>
        <p:spPr>
          <a:xfrm>
            <a:off x="1290652" y="1905000"/>
            <a:ext cx="7380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33A94048-E78B-4751-BDD1-2EEA44A98969}"/>
              </a:ext>
            </a:extLst>
          </p:cNvPr>
          <p:cNvSpPr txBox="1"/>
          <p:nvPr/>
        </p:nvSpPr>
        <p:spPr>
          <a:xfrm>
            <a:off x="1187620" y="1492080"/>
            <a:ext cx="7761336" cy="369332"/>
          </a:xfrm>
          <a:prstGeom prst="rect">
            <a:avLst/>
          </a:prstGeom>
          <a:noFill/>
        </p:spPr>
        <p:txBody>
          <a:bodyPr wrap="square" rtlCol="0">
            <a:spAutoFit/>
          </a:bodyPr>
          <a:lstStyle/>
          <a:p>
            <a:pPr algn="just"/>
            <a:r>
              <a:rPr lang="zh-CN" altLang="en-US" sz="1800" dirty="0">
                <a:latin typeface="+mn-ea"/>
              </a:rPr>
              <a:t>用一句话概况一下问题，用一句话概况一下问题，用一句话概况一下问题</a:t>
            </a:r>
            <a:r>
              <a:rPr lang="zh-CN" altLang="en-US" sz="1800" dirty="0">
                <a:solidFill>
                  <a:schemeClr val="tx2"/>
                </a:solidFill>
                <a:latin typeface="+mn-ea"/>
              </a:rPr>
              <a:t>。</a:t>
            </a:r>
            <a:endParaRPr lang="zh-CN" altLang="en-US" dirty="0">
              <a:solidFill>
                <a:schemeClr val="tx2"/>
              </a:solidFill>
              <a:latin typeface="+mn-ea"/>
            </a:endParaRPr>
          </a:p>
        </p:txBody>
      </p:sp>
      <p:grpSp>
        <p:nvGrpSpPr>
          <p:cNvPr id="17" name="组合 16">
            <a:extLst>
              <a:ext uri="{FF2B5EF4-FFF2-40B4-BE49-F238E27FC236}">
                <a16:creationId xmlns:a16="http://schemas.microsoft.com/office/drawing/2014/main" id="{5AB05495-CF3B-4674-B9F4-E9E53B8E4F0A}"/>
              </a:ext>
            </a:extLst>
          </p:cNvPr>
          <p:cNvGrpSpPr/>
          <p:nvPr/>
        </p:nvGrpSpPr>
        <p:grpSpPr>
          <a:xfrm>
            <a:off x="1110346" y="2384536"/>
            <a:ext cx="4985654" cy="942447"/>
            <a:chOff x="1110346" y="2204230"/>
            <a:chExt cx="4985654" cy="942447"/>
          </a:xfrm>
        </p:grpSpPr>
        <p:sp>
          <p:nvSpPr>
            <p:cNvPr id="10" name="文本框 9">
              <a:extLst>
                <a:ext uri="{FF2B5EF4-FFF2-40B4-BE49-F238E27FC236}">
                  <a16:creationId xmlns:a16="http://schemas.microsoft.com/office/drawing/2014/main" id="{E50BE883-6E72-4448-A08B-4450CD425031}"/>
                </a:ext>
              </a:extLst>
            </p:cNvPr>
            <p:cNvSpPr txBox="1"/>
            <p:nvPr/>
          </p:nvSpPr>
          <p:spPr>
            <a:xfrm>
              <a:off x="1110346" y="2204230"/>
              <a:ext cx="1516380" cy="369332"/>
            </a:xfrm>
            <a:prstGeom prst="rect">
              <a:avLst/>
            </a:prstGeom>
            <a:noFill/>
          </p:spPr>
          <p:txBody>
            <a:bodyPr wrap="square" rtlCol="0">
              <a:spAutoFit/>
            </a:bodyPr>
            <a:lstStyle/>
            <a:p>
              <a:pPr algn="ctr"/>
              <a:r>
                <a:rPr lang="zh-CN" altLang="en-US" dirty="0">
                  <a:solidFill>
                    <a:schemeClr val="tx2"/>
                  </a:solidFill>
                  <a:latin typeface="+mj-ea"/>
                  <a:ea typeface="+mj-ea"/>
                </a:rPr>
                <a:t>输入小标题</a:t>
              </a:r>
            </a:p>
          </p:txBody>
        </p:sp>
        <p:sp>
          <p:nvSpPr>
            <p:cNvPr id="11" name="文本框 10">
              <a:extLst>
                <a:ext uri="{FF2B5EF4-FFF2-40B4-BE49-F238E27FC236}">
                  <a16:creationId xmlns:a16="http://schemas.microsoft.com/office/drawing/2014/main" id="{64615758-CA60-487F-A1F5-325AE1E5388C}"/>
                </a:ext>
              </a:extLst>
            </p:cNvPr>
            <p:cNvSpPr txBox="1"/>
            <p:nvPr/>
          </p:nvSpPr>
          <p:spPr>
            <a:xfrm>
              <a:off x="1187620" y="2549847"/>
              <a:ext cx="4908380" cy="596830"/>
            </a:xfrm>
            <a:prstGeom prst="rect">
              <a:avLst/>
            </a:prstGeom>
            <a:noFill/>
          </p:spPr>
          <p:txBody>
            <a:bodyPr wrap="square" rtlCol="0">
              <a:sp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grpSp>
        <p:nvGrpSpPr>
          <p:cNvPr id="16" name="组合 15">
            <a:extLst>
              <a:ext uri="{FF2B5EF4-FFF2-40B4-BE49-F238E27FC236}">
                <a16:creationId xmlns:a16="http://schemas.microsoft.com/office/drawing/2014/main" id="{CB44CF14-1A35-432A-B62E-6649ED3FBAA7}"/>
              </a:ext>
            </a:extLst>
          </p:cNvPr>
          <p:cNvGrpSpPr/>
          <p:nvPr/>
        </p:nvGrpSpPr>
        <p:grpSpPr>
          <a:xfrm>
            <a:off x="1110346" y="3588711"/>
            <a:ext cx="4985654" cy="942447"/>
            <a:chOff x="1110346" y="3234541"/>
            <a:chExt cx="4985654" cy="942447"/>
          </a:xfrm>
        </p:grpSpPr>
        <p:sp>
          <p:nvSpPr>
            <p:cNvPr id="12" name="文本框 11">
              <a:extLst>
                <a:ext uri="{FF2B5EF4-FFF2-40B4-BE49-F238E27FC236}">
                  <a16:creationId xmlns:a16="http://schemas.microsoft.com/office/drawing/2014/main" id="{F4A65BE9-A0CE-4692-9129-1E0FE60D9DE0}"/>
                </a:ext>
              </a:extLst>
            </p:cNvPr>
            <p:cNvSpPr txBox="1"/>
            <p:nvPr/>
          </p:nvSpPr>
          <p:spPr>
            <a:xfrm>
              <a:off x="1187620" y="3580158"/>
              <a:ext cx="4908380" cy="596830"/>
            </a:xfrm>
            <a:prstGeom prst="rect">
              <a:avLst/>
            </a:prstGeom>
            <a:noFill/>
          </p:spPr>
          <p:txBody>
            <a:bodyPr wrap="square" rtlCol="0">
              <a:sp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sp>
          <p:nvSpPr>
            <p:cNvPr id="13" name="文本框 12">
              <a:extLst>
                <a:ext uri="{FF2B5EF4-FFF2-40B4-BE49-F238E27FC236}">
                  <a16:creationId xmlns:a16="http://schemas.microsoft.com/office/drawing/2014/main" id="{98A7851F-01AA-4377-807B-62AE8355CB9D}"/>
                </a:ext>
              </a:extLst>
            </p:cNvPr>
            <p:cNvSpPr txBox="1"/>
            <p:nvPr/>
          </p:nvSpPr>
          <p:spPr>
            <a:xfrm>
              <a:off x="1110346" y="3234541"/>
              <a:ext cx="1516380" cy="369332"/>
            </a:xfrm>
            <a:prstGeom prst="rect">
              <a:avLst/>
            </a:prstGeom>
            <a:noFill/>
          </p:spPr>
          <p:txBody>
            <a:bodyPr wrap="square" rtlCol="0">
              <a:spAutoFit/>
            </a:bodyPr>
            <a:lstStyle/>
            <a:p>
              <a:pPr algn="ctr"/>
              <a:r>
                <a:rPr lang="zh-CN" altLang="en-US" dirty="0">
                  <a:solidFill>
                    <a:schemeClr val="tx2"/>
                  </a:solidFill>
                  <a:latin typeface="+mj-ea"/>
                  <a:ea typeface="+mj-ea"/>
                </a:rPr>
                <a:t>输入小标题</a:t>
              </a:r>
            </a:p>
          </p:txBody>
        </p:sp>
      </p:grpSp>
      <p:grpSp>
        <p:nvGrpSpPr>
          <p:cNvPr id="3" name="组合 2">
            <a:extLst>
              <a:ext uri="{FF2B5EF4-FFF2-40B4-BE49-F238E27FC236}">
                <a16:creationId xmlns:a16="http://schemas.microsoft.com/office/drawing/2014/main" id="{0B1DF065-1AA1-4828-AF31-50A465FE8392}"/>
              </a:ext>
            </a:extLst>
          </p:cNvPr>
          <p:cNvGrpSpPr/>
          <p:nvPr/>
        </p:nvGrpSpPr>
        <p:grpSpPr>
          <a:xfrm>
            <a:off x="1110346" y="4792886"/>
            <a:ext cx="4985654" cy="942447"/>
            <a:chOff x="1110346" y="4612580"/>
            <a:chExt cx="4985654" cy="942447"/>
          </a:xfrm>
        </p:grpSpPr>
        <p:sp>
          <p:nvSpPr>
            <p:cNvPr id="14" name="文本框 13">
              <a:extLst>
                <a:ext uri="{FF2B5EF4-FFF2-40B4-BE49-F238E27FC236}">
                  <a16:creationId xmlns:a16="http://schemas.microsoft.com/office/drawing/2014/main" id="{A9B9E5F9-4487-45C6-90F3-D64F098E4BD2}"/>
                </a:ext>
              </a:extLst>
            </p:cNvPr>
            <p:cNvSpPr txBox="1"/>
            <p:nvPr/>
          </p:nvSpPr>
          <p:spPr>
            <a:xfrm>
              <a:off x="1187620" y="4958197"/>
              <a:ext cx="4908380" cy="596830"/>
            </a:xfrm>
            <a:prstGeom prst="rect">
              <a:avLst/>
            </a:prstGeom>
            <a:noFill/>
          </p:spPr>
          <p:txBody>
            <a:bodyPr wrap="square" rtlCol="0">
              <a:sp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sp>
          <p:nvSpPr>
            <p:cNvPr id="15" name="文本框 14">
              <a:extLst>
                <a:ext uri="{FF2B5EF4-FFF2-40B4-BE49-F238E27FC236}">
                  <a16:creationId xmlns:a16="http://schemas.microsoft.com/office/drawing/2014/main" id="{2E5DA8E6-65F0-4502-8BD8-F7FE2B9EA438}"/>
                </a:ext>
              </a:extLst>
            </p:cNvPr>
            <p:cNvSpPr txBox="1"/>
            <p:nvPr/>
          </p:nvSpPr>
          <p:spPr>
            <a:xfrm>
              <a:off x="1110346" y="4612580"/>
              <a:ext cx="1516380" cy="369332"/>
            </a:xfrm>
            <a:prstGeom prst="rect">
              <a:avLst/>
            </a:prstGeom>
            <a:noFill/>
          </p:spPr>
          <p:txBody>
            <a:bodyPr wrap="square" rtlCol="0">
              <a:spAutoFit/>
            </a:bodyPr>
            <a:lstStyle/>
            <a:p>
              <a:pPr algn="ctr"/>
              <a:r>
                <a:rPr lang="zh-CN" altLang="en-US" dirty="0">
                  <a:solidFill>
                    <a:schemeClr val="tx2"/>
                  </a:solidFill>
                  <a:latin typeface="+mj-ea"/>
                  <a:ea typeface="+mj-ea"/>
                </a:rPr>
                <a:t>输入小标题</a:t>
              </a:r>
            </a:p>
          </p:txBody>
        </p:sp>
      </p:grpSp>
      <p:sp>
        <p:nvSpPr>
          <p:cNvPr id="18" name="箭头: V 形 17">
            <a:extLst>
              <a:ext uri="{FF2B5EF4-FFF2-40B4-BE49-F238E27FC236}">
                <a16:creationId xmlns:a16="http://schemas.microsoft.com/office/drawing/2014/main" id="{CA8A16A4-F0A6-460B-B665-EE366B5F5AE5}"/>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V 形 18">
            <a:extLst>
              <a:ext uri="{FF2B5EF4-FFF2-40B4-BE49-F238E27FC236}">
                <a16:creationId xmlns:a16="http://schemas.microsoft.com/office/drawing/2014/main" id="{49BBB21E-DF4C-47AC-9500-B69AA2289CC1}"/>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箭头: V 形 19">
            <a:extLst>
              <a:ext uri="{FF2B5EF4-FFF2-40B4-BE49-F238E27FC236}">
                <a16:creationId xmlns:a16="http://schemas.microsoft.com/office/drawing/2014/main" id="{CB2B8002-CF60-45EC-88C7-C79F63880AD6}"/>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4" name="图片 23" descr="绿色的植物&#10;&#10;描述已自动生成">
            <a:extLst>
              <a:ext uri="{FF2B5EF4-FFF2-40B4-BE49-F238E27FC236}">
                <a16:creationId xmlns:a16="http://schemas.microsoft.com/office/drawing/2014/main" id="{52A23196-5FE4-4DCC-B343-B584F0F3F67E}"/>
              </a:ext>
            </a:extLst>
          </p:cNvPr>
          <p:cNvPicPr>
            <a:picLocks noChangeAspect="1"/>
          </p:cNvPicPr>
          <p:nvPr/>
        </p:nvPicPr>
        <p:blipFill>
          <a:blip r:embed="rId5"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25" name="图片 24">
            <a:extLst>
              <a:ext uri="{FF2B5EF4-FFF2-40B4-BE49-F238E27FC236}">
                <a16:creationId xmlns:a16="http://schemas.microsoft.com/office/drawing/2014/main" id="{102F9E84-0DF8-41E2-AD94-097E39E6DE28}"/>
              </a:ext>
            </a:extLst>
          </p:cNvPr>
          <p:cNvPicPr>
            <a:picLocks noChangeAspect="1"/>
          </p:cNvPicPr>
          <p:nvPr/>
        </p:nvPicPr>
        <p:blipFill>
          <a:blip r:embed="rId6"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pic>
        <p:nvPicPr>
          <p:cNvPr id="27" name="图片 26" descr="绿色的植物&#10;&#10;描述已自动生成">
            <a:extLst>
              <a:ext uri="{FF2B5EF4-FFF2-40B4-BE49-F238E27FC236}">
                <a16:creationId xmlns:a16="http://schemas.microsoft.com/office/drawing/2014/main" id="{741860FE-29C0-4BCB-BA38-5A6F2851DF82}"/>
              </a:ext>
            </a:extLst>
          </p:cNvPr>
          <p:cNvPicPr>
            <a:picLocks noChangeAspect="1"/>
          </p:cNvPicPr>
          <p:nvPr/>
        </p:nvPicPr>
        <p:blipFill>
          <a:blip r:embed="rId7"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8951175">
            <a:off x="-144066" y="4391407"/>
            <a:ext cx="2243632" cy="3365448"/>
          </a:xfrm>
          <a:custGeom>
            <a:avLst/>
            <a:gdLst>
              <a:gd name="connsiteX0" fmla="*/ 2772108 w 2772108"/>
              <a:gd name="connsiteY0" fmla="*/ 0 h 4158162"/>
              <a:gd name="connsiteX1" fmla="*/ 2772108 w 2772108"/>
              <a:gd name="connsiteY1" fmla="*/ 4158162 h 4158162"/>
              <a:gd name="connsiteX2" fmla="*/ 2132781 w 2772108"/>
              <a:gd name="connsiteY2" fmla="*/ 4158162 h 4158162"/>
              <a:gd name="connsiteX3" fmla="*/ 0 w 2772108"/>
              <a:gd name="connsiteY3" fmla="*/ 2087952 h 4158162"/>
              <a:gd name="connsiteX4" fmla="*/ 0 w 2772108"/>
              <a:gd name="connsiteY4" fmla="*/ 1778374 h 4158162"/>
              <a:gd name="connsiteX5" fmla="*/ 1726201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0"/>
                </a:moveTo>
                <a:lnTo>
                  <a:pt x="2772108" y="4158162"/>
                </a:lnTo>
                <a:lnTo>
                  <a:pt x="2132781" y="4158162"/>
                </a:lnTo>
                <a:lnTo>
                  <a:pt x="0" y="2087952"/>
                </a:lnTo>
                <a:lnTo>
                  <a:pt x="0" y="1778374"/>
                </a:lnTo>
                <a:lnTo>
                  <a:pt x="1726201" y="0"/>
                </a:lnTo>
                <a:close/>
              </a:path>
            </a:pathLst>
          </a:custGeom>
          <a:effectLst>
            <a:outerShdw blurRad="127000" dist="254000" sx="102000" sy="102000" algn="ctr" rotWithShape="0">
              <a:schemeClr val="accent2">
                <a:lumMod val="50000"/>
                <a:alpha val="20000"/>
              </a:schemeClr>
            </a:outerShdw>
          </a:effectLst>
        </p:spPr>
      </p:pic>
    </p:spTree>
    <p:extLst>
      <p:ext uri="{BB962C8B-B14F-4D97-AF65-F5344CB8AC3E}">
        <p14:creationId xmlns:p14="http://schemas.microsoft.com/office/powerpoint/2010/main" val="6810965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1000"/>
                                        <p:tgtEl>
                                          <p:spTgt spid="3"/>
                                        </p:tgtEl>
                                      </p:cBhvr>
                                    </p:animEffect>
                                    <p:anim calcmode="lin" valueType="num">
                                      <p:cBhvr>
                                        <p:cTn id="46" dur="1000" fill="hold"/>
                                        <p:tgtEl>
                                          <p:spTgt spid="3"/>
                                        </p:tgtEl>
                                        <p:attrNameLst>
                                          <p:attrName>ppt_x</p:attrName>
                                        </p:attrNameLst>
                                      </p:cBhvr>
                                      <p:tavLst>
                                        <p:tav tm="0">
                                          <p:val>
                                            <p:strVal val="#ppt_x"/>
                                          </p:val>
                                        </p:tav>
                                        <p:tav tm="100000">
                                          <p:val>
                                            <p:strVal val="#ppt_x"/>
                                          </p:val>
                                        </p:tav>
                                      </p:tavLst>
                                    </p:anim>
                                    <p:anim calcmode="lin" valueType="num">
                                      <p:cBhvr>
                                        <p:cTn id="4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4" grpId="0">
        <p:bldAsOne/>
      </p:bldGraphic>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descr="图片包含 桌子, 游戏机, 女人, 钟表&#10;&#10;描述已自动生成">
            <a:extLst>
              <a:ext uri="{FF2B5EF4-FFF2-40B4-BE49-F238E27FC236}">
                <a16:creationId xmlns:a16="http://schemas.microsoft.com/office/drawing/2014/main" id="{CE2456A4-19B3-485F-8C40-FAB8ECD840CA}"/>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2" name="组合 1">
            <a:extLst>
              <a:ext uri="{FF2B5EF4-FFF2-40B4-BE49-F238E27FC236}">
                <a16:creationId xmlns:a16="http://schemas.microsoft.com/office/drawing/2014/main" id="{B0767AEC-041C-40EE-8F87-FA337B1BAE14}"/>
              </a:ext>
            </a:extLst>
          </p:cNvPr>
          <p:cNvGrpSpPr/>
          <p:nvPr/>
        </p:nvGrpSpPr>
        <p:grpSpPr>
          <a:xfrm>
            <a:off x="1227087" y="1584541"/>
            <a:ext cx="1850960" cy="2734377"/>
            <a:chOff x="1227087" y="1584541"/>
            <a:chExt cx="1850960" cy="2734377"/>
          </a:xfrm>
        </p:grpSpPr>
        <p:cxnSp>
          <p:nvCxnSpPr>
            <p:cNvPr id="45" name="直接连接符 44">
              <a:extLst>
                <a:ext uri="{FF2B5EF4-FFF2-40B4-BE49-F238E27FC236}">
                  <a16:creationId xmlns:a16="http://schemas.microsoft.com/office/drawing/2014/main" id="{FF32CC92-9017-4F44-8656-B667BD053E5E}"/>
                </a:ext>
              </a:extLst>
            </p:cNvPr>
            <p:cNvCxnSpPr/>
            <p:nvPr/>
          </p:nvCxnSpPr>
          <p:spPr>
            <a:xfrm>
              <a:off x="1227087" y="1694627"/>
              <a:ext cx="0" cy="2624291"/>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3741E6F9-53BF-41BD-8470-A6EEB9727B70}"/>
                </a:ext>
              </a:extLst>
            </p:cNvPr>
            <p:cNvSpPr txBox="1"/>
            <p:nvPr/>
          </p:nvSpPr>
          <p:spPr>
            <a:xfrm>
              <a:off x="1251284" y="1584541"/>
              <a:ext cx="1826763" cy="369332"/>
            </a:xfrm>
            <a:prstGeom prst="rect">
              <a:avLst/>
            </a:prstGeom>
            <a:noFill/>
          </p:spPr>
          <p:txBody>
            <a:bodyPr wrap="square">
              <a:normAutofit/>
            </a:bodyPr>
            <a:lstStyle/>
            <a:p>
              <a:pPr algn="just"/>
              <a:r>
                <a:rPr lang="en-US" altLang="zh-CN" dirty="0">
                  <a:solidFill>
                    <a:schemeClr val="accent2">
                      <a:lumMod val="75000"/>
                    </a:schemeClr>
                  </a:solidFill>
                  <a:latin typeface="+mj-ea"/>
                  <a:ea typeface="+mj-ea"/>
                </a:rPr>
                <a:t>01.</a:t>
              </a:r>
              <a:r>
                <a:rPr lang="zh-CN" altLang="en-US" dirty="0">
                  <a:solidFill>
                    <a:schemeClr val="accent2">
                      <a:lumMod val="75000"/>
                    </a:schemeClr>
                  </a:solidFill>
                  <a:latin typeface="+mj-ea"/>
                  <a:ea typeface="+mj-ea"/>
                </a:rPr>
                <a:t>输入小标题</a:t>
              </a:r>
            </a:p>
          </p:txBody>
        </p:sp>
        <p:sp>
          <p:nvSpPr>
            <p:cNvPr id="56" name="文本框 55">
              <a:extLst>
                <a:ext uri="{FF2B5EF4-FFF2-40B4-BE49-F238E27FC236}">
                  <a16:creationId xmlns:a16="http://schemas.microsoft.com/office/drawing/2014/main" id="{37F9866F-FCFB-48AC-93B1-AC16BD244D08}"/>
                </a:ext>
              </a:extLst>
            </p:cNvPr>
            <p:cNvSpPr txBox="1"/>
            <p:nvPr/>
          </p:nvSpPr>
          <p:spPr>
            <a:xfrm>
              <a:off x="1231149" y="2055237"/>
              <a:ext cx="1659256" cy="1630959"/>
            </a:xfrm>
            <a:prstGeom prst="rect">
              <a:avLst/>
            </a:prstGeom>
            <a:noFill/>
          </p:spPr>
          <p:txBody>
            <a:bodyPr wrap="square" rtlCol="0">
              <a:norm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grpSp>
      <p:grpSp>
        <p:nvGrpSpPr>
          <p:cNvPr id="3" name="组合 2">
            <a:extLst>
              <a:ext uri="{FF2B5EF4-FFF2-40B4-BE49-F238E27FC236}">
                <a16:creationId xmlns:a16="http://schemas.microsoft.com/office/drawing/2014/main" id="{549469A8-5362-4748-9202-18D1C4B680D5}"/>
              </a:ext>
            </a:extLst>
          </p:cNvPr>
          <p:cNvGrpSpPr/>
          <p:nvPr/>
        </p:nvGrpSpPr>
        <p:grpSpPr>
          <a:xfrm>
            <a:off x="3936421" y="1584541"/>
            <a:ext cx="1838932" cy="2734377"/>
            <a:chOff x="3936421" y="1584541"/>
            <a:chExt cx="1838932" cy="2734377"/>
          </a:xfrm>
        </p:grpSpPr>
        <p:cxnSp>
          <p:nvCxnSpPr>
            <p:cNvPr id="46" name="直接连接符 45">
              <a:extLst>
                <a:ext uri="{FF2B5EF4-FFF2-40B4-BE49-F238E27FC236}">
                  <a16:creationId xmlns:a16="http://schemas.microsoft.com/office/drawing/2014/main" id="{3FD3CB17-7BD3-4129-A527-4268042E52A5}"/>
                </a:ext>
              </a:extLst>
            </p:cNvPr>
            <p:cNvCxnSpPr/>
            <p:nvPr/>
          </p:nvCxnSpPr>
          <p:spPr>
            <a:xfrm>
              <a:off x="3936421" y="1694627"/>
              <a:ext cx="0" cy="2624291"/>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id="{BD58C3E6-AB87-4168-8E21-9061BFF2A9D2}"/>
                </a:ext>
              </a:extLst>
            </p:cNvPr>
            <p:cNvSpPr txBox="1"/>
            <p:nvPr/>
          </p:nvSpPr>
          <p:spPr>
            <a:xfrm>
              <a:off x="3948590" y="2055237"/>
              <a:ext cx="1659256" cy="1889492"/>
            </a:xfrm>
            <a:prstGeom prst="rect">
              <a:avLst/>
            </a:prstGeom>
            <a:noFill/>
          </p:spPr>
          <p:txBody>
            <a:bodyPr wrap="square" rtlCol="0">
              <a:norm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endParaRPr lang="en-US" altLang="zh-CN" sz="1400" dirty="0">
                <a:solidFill>
                  <a:schemeClr val="accent2">
                    <a:lumMod val="75000"/>
                  </a:schemeClr>
                </a:solidFill>
                <a:latin typeface="+mn-ea"/>
              </a:endParaRPr>
            </a:p>
          </p:txBody>
        </p:sp>
        <p:sp>
          <p:nvSpPr>
            <p:cNvPr id="60" name="文本框 59">
              <a:extLst>
                <a:ext uri="{FF2B5EF4-FFF2-40B4-BE49-F238E27FC236}">
                  <a16:creationId xmlns:a16="http://schemas.microsoft.com/office/drawing/2014/main" id="{BE7083AD-AD61-4E16-BC0D-716E6A5FA6E7}"/>
                </a:ext>
              </a:extLst>
            </p:cNvPr>
            <p:cNvSpPr txBox="1"/>
            <p:nvPr/>
          </p:nvSpPr>
          <p:spPr>
            <a:xfrm>
              <a:off x="3948590" y="1584541"/>
              <a:ext cx="1826763" cy="369332"/>
            </a:xfrm>
            <a:prstGeom prst="rect">
              <a:avLst/>
            </a:prstGeom>
            <a:noFill/>
          </p:spPr>
          <p:txBody>
            <a:bodyPr wrap="square">
              <a:normAutofit/>
            </a:bodyPr>
            <a:lstStyle/>
            <a:p>
              <a:pPr algn="just"/>
              <a:r>
                <a:rPr lang="en-US" altLang="zh-CN" dirty="0">
                  <a:solidFill>
                    <a:schemeClr val="accent2">
                      <a:lumMod val="75000"/>
                    </a:schemeClr>
                  </a:solidFill>
                  <a:latin typeface="+mj-ea"/>
                  <a:ea typeface="+mj-ea"/>
                </a:rPr>
                <a:t>02.</a:t>
              </a:r>
              <a:r>
                <a:rPr lang="zh-CN" altLang="en-US" dirty="0">
                  <a:solidFill>
                    <a:schemeClr val="accent2">
                      <a:lumMod val="75000"/>
                    </a:schemeClr>
                  </a:solidFill>
                  <a:latin typeface="+mj-ea"/>
                  <a:ea typeface="+mj-ea"/>
                </a:rPr>
                <a:t>输入小标题</a:t>
              </a:r>
            </a:p>
          </p:txBody>
        </p:sp>
      </p:grpSp>
      <p:grpSp>
        <p:nvGrpSpPr>
          <p:cNvPr id="7" name="组合 6">
            <a:extLst>
              <a:ext uri="{FF2B5EF4-FFF2-40B4-BE49-F238E27FC236}">
                <a16:creationId xmlns:a16="http://schemas.microsoft.com/office/drawing/2014/main" id="{CF4ACEC8-D2A4-4342-91D4-C234B5AA6407}"/>
              </a:ext>
            </a:extLst>
          </p:cNvPr>
          <p:cNvGrpSpPr/>
          <p:nvPr/>
        </p:nvGrpSpPr>
        <p:grpSpPr>
          <a:xfrm>
            <a:off x="9355088" y="1584541"/>
            <a:ext cx="1829398" cy="2734377"/>
            <a:chOff x="9355088" y="1584541"/>
            <a:chExt cx="1829398" cy="2734377"/>
          </a:xfrm>
        </p:grpSpPr>
        <p:grpSp>
          <p:nvGrpSpPr>
            <p:cNvPr id="5" name="组合 4">
              <a:extLst>
                <a:ext uri="{FF2B5EF4-FFF2-40B4-BE49-F238E27FC236}">
                  <a16:creationId xmlns:a16="http://schemas.microsoft.com/office/drawing/2014/main" id="{B2295840-48FA-422E-BF15-F457A22771B3}"/>
                </a:ext>
              </a:extLst>
            </p:cNvPr>
            <p:cNvGrpSpPr/>
            <p:nvPr/>
          </p:nvGrpSpPr>
          <p:grpSpPr>
            <a:xfrm>
              <a:off x="9355088" y="1694627"/>
              <a:ext cx="1661891" cy="2624291"/>
              <a:chOff x="9355088" y="1694627"/>
              <a:chExt cx="1661891" cy="2624291"/>
            </a:xfrm>
          </p:grpSpPr>
          <p:cxnSp>
            <p:nvCxnSpPr>
              <p:cNvPr id="48" name="直接连接符 47">
                <a:extLst>
                  <a:ext uri="{FF2B5EF4-FFF2-40B4-BE49-F238E27FC236}">
                    <a16:creationId xmlns:a16="http://schemas.microsoft.com/office/drawing/2014/main" id="{279C85DB-471A-4C46-97E4-84C38ECA4576}"/>
                  </a:ext>
                </a:extLst>
              </p:cNvPr>
              <p:cNvCxnSpPr/>
              <p:nvPr/>
            </p:nvCxnSpPr>
            <p:spPr>
              <a:xfrm>
                <a:off x="9355088" y="1694627"/>
                <a:ext cx="0" cy="2624291"/>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FD78FCDE-EE7A-4DDC-B382-2F766F3EA32A}"/>
                  </a:ext>
                </a:extLst>
              </p:cNvPr>
              <p:cNvSpPr txBox="1"/>
              <p:nvPr/>
            </p:nvSpPr>
            <p:spPr>
              <a:xfrm>
                <a:off x="9357723" y="2055237"/>
                <a:ext cx="1659256" cy="1889492"/>
              </a:xfrm>
              <a:prstGeom prst="rect">
                <a:avLst/>
              </a:prstGeom>
              <a:noFill/>
            </p:spPr>
            <p:txBody>
              <a:bodyPr wrap="square" rtlCol="0">
                <a:norm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endParaRPr lang="en-US" altLang="zh-CN" sz="1400" dirty="0">
                  <a:solidFill>
                    <a:schemeClr val="accent2">
                      <a:lumMod val="75000"/>
                    </a:schemeClr>
                  </a:solidFill>
                  <a:latin typeface="+mn-ea"/>
                </a:endParaRPr>
              </a:p>
            </p:txBody>
          </p:sp>
        </p:grpSp>
        <p:sp>
          <p:nvSpPr>
            <p:cNvPr id="61" name="文本框 60">
              <a:extLst>
                <a:ext uri="{FF2B5EF4-FFF2-40B4-BE49-F238E27FC236}">
                  <a16:creationId xmlns:a16="http://schemas.microsoft.com/office/drawing/2014/main" id="{A18F1DBE-9F3D-4616-A4C5-44591CD265B7}"/>
                </a:ext>
              </a:extLst>
            </p:cNvPr>
            <p:cNvSpPr txBox="1"/>
            <p:nvPr/>
          </p:nvSpPr>
          <p:spPr>
            <a:xfrm>
              <a:off x="9357723" y="1584541"/>
              <a:ext cx="1826763" cy="369332"/>
            </a:xfrm>
            <a:prstGeom prst="rect">
              <a:avLst/>
            </a:prstGeom>
            <a:noFill/>
          </p:spPr>
          <p:txBody>
            <a:bodyPr wrap="square">
              <a:normAutofit/>
            </a:bodyPr>
            <a:lstStyle/>
            <a:p>
              <a:pPr algn="just"/>
              <a:r>
                <a:rPr lang="en-US" altLang="zh-CN" dirty="0">
                  <a:solidFill>
                    <a:schemeClr val="accent2">
                      <a:lumMod val="75000"/>
                    </a:schemeClr>
                  </a:solidFill>
                  <a:latin typeface="+mj-ea"/>
                  <a:ea typeface="+mj-ea"/>
                </a:rPr>
                <a:t>04.</a:t>
              </a:r>
              <a:r>
                <a:rPr lang="zh-CN" altLang="en-US" dirty="0">
                  <a:solidFill>
                    <a:schemeClr val="accent2">
                      <a:lumMod val="75000"/>
                    </a:schemeClr>
                  </a:solidFill>
                  <a:latin typeface="+mj-ea"/>
                  <a:ea typeface="+mj-ea"/>
                </a:rPr>
                <a:t>输入小标题</a:t>
              </a:r>
            </a:p>
          </p:txBody>
        </p:sp>
      </p:grpSp>
      <p:grpSp>
        <p:nvGrpSpPr>
          <p:cNvPr id="6" name="组合 5">
            <a:extLst>
              <a:ext uri="{FF2B5EF4-FFF2-40B4-BE49-F238E27FC236}">
                <a16:creationId xmlns:a16="http://schemas.microsoft.com/office/drawing/2014/main" id="{8824CAE6-BF03-434F-B69B-56B647948036}"/>
              </a:ext>
            </a:extLst>
          </p:cNvPr>
          <p:cNvGrpSpPr/>
          <p:nvPr/>
        </p:nvGrpSpPr>
        <p:grpSpPr>
          <a:xfrm>
            <a:off x="6645755" y="1584541"/>
            <a:ext cx="1834169" cy="2734377"/>
            <a:chOff x="6645755" y="1584541"/>
            <a:chExt cx="1834169" cy="2734377"/>
          </a:xfrm>
        </p:grpSpPr>
        <p:cxnSp>
          <p:nvCxnSpPr>
            <p:cNvPr id="47" name="直接连接符 46">
              <a:extLst>
                <a:ext uri="{FF2B5EF4-FFF2-40B4-BE49-F238E27FC236}">
                  <a16:creationId xmlns:a16="http://schemas.microsoft.com/office/drawing/2014/main" id="{63538824-9BA0-4BF9-9BE7-C61D3B26FA9E}"/>
                </a:ext>
              </a:extLst>
            </p:cNvPr>
            <p:cNvCxnSpPr/>
            <p:nvPr/>
          </p:nvCxnSpPr>
          <p:spPr>
            <a:xfrm>
              <a:off x="6645755" y="1694627"/>
              <a:ext cx="0" cy="2624291"/>
            </a:xfrm>
            <a:prstGeom prst="line">
              <a:avLst/>
            </a:prstGeom>
            <a:ln>
              <a:headEnd type="ova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037C1F60-C69A-4F2D-BB93-A4442E04FBBE}"/>
                </a:ext>
              </a:extLst>
            </p:cNvPr>
            <p:cNvGrpSpPr/>
            <p:nvPr/>
          </p:nvGrpSpPr>
          <p:grpSpPr>
            <a:xfrm>
              <a:off x="6653161" y="1584541"/>
              <a:ext cx="1826763" cy="2360188"/>
              <a:chOff x="6653161" y="1584541"/>
              <a:chExt cx="1826763" cy="2360188"/>
            </a:xfrm>
          </p:grpSpPr>
          <p:sp>
            <p:nvSpPr>
              <p:cNvPr id="59" name="文本框 58">
                <a:extLst>
                  <a:ext uri="{FF2B5EF4-FFF2-40B4-BE49-F238E27FC236}">
                    <a16:creationId xmlns:a16="http://schemas.microsoft.com/office/drawing/2014/main" id="{23602015-86AE-4F98-9522-3566423FF5A8}"/>
                  </a:ext>
                </a:extLst>
              </p:cNvPr>
              <p:cNvSpPr txBox="1"/>
              <p:nvPr/>
            </p:nvSpPr>
            <p:spPr>
              <a:xfrm>
                <a:off x="6653161" y="2055237"/>
                <a:ext cx="1659256" cy="1889492"/>
              </a:xfrm>
              <a:prstGeom prst="rect">
                <a:avLst/>
              </a:prstGeom>
              <a:noFill/>
            </p:spPr>
            <p:txBody>
              <a:bodyPr wrap="square" rtlCol="0">
                <a:norm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endParaRPr lang="en-US" altLang="zh-CN" sz="1400" dirty="0">
                  <a:solidFill>
                    <a:schemeClr val="accent2">
                      <a:lumMod val="75000"/>
                    </a:schemeClr>
                  </a:solidFill>
                  <a:latin typeface="+mn-ea"/>
                </a:endParaRPr>
              </a:p>
            </p:txBody>
          </p:sp>
          <p:sp>
            <p:nvSpPr>
              <p:cNvPr id="62" name="文本框 61">
                <a:extLst>
                  <a:ext uri="{FF2B5EF4-FFF2-40B4-BE49-F238E27FC236}">
                    <a16:creationId xmlns:a16="http://schemas.microsoft.com/office/drawing/2014/main" id="{BCCA1308-9EE3-4150-993F-D6D7263515AB}"/>
                  </a:ext>
                </a:extLst>
              </p:cNvPr>
              <p:cNvSpPr txBox="1"/>
              <p:nvPr/>
            </p:nvSpPr>
            <p:spPr>
              <a:xfrm>
                <a:off x="6653161" y="1584541"/>
                <a:ext cx="1826763" cy="369332"/>
              </a:xfrm>
              <a:prstGeom prst="rect">
                <a:avLst/>
              </a:prstGeom>
              <a:noFill/>
            </p:spPr>
            <p:txBody>
              <a:bodyPr wrap="square">
                <a:normAutofit/>
              </a:bodyPr>
              <a:lstStyle/>
              <a:p>
                <a:pPr algn="just"/>
                <a:r>
                  <a:rPr lang="en-US" altLang="zh-CN" dirty="0">
                    <a:solidFill>
                      <a:schemeClr val="accent2">
                        <a:lumMod val="75000"/>
                      </a:schemeClr>
                    </a:solidFill>
                    <a:latin typeface="+mj-ea"/>
                    <a:ea typeface="+mj-ea"/>
                  </a:rPr>
                  <a:t>03.</a:t>
                </a:r>
                <a:r>
                  <a:rPr lang="zh-CN" altLang="en-US" dirty="0">
                    <a:solidFill>
                      <a:schemeClr val="accent2">
                        <a:lumMod val="75000"/>
                      </a:schemeClr>
                    </a:solidFill>
                    <a:latin typeface="+mj-ea"/>
                    <a:ea typeface="+mj-ea"/>
                  </a:rPr>
                  <a:t>输入小标题</a:t>
                </a:r>
              </a:p>
            </p:txBody>
          </p:sp>
        </p:grpSp>
      </p:grpSp>
      <p:sp>
        <p:nvSpPr>
          <p:cNvPr id="49" name="矩形: 单圆角 48">
            <a:extLst>
              <a:ext uri="{FF2B5EF4-FFF2-40B4-BE49-F238E27FC236}">
                <a16:creationId xmlns:a16="http://schemas.microsoft.com/office/drawing/2014/main" id="{54F41318-4046-4A3C-B556-5B2D66B8C286}"/>
              </a:ext>
            </a:extLst>
          </p:cNvPr>
          <p:cNvSpPr>
            <a:spLocks/>
          </p:cNvSpPr>
          <p:nvPr/>
        </p:nvSpPr>
        <p:spPr>
          <a:xfrm flipH="1">
            <a:off x="449942" y="4046093"/>
            <a:ext cx="11742056" cy="2811908"/>
          </a:xfrm>
          <a:prstGeom prst="round1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44" name="文本框 43">
            <a:extLst>
              <a:ext uri="{FF2B5EF4-FFF2-40B4-BE49-F238E27FC236}">
                <a16:creationId xmlns:a16="http://schemas.microsoft.com/office/drawing/2014/main" id="{25502266-EC76-4411-A606-47853C0A14E1}"/>
              </a:ext>
            </a:extLst>
          </p:cNvPr>
          <p:cNvSpPr txBox="1"/>
          <p:nvPr/>
        </p:nvSpPr>
        <p:spPr>
          <a:xfrm>
            <a:off x="928912" y="575919"/>
            <a:ext cx="1415772" cy="461665"/>
          </a:xfrm>
          <a:prstGeom prst="rect">
            <a:avLst/>
          </a:prstGeom>
          <a:noFill/>
        </p:spPr>
        <p:txBody>
          <a:bodyPr wrap="none" rtlCol="0">
            <a:normAutofit/>
          </a:bodyPr>
          <a:lstStyle/>
          <a:p>
            <a:r>
              <a:rPr lang="zh-CN" altLang="en-US" sz="2400" dirty="0">
                <a:solidFill>
                  <a:schemeClr val="accent2">
                    <a:lumMod val="75000"/>
                  </a:schemeClr>
                </a:solidFill>
                <a:latin typeface="+mj-ea"/>
                <a:ea typeface="+mj-ea"/>
              </a:rPr>
              <a:t>问题分析</a:t>
            </a:r>
          </a:p>
        </p:txBody>
      </p:sp>
      <p:grpSp>
        <p:nvGrpSpPr>
          <p:cNvPr id="65" name="组合 64">
            <a:extLst>
              <a:ext uri="{FF2B5EF4-FFF2-40B4-BE49-F238E27FC236}">
                <a16:creationId xmlns:a16="http://schemas.microsoft.com/office/drawing/2014/main" id="{0BD50AD3-17D4-45EB-A276-183A7E325AC8}"/>
              </a:ext>
            </a:extLst>
          </p:cNvPr>
          <p:cNvGrpSpPr/>
          <p:nvPr/>
        </p:nvGrpSpPr>
        <p:grpSpPr>
          <a:xfrm>
            <a:off x="1163420" y="4312737"/>
            <a:ext cx="4985654" cy="942447"/>
            <a:chOff x="1110346" y="2204230"/>
            <a:chExt cx="4985654" cy="942447"/>
          </a:xfrm>
        </p:grpSpPr>
        <p:sp>
          <p:nvSpPr>
            <p:cNvPr id="66" name="文本框 65">
              <a:extLst>
                <a:ext uri="{FF2B5EF4-FFF2-40B4-BE49-F238E27FC236}">
                  <a16:creationId xmlns:a16="http://schemas.microsoft.com/office/drawing/2014/main" id="{37074EEE-A024-4CFA-80B3-804CA008B27E}"/>
                </a:ext>
              </a:extLst>
            </p:cNvPr>
            <p:cNvSpPr txBox="1"/>
            <p:nvPr/>
          </p:nvSpPr>
          <p:spPr>
            <a:xfrm>
              <a:off x="1110346" y="2204230"/>
              <a:ext cx="1516380" cy="369332"/>
            </a:xfrm>
            <a:prstGeom prst="rect">
              <a:avLst/>
            </a:prstGeom>
            <a:noFill/>
          </p:spPr>
          <p:txBody>
            <a:bodyPr wrap="square" rtlCol="0">
              <a:normAutofit/>
            </a:bodyPr>
            <a:lstStyle/>
            <a:p>
              <a:pPr algn="ctr"/>
              <a:r>
                <a:rPr lang="zh-CN" altLang="en-US" dirty="0">
                  <a:solidFill>
                    <a:schemeClr val="tx2"/>
                  </a:solidFill>
                  <a:latin typeface="+mj-ea"/>
                  <a:ea typeface="+mj-ea"/>
                </a:rPr>
                <a:t>输入小标题</a:t>
              </a:r>
            </a:p>
          </p:txBody>
        </p:sp>
        <p:sp>
          <p:nvSpPr>
            <p:cNvPr id="67" name="文本框 66">
              <a:extLst>
                <a:ext uri="{FF2B5EF4-FFF2-40B4-BE49-F238E27FC236}">
                  <a16:creationId xmlns:a16="http://schemas.microsoft.com/office/drawing/2014/main" id="{9E4697A9-D6F6-4F88-AB44-5DE31840BA1B}"/>
                </a:ext>
              </a:extLst>
            </p:cNvPr>
            <p:cNvSpPr txBox="1"/>
            <p:nvPr/>
          </p:nvSpPr>
          <p:spPr>
            <a:xfrm>
              <a:off x="1187620" y="2549847"/>
              <a:ext cx="4908380" cy="596830"/>
            </a:xfrm>
            <a:prstGeom prst="rect">
              <a:avLst/>
            </a:prstGeom>
            <a:noFill/>
          </p:spPr>
          <p:txBody>
            <a:bodyPr wrap="square" rtlCol="0">
              <a:norm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grpSp>
        <p:nvGrpSpPr>
          <p:cNvPr id="68" name="组合 67">
            <a:extLst>
              <a:ext uri="{FF2B5EF4-FFF2-40B4-BE49-F238E27FC236}">
                <a16:creationId xmlns:a16="http://schemas.microsoft.com/office/drawing/2014/main" id="{05D7BA1A-52AB-4B09-99EE-392D94790742}"/>
              </a:ext>
            </a:extLst>
          </p:cNvPr>
          <p:cNvGrpSpPr/>
          <p:nvPr/>
        </p:nvGrpSpPr>
        <p:grpSpPr>
          <a:xfrm>
            <a:off x="6320970" y="4312737"/>
            <a:ext cx="4985654" cy="942447"/>
            <a:chOff x="1110346" y="2204230"/>
            <a:chExt cx="4985654" cy="942447"/>
          </a:xfrm>
        </p:grpSpPr>
        <p:sp>
          <p:nvSpPr>
            <p:cNvPr id="69" name="文本框 68">
              <a:extLst>
                <a:ext uri="{FF2B5EF4-FFF2-40B4-BE49-F238E27FC236}">
                  <a16:creationId xmlns:a16="http://schemas.microsoft.com/office/drawing/2014/main" id="{146009CD-BB5B-40E2-8899-8191557D7C0B}"/>
                </a:ext>
              </a:extLst>
            </p:cNvPr>
            <p:cNvSpPr txBox="1"/>
            <p:nvPr/>
          </p:nvSpPr>
          <p:spPr>
            <a:xfrm>
              <a:off x="1110346" y="2204230"/>
              <a:ext cx="1516380" cy="369332"/>
            </a:xfrm>
            <a:prstGeom prst="rect">
              <a:avLst/>
            </a:prstGeom>
            <a:noFill/>
          </p:spPr>
          <p:txBody>
            <a:bodyPr wrap="square" rtlCol="0">
              <a:normAutofit/>
            </a:bodyPr>
            <a:lstStyle/>
            <a:p>
              <a:pPr algn="ctr"/>
              <a:r>
                <a:rPr lang="zh-CN" altLang="en-US" dirty="0">
                  <a:solidFill>
                    <a:schemeClr val="tx2"/>
                  </a:solidFill>
                  <a:latin typeface="+mj-ea"/>
                  <a:ea typeface="+mj-ea"/>
                </a:rPr>
                <a:t>输入小标题</a:t>
              </a:r>
            </a:p>
          </p:txBody>
        </p:sp>
        <p:sp>
          <p:nvSpPr>
            <p:cNvPr id="70" name="文本框 69">
              <a:extLst>
                <a:ext uri="{FF2B5EF4-FFF2-40B4-BE49-F238E27FC236}">
                  <a16:creationId xmlns:a16="http://schemas.microsoft.com/office/drawing/2014/main" id="{56ACD812-BF73-42AF-93BD-50680C6C2D47}"/>
                </a:ext>
              </a:extLst>
            </p:cNvPr>
            <p:cNvSpPr txBox="1"/>
            <p:nvPr/>
          </p:nvSpPr>
          <p:spPr>
            <a:xfrm>
              <a:off x="1187620" y="2549847"/>
              <a:ext cx="4908380" cy="596830"/>
            </a:xfrm>
            <a:prstGeom prst="rect">
              <a:avLst/>
            </a:prstGeom>
            <a:noFill/>
          </p:spPr>
          <p:txBody>
            <a:bodyPr wrap="square" rtlCol="0">
              <a:norm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grpSp>
        <p:nvGrpSpPr>
          <p:cNvPr id="71" name="组合 70">
            <a:extLst>
              <a:ext uri="{FF2B5EF4-FFF2-40B4-BE49-F238E27FC236}">
                <a16:creationId xmlns:a16="http://schemas.microsoft.com/office/drawing/2014/main" id="{981D13E8-7217-4AB0-B916-7E79945E10B2}"/>
              </a:ext>
            </a:extLst>
          </p:cNvPr>
          <p:cNvGrpSpPr/>
          <p:nvPr/>
        </p:nvGrpSpPr>
        <p:grpSpPr>
          <a:xfrm>
            <a:off x="1163420" y="5471836"/>
            <a:ext cx="4985654" cy="942447"/>
            <a:chOff x="1110346" y="2204230"/>
            <a:chExt cx="4985654" cy="942447"/>
          </a:xfrm>
        </p:grpSpPr>
        <p:sp>
          <p:nvSpPr>
            <p:cNvPr id="72" name="文本框 71">
              <a:extLst>
                <a:ext uri="{FF2B5EF4-FFF2-40B4-BE49-F238E27FC236}">
                  <a16:creationId xmlns:a16="http://schemas.microsoft.com/office/drawing/2014/main" id="{179C06B8-054B-41DE-8D9E-9BC53977FEF4}"/>
                </a:ext>
              </a:extLst>
            </p:cNvPr>
            <p:cNvSpPr txBox="1"/>
            <p:nvPr/>
          </p:nvSpPr>
          <p:spPr>
            <a:xfrm>
              <a:off x="1110346" y="2204230"/>
              <a:ext cx="1516380" cy="369332"/>
            </a:xfrm>
            <a:prstGeom prst="rect">
              <a:avLst/>
            </a:prstGeom>
            <a:noFill/>
          </p:spPr>
          <p:txBody>
            <a:bodyPr wrap="square" rtlCol="0">
              <a:normAutofit/>
            </a:bodyPr>
            <a:lstStyle/>
            <a:p>
              <a:pPr algn="ctr"/>
              <a:r>
                <a:rPr lang="zh-CN" altLang="en-US" dirty="0">
                  <a:solidFill>
                    <a:schemeClr val="tx2"/>
                  </a:solidFill>
                  <a:latin typeface="+mj-ea"/>
                  <a:ea typeface="+mj-ea"/>
                </a:rPr>
                <a:t>输入小标题</a:t>
              </a:r>
            </a:p>
          </p:txBody>
        </p:sp>
        <p:sp>
          <p:nvSpPr>
            <p:cNvPr id="73" name="文本框 72">
              <a:extLst>
                <a:ext uri="{FF2B5EF4-FFF2-40B4-BE49-F238E27FC236}">
                  <a16:creationId xmlns:a16="http://schemas.microsoft.com/office/drawing/2014/main" id="{FDFD987A-ACB6-4022-9E8D-713E67D6F791}"/>
                </a:ext>
              </a:extLst>
            </p:cNvPr>
            <p:cNvSpPr txBox="1"/>
            <p:nvPr/>
          </p:nvSpPr>
          <p:spPr>
            <a:xfrm>
              <a:off x="1187620" y="2549847"/>
              <a:ext cx="4908380" cy="596830"/>
            </a:xfrm>
            <a:prstGeom prst="rect">
              <a:avLst/>
            </a:prstGeom>
            <a:noFill/>
          </p:spPr>
          <p:txBody>
            <a:bodyPr wrap="square" rtlCol="0">
              <a:norm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grpSp>
        <p:nvGrpSpPr>
          <p:cNvPr id="74" name="组合 73">
            <a:extLst>
              <a:ext uri="{FF2B5EF4-FFF2-40B4-BE49-F238E27FC236}">
                <a16:creationId xmlns:a16="http://schemas.microsoft.com/office/drawing/2014/main" id="{C4F878E2-0BBC-45DD-AC3D-EDEE50DE4FDF}"/>
              </a:ext>
            </a:extLst>
          </p:cNvPr>
          <p:cNvGrpSpPr/>
          <p:nvPr/>
        </p:nvGrpSpPr>
        <p:grpSpPr>
          <a:xfrm>
            <a:off x="6320970" y="5471836"/>
            <a:ext cx="4985654" cy="942447"/>
            <a:chOff x="1110346" y="2204230"/>
            <a:chExt cx="4985654" cy="942447"/>
          </a:xfrm>
        </p:grpSpPr>
        <p:sp>
          <p:nvSpPr>
            <p:cNvPr id="75" name="文本框 74">
              <a:extLst>
                <a:ext uri="{FF2B5EF4-FFF2-40B4-BE49-F238E27FC236}">
                  <a16:creationId xmlns:a16="http://schemas.microsoft.com/office/drawing/2014/main" id="{D7A39875-B43A-4FC9-A35F-FD410C7C0EC7}"/>
                </a:ext>
              </a:extLst>
            </p:cNvPr>
            <p:cNvSpPr txBox="1"/>
            <p:nvPr/>
          </p:nvSpPr>
          <p:spPr>
            <a:xfrm>
              <a:off x="1110346" y="2204230"/>
              <a:ext cx="1516380" cy="369332"/>
            </a:xfrm>
            <a:prstGeom prst="rect">
              <a:avLst/>
            </a:prstGeom>
            <a:noFill/>
          </p:spPr>
          <p:txBody>
            <a:bodyPr wrap="square" rtlCol="0">
              <a:normAutofit/>
            </a:bodyPr>
            <a:lstStyle/>
            <a:p>
              <a:pPr algn="ctr"/>
              <a:r>
                <a:rPr lang="zh-CN" altLang="en-US" dirty="0">
                  <a:solidFill>
                    <a:schemeClr val="tx2"/>
                  </a:solidFill>
                  <a:latin typeface="+mj-ea"/>
                  <a:ea typeface="+mj-ea"/>
                </a:rPr>
                <a:t>输入小标题</a:t>
              </a:r>
            </a:p>
          </p:txBody>
        </p:sp>
        <p:sp>
          <p:nvSpPr>
            <p:cNvPr id="76" name="文本框 75">
              <a:extLst>
                <a:ext uri="{FF2B5EF4-FFF2-40B4-BE49-F238E27FC236}">
                  <a16:creationId xmlns:a16="http://schemas.microsoft.com/office/drawing/2014/main" id="{5441EAE4-05C7-41AB-A45A-26370995BD1F}"/>
                </a:ext>
              </a:extLst>
            </p:cNvPr>
            <p:cNvSpPr txBox="1"/>
            <p:nvPr/>
          </p:nvSpPr>
          <p:spPr>
            <a:xfrm>
              <a:off x="1187620" y="2549847"/>
              <a:ext cx="4908380" cy="596830"/>
            </a:xfrm>
            <a:prstGeom prst="rect">
              <a:avLst/>
            </a:prstGeom>
            <a:noFill/>
          </p:spPr>
          <p:txBody>
            <a:bodyPr wrap="square" rtlCol="0">
              <a:norm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sp>
        <p:nvSpPr>
          <p:cNvPr id="77" name="箭头: V 形 76">
            <a:extLst>
              <a:ext uri="{FF2B5EF4-FFF2-40B4-BE49-F238E27FC236}">
                <a16:creationId xmlns:a16="http://schemas.microsoft.com/office/drawing/2014/main" id="{E66E2F0F-72BA-4906-B789-12D204B984E0}"/>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箭头: V 形 77">
            <a:extLst>
              <a:ext uri="{FF2B5EF4-FFF2-40B4-BE49-F238E27FC236}">
                <a16:creationId xmlns:a16="http://schemas.microsoft.com/office/drawing/2014/main" id="{DEA46278-56BA-4804-B2D2-03036C42961A}"/>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箭头: V 形 78">
            <a:extLst>
              <a:ext uri="{FF2B5EF4-FFF2-40B4-BE49-F238E27FC236}">
                <a16:creationId xmlns:a16="http://schemas.microsoft.com/office/drawing/2014/main" id="{5BDAC1A8-35BD-44AF-A27D-9AD4A599800F}"/>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 name="组合 30">
            <a:extLst>
              <a:ext uri="{FF2B5EF4-FFF2-40B4-BE49-F238E27FC236}">
                <a16:creationId xmlns:a16="http://schemas.microsoft.com/office/drawing/2014/main" id="{6769E577-2522-4008-92E9-182D7F94C08A}"/>
              </a:ext>
            </a:extLst>
          </p:cNvPr>
          <p:cNvGrpSpPr/>
          <p:nvPr/>
        </p:nvGrpSpPr>
        <p:grpSpPr>
          <a:xfrm>
            <a:off x="-106083" y="5339060"/>
            <a:ext cx="1329823" cy="1632704"/>
            <a:chOff x="-106083" y="5339060"/>
            <a:chExt cx="1329823" cy="1632704"/>
          </a:xfrm>
        </p:grpSpPr>
        <p:pic>
          <p:nvPicPr>
            <p:cNvPr id="32" name="图片 31">
              <a:extLst>
                <a:ext uri="{FF2B5EF4-FFF2-40B4-BE49-F238E27FC236}">
                  <a16:creationId xmlns:a16="http://schemas.microsoft.com/office/drawing/2014/main" id="{0D99A844-9EC2-4181-BBDF-164C950F6C95}"/>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281537" y="5514514"/>
              <a:ext cx="1632704" cy="1281796"/>
            </a:xfrm>
            <a:custGeom>
              <a:avLst/>
              <a:gdLst>
                <a:gd name="connsiteX0" fmla="*/ 1 w 1632704"/>
                <a:gd name="connsiteY0" fmla="*/ 0 h 1281796"/>
                <a:gd name="connsiteX1" fmla="*/ 1632704 w 1632704"/>
                <a:gd name="connsiteY1" fmla="*/ 0 h 1281796"/>
                <a:gd name="connsiteX2" fmla="*/ 1423728 w 1632704"/>
                <a:gd name="connsiteY2" fmla="*/ 1281796 h 1281796"/>
                <a:gd name="connsiteX3" fmla="*/ 0 w 1632704"/>
                <a:gd name="connsiteY3" fmla="*/ 1049681 h 1281796"/>
              </a:gdLst>
              <a:ahLst/>
              <a:cxnLst>
                <a:cxn ang="0">
                  <a:pos x="connsiteX0" y="connsiteY0"/>
                </a:cxn>
                <a:cxn ang="0">
                  <a:pos x="connsiteX1" y="connsiteY1"/>
                </a:cxn>
                <a:cxn ang="0">
                  <a:pos x="connsiteX2" y="connsiteY2"/>
                </a:cxn>
                <a:cxn ang="0">
                  <a:pos x="connsiteX3" y="connsiteY3"/>
                </a:cxn>
              </a:cxnLst>
              <a:rect l="l" t="t" r="r" b="b"/>
              <a:pathLst>
                <a:path w="1632704" h="1281796">
                  <a:moveTo>
                    <a:pt x="1" y="0"/>
                  </a:moveTo>
                  <a:lnTo>
                    <a:pt x="1632704" y="0"/>
                  </a:lnTo>
                  <a:lnTo>
                    <a:pt x="1423728" y="1281796"/>
                  </a:lnTo>
                  <a:lnTo>
                    <a:pt x="0" y="1049681"/>
                  </a:lnTo>
                  <a:close/>
                </a:path>
              </a:pathLst>
            </a:custGeom>
          </p:spPr>
        </p:pic>
        <p:pic>
          <p:nvPicPr>
            <p:cNvPr id="33" name="图片 32">
              <a:extLst>
                <a:ext uri="{FF2B5EF4-FFF2-40B4-BE49-F238E27FC236}">
                  <a16:creationId xmlns:a16="http://schemas.microsoft.com/office/drawing/2014/main" id="{4FE27DD5-CA8A-448F-9BC0-5BEA08838D88}"/>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178088" y="5919525"/>
              <a:ext cx="826052" cy="1265253"/>
            </a:xfrm>
            <a:custGeom>
              <a:avLst/>
              <a:gdLst>
                <a:gd name="connsiteX0" fmla="*/ 0 w 826052"/>
                <a:gd name="connsiteY0" fmla="*/ 0 h 1265253"/>
                <a:gd name="connsiteX1" fmla="*/ 826052 w 826052"/>
                <a:gd name="connsiteY1" fmla="*/ 0 h 1265253"/>
                <a:gd name="connsiteX2" fmla="*/ 619774 w 826052"/>
                <a:gd name="connsiteY2" fmla="*/ 1265253 h 1265253"/>
                <a:gd name="connsiteX3" fmla="*/ 1 w 826052"/>
                <a:gd name="connsiteY3" fmla="*/ 1164209 h 1265253"/>
              </a:gdLst>
              <a:ahLst/>
              <a:cxnLst>
                <a:cxn ang="0">
                  <a:pos x="connsiteX0" y="connsiteY0"/>
                </a:cxn>
                <a:cxn ang="0">
                  <a:pos x="connsiteX1" y="connsiteY1"/>
                </a:cxn>
                <a:cxn ang="0">
                  <a:pos x="connsiteX2" y="connsiteY2"/>
                </a:cxn>
                <a:cxn ang="0">
                  <a:pos x="connsiteX3" y="connsiteY3"/>
                </a:cxn>
              </a:cxnLst>
              <a:rect l="l" t="t" r="r" b="b"/>
              <a:pathLst>
                <a:path w="826052" h="1265253">
                  <a:moveTo>
                    <a:pt x="0" y="0"/>
                  </a:moveTo>
                  <a:lnTo>
                    <a:pt x="826052" y="0"/>
                  </a:lnTo>
                  <a:lnTo>
                    <a:pt x="619774" y="1265253"/>
                  </a:lnTo>
                  <a:lnTo>
                    <a:pt x="1" y="1164209"/>
                  </a:lnTo>
                  <a:close/>
                </a:path>
              </a:pathLst>
            </a:custGeom>
          </p:spPr>
        </p:pic>
      </p:grpSp>
      <p:pic>
        <p:nvPicPr>
          <p:cNvPr id="34" name="图片 33" descr="绿色的植物&#10;&#10;描述已自动生成">
            <a:extLst>
              <a:ext uri="{FF2B5EF4-FFF2-40B4-BE49-F238E27FC236}">
                <a16:creationId xmlns:a16="http://schemas.microsoft.com/office/drawing/2014/main" id="{52DDB483-731D-4641-B247-A0F2DEDD6B3F}"/>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35" name="图片 34">
            <a:extLst>
              <a:ext uri="{FF2B5EF4-FFF2-40B4-BE49-F238E27FC236}">
                <a16:creationId xmlns:a16="http://schemas.microsoft.com/office/drawing/2014/main" id="{ACC47147-2794-4908-BB25-B89B3B6A0219}"/>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spTree>
    <p:extLst>
      <p:ext uri="{BB962C8B-B14F-4D97-AF65-F5344CB8AC3E}">
        <p14:creationId xmlns:p14="http://schemas.microsoft.com/office/powerpoint/2010/main" val="13031836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42" presetClass="entr" presetSubtype="0"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1000"/>
                                        <p:tgtEl>
                                          <p:spTgt spid="65"/>
                                        </p:tgtEl>
                                      </p:cBhvr>
                                    </p:animEffect>
                                    <p:anim calcmode="lin" valueType="num">
                                      <p:cBhvr>
                                        <p:cTn id="49" dur="1000" fill="hold"/>
                                        <p:tgtEl>
                                          <p:spTgt spid="65"/>
                                        </p:tgtEl>
                                        <p:attrNameLst>
                                          <p:attrName>ppt_x</p:attrName>
                                        </p:attrNameLst>
                                      </p:cBhvr>
                                      <p:tavLst>
                                        <p:tav tm="0">
                                          <p:val>
                                            <p:strVal val="#ppt_x"/>
                                          </p:val>
                                        </p:tav>
                                        <p:tav tm="100000">
                                          <p:val>
                                            <p:strVal val="#ppt_x"/>
                                          </p:val>
                                        </p:tav>
                                      </p:tavLst>
                                    </p:anim>
                                    <p:anim calcmode="lin" valueType="num">
                                      <p:cBhvr>
                                        <p:cTn id="50" dur="1000" fill="hold"/>
                                        <p:tgtEl>
                                          <p:spTgt spid="65"/>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42" presetClass="entr" presetSubtype="0"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000"/>
                                        <p:tgtEl>
                                          <p:spTgt spid="71"/>
                                        </p:tgtEl>
                                      </p:cBhvr>
                                    </p:animEffect>
                                    <p:anim calcmode="lin" valueType="num">
                                      <p:cBhvr>
                                        <p:cTn id="55" dur="1000" fill="hold"/>
                                        <p:tgtEl>
                                          <p:spTgt spid="71"/>
                                        </p:tgtEl>
                                        <p:attrNameLst>
                                          <p:attrName>ppt_x</p:attrName>
                                        </p:attrNameLst>
                                      </p:cBhvr>
                                      <p:tavLst>
                                        <p:tav tm="0">
                                          <p:val>
                                            <p:strVal val="#ppt_x"/>
                                          </p:val>
                                        </p:tav>
                                        <p:tav tm="100000">
                                          <p:val>
                                            <p:strVal val="#ppt_x"/>
                                          </p:val>
                                        </p:tav>
                                      </p:tavLst>
                                    </p:anim>
                                    <p:anim calcmode="lin" valueType="num">
                                      <p:cBhvr>
                                        <p:cTn id="56" dur="1000" fill="hold"/>
                                        <p:tgtEl>
                                          <p:spTgt spid="71"/>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2" presetClass="entr" presetSubtype="0"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fade">
                                      <p:cBhvr>
                                        <p:cTn id="60" dur="1000"/>
                                        <p:tgtEl>
                                          <p:spTgt spid="68"/>
                                        </p:tgtEl>
                                      </p:cBhvr>
                                    </p:animEffect>
                                    <p:anim calcmode="lin" valueType="num">
                                      <p:cBhvr>
                                        <p:cTn id="61" dur="1000" fill="hold"/>
                                        <p:tgtEl>
                                          <p:spTgt spid="68"/>
                                        </p:tgtEl>
                                        <p:attrNameLst>
                                          <p:attrName>ppt_x</p:attrName>
                                        </p:attrNameLst>
                                      </p:cBhvr>
                                      <p:tavLst>
                                        <p:tav tm="0">
                                          <p:val>
                                            <p:strVal val="#ppt_x"/>
                                          </p:val>
                                        </p:tav>
                                        <p:tav tm="100000">
                                          <p:val>
                                            <p:strVal val="#ppt_x"/>
                                          </p:val>
                                        </p:tav>
                                      </p:tavLst>
                                    </p:anim>
                                    <p:anim calcmode="lin" valueType="num">
                                      <p:cBhvr>
                                        <p:cTn id="62" dur="1000" fill="hold"/>
                                        <p:tgtEl>
                                          <p:spTgt spid="68"/>
                                        </p:tgtEl>
                                        <p:attrNameLst>
                                          <p:attrName>ppt_y</p:attrName>
                                        </p:attrNameLst>
                                      </p:cBhvr>
                                      <p:tavLst>
                                        <p:tav tm="0">
                                          <p:val>
                                            <p:strVal val="#ppt_y+.1"/>
                                          </p:val>
                                        </p:tav>
                                        <p:tav tm="100000">
                                          <p:val>
                                            <p:strVal val="#ppt_y"/>
                                          </p:val>
                                        </p:tav>
                                      </p:tavLst>
                                    </p:anim>
                                  </p:childTnLst>
                                </p:cTn>
                              </p:par>
                            </p:childTnLst>
                          </p:cTn>
                        </p:par>
                        <p:par>
                          <p:cTn id="63" fill="hold">
                            <p:stCondLst>
                              <p:cond delay="8000"/>
                            </p:stCondLst>
                            <p:childTnLst>
                              <p:par>
                                <p:cTn id="64" presetID="42" presetClass="entr" presetSubtype="0" fill="hold" nodeType="afterEffect">
                                  <p:stCondLst>
                                    <p:cond delay="0"/>
                                  </p:stCondLst>
                                  <p:childTnLst>
                                    <p:set>
                                      <p:cBhvr>
                                        <p:cTn id="65" dur="1" fill="hold">
                                          <p:stCondLst>
                                            <p:cond delay="0"/>
                                          </p:stCondLst>
                                        </p:cTn>
                                        <p:tgtEl>
                                          <p:spTgt spid="74"/>
                                        </p:tgtEl>
                                        <p:attrNameLst>
                                          <p:attrName>style.visibility</p:attrName>
                                        </p:attrNameLst>
                                      </p:cBhvr>
                                      <p:to>
                                        <p:strVal val="visible"/>
                                      </p:to>
                                    </p:set>
                                    <p:animEffect transition="in" filter="fade">
                                      <p:cBhvr>
                                        <p:cTn id="66" dur="1000"/>
                                        <p:tgtEl>
                                          <p:spTgt spid="74"/>
                                        </p:tgtEl>
                                      </p:cBhvr>
                                    </p:animEffect>
                                    <p:anim calcmode="lin" valueType="num">
                                      <p:cBhvr>
                                        <p:cTn id="67" dur="1000" fill="hold"/>
                                        <p:tgtEl>
                                          <p:spTgt spid="74"/>
                                        </p:tgtEl>
                                        <p:attrNameLst>
                                          <p:attrName>ppt_x</p:attrName>
                                        </p:attrNameLst>
                                      </p:cBhvr>
                                      <p:tavLst>
                                        <p:tav tm="0">
                                          <p:val>
                                            <p:strVal val="#ppt_x"/>
                                          </p:val>
                                        </p:tav>
                                        <p:tav tm="100000">
                                          <p:val>
                                            <p:strVal val="#ppt_x"/>
                                          </p:val>
                                        </p:tav>
                                      </p:tavLst>
                                    </p:anim>
                                    <p:anim calcmode="lin" valueType="num">
                                      <p:cBhvr>
                                        <p:cTn id="68"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6587FC2-CFD4-4F19-A5AE-110DD7628A8C}"/>
              </a:ext>
            </a:extLst>
          </p:cNvPr>
          <p:cNvSpPr txBox="1"/>
          <p:nvPr/>
        </p:nvSpPr>
        <p:spPr>
          <a:xfrm>
            <a:off x="4660822" y="1874392"/>
            <a:ext cx="1669047" cy="707886"/>
          </a:xfrm>
          <a:prstGeom prst="rect">
            <a:avLst/>
          </a:prstGeom>
          <a:noFill/>
        </p:spPr>
        <p:txBody>
          <a:bodyPr wrap="none" rtlCol="0">
            <a:spAutoFit/>
          </a:bodyPr>
          <a:lstStyle/>
          <a:p>
            <a:r>
              <a:rPr lang="en-US" altLang="zh-CN" sz="4000" dirty="0">
                <a:latin typeface="+mj-ea"/>
                <a:ea typeface="+mj-ea"/>
              </a:rPr>
              <a:t>20XX</a:t>
            </a:r>
            <a:endParaRPr lang="zh-CN" altLang="en-US" sz="4000" dirty="0">
              <a:latin typeface="+mj-ea"/>
              <a:ea typeface="+mj-ea"/>
            </a:endParaRPr>
          </a:p>
        </p:txBody>
      </p:sp>
      <p:sp>
        <p:nvSpPr>
          <p:cNvPr id="3" name="文本框 2">
            <a:extLst>
              <a:ext uri="{FF2B5EF4-FFF2-40B4-BE49-F238E27FC236}">
                <a16:creationId xmlns:a16="http://schemas.microsoft.com/office/drawing/2014/main" id="{CB8D0040-6324-47E7-8638-AFC2116E7ACC}"/>
              </a:ext>
            </a:extLst>
          </p:cNvPr>
          <p:cNvSpPr txBox="1"/>
          <p:nvPr/>
        </p:nvSpPr>
        <p:spPr>
          <a:xfrm>
            <a:off x="1149440" y="2791937"/>
            <a:ext cx="5262979" cy="1107996"/>
          </a:xfrm>
          <a:prstGeom prst="rect">
            <a:avLst/>
          </a:prstGeom>
          <a:noFill/>
        </p:spPr>
        <p:txBody>
          <a:bodyPr wrap="none" rtlCol="0">
            <a:spAutoFit/>
          </a:bodyPr>
          <a:lstStyle/>
          <a:p>
            <a:r>
              <a:rPr lang="zh-CN" altLang="en-US" sz="6600" dirty="0">
                <a:latin typeface="+mj-ea"/>
                <a:ea typeface="+mj-ea"/>
              </a:rPr>
              <a:t>年度工作总结</a:t>
            </a:r>
          </a:p>
        </p:txBody>
      </p:sp>
      <p:sp>
        <p:nvSpPr>
          <p:cNvPr id="5" name="文本框 4">
            <a:extLst>
              <a:ext uri="{FF2B5EF4-FFF2-40B4-BE49-F238E27FC236}">
                <a16:creationId xmlns:a16="http://schemas.microsoft.com/office/drawing/2014/main" id="{F321031C-9041-426B-B046-699CEFDFC057}"/>
              </a:ext>
            </a:extLst>
          </p:cNvPr>
          <p:cNvSpPr txBox="1"/>
          <p:nvPr/>
        </p:nvSpPr>
        <p:spPr>
          <a:xfrm>
            <a:off x="1149440" y="4432301"/>
            <a:ext cx="1800493" cy="369332"/>
          </a:xfrm>
          <a:prstGeom prst="rect">
            <a:avLst/>
          </a:prstGeom>
          <a:noFill/>
        </p:spPr>
        <p:txBody>
          <a:bodyPr wrap="none" rtlCol="0">
            <a:spAutoFit/>
          </a:bodyPr>
          <a:lstStyle/>
          <a:p>
            <a:r>
              <a:rPr lang="zh-CN" altLang="en-US" dirty="0">
                <a:latin typeface="+mn-ea"/>
              </a:rPr>
              <a:t>汇报人：高小定</a:t>
            </a:r>
          </a:p>
        </p:txBody>
      </p:sp>
      <p:sp>
        <p:nvSpPr>
          <p:cNvPr id="10" name="文本框 9">
            <a:extLst>
              <a:ext uri="{FF2B5EF4-FFF2-40B4-BE49-F238E27FC236}">
                <a16:creationId xmlns:a16="http://schemas.microsoft.com/office/drawing/2014/main" id="{A848B788-4AF3-402D-A7EF-F8D8BFDB7FC5}"/>
              </a:ext>
            </a:extLst>
          </p:cNvPr>
          <p:cNvSpPr txBox="1"/>
          <p:nvPr/>
        </p:nvSpPr>
        <p:spPr>
          <a:xfrm>
            <a:off x="1149440" y="4978401"/>
            <a:ext cx="1338828" cy="369332"/>
          </a:xfrm>
          <a:prstGeom prst="rect">
            <a:avLst/>
          </a:prstGeom>
          <a:noFill/>
        </p:spPr>
        <p:txBody>
          <a:bodyPr wrap="none" rtlCol="0">
            <a:spAutoFit/>
          </a:bodyPr>
          <a:lstStyle/>
          <a:p>
            <a:r>
              <a:rPr lang="zh-CN" altLang="en-US" dirty="0">
                <a:latin typeface="+mn-ea"/>
              </a:rPr>
              <a:t>稿定设计部</a:t>
            </a:r>
          </a:p>
        </p:txBody>
      </p:sp>
      <p:sp>
        <p:nvSpPr>
          <p:cNvPr id="11" name="文本框 10">
            <a:extLst>
              <a:ext uri="{FF2B5EF4-FFF2-40B4-BE49-F238E27FC236}">
                <a16:creationId xmlns:a16="http://schemas.microsoft.com/office/drawing/2014/main" id="{7096A3C5-69C6-49E8-8E97-0275B8777DE8}"/>
              </a:ext>
            </a:extLst>
          </p:cNvPr>
          <p:cNvSpPr txBox="1"/>
          <p:nvPr/>
        </p:nvSpPr>
        <p:spPr>
          <a:xfrm>
            <a:off x="1149440" y="1674337"/>
            <a:ext cx="3570208" cy="1107996"/>
          </a:xfrm>
          <a:prstGeom prst="rect">
            <a:avLst/>
          </a:prstGeom>
          <a:noFill/>
        </p:spPr>
        <p:txBody>
          <a:bodyPr wrap="none" rtlCol="0">
            <a:spAutoFit/>
          </a:bodyPr>
          <a:lstStyle/>
          <a:p>
            <a:r>
              <a:rPr lang="zh-CN" altLang="en-US" sz="6600" dirty="0">
                <a:latin typeface="+mj-ea"/>
                <a:ea typeface="+mj-ea"/>
              </a:rPr>
              <a:t>稿定设计</a:t>
            </a:r>
          </a:p>
        </p:txBody>
      </p:sp>
      <p:cxnSp>
        <p:nvCxnSpPr>
          <p:cNvPr id="13" name="直接连接符 12">
            <a:extLst>
              <a:ext uri="{FF2B5EF4-FFF2-40B4-BE49-F238E27FC236}">
                <a16:creationId xmlns:a16="http://schemas.microsoft.com/office/drawing/2014/main" id="{194DF076-A5B9-425A-9BE7-D5EC20744335}"/>
              </a:ext>
            </a:extLst>
          </p:cNvPr>
          <p:cNvCxnSpPr>
            <a:cxnSpLocks/>
          </p:cNvCxnSpPr>
          <p:nvPr/>
        </p:nvCxnSpPr>
        <p:spPr>
          <a:xfrm>
            <a:off x="1301840" y="4089917"/>
            <a:ext cx="10800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0AFD6B46-AAB1-4FD0-920A-78A33FE95FFB}"/>
              </a:ext>
            </a:extLst>
          </p:cNvPr>
          <p:cNvCxnSpPr>
            <a:cxnSpLocks/>
          </p:cNvCxnSpPr>
          <p:nvPr/>
        </p:nvCxnSpPr>
        <p:spPr>
          <a:xfrm>
            <a:off x="4781550" y="2642117"/>
            <a:ext cx="1429340" cy="0"/>
          </a:xfrm>
          <a:prstGeom prst="line">
            <a:avLst/>
          </a:prstGeom>
          <a:ln w="76200"/>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A2C1700D-C6F3-4DE3-AD1D-A62012049B10}"/>
              </a:ext>
            </a:extLst>
          </p:cNvPr>
          <p:cNvGrpSpPr/>
          <p:nvPr/>
        </p:nvGrpSpPr>
        <p:grpSpPr>
          <a:xfrm>
            <a:off x="-562433" y="4160166"/>
            <a:ext cx="15648613" cy="1209251"/>
            <a:chOff x="-562433" y="4160166"/>
            <a:chExt cx="15648613" cy="1209251"/>
          </a:xfrm>
        </p:grpSpPr>
        <p:sp>
          <p:nvSpPr>
            <p:cNvPr id="36" name="任意多边形: 形状 35">
              <a:extLst>
                <a:ext uri="{FF2B5EF4-FFF2-40B4-BE49-F238E27FC236}">
                  <a16:creationId xmlns:a16="http://schemas.microsoft.com/office/drawing/2014/main" id="{622C9ECE-0F84-4A41-95A7-2025AA5318B6}"/>
                </a:ext>
              </a:extLst>
            </p:cNvPr>
            <p:cNvSpPr/>
            <p:nvPr/>
          </p:nvSpPr>
          <p:spPr>
            <a:xfrm rot="20640000">
              <a:off x="-317001" y="4487800"/>
              <a:ext cx="12905586" cy="881617"/>
            </a:xfrm>
            <a:custGeom>
              <a:avLst/>
              <a:gdLst>
                <a:gd name="connsiteX0" fmla="*/ 12905586 w 12905586"/>
                <a:gd name="connsiteY0" fmla="*/ 0 h 881617"/>
                <a:gd name="connsiteX1" fmla="*/ 12652786 w 12905586"/>
                <a:gd name="connsiteY1" fmla="*/ 881617 h 881617"/>
                <a:gd name="connsiteX2" fmla="*/ 990330 w 12905586"/>
                <a:gd name="connsiteY2" fmla="*/ 881617 h 881617"/>
                <a:gd name="connsiteX3" fmla="*/ 0 w 12905586"/>
                <a:gd name="connsiteY3" fmla="*/ 597644 h 881617"/>
                <a:gd name="connsiteX4" fmla="*/ 171372 w 12905586"/>
                <a:gd name="connsiteY4" fmla="*/ 0 h 881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5586" h="881617">
                  <a:moveTo>
                    <a:pt x="12905586" y="0"/>
                  </a:moveTo>
                  <a:lnTo>
                    <a:pt x="12652786" y="881617"/>
                  </a:lnTo>
                  <a:lnTo>
                    <a:pt x="990330" y="881617"/>
                  </a:lnTo>
                  <a:lnTo>
                    <a:pt x="0" y="597644"/>
                  </a:lnTo>
                  <a:lnTo>
                    <a:pt x="171372"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a:extLst>
                <a:ext uri="{FF2B5EF4-FFF2-40B4-BE49-F238E27FC236}">
                  <a16:creationId xmlns:a16="http://schemas.microsoft.com/office/drawing/2014/main" id="{3A99E447-C500-43A9-81FB-39A2978DD0CB}"/>
                </a:ext>
              </a:extLst>
            </p:cNvPr>
            <p:cNvSpPr txBox="1"/>
            <p:nvPr/>
          </p:nvSpPr>
          <p:spPr>
            <a:xfrm rot="20640000">
              <a:off x="-562433" y="4160166"/>
              <a:ext cx="15648613" cy="907941"/>
            </a:xfrm>
            <a:prstGeom prst="rect">
              <a:avLst/>
            </a:prstGeom>
            <a:noFill/>
          </p:spPr>
          <p:txBody>
            <a:bodyPr wrap="square" rtlCol="0">
              <a:spAutoFit/>
            </a:bodyPr>
            <a:lstStyle/>
            <a:p>
              <a:r>
                <a:rPr lang="en-US" altLang="zh-CN" sz="5300" dirty="0">
                  <a:solidFill>
                    <a:schemeClr val="tx2">
                      <a:alpha val="10000"/>
                    </a:schemeClr>
                  </a:solidFill>
                  <a:latin typeface="+mj-ea"/>
                  <a:ea typeface="+mj-ea"/>
                </a:rPr>
                <a:t>GAODING GAODING GAODINGGAOD</a:t>
              </a:r>
              <a:endParaRPr lang="zh-CN" altLang="en-US" sz="5300" dirty="0">
                <a:solidFill>
                  <a:schemeClr val="tx2">
                    <a:alpha val="10000"/>
                  </a:schemeClr>
                </a:solidFill>
                <a:latin typeface="+mj-ea"/>
                <a:ea typeface="+mj-ea"/>
              </a:endParaRPr>
            </a:p>
          </p:txBody>
        </p:sp>
      </p:grpSp>
      <p:sp>
        <p:nvSpPr>
          <p:cNvPr id="16" name="平行四边形 15">
            <a:extLst>
              <a:ext uri="{FF2B5EF4-FFF2-40B4-BE49-F238E27FC236}">
                <a16:creationId xmlns:a16="http://schemas.microsoft.com/office/drawing/2014/main" id="{B4F75884-039B-49D8-8A0C-832D03A06CDF}"/>
              </a:ext>
            </a:extLst>
          </p:cNvPr>
          <p:cNvSpPr>
            <a:spLocks/>
          </p:cNvSpPr>
          <p:nvPr/>
        </p:nvSpPr>
        <p:spPr>
          <a:xfrm>
            <a:off x="6643306" y="6865"/>
            <a:ext cx="5548694" cy="6858000"/>
          </a:xfrm>
          <a:prstGeom prst="parallelogram">
            <a:avLst>
              <a:gd name="adj" fmla="val 43483"/>
            </a:avLst>
          </a:pr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a:extLst>
              <a:ext uri="{FF2B5EF4-FFF2-40B4-BE49-F238E27FC236}">
                <a16:creationId xmlns:a16="http://schemas.microsoft.com/office/drawing/2014/main" id="{FB9922B3-E6EE-4ABD-A4DE-42CEFD9B1C69}"/>
              </a:ext>
            </a:extLst>
          </p:cNvPr>
          <p:cNvSpPr/>
          <p:nvPr/>
        </p:nvSpPr>
        <p:spPr>
          <a:xfrm flipV="1">
            <a:off x="0" y="0"/>
            <a:ext cx="1669047" cy="1021835"/>
          </a:xfrm>
          <a:prstGeom prst="r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希望 - Inspiring Cinematic-100024677">
            <a:hlinkClick r:id="" action="ppaction://media"/>
            <a:extLst>
              <a:ext uri="{FF2B5EF4-FFF2-40B4-BE49-F238E27FC236}">
                <a16:creationId xmlns:a16="http://schemas.microsoft.com/office/drawing/2014/main" id="{75D6F49E-2C84-4589-96F5-EDC5519793BE}"/>
              </a:ext>
            </a:extLst>
          </p:cNvPr>
          <p:cNvPicPr>
            <a:picLocks noChangeAspect="1"/>
          </p:cNvPicPr>
          <p:nvPr>
            <a:audioFile r:link="rId1"/>
            <p:extLst>
              <p:ext uri="{DAA4B4D4-6D71-4841-9C94-3DE7FCFB9230}">
                <p14:media xmlns:p14="http://schemas.microsoft.com/office/powerpoint/2010/main" r:embed="rId2">
                  <p14:trim st="3500"/>
                </p14:media>
              </p:ext>
            </p:extLst>
          </p:nvPr>
        </p:nvPicPr>
        <p:blipFill>
          <a:blip r:embed="rId4"/>
          <a:stretch>
            <a:fillRect/>
          </a:stretch>
        </p:blipFill>
        <p:spPr>
          <a:xfrm>
            <a:off x="1059447" y="-685821"/>
            <a:ext cx="609600" cy="609600"/>
          </a:xfrm>
          <a:prstGeom prst="rect">
            <a:avLst/>
          </a:prstGeom>
        </p:spPr>
      </p:pic>
    </p:spTree>
    <p:extLst>
      <p:ext uri="{BB962C8B-B14F-4D97-AF65-F5344CB8AC3E}">
        <p14:creationId xmlns:p14="http://schemas.microsoft.com/office/powerpoint/2010/main" val="41324523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remove" display="0">
                  <p:stCondLst>
                    <p:cond delay="indefinite"/>
                  </p:stCondLst>
                  <p:endCondLst>
                    <p:cond evt="onStopAudio" delay="0">
                      <p:tgtEl>
                        <p:sldTgt/>
                      </p:tgtEl>
                    </p:cond>
                  </p:endCondLst>
                </p:cTn>
                <p:tgtEl>
                  <p:spTgt spid="25"/>
                </p:tgtEl>
              </p:cMediaNode>
            </p:audio>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0">
            <a:extLst>
              <a:ext uri="{FF2B5EF4-FFF2-40B4-BE49-F238E27FC236}">
                <a16:creationId xmlns:a16="http://schemas.microsoft.com/office/drawing/2014/main" id="{94100F30-6BAB-4B0F-83E0-49C39FEB57FF}"/>
              </a:ext>
            </a:extLst>
          </p:cNvPr>
          <p:cNvSpPr/>
          <p:nvPr/>
        </p:nvSpPr>
        <p:spPr>
          <a:xfrm>
            <a:off x="3674437" y="664778"/>
            <a:ext cx="4884210" cy="5528444"/>
          </a:xfrm>
          <a:custGeom>
            <a:avLst/>
            <a:gdLst>
              <a:gd name="connsiteX0" fmla="*/ 4704210 w 4884210"/>
              <a:gd name="connsiteY0" fmla="*/ 4278095 h 5528444"/>
              <a:gd name="connsiteX1" fmla="*/ 2622106 w 4884210"/>
              <a:gd name="connsiteY1" fmla="*/ 5480198 h 5528444"/>
              <a:gd name="connsiteX2" fmla="*/ 2262106 w 4884210"/>
              <a:gd name="connsiteY2" fmla="*/ 5480198 h 5528444"/>
              <a:gd name="connsiteX3" fmla="*/ 180000 w 4884210"/>
              <a:gd name="connsiteY3" fmla="*/ 4278094 h 5528444"/>
              <a:gd name="connsiteX4" fmla="*/ 0 w 4884210"/>
              <a:gd name="connsiteY4" fmla="*/ 3966325 h 5528444"/>
              <a:gd name="connsiteX5" fmla="*/ 0 w 4884210"/>
              <a:gd name="connsiteY5" fmla="*/ 1562118 h 5528444"/>
              <a:gd name="connsiteX6" fmla="*/ 180000 w 4884210"/>
              <a:gd name="connsiteY6" fmla="*/ 1250349 h 5528444"/>
              <a:gd name="connsiteX7" fmla="*/ 2262104 w 4884210"/>
              <a:gd name="connsiteY7" fmla="*/ 48246 h 5528444"/>
              <a:gd name="connsiteX8" fmla="*/ 2622104 w 4884210"/>
              <a:gd name="connsiteY8" fmla="*/ 48246 h 5528444"/>
              <a:gd name="connsiteX9" fmla="*/ 4704210 w 4884210"/>
              <a:gd name="connsiteY9" fmla="*/ 1250350 h 5528444"/>
              <a:gd name="connsiteX10" fmla="*/ 4884210 w 4884210"/>
              <a:gd name="connsiteY10" fmla="*/ 1562119 h 5528444"/>
              <a:gd name="connsiteX11" fmla="*/ 4884210 w 4884210"/>
              <a:gd name="connsiteY11" fmla="*/ 3966326 h 5528444"/>
              <a:gd name="connsiteX12" fmla="*/ 4704210 w 4884210"/>
              <a:gd name="connsiteY12" fmla="*/ 4278095 h 552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84210" h="5528444">
                <a:moveTo>
                  <a:pt x="4704210" y="4278095"/>
                </a:moveTo>
                <a:lnTo>
                  <a:pt x="2622106" y="5480198"/>
                </a:lnTo>
                <a:cubicBezTo>
                  <a:pt x="2510686" y="5544526"/>
                  <a:pt x="2373526" y="5544526"/>
                  <a:pt x="2262106" y="5480198"/>
                </a:cubicBezTo>
                <a:lnTo>
                  <a:pt x="180000" y="4278094"/>
                </a:lnTo>
                <a:cubicBezTo>
                  <a:pt x="68580" y="4213766"/>
                  <a:pt x="0" y="4094981"/>
                  <a:pt x="0" y="3966325"/>
                </a:cubicBezTo>
                <a:lnTo>
                  <a:pt x="0" y="1562118"/>
                </a:lnTo>
                <a:cubicBezTo>
                  <a:pt x="0" y="1433461"/>
                  <a:pt x="68580" y="1314677"/>
                  <a:pt x="180000" y="1250349"/>
                </a:cubicBezTo>
                <a:lnTo>
                  <a:pt x="2262104" y="48246"/>
                </a:lnTo>
                <a:cubicBezTo>
                  <a:pt x="2373524" y="-16082"/>
                  <a:pt x="2510684" y="-16082"/>
                  <a:pt x="2622104" y="48246"/>
                </a:cubicBezTo>
                <a:lnTo>
                  <a:pt x="4704210" y="1250350"/>
                </a:lnTo>
                <a:cubicBezTo>
                  <a:pt x="4815630" y="1314678"/>
                  <a:pt x="4884210" y="1433462"/>
                  <a:pt x="4884210" y="1562119"/>
                </a:cubicBezTo>
                <a:lnTo>
                  <a:pt x="4884210" y="3966326"/>
                </a:lnTo>
                <a:cubicBezTo>
                  <a:pt x="4884210" y="4094983"/>
                  <a:pt x="4815630" y="4213767"/>
                  <a:pt x="4704210" y="4278095"/>
                </a:cubicBezTo>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 name="组合 1">
            <a:extLst>
              <a:ext uri="{FF2B5EF4-FFF2-40B4-BE49-F238E27FC236}">
                <a16:creationId xmlns:a16="http://schemas.microsoft.com/office/drawing/2014/main" id="{B71930B4-C635-4050-B2FD-20287BBEF71A}"/>
              </a:ext>
            </a:extLst>
          </p:cNvPr>
          <p:cNvGrpSpPr/>
          <p:nvPr/>
        </p:nvGrpSpPr>
        <p:grpSpPr>
          <a:xfrm>
            <a:off x="4221323" y="1239623"/>
            <a:ext cx="3793430" cy="3193841"/>
            <a:chOff x="4221323" y="1239623"/>
            <a:chExt cx="3793430" cy="3193841"/>
          </a:xfrm>
        </p:grpSpPr>
        <p:sp>
          <p:nvSpPr>
            <p:cNvPr id="20" name="文本框 19">
              <a:extLst>
                <a:ext uri="{FF2B5EF4-FFF2-40B4-BE49-F238E27FC236}">
                  <a16:creationId xmlns:a16="http://schemas.microsoft.com/office/drawing/2014/main" id="{100F65CB-1FD0-4C7A-ABAF-CFEB852DE24E}"/>
                </a:ext>
              </a:extLst>
            </p:cNvPr>
            <p:cNvSpPr txBox="1"/>
            <p:nvPr/>
          </p:nvSpPr>
          <p:spPr>
            <a:xfrm>
              <a:off x="4586515" y="1239623"/>
              <a:ext cx="3018972" cy="2308324"/>
            </a:xfrm>
            <a:prstGeom prst="rect">
              <a:avLst/>
            </a:prstGeom>
            <a:noFill/>
          </p:spPr>
          <p:txBody>
            <a:bodyPr wrap="square" rtlCol="0">
              <a:spAutoFit/>
            </a:bodyPr>
            <a:lstStyle/>
            <a:p>
              <a:pPr algn="ctr"/>
              <a:r>
                <a:rPr lang="en-US" altLang="zh-CN" sz="14400" i="1" dirty="0">
                  <a:gradFill>
                    <a:gsLst>
                      <a:gs pos="0">
                        <a:schemeClr val="accent2">
                          <a:lumMod val="75000"/>
                        </a:schemeClr>
                      </a:gs>
                      <a:gs pos="77000">
                        <a:schemeClr val="accent2">
                          <a:lumMod val="75000"/>
                          <a:alpha val="0"/>
                        </a:schemeClr>
                      </a:gs>
                    </a:gsLst>
                    <a:lin ang="5400000" scaled="1"/>
                  </a:gradFill>
                  <a:latin typeface="+mj-ea"/>
                  <a:ea typeface="+mj-ea"/>
                </a:rPr>
                <a:t>04</a:t>
              </a:r>
              <a:endParaRPr lang="zh-CN" altLang="en-US" sz="14400" i="1" dirty="0">
                <a:gradFill>
                  <a:gsLst>
                    <a:gs pos="0">
                      <a:schemeClr val="accent2">
                        <a:lumMod val="75000"/>
                      </a:schemeClr>
                    </a:gs>
                    <a:gs pos="77000">
                      <a:schemeClr val="accent2">
                        <a:lumMod val="75000"/>
                        <a:alpha val="0"/>
                      </a:schemeClr>
                    </a:gs>
                  </a:gsLst>
                  <a:lin ang="5400000" scaled="1"/>
                </a:gradFill>
                <a:latin typeface="+mj-ea"/>
                <a:ea typeface="+mj-ea"/>
              </a:endParaRPr>
            </a:p>
          </p:txBody>
        </p:sp>
        <p:sp>
          <p:nvSpPr>
            <p:cNvPr id="24" name="任意多边形: 形状 23">
              <a:extLst>
                <a:ext uri="{FF2B5EF4-FFF2-40B4-BE49-F238E27FC236}">
                  <a16:creationId xmlns:a16="http://schemas.microsoft.com/office/drawing/2014/main" id="{D51AC880-9496-4484-8D7D-C54C7B5ECDE6}"/>
                </a:ext>
              </a:extLst>
            </p:cNvPr>
            <p:cNvSpPr/>
            <p:nvPr/>
          </p:nvSpPr>
          <p:spPr>
            <a:xfrm rot="-2700000">
              <a:off x="6040000" y="3237852"/>
              <a:ext cx="1570" cy="32756"/>
            </a:xfrm>
            <a:custGeom>
              <a:avLst/>
              <a:gdLst>
                <a:gd name="connsiteX0" fmla="*/ 0 w 1570"/>
                <a:gd name="connsiteY0" fmla="*/ 0 h 32756"/>
                <a:gd name="connsiteX1" fmla="*/ 1570 w 1570"/>
                <a:gd name="connsiteY1" fmla="*/ 16378 h 32756"/>
                <a:gd name="connsiteX2" fmla="*/ 0 w 1570"/>
                <a:gd name="connsiteY2" fmla="*/ 32756 h 32756"/>
                <a:gd name="connsiteX3" fmla="*/ 0 w 1570"/>
                <a:gd name="connsiteY3" fmla="*/ 0 h 32756"/>
              </a:gdLst>
              <a:ahLst/>
              <a:cxnLst>
                <a:cxn ang="0">
                  <a:pos x="connsiteX0" y="connsiteY0"/>
                </a:cxn>
                <a:cxn ang="0">
                  <a:pos x="connsiteX1" y="connsiteY1"/>
                </a:cxn>
                <a:cxn ang="0">
                  <a:pos x="connsiteX2" y="connsiteY2"/>
                </a:cxn>
                <a:cxn ang="0">
                  <a:pos x="connsiteX3" y="connsiteY3"/>
                </a:cxn>
              </a:cxnLst>
              <a:rect l="l" t="t" r="r" b="b"/>
              <a:pathLst>
                <a:path w="1570" h="32756">
                  <a:moveTo>
                    <a:pt x="0" y="0"/>
                  </a:moveTo>
                  <a:lnTo>
                    <a:pt x="1570" y="16378"/>
                  </a:lnTo>
                  <a:lnTo>
                    <a:pt x="0" y="3275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p>
          </p:txBody>
        </p:sp>
        <p:sp>
          <p:nvSpPr>
            <p:cNvPr id="25" name="文本框 24">
              <a:extLst>
                <a:ext uri="{FF2B5EF4-FFF2-40B4-BE49-F238E27FC236}">
                  <a16:creationId xmlns:a16="http://schemas.microsoft.com/office/drawing/2014/main" id="{8CBC640E-94F0-4216-B971-A3E0335E9C69}"/>
                </a:ext>
              </a:extLst>
            </p:cNvPr>
            <p:cNvSpPr txBox="1"/>
            <p:nvPr/>
          </p:nvSpPr>
          <p:spPr>
            <a:xfrm>
              <a:off x="4221323" y="3071896"/>
              <a:ext cx="3793430" cy="830997"/>
            </a:xfrm>
            <a:prstGeom prst="rect">
              <a:avLst/>
            </a:prstGeom>
            <a:noFill/>
          </p:spPr>
          <p:txBody>
            <a:bodyPr wrap="square" rtlCol="0">
              <a:spAutoFit/>
            </a:bodyPr>
            <a:lstStyle/>
            <a:p>
              <a:pPr algn="dist"/>
              <a:r>
                <a:rPr lang="zh-CN" altLang="en-US" sz="4800" dirty="0">
                  <a:solidFill>
                    <a:schemeClr val="accent2">
                      <a:lumMod val="75000"/>
                    </a:schemeClr>
                  </a:solidFill>
                  <a:latin typeface="+mj-ea"/>
                  <a:ea typeface="+mj-ea"/>
                </a:rPr>
                <a:t>未来计划</a:t>
              </a:r>
            </a:p>
          </p:txBody>
        </p:sp>
        <p:sp>
          <p:nvSpPr>
            <p:cNvPr id="21" name="文本框 20">
              <a:extLst>
                <a:ext uri="{FF2B5EF4-FFF2-40B4-BE49-F238E27FC236}">
                  <a16:creationId xmlns:a16="http://schemas.microsoft.com/office/drawing/2014/main" id="{5F7E6C53-3316-4E5F-B5F1-EFF3A45C8B86}"/>
                </a:ext>
              </a:extLst>
            </p:cNvPr>
            <p:cNvSpPr txBox="1">
              <a:spLocks/>
            </p:cNvSpPr>
            <p:nvPr/>
          </p:nvSpPr>
          <p:spPr>
            <a:xfrm>
              <a:off x="4964622" y="3744474"/>
              <a:ext cx="2329484" cy="461665"/>
            </a:xfrm>
            <a:prstGeom prst="rect">
              <a:avLst/>
            </a:prstGeom>
            <a:noFill/>
          </p:spPr>
          <p:txBody>
            <a:bodyPr wrap="none" rtlCol="0">
              <a:spAutoFit/>
            </a:bodyPr>
            <a:lstStyle>
              <a:defPPr>
                <a:defRPr lang="zh-CN"/>
              </a:defPPr>
              <a:lvl1pPr algn="just">
                <a:defRPr sz="2400">
                  <a:solidFill>
                    <a:schemeClr val="accent2">
                      <a:lumMod val="75000"/>
                    </a:schemeClr>
                  </a:solidFill>
                  <a:latin typeface="+mn-ea"/>
                </a:defRPr>
              </a:lvl1pPr>
            </a:lstStyle>
            <a:p>
              <a:r>
                <a:rPr lang="en-US" altLang="zh-CN" dirty="0"/>
                <a:t>FUTURE PLAN</a:t>
              </a:r>
              <a:endParaRPr lang="zh-CN" altLang="en-US" dirty="0"/>
            </a:p>
          </p:txBody>
        </p:sp>
        <p:cxnSp>
          <p:nvCxnSpPr>
            <p:cNvPr id="28" name="直接连接符 27">
              <a:extLst>
                <a:ext uri="{FF2B5EF4-FFF2-40B4-BE49-F238E27FC236}">
                  <a16:creationId xmlns:a16="http://schemas.microsoft.com/office/drawing/2014/main" id="{33E79043-1C4F-4BC8-BCEB-0EB686CC102D}"/>
                </a:ext>
              </a:extLst>
            </p:cNvPr>
            <p:cNvCxnSpPr>
              <a:cxnSpLocks/>
            </p:cNvCxnSpPr>
            <p:nvPr/>
          </p:nvCxnSpPr>
          <p:spPr>
            <a:xfrm flipV="1">
              <a:off x="5101398" y="4279900"/>
              <a:ext cx="2052000" cy="15139"/>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FA0E02E-D82D-41AC-9104-A58DD62C7C71}"/>
                </a:ext>
              </a:extLst>
            </p:cNvPr>
            <p:cNvCxnSpPr>
              <a:cxnSpLocks/>
            </p:cNvCxnSpPr>
            <p:nvPr/>
          </p:nvCxnSpPr>
          <p:spPr>
            <a:xfrm flipV="1">
              <a:off x="5101398" y="4418325"/>
              <a:ext cx="2052000" cy="15139"/>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15" name="任意多边形: 形状 14">
            <a:extLst>
              <a:ext uri="{FF2B5EF4-FFF2-40B4-BE49-F238E27FC236}">
                <a16:creationId xmlns:a16="http://schemas.microsoft.com/office/drawing/2014/main" id="{6F986310-CD18-4AB8-8967-8C98B1549849}"/>
              </a:ext>
            </a:extLst>
          </p:cNvPr>
          <p:cNvSpPr/>
          <p:nvPr/>
        </p:nvSpPr>
        <p:spPr>
          <a:xfrm>
            <a:off x="0" y="0"/>
            <a:ext cx="12192000" cy="6858000"/>
          </a:xfrm>
          <a:custGeom>
            <a:avLst/>
            <a:gdLst>
              <a:gd name="connsiteX0" fmla="*/ 8217306 w 12192000"/>
              <a:gd name="connsiteY0" fmla="*/ 0 h 6858000"/>
              <a:gd name="connsiteX1" fmla="*/ 12192000 w 12192000"/>
              <a:gd name="connsiteY1" fmla="*/ 0 h 6858000"/>
              <a:gd name="connsiteX2" fmla="*/ 12192000 w 12192000"/>
              <a:gd name="connsiteY2" fmla="*/ 6858000 h 6858000"/>
              <a:gd name="connsiteX3" fmla="*/ 8217310 w 12192000"/>
              <a:gd name="connsiteY3" fmla="*/ 6858000 h 6858000"/>
              <a:gd name="connsiteX4" fmla="*/ 8240310 w 12192000"/>
              <a:gd name="connsiteY4" fmla="*/ 6837902 h 6858000"/>
              <a:gd name="connsiteX5" fmla="*/ 8324555 w 12192000"/>
              <a:gd name="connsiteY5" fmla="*/ 6728323 h 6858000"/>
              <a:gd name="connsiteX6" fmla="*/ 10077845 w 12192000"/>
              <a:gd name="connsiteY6" fmla="*/ 3691535 h 6858000"/>
              <a:gd name="connsiteX7" fmla="*/ 10077844 w 12192000"/>
              <a:gd name="connsiteY7" fmla="*/ 3166469 h 6858000"/>
              <a:gd name="connsiteX8" fmla="*/ 8324552 w 12192000"/>
              <a:gd name="connsiteY8" fmla="*/ 129679 h 6858000"/>
              <a:gd name="connsiteX9" fmla="*/ 8240308 w 12192000"/>
              <a:gd name="connsiteY9" fmla="*/ 20100 h 6858000"/>
              <a:gd name="connsiteX10" fmla="*/ 0 w 12192000"/>
              <a:gd name="connsiteY10" fmla="*/ 0 h 6858000"/>
              <a:gd name="connsiteX11" fmla="*/ 4015774 w 12192000"/>
              <a:gd name="connsiteY11" fmla="*/ 0 h 6858000"/>
              <a:gd name="connsiteX12" fmla="*/ 3992774 w 12192000"/>
              <a:gd name="connsiteY12" fmla="*/ 20098 h 6858000"/>
              <a:gd name="connsiteX13" fmla="*/ 3908530 w 12192000"/>
              <a:gd name="connsiteY13" fmla="*/ 129678 h 6858000"/>
              <a:gd name="connsiteX14" fmla="*/ 2155240 w 12192000"/>
              <a:gd name="connsiteY14" fmla="*/ 3166465 h 6858000"/>
              <a:gd name="connsiteX15" fmla="*/ 2155240 w 12192000"/>
              <a:gd name="connsiteY15" fmla="*/ 3691532 h 6858000"/>
              <a:gd name="connsiteX16" fmla="*/ 3908532 w 12192000"/>
              <a:gd name="connsiteY16" fmla="*/ 6728322 h 6858000"/>
              <a:gd name="connsiteX17" fmla="*/ 3992777 w 12192000"/>
              <a:gd name="connsiteY17" fmla="*/ 6837901 h 6858000"/>
              <a:gd name="connsiteX18" fmla="*/ 4015778 w 12192000"/>
              <a:gd name="connsiteY18" fmla="*/ 6858000 h 6858000"/>
              <a:gd name="connsiteX19" fmla="*/ 0 w 12192000"/>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0" h="6858000">
                <a:moveTo>
                  <a:pt x="8217306" y="0"/>
                </a:moveTo>
                <a:lnTo>
                  <a:pt x="12192000" y="0"/>
                </a:lnTo>
                <a:lnTo>
                  <a:pt x="12192000" y="6858000"/>
                </a:lnTo>
                <a:lnTo>
                  <a:pt x="8217310" y="6858000"/>
                </a:lnTo>
                <a:lnTo>
                  <a:pt x="8240310" y="6837902"/>
                </a:lnTo>
                <a:cubicBezTo>
                  <a:pt x="8272679" y="6805672"/>
                  <a:pt x="8301099" y="6768950"/>
                  <a:pt x="8324555" y="6728323"/>
                </a:cubicBezTo>
                <a:lnTo>
                  <a:pt x="10077845" y="3691535"/>
                </a:lnTo>
                <a:cubicBezTo>
                  <a:pt x="10171669" y="3529026"/>
                  <a:pt x="10171669" y="3328976"/>
                  <a:pt x="10077844" y="3166469"/>
                </a:cubicBezTo>
                <a:lnTo>
                  <a:pt x="8324552" y="129679"/>
                </a:lnTo>
                <a:cubicBezTo>
                  <a:pt x="8301096" y="89052"/>
                  <a:pt x="8272676" y="52330"/>
                  <a:pt x="8240308" y="20100"/>
                </a:cubicBezTo>
                <a:close/>
                <a:moveTo>
                  <a:pt x="0" y="0"/>
                </a:moveTo>
                <a:lnTo>
                  <a:pt x="4015774" y="0"/>
                </a:lnTo>
                <a:lnTo>
                  <a:pt x="3992774" y="20098"/>
                </a:lnTo>
                <a:cubicBezTo>
                  <a:pt x="3960406" y="52329"/>
                  <a:pt x="3931986" y="89050"/>
                  <a:pt x="3908530" y="129678"/>
                </a:cubicBezTo>
                <a:lnTo>
                  <a:pt x="2155240" y="3166465"/>
                </a:lnTo>
                <a:cubicBezTo>
                  <a:pt x="2061416" y="3328972"/>
                  <a:pt x="2061415" y="3529024"/>
                  <a:pt x="2155240" y="3691532"/>
                </a:cubicBezTo>
                <a:lnTo>
                  <a:pt x="3908532" y="6728322"/>
                </a:lnTo>
                <a:cubicBezTo>
                  <a:pt x="3931988" y="6768949"/>
                  <a:pt x="3960408" y="6805671"/>
                  <a:pt x="3992777" y="6837901"/>
                </a:cubicBezTo>
                <a:lnTo>
                  <a:pt x="4015778"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9DE20178-DA1F-4132-BC63-6A1FAC582F4C}"/>
              </a:ext>
            </a:extLst>
          </p:cNvPr>
          <p:cNvSpPr/>
          <p:nvPr/>
        </p:nvSpPr>
        <p:spPr>
          <a:xfrm>
            <a:off x="0" y="0"/>
            <a:ext cx="12192000" cy="6858000"/>
          </a:xfrm>
          <a:custGeom>
            <a:avLst/>
            <a:gdLst>
              <a:gd name="connsiteX0" fmla="*/ 8983369 w 12192000"/>
              <a:gd name="connsiteY0" fmla="*/ 0 h 6858000"/>
              <a:gd name="connsiteX1" fmla="*/ 12192000 w 12192000"/>
              <a:gd name="connsiteY1" fmla="*/ 0 h 6858000"/>
              <a:gd name="connsiteX2" fmla="*/ 12192000 w 12192000"/>
              <a:gd name="connsiteY2" fmla="*/ 6858000 h 6858000"/>
              <a:gd name="connsiteX3" fmla="*/ 8983371 w 12192000"/>
              <a:gd name="connsiteY3" fmla="*/ 6858000 h 6858000"/>
              <a:gd name="connsiteX4" fmla="*/ 10784492 w 12192000"/>
              <a:gd name="connsiteY4" fmla="*/ 3738368 h 6858000"/>
              <a:gd name="connsiteX5" fmla="*/ 10784492 w 12192000"/>
              <a:gd name="connsiteY5" fmla="*/ 3119636 h 6858000"/>
              <a:gd name="connsiteX6" fmla="*/ 0 w 12192000"/>
              <a:gd name="connsiteY6" fmla="*/ 0 h 6858000"/>
              <a:gd name="connsiteX7" fmla="*/ 3249713 w 12192000"/>
              <a:gd name="connsiteY7" fmla="*/ 0 h 6858000"/>
              <a:gd name="connsiteX8" fmla="*/ 1448592 w 12192000"/>
              <a:gd name="connsiteY8" fmla="*/ 3119633 h 6858000"/>
              <a:gd name="connsiteX9" fmla="*/ 1448593 w 12192000"/>
              <a:gd name="connsiteY9" fmla="*/ 3738364 h 6858000"/>
              <a:gd name="connsiteX10" fmla="*/ 3249716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983369" y="0"/>
                </a:moveTo>
                <a:lnTo>
                  <a:pt x="12192000" y="0"/>
                </a:lnTo>
                <a:lnTo>
                  <a:pt x="12192000" y="6858000"/>
                </a:lnTo>
                <a:lnTo>
                  <a:pt x="8983371" y="6858000"/>
                </a:lnTo>
                <a:lnTo>
                  <a:pt x="10784492" y="3738368"/>
                </a:lnTo>
                <a:cubicBezTo>
                  <a:pt x="10895053" y="3546870"/>
                  <a:pt x="10895053" y="3311133"/>
                  <a:pt x="10784492" y="3119636"/>
                </a:cubicBezTo>
                <a:close/>
                <a:moveTo>
                  <a:pt x="0" y="0"/>
                </a:moveTo>
                <a:lnTo>
                  <a:pt x="3249713" y="0"/>
                </a:lnTo>
                <a:lnTo>
                  <a:pt x="1448592" y="3119633"/>
                </a:lnTo>
                <a:cubicBezTo>
                  <a:pt x="1338032" y="3311129"/>
                  <a:pt x="1338031" y="3546867"/>
                  <a:pt x="1448593" y="3738364"/>
                </a:cubicBezTo>
                <a:lnTo>
                  <a:pt x="3249716" y="6858000"/>
                </a:lnTo>
                <a:lnTo>
                  <a:pt x="0" y="68580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3F79502B-8ADE-40CF-87CB-33F72069ADED}"/>
              </a:ext>
            </a:extLst>
          </p:cNvPr>
          <p:cNvSpPr/>
          <p:nvPr/>
        </p:nvSpPr>
        <p:spPr>
          <a:xfrm>
            <a:off x="0" y="0"/>
            <a:ext cx="12192000" cy="6858000"/>
          </a:xfrm>
          <a:custGeom>
            <a:avLst/>
            <a:gdLst>
              <a:gd name="connsiteX0" fmla="*/ 9337747 w 12192000"/>
              <a:gd name="connsiteY0" fmla="*/ 0 h 6858000"/>
              <a:gd name="connsiteX1" fmla="*/ 12192000 w 12192000"/>
              <a:gd name="connsiteY1" fmla="*/ 0 h 6858000"/>
              <a:gd name="connsiteX2" fmla="*/ 12192000 w 12192000"/>
              <a:gd name="connsiteY2" fmla="*/ 6858000 h 6858000"/>
              <a:gd name="connsiteX3" fmla="*/ 9337751 w 12192000"/>
              <a:gd name="connsiteY3" fmla="*/ 6858000 h 6858000"/>
              <a:gd name="connsiteX4" fmla="*/ 11125811 w 12192000"/>
              <a:gd name="connsiteY4" fmla="*/ 3760988 h 6858000"/>
              <a:gd name="connsiteX5" fmla="*/ 11125810 w 12192000"/>
              <a:gd name="connsiteY5" fmla="*/ 3097015 h 6858000"/>
              <a:gd name="connsiteX6" fmla="*/ 0 w 12192000"/>
              <a:gd name="connsiteY6" fmla="*/ 0 h 6858000"/>
              <a:gd name="connsiteX7" fmla="*/ 2895334 w 12192000"/>
              <a:gd name="connsiteY7" fmla="*/ 0 h 6858000"/>
              <a:gd name="connsiteX8" fmla="*/ 1107274 w 12192000"/>
              <a:gd name="connsiteY8" fmla="*/ 3097012 h 6858000"/>
              <a:gd name="connsiteX9" fmla="*/ 1107274 w 12192000"/>
              <a:gd name="connsiteY9" fmla="*/ 3760985 h 6858000"/>
              <a:gd name="connsiteX10" fmla="*/ 2895337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9337747" y="0"/>
                </a:moveTo>
                <a:lnTo>
                  <a:pt x="12192000" y="0"/>
                </a:lnTo>
                <a:lnTo>
                  <a:pt x="12192000" y="6858000"/>
                </a:lnTo>
                <a:lnTo>
                  <a:pt x="9337751" y="6858000"/>
                </a:lnTo>
                <a:lnTo>
                  <a:pt x="11125811" y="3760988"/>
                </a:lnTo>
                <a:cubicBezTo>
                  <a:pt x="11244456" y="3555488"/>
                  <a:pt x="11244456" y="3302515"/>
                  <a:pt x="11125810" y="3097015"/>
                </a:cubicBezTo>
                <a:close/>
                <a:moveTo>
                  <a:pt x="0" y="0"/>
                </a:moveTo>
                <a:lnTo>
                  <a:pt x="2895334" y="0"/>
                </a:lnTo>
                <a:lnTo>
                  <a:pt x="1107274" y="3097012"/>
                </a:lnTo>
                <a:cubicBezTo>
                  <a:pt x="988629" y="3302511"/>
                  <a:pt x="988628" y="3555486"/>
                  <a:pt x="1107274" y="3760985"/>
                </a:cubicBezTo>
                <a:lnTo>
                  <a:pt x="2895337" y="6858000"/>
                </a:lnTo>
                <a:lnTo>
                  <a:pt x="0" y="6858000"/>
                </a:ln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C7DC3A9E-370D-4CBA-942E-28A4449FB020}"/>
              </a:ext>
            </a:extLst>
          </p:cNvPr>
          <p:cNvSpPr/>
          <p:nvPr/>
        </p:nvSpPr>
        <p:spPr>
          <a:xfrm>
            <a:off x="0" y="0"/>
            <a:ext cx="12192000" cy="6858000"/>
          </a:xfrm>
          <a:custGeom>
            <a:avLst/>
            <a:gdLst>
              <a:gd name="connsiteX0" fmla="*/ 10196011 w 12192000"/>
              <a:gd name="connsiteY0" fmla="*/ 0 h 6858000"/>
              <a:gd name="connsiteX1" fmla="*/ 12192000 w 12192000"/>
              <a:gd name="connsiteY1" fmla="*/ 0 h 6858000"/>
              <a:gd name="connsiteX2" fmla="*/ 12192000 w 12192000"/>
              <a:gd name="connsiteY2" fmla="*/ 6858000 h 6858000"/>
              <a:gd name="connsiteX3" fmla="*/ 10196015 w 12192000"/>
              <a:gd name="connsiteY3" fmla="*/ 6858000 h 6858000"/>
              <a:gd name="connsiteX4" fmla="*/ 11952445 w 12192000"/>
              <a:gd name="connsiteY4" fmla="*/ 3815774 h 6858000"/>
              <a:gd name="connsiteX5" fmla="*/ 11952444 w 12192000"/>
              <a:gd name="connsiteY5" fmla="*/ 3042231 h 6858000"/>
              <a:gd name="connsiteX6" fmla="*/ 0 w 12192000"/>
              <a:gd name="connsiteY6" fmla="*/ 0 h 6858000"/>
              <a:gd name="connsiteX7" fmla="*/ 2037070 w 12192000"/>
              <a:gd name="connsiteY7" fmla="*/ 0 h 6858000"/>
              <a:gd name="connsiteX8" fmla="*/ 280639 w 12192000"/>
              <a:gd name="connsiteY8" fmla="*/ 3042227 h 6858000"/>
              <a:gd name="connsiteX9" fmla="*/ 280640 w 12192000"/>
              <a:gd name="connsiteY9" fmla="*/ 3815769 h 6858000"/>
              <a:gd name="connsiteX10" fmla="*/ 2037073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0196011" y="0"/>
                </a:moveTo>
                <a:lnTo>
                  <a:pt x="12192000" y="0"/>
                </a:lnTo>
                <a:lnTo>
                  <a:pt x="12192000" y="6858000"/>
                </a:lnTo>
                <a:lnTo>
                  <a:pt x="10196015" y="6858000"/>
                </a:lnTo>
                <a:lnTo>
                  <a:pt x="11952445" y="3815774"/>
                </a:lnTo>
                <a:cubicBezTo>
                  <a:pt x="12090670" y="3576362"/>
                  <a:pt x="12090669" y="3281642"/>
                  <a:pt x="11952444" y="3042231"/>
                </a:cubicBezTo>
                <a:close/>
                <a:moveTo>
                  <a:pt x="0" y="0"/>
                </a:moveTo>
                <a:lnTo>
                  <a:pt x="2037070" y="0"/>
                </a:lnTo>
                <a:lnTo>
                  <a:pt x="280639" y="3042227"/>
                </a:lnTo>
                <a:cubicBezTo>
                  <a:pt x="142416" y="3281637"/>
                  <a:pt x="142415" y="3576359"/>
                  <a:pt x="280640" y="3815769"/>
                </a:cubicBezTo>
                <a:lnTo>
                  <a:pt x="2037073" y="6858000"/>
                </a:lnTo>
                <a:lnTo>
                  <a:pt x="0" y="685800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B7E091AA-3FD6-4385-A5FE-85658A61A42F}"/>
              </a:ext>
            </a:extLst>
          </p:cNvPr>
          <p:cNvSpPr/>
          <p:nvPr/>
        </p:nvSpPr>
        <p:spPr>
          <a:xfrm>
            <a:off x="0" y="0"/>
            <a:ext cx="12192000" cy="6858000"/>
          </a:xfrm>
          <a:custGeom>
            <a:avLst/>
            <a:gdLst>
              <a:gd name="connsiteX0" fmla="*/ 12192000 w 12192000"/>
              <a:gd name="connsiteY0" fmla="*/ 6482679 h 6858000"/>
              <a:gd name="connsiteX1" fmla="*/ 12192000 w 12192000"/>
              <a:gd name="connsiteY1" fmla="*/ 6858000 h 6858000"/>
              <a:gd name="connsiteX2" fmla="*/ 11975308 w 12192000"/>
              <a:gd name="connsiteY2" fmla="*/ 6858000 h 6858000"/>
              <a:gd name="connsiteX3" fmla="*/ 0 w 12192000"/>
              <a:gd name="connsiteY3" fmla="*/ 6411510 h 6858000"/>
              <a:gd name="connsiteX4" fmla="*/ 257781 w 12192000"/>
              <a:gd name="connsiteY4" fmla="*/ 6858000 h 6858000"/>
              <a:gd name="connsiteX5" fmla="*/ 0 w 12192000"/>
              <a:gd name="connsiteY5" fmla="*/ 6858000 h 6858000"/>
              <a:gd name="connsiteX6" fmla="*/ 11975303 w 12192000"/>
              <a:gd name="connsiteY6" fmla="*/ 0 h 6858000"/>
              <a:gd name="connsiteX7" fmla="*/ 12192000 w 12192000"/>
              <a:gd name="connsiteY7" fmla="*/ 0 h 6858000"/>
              <a:gd name="connsiteX8" fmla="*/ 12192000 w 12192000"/>
              <a:gd name="connsiteY8" fmla="*/ 375330 h 6858000"/>
              <a:gd name="connsiteX9" fmla="*/ 0 w 12192000"/>
              <a:gd name="connsiteY9" fmla="*/ 0 h 6858000"/>
              <a:gd name="connsiteX10" fmla="*/ 257776 w 12192000"/>
              <a:gd name="connsiteY10" fmla="*/ 0 h 6858000"/>
              <a:gd name="connsiteX11" fmla="*/ 0 w 12192000"/>
              <a:gd name="connsiteY11" fmla="*/ 4464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2192000" y="6482679"/>
                </a:moveTo>
                <a:lnTo>
                  <a:pt x="12192000" y="6858000"/>
                </a:lnTo>
                <a:lnTo>
                  <a:pt x="11975308" y="6858000"/>
                </a:lnTo>
                <a:close/>
                <a:moveTo>
                  <a:pt x="0" y="6411510"/>
                </a:moveTo>
                <a:lnTo>
                  <a:pt x="257781" y="6858000"/>
                </a:lnTo>
                <a:lnTo>
                  <a:pt x="0" y="6858000"/>
                </a:lnTo>
                <a:close/>
                <a:moveTo>
                  <a:pt x="11975303" y="0"/>
                </a:moveTo>
                <a:lnTo>
                  <a:pt x="12192000" y="0"/>
                </a:lnTo>
                <a:lnTo>
                  <a:pt x="12192000" y="375330"/>
                </a:lnTo>
                <a:close/>
                <a:moveTo>
                  <a:pt x="0" y="0"/>
                </a:moveTo>
                <a:lnTo>
                  <a:pt x="257776" y="0"/>
                </a:lnTo>
                <a:lnTo>
                  <a:pt x="0" y="446482"/>
                </a:ln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0C564D46-8507-42B4-A0D9-69F36E9173C6}"/>
              </a:ext>
            </a:extLst>
          </p:cNvPr>
          <p:cNvSpPr/>
          <p:nvPr/>
        </p:nvSpPr>
        <p:spPr>
          <a:xfrm>
            <a:off x="0" y="0"/>
            <a:ext cx="12192000" cy="6858000"/>
          </a:xfrm>
          <a:custGeom>
            <a:avLst/>
            <a:gdLst>
              <a:gd name="connsiteX0" fmla="*/ 8490590 w 12192000"/>
              <a:gd name="connsiteY0" fmla="*/ 0 h 6858000"/>
              <a:gd name="connsiteX1" fmla="*/ 12192000 w 12192000"/>
              <a:gd name="connsiteY1" fmla="*/ 0 h 6858000"/>
              <a:gd name="connsiteX2" fmla="*/ 12192000 w 12192000"/>
              <a:gd name="connsiteY2" fmla="*/ 6858000 h 6858000"/>
              <a:gd name="connsiteX3" fmla="*/ 8490592 w 12192000"/>
              <a:gd name="connsiteY3" fmla="*/ 6858000 h 6858000"/>
              <a:gd name="connsiteX4" fmla="*/ 10309873 w 12192000"/>
              <a:gd name="connsiteY4" fmla="*/ 3706912 h 6858000"/>
              <a:gd name="connsiteX5" fmla="*/ 10309873 w 12192000"/>
              <a:gd name="connsiteY5" fmla="*/ 3151090 h 6858000"/>
              <a:gd name="connsiteX6" fmla="*/ 0 w 12192000"/>
              <a:gd name="connsiteY6" fmla="*/ 0 h 6858000"/>
              <a:gd name="connsiteX7" fmla="*/ 3742493 w 12192000"/>
              <a:gd name="connsiteY7" fmla="*/ 0 h 6858000"/>
              <a:gd name="connsiteX8" fmla="*/ 1923212 w 12192000"/>
              <a:gd name="connsiteY8" fmla="*/ 3151088 h 6858000"/>
              <a:gd name="connsiteX9" fmla="*/ 1923211 w 12192000"/>
              <a:gd name="connsiteY9" fmla="*/ 3706910 h 6858000"/>
              <a:gd name="connsiteX10" fmla="*/ 3742494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490590" y="0"/>
                </a:moveTo>
                <a:lnTo>
                  <a:pt x="12192000" y="0"/>
                </a:lnTo>
                <a:lnTo>
                  <a:pt x="12192000" y="6858000"/>
                </a:lnTo>
                <a:lnTo>
                  <a:pt x="8490592" y="6858000"/>
                </a:lnTo>
                <a:lnTo>
                  <a:pt x="10309873" y="3706912"/>
                </a:lnTo>
                <a:cubicBezTo>
                  <a:pt x="10409193" y="3534885"/>
                  <a:pt x="10409193" y="3323117"/>
                  <a:pt x="10309873" y="3151090"/>
                </a:cubicBezTo>
                <a:close/>
                <a:moveTo>
                  <a:pt x="0" y="0"/>
                </a:moveTo>
                <a:lnTo>
                  <a:pt x="3742493" y="0"/>
                </a:lnTo>
                <a:lnTo>
                  <a:pt x="1923212" y="3151088"/>
                </a:lnTo>
                <a:cubicBezTo>
                  <a:pt x="1823892" y="3323114"/>
                  <a:pt x="1823891" y="3534883"/>
                  <a:pt x="1923211" y="3706910"/>
                </a:cubicBezTo>
                <a:lnTo>
                  <a:pt x="3742494"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6607F2F2-5D37-43A3-8DF7-4C2E2DDFA6BE}"/>
              </a:ext>
            </a:extLst>
          </p:cNvPr>
          <p:cNvSpPr/>
          <p:nvPr/>
        </p:nvSpPr>
        <p:spPr>
          <a:xfrm>
            <a:off x="0" y="0"/>
            <a:ext cx="12192000" cy="6858000"/>
          </a:xfrm>
          <a:custGeom>
            <a:avLst/>
            <a:gdLst>
              <a:gd name="connsiteX0" fmla="*/ 8754021 w 12192000"/>
              <a:gd name="connsiteY0" fmla="*/ 0 h 6858000"/>
              <a:gd name="connsiteX1" fmla="*/ 12192000 w 12192000"/>
              <a:gd name="connsiteY1" fmla="*/ 0 h 6858000"/>
              <a:gd name="connsiteX2" fmla="*/ 12192000 w 12192000"/>
              <a:gd name="connsiteY2" fmla="*/ 6858000 h 6858000"/>
              <a:gd name="connsiteX3" fmla="*/ 8754023 w 12192000"/>
              <a:gd name="connsiteY3" fmla="*/ 6858000 h 6858000"/>
              <a:gd name="connsiteX4" fmla="*/ 10563596 w 12192000"/>
              <a:gd name="connsiteY4" fmla="*/ 3723728 h 6858000"/>
              <a:gd name="connsiteX5" fmla="*/ 10563596 w 12192000"/>
              <a:gd name="connsiteY5" fmla="*/ 3134275 h 6858000"/>
              <a:gd name="connsiteX6" fmla="*/ 0 w 12192000"/>
              <a:gd name="connsiteY6" fmla="*/ 0 h 6858000"/>
              <a:gd name="connsiteX7" fmla="*/ 3479061 w 12192000"/>
              <a:gd name="connsiteY7" fmla="*/ 0 h 6858000"/>
              <a:gd name="connsiteX8" fmla="*/ 1669488 w 12192000"/>
              <a:gd name="connsiteY8" fmla="*/ 3134272 h 6858000"/>
              <a:gd name="connsiteX9" fmla="*/ 1669488 w 12192000"/>
              <a:gd name="connsiteY9" fmla="*/ 3723725 h 6858000"/>
              <a:gd name="connsiteX10" fmla="*/ 3479063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754021" y="0"/>
                </a:moveTo>
                <a:lnTo>
                  <a:pt x="12192000" y="0"/>
                </a:lnTo>
                <a:lnTo>
                  <a:pt x="12192000" y="6858000"/>
                </a:lnTo>
                <a:lnTo>
                  <a:pt x="8754023" y="6858000"/>
                </a:lnTo>
                <a:lnTo>
                  <a:pt x="10563596" y="3723728"/>
                </a:lnTo>
                <a:cubicBezTo>
                  <a:pt x="10668926" y="3541292"/>
                  <a:pt x="10668926" y="3316711"/>
                  <a:pt x="10563596" y="3134275"/>
                </a:cubicBezTo>
                <a:close/>
                <a:moveTo>
                  <a:pt x="0" y="0"/>
                </a:moveTo>
                <a:lnTo>
                  <a:pt x="3479061" y="0"/>
                </a:lnTo>
                <a:lnTo>
                  <a:pt x="1669488" y="3134272"/>
                </a:lnTo>
                <a:cubicBezTo>
                  <a:pt x="1564159" y="3316707"/>
                  <a:pt x="1564158" y="3541290"/>
                  <a:pt x="1669488" y="3723725"/>
                </a:cubicBezTo>
                <a:lnTo>
                  <a:pt x="3479063"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61305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16" grpId="0" animBg="1"/>
      <p:bldP spid="17" grpId="0" animBg="1"/>
      <p:bldP spid="19" grpId="0" animBg="1"/>
      <p:bldP spid="22" grpId="0" animBg="1"/>
      <p:bldP spid="23"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 name="图片 192" descr="图片包含 桌子, 游戏机, 女人, 钟表&#10;&#10;描述已自动生成">
            <a:extLst>
              <a:ext uri="{FF2B5EF4-FFF2-40B4-BE49-F238E27FC236}">
                <a16:creationId xmlns:a16="http://schemas.microsoft.com/office/drawing/2014/main" id="{A6DA9FA7-BB72-4852-9CA2-A184BADB342C}"/>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185" name="组合 184">
            <a:extLst>
              <a:ext uri="{FF2B5EF4-FFF2-40B4-BE49-F238E27FC236}">
                <a16:creationId xmlns:a16="http://schemas.microsoft.com/office/drawing/2014/main" id="{7EF83C18-54EB-49F5-A113-6C1C006619C3}"/>
              </a:ext>
            </a:extLst>
          </p:cNvPr>
          <p:cNvGrpSpPr/>
          <p:nvPr/>
        </p:nvGrpSpPr>
        <p:grpSpPr>
          <a:xfrm>
            <a:off x="-106083" y="5339060"/>
            <a:ext cx="1329823" cy="1632704"/>
            <a:chOff x="-106083" y="5339060"/>
            <a:chExt cx="1329823" cy="1632704"/>
          </a:xfrm>
        </p:grpSpPr>
        <p:pic>
          <p:nvPicPr>
            <p:cNvPr id="186" name="图片 185">
              <a:extLst>
                <a:ext uri="{FF2B5EF4-FFF2-40B4-BE49-F238E27FC236}">
                  <a16:creationId xmlns:a16="http://schemas.microsoft.com/office/drawing/2014/main" id="{4D9D58DC-03B5-439B-86A9-F454F0BA2F01}"/>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281537" y="5514514"/>
              <a:ext cx="1632704" cy="1281796"/>
            </a:xfrm>
            <a:custGeom>
              <a:avLst/>
              <a:gdLst>
                <a:gd name="connsiteX0" fmla="*/ 1 w 1632704"/>
                <a:gd name="connsiteY0" fmla="*/ 0 h 1281796"/>
                <a:gd name="connsiteX1" fmla="*/ 1632704 w 1632704"/>
                <a:gd name="connsiteY1" fmla="*/ 0 h 1281796"/>
                <a:gd name="connsiteX2" fmla="*/ 1423728 w 1632704"/>
                <a:gd name="connsiteY2" fmla="*/ 1281796 h 1281796"/>
                <a:gd name="connsiteX3" fmla="*/ 0 w 1632704"/>
                <a:gd name="connsiteY3" fmla="*/ 1049681 h 1281796"/>
              </a:gdLst>
              <a:ahLst/>
              <a:cxnLst>
                <a:cxn ang="0">
                  <a:pos x="connsiteX0" y="connsiteY0"/>
                </a:cxn>
                <a:cxn ang="0">
                  <a:pos x="connsiteX1" y="connsiteY1"/>
                </a:cxn>
                <a:cxn ang="0">
                  <a:pos x="connsiteX2" y="connsiteY2"/>
                </a:cxn>
                <a:cxn ang="0">
                  <a:pos x="connsiteX3" y="connsiteY3"/>
                </a:cxn>
              </a:cxnLst>
              <a:rect l="l" t="t" r="r" b="b"/>
              <a:pathLst>
                <a:path w="1632704" h="1281796">
                  <a:moveTo>
                    <a:pt x="1" y="0"/>
                  </a:moveTo>
                  <a:lnTo>
                    <a:pt x="1632704" y="0"/>
                  </a:lnTo>
                  <a:lnTo>
                    <a:pt x="1423728" y="1281796"/>
                  </a:lnTo>
                  <a:lnTo>
                    <a:pt x="0" y="1049681"/>
                  </a:lnTo>
                  <a:close/>
                </a:path>
              </a:pathLst>
            </a:custGeom>
          </p:spPr>
        </p:pic>
        <p:pic>
          <p:nvPicPr>
            <p:cNvPr id="188" name="图片 187">
              <a:extLst>
                <a:ext uri="{FF2B5EF4-FFF2-40B4-BE49-F238E27FC236}">
                  <a16:creationId xmlns:a16="http://schemas.microsoft.com/office/drawing/2014/main" id="{2144DC2C-92DE-4BDA-ACE7-840972522D4F}"/>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178088" y="5919525"/>
              <a:ext cx="826052" cy="1265253"/>
            </a:xfrm>
            <a:custGeom>
              <a:avLst/>
              <a:gdLst>
                <a:gd name="connsiteX0" fmla="*/ 0 w 826052"/>
                <a:gd name="connsiteY0" fmla="*/ 0 h 1265253"/>
                <a:gd name="connsiteX1" fmla="*/ 826052 w 826052"/>
                <a:gd name="connsiteY1" fmla="*/ 0 h 1265253"/>
                <a:gd name="connsiteX2" fmla="*/ 619774 w 826052"/>
                <a:gd name="connsiteY2" fmla="*/ 1265253 h 1265253"/>
                <a:gd name="connsiteX3" fmla="*/ 1 w 826052"/>
                <a:gd name="connsiteY3" fmla="*/ 1164209 h 1265253"/>
              </a:gdLst>
              <a:ahLst/>
              <a:cxnLst>
                <a:cxn ang="0">
                  <a:pos x="connsiteX0" y="connsiteY0"/>
                </a:cxn>
                <a:cxn ang="0">
                  <a:pos x="connsiteX1" y="connsiteY1"/>
                </a:cxn>
                <a:cxn ang="0">
                  <a:pos x="connsiteX2" y="connsiteY2"/>
                </a:cxn>
                <a:cxn ang="0">
                  <a:pos x="connsiteX3" y="connsiteY3"/>
                </a:cxn>
              </a:cxnLst>
              <a:rect l="l" t="t" r="r" b="b"/>
              <a:pathLst>
                <a:path w="826052" h="1265253">
                  <a:moveTo>
                    <a:pt x="0" y="0"/>
                  </a:moveTo>
                  <a:lnTo>
                    <a:pt x="826052" y="0"/>
                  </a:lnTo>
                  <a:lnTo>
                    <a:pt x="619774" y="1265253"/>
                  </a:lnTo>
                  <a:lnTo>
                    <a:pt x="1" y="1164209"/>
                  </a:lnTo>
                  <a:close/>
                </a:path>
              </a:pathLst>
            </a:custGeom>
          </p:spPr>
        </p:pic>
      </p:grpSp>
      <p:pic>
        <p:nvPicPr>
          <p:cNvPr id="189" name="图片 188" descr="绿色的植物&#10;&#10;描述已自动生成">
            <a:extLst>
              <a:ext uri="{FF2B5EF4-FFF2-40B4-BE49-F238E27FC236}">
                <a16:creationId xmlns:a16="http://schemas.microsoft.com/office/drawing/2014/main" id="{9244F77C-90A1-4996-8C3A-8A0310C14482}"/>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192" name="图片 191">
            <a:extLst>
              <a:ext uri="{FF2B5EF4-FFF2-40B4-BE49-F238E27FC236}">
                <a16:creationId xmlns:a16="http://schemas.microsoft.com/office/drawing/2014/main" id="{90A91F7D-E9CB-4BE1-9EE7-E4231A05831A}"/>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sp>
        <p:nvSpPr>
          <p:cNvPr id="2" name="文本框 1">
            <a:extLst>
              <a:ext uri="{FF2B5EF4-FFF2-40B4-BE49-F238E27FC236}">
                <a16:creationId xmlns:a16="http://schemas.microsoft.com/office/drawing/2014/main" id="{85851FDB-A4A0-404C-B4D8-BCDBE01B97BC}"/>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未来计划</a:t>
            </a:r>
          </a:p>
        </p:txBody>
      </p:sp>
      <p:grpSp>
        <p:nvGrpSpPr>
          <p:cNvPr id="5" name="组合 4">
            <a:extLst>
              <a:ext uri="{FF2B5EF4-FFF2-40B4-BE49-F238E27FC236}">
                <a16:creationId xmlns:a16="http://schemas.microsoft.com/office/drawing/2014/main" id="{88DF31FF-B7DF-4C82-BE77-1F3292D5816E}"/>
              </a:ext>
            </a:extLst>
          </p:cNvPr>
          <p:cNvGrpSpPr/>
          <p:nvPr/>
        </p:nvGrpSpPr>
        <p:grpSpPr>
          <a:xfrm>
            <a:off x="2339699" y="1212291"/>
            <a:ext cx="2295785" cy="1841260"/>
            <a:chOff x="2339699" y="1212291"/>
            <a:chExt cx="2295785" cy="1841260"/>
          </a:xfrm>
        </p:grpSpPr>
        <p:sp>
          <p:nvSpPr>
            <p:cNvPr id="179" name="文本框 178">
              <a:extLst>
                <a:ext uri="{FF2B5EF4-FFF2-40B4-BE49-F238E27FC236}">
                  <a16:creationId xmlns:a16="http://schemas.microsoft.com/office/drawing/2014/main" id="{36374693-E01F-488D-AA8A-73ED3387C4C3}"/>
                </a:ext>
              </a:extLst>
            </p:cNvPr>
            <p:cNvSpPr txBox="1"/>
            <p:nvPr/>
          </p:nvSpPr>
          <p:spPr>
            <a:xfrm>
              <a:off x="2339699" y="1212291"/>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20XX6</a:t>
              </a:r>
              <a:r>
                <a:rPr lang="zh-CN" altLang="en-US" sz="1600" dirty="0">
                  <a:solidFill>
                    <a:schemeClr val="accent2">
                      <a:lumMod val="75000"/>
                    </a:schemeClr>
                  </a:solidFill>
                  <a:latin typeface="+mj-ea"/>
                  <a:ea typeface="+mj-ea"/>
                </a:rPr>
                <a:t>月输入小标题</a:t>
              </a:r>
            </a:p>
          </p:txBody>
        </p:sp>
        <p:sp>
          <p:nvSpPr>
            <p:cNvPr id="182" name="文本框 181">
              <a:extLst>
                <a:ext uri="{FF2B5EF4-FFF2-40B4-BE49-F238E27FC236}">
                  <a16:creationId xmlns:a16="http://schemas.microsoft.com/office/drawing/2014/main" id="{B91A4FC1-B628-45B3-94D1-D03C63B3F07B}"/>
                </a:ext>
              </a:extLst>
            </p:cNvPr>
            <p:cNvSpPr txBox="1"/>
            <p:nvPr/>
          </p:nvSpPr>
          <p:spPr>
            <a:xfrm>
              <a:off x="2339699" y="1484056"/>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187" name="直接连接符 186">
              <a:extLst>
                <a:ext uri="{FF2B5EF4-FFF2-40B4-BE49-F238E27FC236}">
                  <a16:creationId xmlns:a16="http://schemas.microsoft.com/office/drawing/2014/main" id="{8DEAC504-1FE6-4CDA-A67D-C41CBBA442E6}"/>
                </a:ext>
              </a:extLst>
            </p:cNvPr>
            <p:cNvCxnSpPr>
              <a:cxnSpLocks/>
            </p:cNvCxnSpPr>
            <p:nvPr/>
          </p:nvCxnSpPr>
          <p:spPr>
            <a:xfrm>
              <a:off x="2416719" y="2333551"/>
              <a:ext cx="0" cy="720000"/>
            </a:xfrm>
            <a:prstGeom prst="line">
              <a:avLst/>
            </a:prstGeom>
            <a:ln w="6350" cap="rn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54CB5A90-2B55-43FD-91F4-3DA174EDD9AC}"/>
              </a:ext>
            </a:extLst>
          </p:cNvPr>
          <p:cNvGrpSpPr/>
          <p:nvPr/>
        </p:nvGrpSpPr>
        <p:grpSpPr>
          <a:xfrm>
            <a:off x="5275017" y="1212291"/>
            <a:ext cx="2295785" cy="1841260"/>
            <a:chOff x="5275017" y="1212291"/>
            <a:chExt cx="2295785" cy="1841260"/>
          </a:xfrm>
        </p:grpSpPr>
        <p:sp>
          <p:nvSpPr>
            <p:cNvPr id="235" name="文本框 234">
              <a:extLst>
                <a:ext uri="{FF2B5EF4-FFF2-40B4-BE49-F238E27FC236}">
                  <a16:creationId xmlns:a16="http://schemas.microsoft.com/office/drawing/2014/main" id="{B7A2436E-F9EB-479A-B6DB-D42765878FB5}"/>
                </a:ext>
              </a:extLst>
            </p:cNvPr>
            <p:cNvSpPr txBox="1">
              <a:spLocks/>
            </p:cNvSpPr>
            <p:nvPr/>
          </p:nvSpPr>
          <p:spPr>
            <a:xfrm>
              <a:off x="5275017" y="1212291"/>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20XX8</a:t>
              </a:r>
              <a:r>
                <a:rPr lang="zh-CN" altLang="en-US" sz="1600" dirty="0">
                  <a:solidFill>
                    <a:schemeClr val="accent2">
                      <a:lumMod val="75000"/>
                    </a:schemeClr>
                  </a:solidFill>
                  <a:latin typeface="+mj-ea"/>
                  <a:ea typeface="+mj-ea"/>
                </a:rPr>
                <a:t>月输入小标题</a:t>
              </a:r>
            </a:p>
          </p:txBody>
        </p:sp>
        <p:sp>
          <p:nvSpPr>
            <p:cNvPr id="190" name="文本框 189">
              <a:extLst>
                <a:ext uri="{FF2B5EF4-FFF2-40B4-BE49-F238E27FC236}">
                  <a16:creationId xmlns:a16="http://schemas.microsoft.com/office/drawing/2014/main" id="{7290410B-45FC-44EC-A839-E33B8E4A9322}"/>
                </a:ext>
              </a:extLst>
            </p:cNvPr>
            <p:cNvSpPr txBox="1"/>
            <p:nvPr/>
          </p:nvSpPr>
          <p:spPr>
            <a:xfrm>
              <a:off x="5275017" y="1484056"/>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191" name="直接连接符 190">
              <a:extLst>
                <a:ext uri="{FF2B5EF4-FFF2-40B4-BE49-F238E27FC236}">
                  <a16:creationId xmlns:a16="http://schemas.microsoft.com/office/drawing/2014/main" id="{9F2A181D-BF82-497D-AF99-C42CDD9E65C1}"/>
                </a:ext>
              </a:extLst>
            </p:cNvPr>
            <p:cNvCxnSpPr>
              <a:cxnSpLocks/>
            </p:cNvCxnSpPr>
            <p:nvPr/>
          </p:nvCxnSpPr>
          <p:spPr>
            <a:xfrm>
              <a:off x="5372607" y="2333551"/>
              <a:ext cx="0" cy="720000"/>
            </a:xfrm>
            <a:prstGeom prst="line">
              <a:avLst/>
            </a:prstGeom>
            <a:ln w="6350" cap="rn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4E6DC31B-4CA0-455E-BF21-6FC395354053}"/>
              </a:ext>
            </a:extLst>
          </p:cNvPr>
          <p:cNvGrpSpPr/>
          <p:nvPr/>
        </p:nvGrpSpPr>
        <p:grpSpPr>
          <a:xfrm>
            <a:off x="873843" y="4185436"/>
            <a:ext cx="2295785" cy="1849604"/>
            <a:chOff x="873843" y="4185436"/>
            <a:chExt cx="2295785" cy="1849604"/>
          </a:xfrm>
        </p:grpSpPr>
        <p:sp>
          <p:nvSpPr>
            <p:cNvPr id="234" name="文本框 233">
              <a:extLst>
                <a:ext uri="{FF2B5EF4-FFF2-40B4-BE49-F238E27FC236}">
                  <a16:creationId xmlns:a16="http://schemas.microsoft.com/office/drawing/2014/main" id="{100E0B52-6F6E-4578-A5EB-48B0BAD0B4EE}"/>
                </a:ext>
              </a:extLst>
            </p:cNvPr>
            <p:cNvSpPr txBox="1">
              <a:spLocks/>
            </p:cNvSpPr>
            <p:nvPr/>
          </p:nvSpPr>
          <p:spPr>
            <a:xfrm>
              <a:off x="873843" y="4907913"/>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20XX4</a:t>
              </a:r>
              <a:r>
                <a:rPr lang="zh-CN" altLang="en-US" sz="1600" dirty="0">
                  <a:solidFill>
                    <a:schemeClr val="accent2">
                      <a:lumMod val="75000"/>
                    </a:schemeClr>
                  </a:solidFill>
                  <a:latin typeface="+mj-ea"/>
                  <a:ea typeface="+mj-ea"/>
                </a:rPr>
                <a:t>月输入小标题</a:t>
              </a:r>
            </a:p>
          </p:txBody>
        </p:sp>
        <p:sp>
          <p:nvSpPr>
            <p:cNvPr id="194" name="文本框 193">
              <a:extLst>
                <a:ext uri="{FF2B5EF4-FFF2-40B4-BE49-F238E27FC236}">
                  <a16:creationId xmlns:a16="http://schemas.microsoft.com/office/drawing/2014/main" id="{24D2327C-7418-48CC-88F0-E0D7132D5B3C}"/>
                </a:ext>
              </a:extLst>
            </p:cNvPr>
            <p:cNvSpPr txBox="1"/>
            <p:nvPr/>
          </p:nvSpPr>
          <p:spPr>
            <a:xfrm>
              <a:off x="873843" y="5179678"/>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195" name="直接连接符 194">
              <a:extLst>
                <a:ext uri="{FF2B5EF4-FFF2-40B4-BE49-F238E27FC236}">
                  <a16:creationId xmlns:a16="http://schemas.microsoft.com/office/drawing/2014/main" id="{6A86D3B4-1F65-48BF-B6EE-93B8C1F3EFD2}"/>
                </a:ext>
              </a:extLst>
            </p:cNvPr>
            <p:cNvCxnSpPr>
              <a:cxnSpLocks/>
            </p:cNvCxnSpPr>
            <p:nvPr/>
          </p:nvCxnSpPr>
          <p:spPr>
            <a:xfrm>
              <a:off x="945351" y="4185436"/>
              <a:ext cx="0" cy="720000"/>
            </a:xfrm>
            <a:prstGeom prst="line">
              <a:avLst/>
            </a:prstGeom>
            <a:ln w="6350" cap="rnd">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2DCEED30-8485-48DE-B6A3-6081615404A1}"/>
              </a:ext>
            </a:extLst>
          </p:cNvPr>
          <p:cNvGrpSpPr/>
          <p:nvPr/>
        </p:nvGrpSpPr>
        <p:grpSpPr>
          <a:xfrm>
            <a:off x="3826599" y="4185436"/>
            <a:ext cx="2295785" cy="1849604"/>
            <a:chOff x="3826599" y="4185436"/>
            <a:chExt cx="2295785" cy="1849604"/>
          </a:xfrm>
        </p:grpSpPr>
        <p:sp>
          <p:nvSpPr>
            <p:cNvPr id="236" name="文本框 235">
              <a:extLst>
                <a:ext uri="{FF2B5EF4-FFF2-40B4-BE49-F238E27FC236}">
                  <a16:creationId xmlns:a16="http://schemas.microsoft.com/office/drawing/2014/main" id="{546BE937-9500-491D-823E-29B056EAE8D8}"/>
                </a:ext>
              </a:extLst>
            </p:cNvPr>
            <p:cNvSpPr txBox="1">
              <a:spLocks/>
            </p:cNvSpPr>
            <p:nvPr/>
          </p:nvSpPr>
          <p:spPr>
            <a:xfrm>
              <a:off x="3826599" y="4907913"/>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20XX7</a:t>
              </a:r>
              <a:r>
                <a:rPr lang="zh-CN" altLang="en-US" sz="1600" dirty="0">
                  <a:solidFill>
                    <a:schemeClr val="accent2">
                      <a:lumMod val="75000"/>
                    </a:schemeClr>
                  </a:solidFill>
                  <a:latin typeface="+mj-ea"/>
                  <a:ea typeface="+mj-ea"/>
                </a:rPr>
                <a:t>月输入小标题</a:t>
              </a:r>
            </a:p>
          </p:txBody>
        </p:sp>
        <p:sp>
          <p:nvSpPr>
            <p:cNvPr id="198" name="文本框 197">
              <a:extLst>
                <a:ext uri="{FF2B5EF4-FFF2-40B4-BE49-F238E27FC236}">
                  <a16:creationId xmlns:a16="http://schemas.microsoft.com/office/drawing/2014/main" id="{2DF8AC37-2F3D-435F-8963-E2E4AD271DC3}"/>
                </a:ext>
              </a:extLst>
            </p:cNvPr>
            <p:cNvSpPr txBox="1"/>
            <p:nvPr/>
          </p:nvSpPr>
          <p:spPr>
            <a:xfrm>
              <a:off x="3826599" y="5179678"/>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199" name="直接连接符 198">
              <a:extLst>
                <a:ext uri="{FF2B5EF4-FFF2-40B4-BE49-F238E27FC236}">
                  <a16:creationId xmlns:a16="http://schemas.microsoft.com/office/drawing/2014/main" id="{8B0CA1ED-5571-4AD2-A655-D565D915DD5F}"/>
                </a:ext>
              </a:extLst>
            </p:cNvPr>
            <p:cNvCxnSpPr>
              <a:cxnSpLocks/>
            </p:cNvCxnSpPr>
            <p:nvPr/>
          </p:nvCxnSpPr>
          <p:spPr>
            <a:xfrm>
              <a:off x="3898107" y="4185436"/>
              <a:ext cx="0" cy="720000"/>
            </a:xfrm>
            <a:prstGeom prst="line">
              <a:avLst/>
            </a:prstGeom>
            <a:ln w="6350" cap="rnd">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C012A7E3-FD8A-4882-8735-99E1A81F9987}"/>
              </a:ext>
            </a:extLst>
          </p:cNvPr>
          <p:cNvGrpSpPr/>
          <p:nvPr/>
        </p:nvGrpSpPr>
        <p:grpSpPr>
          <a:xfrm>
            <a:off x="8238749" y="1212291"/>
            <a:ext cx="2295785" cy="1841260"/>
            <a:chOff x="8238749" y="1212291"/>
            <a:chExt cx="2295785" cy="1841260"/>
          </a:xfrm>
        </p:grpSpPr>
        <p:sp>
          <p:nvSpPr>
            <p:cNvPr id="239" name="文本框 238">
              <a:extLst>
                <a:ext uri="{FF2B5EF4-FFF2-40B4-BE49-F238E27FC236}">
                  <a16:creationId xmlns:a16="http://schemas.microsoft.com/office/drawing/2014/main" id="{67728418-83FA-46EF-BF16-5151AF5D128E}"/>
                </a:ext>
              </a:extLst>
            </p:cNvPr>
            <p:cNvSpPr txBox="1">
              <a:spLocks/>
            </p:cNvSpPr>
            <p:nvPr/>
          </p:nvSpPr>
          <p:spPr>
            <a:xfrm>
              <a:off x="8238749" y="1212291"/>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20XX11</a:t>
              </a:r>
              <a:r>
                <a:rPr lang="zh-CN" altLang="en-US" sz="1600" dirty="0">
                  <a:solidFill>
                    <a:schemeClr val="accent2">
                      <a:lumMod val="75000"/>
                    </a:schemeClr>
                  </a:solidFill>
                  <a:latin typeface="+mj-ea"/>
                  <a:ea typeface="+mj-ea"/>
                </a:rPr>
                <a:t>月输入小标题</a:t>
              </a:r>
            </a:p>
          </p:txBody>
        </p:sp>
        <p:sp>
          <p:nvSpPr>
            <p:cNvPr id="217" name="文本框 216">
              <a:extLst>
                <a:ext uri="{FF2B5EF4-FFF2-40B4-BE49-F238E27FC236}">
                  <a16:creationId xmlns:a16="http://schemas.microsoft.com/office/drawing/2014/main" id="{8CEB9615-231C-4F83-A984-0A41B60CB0E4}"/>
                </a:ext>
              </a:extLst>
            </p:cNvPr>
            <p:cNvSpPr txBox="1"/>
            <p:nvPr/>
          </p:nvSpPr>
          <p:spPr>
            <a:xfrm>
              <a:off x="8238749" y="1484056"/>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218" name="直接连接符 217">
              <a:extLst>
                <a:ext uri="{FF2B5EF4-FFF2-40B4-BE49-F238E27FC236}">
                  <a16:creationId xmlns:a16="http://schemas.microsoft.com/office/drawing/2014/main" id="{5CED885D-8243-48F7-B48E-4CB7B2B55808}"/>
                </a:ext>
              </a:extLst>
            </p:cNvPr>
            <p:cNvCxnSpPr>
              <a:cxnSpLocks/>
            </p:cNvCxnSpPr>
            <p:nvPr/>
          </p:nvCxnSpPr>
          <p:spPr>
            <a:xfrm>
              <a:off x="8315769" y="2333551"/>
              <a:ext cx="0" cy="720000"/>
            </a:xfrm>
            <a:prstGeom prst="line">
              <a:avLst/>
            </a:prstGeom>
            <a:ln w="6350" cap="rnd">
              <a:headEnd type="none"/>
              <a:tailEnd type="oval"/>
            </a:ln>
          </p:spPr>
          <p:style>
            <a:lnRef idx="1">
              <a:schemeClr val="accent1"/>
            </a:lnRef>
            <a:fillRef idx="0">
              <a:schemeClr val="accent1"/>
            </a:fillRef>
            <a:effectRef idx="0">
              <a:schemeClr val="accent1"/>
            </a:effectRef>
            <a:fontRef idx="minor">
              <a:schemeClr val="tx1"/>
            </a:fontRef>
          </p:style>
        </p:cxnSp>
      </p:grpSp>
      <p:sp>
        <p:nvSpPr>
          <p:cNvPr id="220" name="文本框 219">
            <a:extLst>
              <a:ext uri="{FF2B5EF4-FFF2-40B4-BE49-F238E27FC236}">
                <a16:creationId xmlns:a16="http://schemas.microsoft.com/office/drawing/2014/main" id="{CFA6B338-AB54-4DCD-8E19-A62BE9556C1C}"/>
              </a:ext>
            </a:extLst>
          </p:cNvPr>
          <p:cNvSpPr txBox="1"/>
          <p:nvPr/>
        </p:nvSpPr>
        <p:spPr>
          <a:xfrm>
            <a:off x="12093695" y="1212291"/>
            <a:ext cx="1228537" cy="338554"/>
          </a:xfrm>
          <a:prstGeom prst="rect">
            <a:avLst/>
          </a:prstGeom>
          <a:noFill/>
        </p:spPr>
        <p:txBody>
          <a:bodyPr wrap="square" rtlCol="0">
            <a:spAutoFit/>
          </a:bodyPr>
          <a:lstStyle/>
          <a:p>
            <a:pPr algn="ctr"/>
            <a:r>
              <a:rPr lang="zh-CN" altLang="en-US" sz="1600" dirty="0">
                <a:solidFill>
                  <a:schemeClr val="tx2"/>
                </a:solidFill>
                <a:latin typeface="+mj-ea"/>
                <a:ea typeface="+mj-ea"/>
              </a:rPr>
              <a:t>输入小标题</a:t>
            </a:r>
          </a:p>
        </p:txBody>
      </p:sp>
      <p:grpSp>
        <p:nvGrpSpPr>
          <p:cNvPr id="7" name="组合 6">
            <a:extLst>
              <a:ext uri="{FF2B5EF4-FFF2-40B4-BE49-F238E27FC236}">
                <a16:creationId xmlns:a16="http://schemas.microsoft.com/office/drawing/2014/main" id="{EFD4C7B2-F119-4179-B158-ED9772B18F9C}"/>
              </a:ext>
            </a:extLst>
          </p:cNvPr>
          <p:cNvGrpSpPr/>
          <p:nvPr/>
        </p:nvGrpSpPr>
        <p:grpSpPr>
          <a:xfrm>
            <a:off x="6772893" y="4185436"/>
            <a:ext cx="2295785" cy="1849604"/>
            <a:chOff x="6772893" y="4185436"/>
            <a:chExt cx="2295785" cy="1849604"/>
          </a:xfrm>
        </p:grpSpPr>
        <p:cxnSp>
          <p:nvCxnSpPr>
            <p:cNvPr id="223" name="直接连接符 222">
              <a:extLst>
                <a:ext uri="{FF2B5EF4-FFF2-40B4-BE49-F238E27FC236}">
                  <a16:creationId xmlns:a16="http://schemas.microsoft.com/office/drawing/2014/main" id="{4DDD5DB1-89FB-4C19-83E8-C1E402FBBD06}"/>
                </a:ext>
              </a:extLst>
            </p:cNvPr>
            <p:cNvCxnSpPr>
              <a:cxnSpLocks/>
            </p:cNvCxnSpPr>
            <p:nvPr/>
          </p:nvCxnSpPr>
          <p:spPr>
            <a:xfrm>
              <a:off x="6844401" y="4185436"/>
              <a:ext cx="0" cy="720000"/>
            </a:xfrm>
            <a:prstGeom prst="line">
              <a:avLst/>
            </a:prstGeom>
            <a:ln w="6350" cap="rnd">
              <a:headEnd type="oval"/>
              <a:tailEnd type="none"/>
            </a:ln>
          </p:spPr>
          <p:style>
            <a:lnRef idx="1">
              <a:schemeClr val="accent1"/>
            </a:lnRef>
            <a:fillRef idx="0">
              <a:schemeClr val="accent1"/>
            </a:fillRef>
            <a:effectRef idx="0">
              <a:schemeClr val="accent1"/>
            </a:effectRef>
            <a:fontRef idx="minor">
              <a:schemeClr val="tx1"/>
            </a:fontRef>
          </p:style>
        </p:cxnSp>
        <p:sp>
          <p:nvSpPr>
            <p:cNvPr id="237" name="文本框 236">
              <a:extLst>
                <a:ext uri="{FF2B5EF4-FFF2-40B4-BE49-F238E27FC236}">
                  <a16:creationId xmlns:a16="http://schemas.microsoft.com/office/drawing/2014/main" id="{65D7D586-8BA6-453D-9944-8530E803BC56}"/>
                </a:ext>
              </a:extLst>
            </p:cNvPr>
            <p:cNvSpPr txBox="1">
              <a:spLocks/>
            </p:cNvSpPr>
            <p:nvPr/>
          </p:nvSpPr>
          <p:spPr>
            <a:xfrm>
              <a:off x="6772893" y="4907913"/>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20XX10</a:t>
              </a:r>
              <a:r>
                <a:rPr lang="zh-CN" altLang="en-US" sz="1600" dirty="0">
                  <a:solidFill>
                    <a:schemeClr val="accent2">
                      <a:lumMod val="75000"/>
                    </a:schemeClr>
                  </a:solidFill>
                  <a:latin typeface="+mj-ea"/>
                  <a:ea typeface="+mj-ea"/>
                </a:rPr>
                <a:t>月输入小标题</a:t>
              </a:r>
            </a:p>
          </p:txBody>
        </p:sp>
        <p:sp>
          <p:nvSpPr>
            <p:cNvPr id="227" name="文本框 226">
              <a:extLst>
                <a:ext uri="{FF2B5EF4-FFF2-40B4-BE49-F238E27FC236}">
                  <a16:creationId xmlns:a16="http://schemas.microsoft.com/office/drawing/2014/main" id="{E71790EA-8CFA-4F6A-BA5D-832C0AD3E67F}"/>
                </a:ext>
              </a:extLst>
            </p:cNvPr>
            <p:cNvSpPr txBox="1"/>
            <p:nvPr/>
          </p:nvSpPr>
          <p:spPr>
            <a:xfrm>
              <a:off x="6772893" y="5179678"/>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grpSp>
      <p:grpSp>
        <p:nvGrpSpPr>
          <p:cNvPr id="6" name="组合 5">
            <a:extLst>
              <a:ext uri="{FF2B5EF4-FFF2-40B4-BE49-F238E27FC236}">
                <a16:creationId xmlns:a16="http://schemas.microsoft.com/office/drawing/2014/main" id="{523F6565-71D4-4FBC-B06F-31453E41988D}"/>
              </a:ext>
            </a:extLst>
          </p:cNvPr>
          <p:cNvGrpSpPr/>
          <p:nvPr/>
        </p:nvGrpSpPr>
        <p:grpSpPr>
          <a:xfrm>
            <a:off x="9725649" y="4185436"/>
            <a:ext cx="2295785" cy="1849604"/>
            <a:chOff x="9725649" y="4185436"/>
            <a:chExt cx="2295785" cy="1849604"/>
          </a:xfrm>
        </p:grpSpPr>
        <p:cxnSp>
          <p:nvCxnSpPr>
            <p:cNvPr id="224" name="直接连接符 223">
              <a:extLst>
                <a:ext uri="{FF2B5EF4-FFF2-40B4-BE49-F238E27FC236}">
                  <a16:creationId xmlns:a16="http://schemas.microsoft.com/office/drawing/2014/main" id="{3239B3F2-71A1-4D2B-B9B7-E45D1D231499}"/>
                </a:ext>
              </a:extLst>
            </p:cNvPr>
            <p:cNvCxnSpPr>
              <a:cxnSpLocks/>
            </p:cNvCxnSpPr>
            <p:nvPr/>
          </p:nvCxnSpPr>
          <p:spPr>
            <a:xfrm>
              <a:off x="9797157" y="4185436"/>
              <a:ext cx="0" cy="720000"/>
            </a:xfrm>
            <a:prstGeom prst="line">
              <a:avLst/>
            </a:prstGeom>
            <a:ln w="6350" cap="rnd">
              <a:headEnd type="oval"/>
              <a:tailEnd type="none"/>
            </a:ln>
          </p:spPr>
          <p:style>
            <a:lnRef idx="1">
              <a:schemeClr val="accent1"/>
            </a:lnRef>
            <a:fillRef idx="0">
              <a:schemeClr val="accent1"/>
            </a:fillRef>
            <a:effectRef idx="0">
              <a:schemeClr val="accent1"/>
            </a:effectRef>
            <a:fontRef idx="minor">
              <a:schemeClr val="tx1"/>
            </a:fontRef>
          </p:style>
        </p:cxnSp>
        <p:sp>
          <p:nvSpPr>
            <p:cNvPr id="238" name="文本框 237">
              <a:extLst>
                <a:ext uri="{FF2B5EF4-FFF2-40B4-BE49-F238E27FC236}">
                  <a16:creationId xmlns:a16="http://schemas.microsoft.com/office/drawing/2014/main" id="{E46405CD-C35F-4822-B4C3-EFEEB04A9D13}"/>
                </a:ext>
              </a:extLst>
            </p:cNvPr>
            <p:cNvSpPr txBox="1">
              <a:spLocks/>
            </p:cNvSpPr>
            <p:nvPr/>
          </p:nvSpPr>
          <p:spPr>
            <a:xfrm>
              <a:off x="9725649" y="4907913"/>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20XX12</a:t>
              </a:r>
              <a:r>
                <a:rPr lang="zh-CN" altLang="en-US" sz="1600" dirty="0">
                  <a:solidFill>
                    <a:schemeClr val="accent2">
                      <a:lumMod val="75000"/>
                    </a:schemeClr>
                  </a:solidFill>
                  <a:latin typeface="+mj-ea"/>
                  <a:ea typeface="+mj-ea"/>
                </a:rPr>
                <a:t>月输入小标题</a:t>
              </a:r>
            </a:p>
          </p:txBody>
        </p:sp>
        <p:sp>
          <p:nvSpPr>
            <p:cNvPr id="230" name="文本框 229">
              <a:extLst>
                <a:ext uri="{FF2B5EF4-FFF2-40B4-BE49-F238E27FC236}">
                  <a16:creationId xmlns:a16="http://schemas.microsoft.com/office/drawing/2014/main" id="{B0EFEBB8-F5BA-4740-B045-0EA963837A45}"/>
                </a:ext>
              </a:extLst>
            </p:cNvPr>
            <p:cNvSpPr txBox="1"/>
            <p:nvPr/>
          </p:nvSpPr>
          <p:spPr>
            <a:xfrm>
              <a:off x="9725649" y="5179678"/>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grpSp>
      <p:grpSp>
        <p:nvGrpSpPr>
          <p:cNvPr id="10" name="组合 9">
            <a:extLst>
              <a:ext uri="{FF2B5EF4-FFF2-40B4-BE49-F238E27FC236}">
                <a16:creationId xmlns:a16="http://schemas.microsoft.com/office/drawing/2014/main" id="{F065D020-6725-49DE-B184-061CAC40DE67}"/>
              </a:ext>
            </a:extLst>
          </p:cNvPr>
          <p:cNvGrpSpPr/>
          <p:nvPr/>
        </p:nvGrpSpPr>
        <p:grpSpPr>
          <a:xfrm>
            <a:off x="-600" y="3278531"/>
            <a:ext cx="12193200" cy="720000"/>
            <a:chOff x="-600" y="3278531"/>
            <a:chExt cx="12193200" cy="720000"/>
          </a:xfrm>
        </p:grpSpPr>
        <p:cxnSp>
          <p:nvCxnSpPr>
            <p:cNvPr id="94" name="直接连接符 93">
              <a:extLst>
                <a:ext uri="{FF2B5EF4-FFF2-40B4-BE49-F238E27FC236}">
                  <a16:creationId xmlns:a16="http://schemas.microsoft.com/office/drawing/2014/main" id="{431C45BA-4F69-4D51-9126-DE0ECB082B8B}"/>
                </a:ext>
              </a:extLst>
            </p:cNvPr>
            <p:cNvCxnSpPr>
              <a:cxnSpLocks/>
            </p:cNvCxnSpPr>
            <p:nvPr/>
          </p:nvCxnSpPr>
          <p:spPr>
            <a:xfrm>
              <a:off x="949869" y="3278531"/>
              <a:ext cx="0" cy="72000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F1EC2EEB-16BD-4CF3-B31F-26258A0C1E09}"/>
                </a:ext>
              </a:extLst>
            </p:cNvPr>
            <p:cNvCxnSpPr>
              <a:cxnSpLocks/>
            </p:cNvCxnSpPr>
            <p:nvPr/>
          </p:nvCxnSpPr>
          <p:spPr>
            <a:xfrm>
              <a:off x="107272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9D996D7B-0590-40A3-801C-8947353876CC}"/>
                </a:ext>
              </a:extLst>
            </p:cNvPr>
            <p:cNvCxnSpPr>
              <a:cxnSpLocks/>
            </p:cNvCxnSpPr>
            <p:nvPr/>
          </p:nvCxnSpPr>
          <p:spPr>
            <a:xfrm>
              <a:off x="119557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B858FCBF-A64A-4ED4-9ACB-5D55F0F65F2D}"/>
                </a:ext>
              </a:extLst>
            </p:cNvPr>
            <p:cNvCxnSpPr>
              <a:cxnSpLocks/>
            </p:cNvCxnSpPr>
            <p:nvPr/>
          </p:nvCxnSpPr>
          <p:spPr>
            <a:xfrm>
              <a:off x="13184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DA2A3817-1736-4C11-982F-5F709ED24F6E}"/>
                </a:ext>
              </a:extLst>
            </p:cNvPr>
            <p:cNvCxnSpPr>
              <a:cxnSpLocks/>
            </p:cNvCxnSpPr>
            <p:nvPr/>
          </p:nvCxnSpPr>
          <p:spPr>
            <a:xfrm>
              <a:off x="144128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093C977D-276D-4121-BF74-D3FB15E185AA}"/>
                </a:ext>
              </a:extLst>
            </p:cNvPr>
            <p:cNvCxnSpPr>
              <a:cxnSpLocks/>
            </p:cNvCxnSpPr>
            <p:nvPr/>
          </p:nvCxnSpPr>
          <p:spPr>
            <a:xfrm>
              <a:off x="156413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07A4CE98-6B43-445A-B89F-CC38E07B688E}"/>
                </a:ext>
              </a:extLst>
            </p:cNvPr>
            <p:cNvCxnSpPr>
              <a:cxnSpLocks/>
            </p:cNvCxnSpPr>
            <p:nvPr/>
          </p:nvCxnSpPr>
          <p:spPr>
            <a:xfrm>
              <a:off x="168699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63950B85-032C-43BE-9BE5-33F13FFB953C}"/>
                </a:ext>
              </a:extLst>
            </p:cNvPr>
            <p:cNvCxnSpPr>
              <a:cxnSpLocks/>
            </p:cNvCxnSpPr>
            <p:nvPr/>
          </p:nvCxnSpPr>
          <p:spPr>
            <a:xfrm>
              <a:off x="180984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B4A46AF4-595B-4EAA-BB0D-54837D388663}"/>
                </a:ext>
              </a:extLst>
            </p:cNvPr>
            <p:cNvCxnSpPr>
              <a:cxnSpLocks/>
            </p:cNvCxnSpPr>
            <p:nvPr/>
          </p:nvCxnSpPr>
          <p:spPr>
            <a:xfrm>
              <a:off x="193270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5693E790-200D-46EB-96DA-D1A78197EA6B}"/>
                </a:ext>
              </a:extLst>
            </p:cNvPr>
            <p:cNvCxnSpPr>
              <a:cxnSpLocks/>
            </p:cNvCxnSpPr>
            <p:nvPr/>
          </p:nvCxnSpPr>
          <p:spPr>
            <a:xfrm>
              <a:off x="205555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F3E1B7BC-D25F-4FB4-80C3-ED2D17509E63}"/>
                </a:ext>
              </a:extLst>
            </p:cNvPr>
            <p:cNvCxnSpPr>
              <a:cxnSpLocks/>
            </p:cNvCxnSpPr>
            <p:nvPr/>
          </p:nvCxnSpPr>
          <p:spPr>
            <a:xfrm>
              <a:off x="217840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DD4F0F90-62DB-4709-ACB7-C1A5AA7B22E3}"/>
                </a:ext>
              </a:extLst>
            </p:cNvPr>
            <p:cNvCxnSpPr>
              <a:cxnSpLocks/>
            </p:cNvCxnSpPr>
            <p:nvPr/>
          </p:nvCxnSpPr>
          <p:spPr>
            <a:xfrm>
              <a:off x="230126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E1CA3EB7-A11A-40D7-B49B-90C3972C070A}"/>
                </a:ext>
              </a:extLst>
            </p:cNvPr>
            <p:cNvCxnSpPr>
              <a:cxnSpLocks/>
            </p:cNvCxnSpPr>
            <p:nvPr/>
          </p:nvCxnSpPr>
          <p:spPr>
            <a:xfrm>
              <a:off x="2424115"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6E0C91F8-90D0-459F-A576-4FA8504F33D9}"/>
                </a:ext>
              </a:extLst>
            </p:cNvPr>
            <p:cNvCxnSpPr>
              <a:cxnSpLocks/>
            </p:cNvCxnSpPr>
            <p:nvPr/>
          </p:nvCxnSpPr>
          <p:spPr>
            <a:xfrm>
              <a:off x="254696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9E63CC83-02BD-4D9C-81BC-1E2B86EFE644}"/>
                </a:ext>
              </a:extLst>
            </p:cNvPr>
            <p:cNvCxnSpPr>
              <a:cxnSpLocks/>
            </p:cNvCxnSpPr>
            <p:nvPr/>
          </p:nvCxnSpPr>
          <p:spPr>
            <a:xfrm>
              <a:off x="266982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B510ADB8-B734-44F2-A165-F23AFDE5AA76}"/>
                </a:ext>
              </a:extLst>
            </p:cNvPr>
            <p:cNvCxnSpPr>
              <a:cxnSpLocks/>
            </p:cNvCxnSpPr>
            <p:nvPr/>
          </p:nvCxnSpPr>
          <p:spPr>
            <a:xfrm>
              <a:off x="279267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8CA831AD-8709-40BB-8CE8-5BB3CD5D82E5}"/>
                </a:ext>
              </a:extLst>
            </p:cNvPr>
            <p:cNvCxnSpPr>
              <a:cxnSpLocks/>
            </p:cNvCxnSpPr>
            <p:nvPr/>
          </p:nvCxnSpPr>
          <p:spPr>
            <a:xfrm>
              <a:off x="29155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0478CA84-E0C6-42A0-B4E5-4888EB6D49C7}"/>
                </a:ext>
              </a:extLst>
            </p:cNvPr>
            <p:cNvCxnSpPr>
              <a:cxnSpLocks/>
            </p:cNvCxnSpPr>
            <p:nvPr/>
          </p:nvCxnSpPr>
          <p:spPr>
            <a:xfrm>
              <a:off x="303838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08B6613A-3DCA-40F4-8315-708C528FEAC0}"/>
                </a:ext>
              </a:extLst>
            </p:cNvPr>
            <p:cNvCxnSpPr>
              <a:cxnSpLocks/>
            </p:cNvCxnSpPr>
            <p:nvPr/>
          </p:nvCxnSpPr>
          <p:spPr>
            <a:xfrm>
              <a:off x="316123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14D831AB-CCCC-4D13-83E0-726F1E3EC710}"/>
                </a:ext>
              </a:extLst>
            </p:cNvPr>
            <p:cNvCxnSpPr>
              <a:cxnSpLocks/>
            </p:cNvCxnSpPr>
            <p:nvPr/>
          </p:nvCxnSpPr>
          <p:spPr>
            <a:xfrm>
              <a:off x="328409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8071C959-A40F-4A01-9D0E-3F1070999B14}"/>
                </a:ext>
              </a:extLst>
            </p:cNvPr>
            <p:cNvCxnSpPr>
              <a:cxnSpLocks/>
            </p:cNvCxnSpPr>
            <p:nvPr/>
          </p:nvCxnSpPr>
          <p:spPr>
            <a:xfrm>
              <a:off x="340694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044675A3-1E64-45C7-9B7A-870DF0AD1EE5}"/>
                </a:ext>
              </a:extLst>
            </p:cNvPr>
            <p:cNvCxnSpPr>
              <a:cxnSpLocks/>
            </p:cNvCxnSpPr>
            <p:nvPr/>
          </p:nvCxnSpPr>
          <p:spPr>
            <a:xfrm>
              <a:off x="352979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7E6297A4-D5FD-44C8-843C-F3EB85332762}"/>
                </a:ext>
              </a:extLst>
            </p:cNvPr>
            <p:cNvCxnSpPr>
              <a:cxnSpLocks/>
            </p:cNvCxnSpPr>
            <p:nvPr/>
          </p:nvCxnSpPr>
          <p:spPr>
            <a:xfrm>
              <a:off x="365265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700F4A4A-7F5E-40D7-AC08-1F39257F6391}"/>
                </a:ext>
              </a:extLst>
            </p:cNvPr>
            <p:cNvCxnSpPr>
              <a:cxnSpLocks/>
            </p:cNvCxnSpPr>
            <p:nvPr/>
          </p:nvCxnSpPr>
          <p:spPr>
            <a:xfrm>
              <a:off x="377550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BF659F95-503C-4066-B264-D1186ED1D011}"/>
                </a:ext>
              </a:extLst>
            </p:cNvPr>
            <p:cNvCxnSpPr>
              <a:cxnSpLocks/>
            </p:cNvCxnSpPr>
            <p:nvPr/>
          </p:nvCxnSpPr>
          <p:spPr>
            <a:xfrm>
              <a:off x="3898361"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7DD4F645-D1F6-40B8-991D-417732F8B001}"/>
                </a:ext>
              </a:extLst>
            </p:cNvPr>
            <p:cNvCxnSpPr>
              <a:cxnSpLocks/>
            </p:cNvCxnSpPr>
            <p:nvPr/>
          </p:nvCxnSpPr>
          <p:spPr>
            <a:xfrm>
              <a:off x="402121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A885F73C-37CD-4266-BF60-585AF0239BAA}"/>
                </a:ext>
              </a:extLst>
            </p:cNvPr>
            <p:cNvCxnSpPr>
              <a:cxnSpLocks/>
            </p:cNvCxnSpPr>
            <p:nvPr/>
          </p:nvCxnSpPr>
          <p:spPr>
            <a:xfrm>
              <a:off x="414406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581C87C9-DE73-4402-9056-1BBE0920B2E4}"/>
                </a:ext>
              </a:extLst>
            </p:cNvPr>
            <p:cNvCxnSpPr>
              <a:cxnSpLocks/>
            </p:cNvCxnSpPr>
            <p:nvPr/>
          </p:nvCxnSpPr>
          <p:spPr>
            <a:xfrm>
              <a:off x="426692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D4F03409-4F31-4C97-8BA7-57867AEE7FB1}"/>
                </a:ext>
              </a:extLst>
            </p:cNvPr>
            <p:cNvCxnSpPr>
              <a:cxnSpLocks/>
            </p:cNvCxnSpPr>
            <p:nvPr/>
          </p:nvCxnSpPr>
          <p:spPr>
            <a:xfrm>
              <a:off x="438977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8D2F64E1-E6E0-48BD-ADAE-F8A6A6EAFA78}"/>
                </a:ext>
              </a:extLst>
            </p:cNvPr>
            <p:cNvCxnSpPr>
              <a:cxnSpLocks/>
            </p:cNvCxnSpPr>
            <p:nvPr/>
          </p:nvCxnSpPr>
          <p:spPr>
            <a:xfrm>
              <a:off x="45126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6D1FBE81-1057-4A56-B6FC-B5E8E9849B5A}"/>
                </a:ext>
              </a:extLst>
            </p:cNvPr>
            <p:cNvCxnSpPr>
              <a:cxnSpLocks/>
            </p:cNvCxnSpPr>
            <p:nvPr/>
          </p:nvCxnSpPr>
          <p:spPr>
            <a:xfrm>
              <a:off x="463548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0D47ADCC-16F4-4722-8994-7D84FD7D4EE1}"/>
                </a:ext>
              </a:extLst>
            </p:cNvPr>
            <p:cNvCxnSpPr>
              <a:cxnSpLocks/>
            </p:cNvCxnSpPr>
            <p:nvPr/>
          </p:nvCxnSpPr>
          <p:spPr>
            <a:xfrm>
              <a:off x="475833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443F5CDC-55D5-46F1-BC8F-F81FC1AA4313}"/>
                </a:ext>
              </a:extLst>
            </p:cNvPr>
            <p:cNvCxnSpPr>
              <a:cxnSpLocks/>
            </p:cNvCxnSpPr>
            <p:nvPr/>
          </p:nvCxnSpPr>
          <p:spPr>
            <a:xfrm>
              <a:off x="488119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8A31CDE6-BDE8-45BE-84C3-EBC7B6D070EA}"/>
                </a:ext>
              </a:extLst>
            </p:cNvPr>
            <p:cNvCxnSpPr>
              <a:cxnSpLocks/>
            </p:cNvCxnSpPr>
            <p:nvPr/>
          </p:nvCxnSpPr>
          <p:spPr>
            <a:xfrm>
              <a:off x="500404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90B802EE-FB88-4939-B892-D9F780143871}"/>
                </a:ext>
              </a:extLst>
            </p:cNvPr>
            <p:cNvCxnSpPr>
              <a:cxnSpLocks/>
            </p:cNvCxnSpPr>
            <p:nvPr/>
          </p:nvCxnSpPr>
          <p:spPr>
            <a:xfrm>
              <a:off x="512689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2FD6D96A-F67B-4A89-8AA9-23C1694EA66F}"/>
                </a:ext>
              </a:extLst>
            </p:cNvPr>
            <p:cNvCxnSpPr>
              <a:cxnSpLocks/>
            </p:cNvCxnSpPr>
            <p:nvPr/>
          </p:nvCxnSpPr>
          <p:spPr>
            <a:xfrm>
              <a:off x="524975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7AE37DFA-22F1-4702-B3CA-B2C1C73BF4C1}"/>
                </a:ext>
              </a:extLst>
            </p:cNvPr>
            <p:cNvCxnSpPr>
              <a:cxnSpLocks/>
            </p:cNvCxnSpPr>
            <p:nvPr/>
          </p:nvCxnSpPr>
          <p:spPr>
            <a:xfrm>
              <a:off x="5372607"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14CCCEB4-E50F-488B-A603-2184FD4A4BB4}"/>
                </a:ext>
              </a:extLst>
            </p:cNvPr>
            <p:cNvCxnSpPr>
              <a:cxnSpLocks/>
            </p:cNvCxnSpPr>
            <p:nvPr/>
          </p:nvCxnSpPr>
          <p:spPr>
            <a:xfrm>
              <a:off x="549546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83BFDD00-B5A5-4767-8A85-2C2209941C44}"/>
                </a:ext>
              </a:extLst>
            </p:cNvPr>
            <p:cNvCxnSpPr>
              <a:cxnSpLocks/>
            </p:cNvCxnSpPr>
            <p:nvPr/>
          </p:nvCxnSpPr>
          <p:spPr>
            <a:xfrm>
              <a:off x="561831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425D3456-1B0F-4CE5-A16C-E78C6F864CD9}"/>
                </a:ext>
              </a:extLst>
            </p:cNvPr>
            <p:cNvCxnSpPr>
              <a:cxnSpLocks/>
            </p:cNvCxnSpPr>
            <p:nvPr/>
          </p:nvCxnSpPr>
          <p:spPr>
            <a:xfrm>
              <a:off x="574116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61A7B823-1AE1-4060-851F-0B21AB40BE7E}"/>
                </a:ext>
              </a:extLst>
            </p:cNvPr>
            <p:cNvCxnSpPr>
              <a:cxnSpLocks/>
            </p:cNvCxnSpPr>
            <p:nvPr/>
          </p:nvCxnSpPr>
          <p:spPr>
            <a:xfrm>
              <a:off x="586402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CEB44C44-6C90-457F-9EA9-846757D003A2}"/>
                </a:ext>
              </a:extLst>
            </p:cNvPr>
            <p:cNvCxnSpPr>
              <a:cxnSpLocks/>
            </p:cNvCxnSpPr>
            <p:nvPr/>
          </p:nvCxnSpPr>
          <p:spPr>
            <a:xfrm>
              <a:off x="598687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030479B9-3A2B-4984-9614-93777807B538}"/>
                </a:ext>
              </a:extLst>
            </p:cNvPr>
            <p:cNvCxnSpPr>
              <a:cxnSpLocks/>
            </p:cNvCxnSpPr>
            <p:nvPr/>
          </p:nvCxnSpPr>
          <p:spPr>
            <a:xfrm>
              <a:off x="61097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402C1F7C-D245-4460-9CDC-3BC50F485684}"/>
                </a:ext>
              </a:extLst>
            </p:cNvPr>
            <p:cNvCxnSpPr>
              <a:cxnSpLocks/>
            </p:cNvCxnSpPr>
            <p:nvPr/>
          </p:nvCxnSpPr>
          <p:spPr>
            <a:xfrm>
              <a:off x="623258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AC97976D-494B-4B1F-824E-77E3101051C9}"/>
                </a:ext>
              </a:extLst>
            </p:cNvPr>
            <p:cNvCxnSpPr>
              <a:cxnSpLocks/>
            </p:cNvCxnSpPr>
            <p:nvPr/>
          </p:nvCxnSpPr>
          <p:spPr>
            <a:xfrm>
              <a:off x="635543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25D3F2FD-0659-4C90-B9E3-DDAA0A2C2AEF}"/>
                </a:ext>
              </a:extLst>
            </p:cNvPr>
            <p:cNvCxnSpPr>
              <a:cxnSpLocks/>
            </p:cNvCxnSpPr>
            <p:nvPr/>
          </p:nvCxnSpPr>
          <p:spPr>
            <a:xfrm>
              <a:off x="647829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67C511F6-5A1F-4C90-86B3-E3A9D7447AC0}"/>
                </a:ext>
              </a:extLst>
            </p:cNvPr>
            <p:cNvCxnSpPr>
              <a:cxnSpLocks/>
            </p:cNvCxnSpPr>
            <p:nvPr/>
          </p:nvCxnSpPr>
          <p:spPr>
            <a:xfrm>
              <a:off x="660114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C07DBD3C-3243-48DF-9930-B49465C47E35}"/>
                </a:ext>
              </a:extLst>
            </p:cNvPr>
            <p:cNvCxnSpPr>
              <a:cxnSpLocks/>
            </p:cNvCxnSpPr>
            <p:nvPr/>
          </p:nvCxnSpPr>
          <p:spPr>
            <a:xfrm>
              <a:off x="672399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42346C05-4C65-42C1-8A6A-FD7529A0279B}"/>
                </a:ext>
              </a:extLst>
            </p:cNvPr>
            <p:cNvCxnSpPr>
              <a:cxnSpLocks/>
            </p:cNvCxnSpPr>
            <p:nvPr/>
          </p:nvCxnSpPr>
          <p:spPr>
            <a:xfrm>
              <a:off x="6846853"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65F9BB69-313E-4DAB-8116-060C4CCFEB11}"/>
                </a:ext>
              </a:extLst>
            </p:cNvPr>
            <p:cNvCxnSpPr>
              <a:cxnSpLocks/>
            </p:cNvCxnSpPr>
            <p:nvPr/>
          </p:nvCxnSpPr>
          <p:spPr>
            <a:xfrm>
              <a:off x="696970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01FA13A2-7279-41E7-864A-672429A39AB8}"/>
                </a:ext>
              </a:extLst>
            </p:cNvPr>
            <p:cNvCxnSpPr>
              <a:cxnSpLocks/>
            </p:cNvCxnSpPr>
            <p:nvPr/>
          </p:nvCxnSpPr>
          <p:spPr>
            <a:xfrm>
              <a:off x="709256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8874A255-E50F-4A62-ADFA-D2CFFA81E068}"/>
                </a:ext>
              </a:extLst>
            </p:cNvPr>
            <p:cNvCxnSpPr>
              <a:cxnSpLocks/>
            </p:cNvCxnSpPr>
            <p:nvPr/>
          </p:nvCxnSpPr>
          <p:spPr>
            <a:xfrm>
              <a:off x="721541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59454AE3-E97E-40CD-B2C7-53FAF24AFC84}"/>
                </a:ext>
              </a:extLst>
            </p:cNvPr>
            <p:cNvCxnSpPr>
              <a:cxnSpLocks/>
            </p:cNvCxnSpPr>
            <p:nvPr/>
          </p:nvCxnSpPr>
          <p:spPr>
            <a:xfrm>
              <a:off x="733826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261745EF-2434-4BD8-BC03-36E89586E126}"/>
                </a:ext>
              </a:extLst>
            </p:cNvPr>
            <p:cNvCxnSpPr>
              <a:cxnSpLocks/>
            </p:cNvCxnSpPr>
            <p:nvPr/>
          </p:nvCxnSpPr>
          <p:spPr>
            <a:xfrm>
              <a:off x="746112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4C50D054-7238-46F3-8C6E-55862F2008EA}"/>
                </a:ext>
              </a:extLst>
            </p:cNvPr>
            <p:cNvCxnSpPr>
              <a:cxnSpLocks/>
            </p:cNvCxnSpPr>
            <p:nvPr/>
          </p:nvCxnSpPr>
          <p:spPr>
            <a:xfrm>
              <a:off x="758397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793A6FF5-A635-4F7A-BC73-1EAC81EC6710}"/>
                </a:ext>
              </a:extLst>
            </p:cNvPr>
            <p:cNvCxnSpPr>
              <a:cxnSpLocks/>
            </p:cNvCxnSpPr>
            <p:nvPr/>
          </p:nvCxnSpPr>
          <p:spPr>
            <a:xfrm>
              <a:off x="77068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7CFD0C70-D7B6-4A72-BB06-1D7B2B380B85}"/>
                </a:ext>
              </a:extLst>
            </p:cNvPr>
            <p:cNvCxnSpPr>
              <a:cxnSpLocks/>
            </p:cNvCxnSpPr>
            <p:nvPr/>
          </p:nvCxnSpPr>
          <p:spPr>
            <a:xfrm>
              <a:off x="782968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CF984608-17F3-4061-A245-0B16DBFD9A17}"/>
                </a:ext>
              </a:extLst>
            </p:cNvPr>
            <p:cNvCxnSpPr>
              <a:cxnSpLocks/>
            </p:cNvCxnSpPr>
            <p:nvPr/>
          </p:nvCxnSpPr>
          <p:spPr>
            <a:xfrm>
              <a:off x="795253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301B76B7-99AD-4F99-B075-A5278D558586}"/>
                </a:ext>
              </a:extLst>
            </p:cNvPr>
            <p:cNvCxnSpPr>
              <a:cxnSpLocks/>
            </p:cNvCxnSpPr>
            <p:nvPr/>
          </p:nvCxnSpPr>
          <p:spPr>
            <a:xfrm>
              <a:off x="807539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0A13B526-6B52-4877-842A-9D1307D551AC}"/>
                </a:ext>
              </a:extLst>
            </p:cNvPr>
            <p:cNvCxnSpPr>
              <a:cxnSpLocks/>
            </p:cNvCxnSpPr>
            <p:nvPr/>
          </p:nvCxnSpPr>
          <p:spPr>
            <a:xfrm>
              <a:off x="819824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8C113B2A-F4D1-448B-B57D-D411B94C8129}"/>
                </a:ext>
              </a:extLst>
            </p:cNvPr>
            <p:cNvCxnSpPr>
              <a:cxnSpLocks/>
            </p:cNvCxnSpPr>
            <p:nvPr/>
          </p:nvCxnSpPr>
          <p:spPr>
            <a:xfrm>
              <a:off x="8321098"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A7D97D75-389C-430C-B5A6-5668529DF92A}"/>
                </a:ext>
              </a:extLst>
            </p:cNvPr>
            <p:cNvCxnSpPr>
              <a:cxnSpLocks/>
            </p:cNvCxnSpPr>
            <p:nvPr/>
          </p:nvCxnSpPr>
          <p:spPr>
            <a:xfrm>
              <a:off x="844395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90FE0BD2-49CC-4353-AE6B-3D5A9F6A8743}"/>
                </a:ext>
              </a:extLst>
            </p:cNvPr>
            <p:cNvCxnSpPr>
              <a:cxnSpLocks/>
            </p:cNvCxnSpPr>
            <p:nvPr/>
          </p:nvCxnSpPr>
          <p:spPr>
            <a:xfrm>
              <a:off x="856680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2345A99F-21B2-4487-999B-034001C91D98}"/>
                </a:ext>
              </a:extLst>
            </p:cNvPr>
            <p:cNvCxnSpPr>
              <a:cxnSpLocks/>
            </p:cNvCxnSpPr>
            <p:nvPr/>
          </p:nvCxnSpPr>
          <p:spPr>
            <a:xfrm>
              <a:off x="868966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9BA6CAB6-FD83-43FA-B385-9EEB2B2DF52C}"/>
                </a:ext>
              </a:extLst>
            </p:cNvPr>
            <p:cNvCxnSpPr>
              <a:cxnSpLocks/>
            </p:cNvCxnSpPr>
            <p:nvPr/>
          </p:nvCxnSpPr>
          <p:spPr>
            <a:xfrm>
              <a:off x="881251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3C669637-4610-43A2-A7D0-81A8F35FC9ED}"/>
                </a:ext>
              </a:extLst>
            </p:cNvPr>
            <p:cNvCxnSpPr>
              <a:cxnSpLocks/>
            </p:cNvCxnSpPr>
            <p:nvPr/>
          </p:nvCxnSpPr>
          <p:spPr>
            <a:xfrm>
              <a:off x="893536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70C08CC3-CD35-473E-BEB3-8BFAC00BE394}"/>
                </a:ext>
              </a:extLst>
            </p:cNvPr>
            <p:cNvCxnSpPr>
              <a:cxnSpLocks/>
            </p:cNvCxnSpPr>
            <p:nvPr/>
          </p:nvCxnSpPr>
          <p:spPr>
            <a:xfrm>
              <a:off x="905822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31DF075B-FFE4-4519-832E-C1F945AFADE8}"/>
                </a:ext>
              </a:extLst>
            </p:cNvPr>
            <p:cNvCxnSpPr>
              <a:cxnSpLocks/>
            </p:cNvCxnSpPr>
            <p:nvPr/>
          </p:nvCxnSpPr>
          <p:spPr>
            <a:xfrm>
              <a:off x="918107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53F171B9-8473-4E60-A43D-D475656200EA}"/>
                </a:ext>
              </a:extLst>
            </p:cNvPr>
            <p:cNvCxnSpPr>
              <a:cxnSpLocks/>
            </p:cNvCxnSpPr>
            <p:nvPr/>
          </p:nvCxnSpPr>
          <p:spPr>
            <a:xfrm>
              <a:off x="930392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DEB3EB38-4E0B-46E6-9E98-317269C697F5}"/>
                </a:ext>
              </a:extLst>
            </p:cNvPr>
            <p:cNvCxnSpPr>
              <a:cxnSpLocks/>
            </p:cNvCxnSpPr>
            <p:nvPr/>
          </p:nvCxnSpPr>
          <p:spPr>
            <a:xfrm>
              <a:off x="942678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25A4DDBB-5073-49A7-AC79-4FAA4E301FBB}"/>
                </a:ext>
              </a:extLst>
            </p:cNvPr>
            <p:cNvCxnSpPr>
              <a:cxnSpLocks/>
            </p:cNvCxnSpPr>
            <p:nvPr/>
          </p:nvCxnSpPr>
          <p:spPr>
            <a:xfrm>
              <a:off x="954963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6E995E78-21E3-4933-843E-FD7E22D9255B}"/>
                </a:ext>
              </a:extLst>
            </p:cNvPr>
            <p:cNvCxnSpPr>
              <a:cxnSpLocks/>
            </p:cNvCxnSpPr>
            <p:nvPr/>
          </p:nvCxnSpPr>
          <p:spPr>
            <a:xfrm>
              <a:off x="967249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BC7A28CE-1126-4A57-9526-8C34778B9579}"/>
                </a:ext>
              </a:extLst>
            </p:cNvPr>
            <p:cNvCxnSpPr>
              <a:cxnSpLocks/>
            </p:cNvCxnSpPr>
            <p:nvPr/>
          </p:nvCxnSpPr>
          <p:spPr>
            <a:xfrm>
              <a:off x="9795345"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9A152134-3E39-46B6-9076-3AEAFFFD02AC}"/>
                </a:ext>
              </a:extLst>
            </p:cNvPr>
            <p:cNvCxnSpPr>
              <a:cxnSpLocks/>
            </p:cNvCxnSpPr>
            <p:nvPr/>
          </p:nvCxnSpPr>
          <p:spPr>
            <a:xfrm>
              <a:off x="991819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D678333-122A-48AA-BB0D-ABB0C63AC2E8}"/>
                </a:ext>
              </a:extLst>
            </p:cNvPr>
            <p:cNvCxnSpPr>
              <a:cxnSpLocks/>
            </p:cNvCxnSpPr>
            <p:nvPr/>
          </p:nvCxnSpPr>
          <p:spPr>
            <a:xfrm>
              <a:off x="1004105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DA2E5028-226F-4620-AA32-2CBFB585487A}"/>
                </a:ext>
              </a:extLst>
            </p:cNvPr>
            <p:cNvCxnSpPr>
              <a:cxnSpLocks/>
            </p:cNvCxnSpPr>
            <p:nvPr/>
          </p:nvCxnSpPr>
          <p:spPr>
            <a:xfrm>
              <a:off x="1016390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FFA13E41-6E32-471F-AE08-2BBADC924302}"/>
                </a:ext>
              </a:extLst>
            </p:cNvPr>
            <p:cNvCxnSpPr>
              <a:cxnSpLocks/>
            </p:cNvCxnSpPr>
            <p:nvPr/>
          </p:nvCxnSpPr>
          <p:spPr>
            <a:xfrm>
              <a:off x="1028676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49465E42-D05F-4422-AE70-25E85A30A4CF}"/>
                </a:ext>
              </a:extLst>
            </p:cNvPr>
            <p:cNvCxnSpPr>
              <a:cxnSpLocks/>
            </p:cNvCxnSpPr>
            <p:nvPr/>
          </p:nvCxnSpPr>
          <p:spPr>
            <a:xfrm>
              <a:off x="1040961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24160EBE-2289-4097-9A30-1837C8A7015F}"/>
                </a:ext>
              </a:extLst>
            </p:cNvPr>
            <p:cNvCxnSpPr>
              <a:cxnSpLocks/>
            </p:cNvCxnSpPr>
            <p:nvPr/>
          </p:nvCxnSpPr>
          <p:spPr>
            <a:xfrm>
              <a:off x="1053246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A206A3FF-193C-4F23-A217-B761CB560F49}"/>
                </a:ext>
              </a:extLst>
            </p:cNvPr>
            <p:cNvCxnSpPr>
              <a:cxnSpLocks/>
            </p:cNvCxnSpPr>
            <p:nvPr/>
          </p:nvCxnSpPr>
          <p:spPr>
            <a:xfrm>
              <a:off x="1065532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0934D94A-7911-4176-9CA5-528DD4248D8B}"/>
                </a:ext>
              </a:extLst>
            </p:cNvPr>
            <p:cNvCxnSpPr>
              <a:cxnSpLocks/>
            </p:cNvCxnSpPr>
            <p:nvPr/>
          </p:nvCxnSpPr>
          <p:spPr>
            <a:xfrm>
              <a:off x="1077817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6D8CB84E-498F-4AC1-86D5-836721432FAE}"/>
                </a:ext>
              </a:extLst>
            </p:cNvPr>
            <p:cNvCxnSpPr>
              <a:cxnSpLocks/>
            </p:cNvCxnSpPr>
            <p:nvPr/>
          </p:nvCxnSpPr>
          <p:spPr>
            <a:xfrm>
              <a:off x="1090102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619DCDBB-4B87-4D7A-BA6E-953974627B3A}"/>
                </a:ext>
              </a:extLst>
            </p:cNvPr>
            <p:cNvCxnSpPr>
              <a:cxnSpLocks/>
            </p:cNvCxnSpPr>
            <p:nvPr/>
          </p:nvCxnSpPr>
          <p:spPr>
            <a:xfrm>
              <a:off x="1102388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1351FA96-778A-4C20-AAF3-1C4F9818213C}"/>
                </a:ext>
              </a:extLst>
            </p:cNvPr>
            <p:cNvCxnSpPr>
              <a:cxnSpLocks/>
            </p:cNvCxnSpPr>
            <p:nvPr/>
          </p:nvCxnSpPr>
          <p:spPr>
            <a:xfrm>
              <a:off x="1114673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ADF00C4B-1038-4D39-838D-929CC7A9F098}"/>
                </a:ext>
              </a:extLst>
            </p:cNvPr>
            <p:cNvCxnSpPr>
              <a:cxnSpLocks/>
            </p:cNvCxnSpPr>
            <p:nvPr/>
          </p:nvCxnSpPr>
          <p:spPr>
            <a:xfrm>
              <a:off x="11269591"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04BB7723-554A-4A6A-A619-A07BD4F5CD2B}"/>
                </a:ext>
              </a:extLst>
            </p:cNvPr>
            <p:cNvCxnSpPr>
              <a:cxnSpLocks/>
            </p:cNvCxnSpPr>
            <p:nvPr/>
          </p:nvCxnSpPr>
          <p:spPr>
            <a:xfrm>
              <a:off x="-600" y="3998531"/>
              <a:ext cx="12193200" cy="0"/>
            </a:xfrm>
            <a:prstGeom prst="line">
              <a:avLst/>
            </a:prstGeom>
            <a:ln w="3175">
              <a:solidFill>
                <a:schemeClr val="accent2">
                  <a:lumMod val="60000"/>
                  <a:lumOff val="40000"/>
                </a:schemeClr>
              </a:solidFill>
            </a:ln>
            <a:effectLst>
              <a:outerShdw blurRad="25400" dist="25400" dir="5400000" algn="t" rotWithShape="0">
                <a:schemeClr val="accent2">
                  <a:lumMod val="75000"/>
                  <a:alpha val="60000"/>
                </a:schemeClr>
              </a:outerShdw>
            </a:effectLst>
          </p:spPr>
          <p:style>
            <a:lnRef idx="1">
              <a:schemeClr val="accent1"/>
            </a:lnRef>
            <a:fillRef idx="0">
              <a:schemeClr val="accent1"/>
            </a:fillRef>
            <a:effectRef idx="0">
              <a:schemeClr val="accent1"/>
            </a:effectRef>
            <a:fontRef idx="minor">
              <a:schemeClr val="tx1"/>
            </a:fontRef>
          </p:style>
        </p:cxnSp>
      </p:grpSp>
      <p:sp>
        <p:nvSpPr>
          <p:cNvPr id="180" name="箭头: V 形 179">
            <a:extLst>
              <a:ext uri="{FF2B5EF4-FFF2-40B4-BE49-F238E27FC236}">
                <a16:creationId xmlns:a16="http://schemas.microsoft.com/office/drawing/2014/main" id="{D0F84D1C-D8F7-436D-AB93-0BCB9A81AD3F}"/>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箭头: V 形 180">
            <a:extLst>
              <a:ext uri="{FF2B5EF4-FFF2-40B4-BE49-F238E27FC236}">
                <a16:creationId xmlns:a16="http://schemas.microsoft.com/office/drawing/2014/main" id="{5B3A4A89-A74E-4666-B24B-092A2DA9DE84}"/>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箭头: V 形 182">
            <a:extLst>
              <a:ext uri="{FF2B5EF4-FFF2-40B4-BE49-F238E27FC236}">
                <a16:creationId xmlns:a16="http://schemas.microsoft.com/office/drawing/2014/main" id="{101F717B-978E-48F2-A940-4421F70A3261}"/>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0668224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89"/>
                                        </p:tgtEl>
                                        <p:attrNameLst>
                                          <p:attrName>style.visibility</p:attrName>
                                        </p:attrNameLst>
                                      </p:cBhvr>
                                      <p:to>
                                        <p:strVal val="visible"/>
                                      </p:to>
                                    </p:set>
                                    <p:anim calcmode="lin" valueType="num">
                                      <p:cBhvr additive="base">
                                        <p:cTn id="7" dur="500" fill="hold"/>
                                        <p:tgtEl>
                                          <p:spTgt spid="189"/>
                                        </p:tgtEl>
                                        <p:attrNameLst>
                                          <p:attrName>ppt_x</p:attrName>
                                        </p:attrNameLst>
                                      </p:cBhvr>
                                      <p:tavLst>
                                        <p:tav tm="0">
                                          <p:val>
                                            <p:strVal val="#ppt_x"/>
                                          </p:val>
                                        </p:tav>
                                        <p:tav tm="100000">
                                          <p:val>
                                            <p:strVal val="#ppt_x"/>
                                          </p:val>
                                        </p:tav>
                                      </p:tavLst>
                                    </p:anim>
                                    <p:anim calcmode="lin" valueType="num">
                                      <p:cBhvr additive="base">
                                        <p:cTn id="8" dur="500" fill="hold"/>
                                        <p:tgtEl>
                                          <p:spTgt spid="189"/>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2"/>
                                        </p:tgtEl>
                                        <p:attrNameLst>
                                          <p:attrName>style.visibility</p:attrName>
                                        </p:attrNameLst>
                                      </p:cBhvr>
                                      <p:to>
                                        <p:strVal val="visible"/>
                                      </p:to>
                                    </p:set>
                                    <p:anim calcmode="lin" valueType="num">
                                      <p:cBhvr additive="base">
                                        <p:cTn id="11" dur="500" fill="hold"/>
                                        <p:tgtEl>
                                          <p:spTgt spid="192"/>
                                        </p:tgtEl>
                                        <p:attrNameLst>
                                          <p:attrName>ppt_x</p:attrName>
                                        </p:attrNameLst>
                                      </p:cBhvr>
                                      <p:tavLst>
                                        <p:tav tm="0">
                                          <p:val>
                                            <p:strVal val="#ppt_x"/>
                                          </p:val>
                                        </p:tav>
                                        <p:tav tm="100000">
                                          <p:val>
                                            <p:strVal val="#ppt_x"/>
                                          </p:val>
                                        </p:tav>
                                      </p:tavLst>
                                    </p:anim>
                                    <p:anim calcmode="lin" valueType="num">
                                      <p:cBhvr additive="base">
                                        <p:cTn id="12" dur="500" fill="hold"/>
                                        <p:tgtEl>
                                          <p:spTgt spid="19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5"/>
                                        </p:tgtEl>
                                        <p:attrNameLst>
                                          <p:attrName>style.visibility</p:attrName>
                                        </p:attrNameLst>
                                      </p:cBhvr>
                                      <p:to>
                                        <p:strVal val="visible"/>
                                      </p:to>
                                    </p:set>
                                    <p:anim calcmode="lin" valueType="num">
                                      <p:cBhvr additive="base">
                                        <p:cTn id="15" dur="500" fill="hold"/>
                                        <p:tgtEl>
                                          <p:spTgt spid="185"/>
                                        </p:tgtEl>
                                        <p:attrNameLst>
                                          <p:attrName>ppt_x</p:attrName>
                                        </p:attrNameLst>
                                      </p:cBhvr>
                                      <p:tavLst>
                                        <p:tav tm="0">
                                          <p:val>
                                            <p:strVal val="#ppt_x"/>
                                          </p:val>
                                        </p:tav>
                                        <p:tav tm="100000">
                                          <p:val>
                                            <p:strVal val="#ppt_x"/>
                                          </p:val>
                                        </p:tav>
                                      </p:tavLst>
                                    </p:anim>
                                    <p:anim calcmode="lin" valueType="num">
                                      <p:cBhvr additive="base">
                                        <p:cTn id="16" dur="500" fill="hold"/>
                                        <p:tgtEl>
                                          <p:spTgt spid="18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000"/>
                            </p:stCondLst>
                            <p:childTnLst>
                              <p:par>
                                <p:cTn id="22" presetID="47"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7"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47"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42"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7" presetClass="entr" presetSubtype="0"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1000"/>
                                        <p:tgtEl>
                                          <p:spTgt spid="6"/>
                                        </p:tgtEl>
                                      </p:cBhvr>
                                    </p:animEffect>
                                    <p:anim calcmode="lin" valueType="num">
                                      <p:cBhvr>
                                        <p:cTn id="61" dur="1000" fill="hold"/>
                                        <p:tgtEl>
                                          <p:spTgt spid="6"/>
                                        </p:tgtEl>
                                        <p:attrNameLst>
                                          <p:attrName>ppt_x</p:attrName>
                                        </p:attrNameLst>
                                      </p:cBhvr>
                                      <p:tavLst>
                                        <p:tav tm="0">
                                          <p:val>
                                            <p:strVal val="#ppt_x"/>
                                          </p:val>
                                        </p:tav>
                                        <p:tav tm="100000">
                                          <p:val>
                                            <p:strVal val="#ppt_x"/>
                                          </p:val>
                                        </p:tav>
                                      </p:tavLst>
                                    </p:anim>
                                    <p:anim calcmode="lin" valueType="num">
                                      <p:cBhvr>
                                        <p:cTn id="6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图片包含 桌子, 游戏机, 女人, 钟表&#10;&#10;描述已自动生成">
            <a:extLst>
              <a:ext uri="{FF2B5EF4-FFF2-40B4-BE49-F238E27FC236}">
                <a16:creationId xmlns:a16="http://schemas.microsoft.com/office/drawing/2014/main" id="{D4F6826F-61EE-48B0-9149-8592EC44D8BD}"/>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sp>
        <p:nvSpPr>
          <p:cNvPr id="2" name="矩形: 圆角 1">
            <a:extLst>
              <a:ext uri="{FF2B5EF4-FFF2-40B4-BE49-F238E27FC236}">
                <a16:creationId xmlns:a16="http://schemas.microsoft.com/office/drawing/2014/main" id="{46E47309-63A1-4E86-8A94-2A5A2DDA5C5C}"/>
              </a:ext>
            </a:extLst>
          </p:cNvPr>
          <p:cNvSpPr/>
          <p:nvPr/>
        </p:nvSpPr>
        <p:spPr>
          <a:xfrm>
            <a:off x="0" y="3429000"/>
            <a:ext cx="12191999" cy="34289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D243CFB0-5D35-4E9E-8936-245F53D5E9CF}"/>
              </a:ext>
            </a:extLst>
          </p:cNvPr>
          <p:cNvSpPr txBox="1"/>
          <p:nvPr/>
        </p:nvSpPr>
        <p:spPr>
          <a:xfrm>
            <a:off x="931903" y="1492080"/>
            <a:ext cx="10345697" cy="369332"/>
          </a:xfrm>
          <a:prstGeom prst="rect">
            <a:avLst/>
          </a:prstGeom>
          <a:noFill/>
        </p:spPr>
        <p:txBody>
          <a:bodyPr wrap="square" rtlCol="0">
            <a:spAutoFit/>
          </a:bodyPr>
          <a:lstStyle/>
          <a:p>
            <a:pPr algn="just"/>
            <a:r>
              <a:rPr lang="zh-CN" altLang="en-US" sz="1800" dirty="0">
                <a:latin typeface="+mn-ea"/>
              </a:rPr>
              <a:t>用一句话介绍一下未来规划，用一句话介绍一下未来规划，用一句话介绍一下未来规划</a:t>
            </a:r>
            <a:r>
              <a:rPr lang="zh-CN" altLang="en-US" sz="1800" dirty="0">
                <a:solidFill>
                  <a:schemeClr val="tx2"/>
                </a:solidFill>
                <a:latin typeface="+mn-ea"/>
              </a:rPr>
              <a:t>。</a:t>
            </a:r>
            <a:endParaRPr lang="zh-CN" altLang="en-US" dirty="0">
              <a:solidFill>
                <a:schemeClr val="tx2"/>
              </a:solidFill>
              <a:latin typeface="+mn-ea"/>
            </a:endParaRPr>
          </a:p>
        </p:txBody>
      </p:sp>
      <p:sp>
        <p:nvSpPr>
          <p:cNvPr id="16" name="文本框 15">
            <a:extLst>
              <a:ext uri="{FF2B5EF4-FFF2-40B4-BE49-F238E27FC236}">
                <a16:creationId xmlns:a16="http://schemas.microsoft.com/office/drawing/2014/main" id="{BE89D062-1E88-49D4-8EDB-E05030E6DF06}"/>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未来计划</a:t>
            </a:r>
          </a:p>
        </p:txBody>
      </p:sp>
      <p:grpSp>
        <p:nvGrpSpPr>
          <p:cNvPr id="36" name="组合 35">
            <a:extLst>
              <a:ext uri="{FF2B5EF4-FFF2-40B4-BE49-F238E27FC236}">
                <a16:creationId xmlns:a16="http://schemas.microsoft.com/office/drawing/2014/main" id="{5460B8F9-4D2A-40E6-A6C6-5856406C61FC}"/>
              </a:ext>
            </a:extLst>
          </p:cNvPr>
          <p:cNvGrpSpPr/>
          <p:nvPr/>
        </p:nvGrpSpPr>
        <p:grpSpPr>
          <a:xfrm>
            <a:off x="961885" y="4372553"/>
            <a:ext cx="2427307" cy="1718044"/>
            <a:chOff x="961885" y="4372553"/>
            <a:chExt cx="2427307" cy="1718044"/>
          </a:xfrm>
        </p:grpSpPr>
        <p:sp>
          <p:nvSpPr>
            <p:cNvPr id="8" name="文本框 7">
              <a:extLst>
                <a:ext uri="{FF2B5EF4-FFF2-40B4-BE49-F238E27FC236}">
                  <a16:creationId xmlns:a16="http://schemas.microsoft.com/office/drawing/2014/main" id="{A773B72E-96EF-4FE8-9D56-269A8BA49A24}"/>
                </a:ext>
              </a:extLst>
            </p:cNvPr>
            <p:cNvSpPr txBox="1"/>
            <p:nvPr/>
          </p:nvSpPr>
          <p:spPr>
            <a:xfrm>
              <a:off x="961885" y="4372553"/>
              <a:ext cx="689122" cy="369332"/>
            </a:xfrm>
            <a:prstGeom prst="rect">
              <a:avLst/>
            </a:prstGeom>
            <a:noFill/>
          </p:spPr>
          <p:txBody>
            <a:bodyPr wrap="square" rtlCol="0">
              <a:spAutoFit/>
            </a:bodyPr>
            <a:lstStyle/>
            <a:p>
              <a:pPr algn="ctr"/>
              <a:r>
                <a:rPr lang="en-US" altLang="zh-CN" dirty="0">
                  <a:solidFill>
                    <a:schemeClr val="tx2"/>
                  </a:solidFill>
                  <a:latin typeface="+mj-lt"/>
                </a:rPr>
                <a:t>01</a:t>
              </a:r>
              <a:endParaRPr lang="zh-CN" altLang="en-US" dirty="0">
                <a:solidFill>
                  <a:schemeClr val="tx2"/>
                </a:solidFill>
                <a:latin typeface="+mj-lt"/>
              </a:endParaRPr>
            </a:p>
          </p:txBody>
        </p:sp>
        <p:sp>
          <p:nvSpPr>
            <p:cNvPr id="9" name="文本框 8">
              <a:extLst>
                <a:ext uri="{FF2B5EF4-FFF2-40B4-BE49-F238E27FC236}">
                  <a16:creationId xmlns:a16="http://schemas.microsoft.com/office/drawing/2014/main" id="{3B6014FD-6CA8-4AF5-A513-3329D43F9541}"/>
                </a:ext>
              </a:extLst>
            </p:cNvPr>
            <p:cNvSpPr txBox="1"/>
            <p:nvPr/>
          </p:nvSpPr>
          <p:spPr>
            <a:xfrm>
              <a:off x="1473852" y="4372553"/>
              <a:ext cx="1516380" cy="369332"/>
            </a:xfrm>
            <a:prstGeom prst="rect">
              <a:avLst/>
            </a:prstGeom>
            <a:noFill/>
          </p:spPr>
          <p:txBody>
            <a:bodyPr wrap="square" rtlCol="0">
              <a:spAutoFit/>
            </a:bodyPr>
            <a:lstStyle/>
            <a:p>
              <a:pPr algn="ctr"/>
              <a:r>
                <a:rPr lang="zh-CN" altLang="en-US" dirty="0">
                  <a:solidFill>
                    <a:schemeClr val="tx2"/>
                  </a:solidFill>
                  <a:latin typeface="+mj-ea"/>
                  <a:ea typeface="+mj-ea"/>
                </a:rPr>
                <a:t>输入小标题</a:t>
              </a:r>
            </a:p>
          </p:txBody>
        </p:sp>
        <p:sp>
          <p:nvSpPr>
            <p:cNvPr id="17" name="文本框 16">
              <a:extLst>
                <a:ext uri="{FF2B5EF4-FFF2-40B4-BE49-F238E27FC236}">
                  <a16:creationId xmlns:a16="http://schemas.microsoft.com/office/drawing/2014/main" id="{BB51F6F2-09C5-4E8C-8C7F-3521ED48B2B3}"/>
                </a:ext>
              </a:extLst>
            </p:cNvPr>
            <p:cNvSpPr txBox="1"/>
            <p:nvPr/>
          </p:nvSpPr>
          <p:spPr>
            <a:xfrm>
              <a:off x="1074978" y="4718170"/>
              <a:ext cx="2314214" cy="1372427"/>
            </a:xfrm>
            <a:prstGeom prst="rect">
              <a:avLst/>
            </a:prstGeom>
            <a:noFill/>
          </p:spPr>
          <p:txBody>
            <a:bodyPr wrap="square" rtlCol="0">
              <a:norm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grpSp>
        <p:nvGrpSpPr>
          <p:cNvPr id="37" name="组合 36">
            <a:extLst>
              <a:ext uri="{FF2B5EF4-FFF2-40B4-BE49-F238E27FC236}">
                <a16:creationId xmlns:a16="http://schemas.microsoft.com/office/drawing/2014/main" id="{6481DEA3-BEF6-436E-B154-BBDAA99C73B2}"/>
              </a:ext>
            </a:extLst>
          </p:cNvPr>
          <p:cNvGrpSpPr/>
          <p:nvPr/>
        </p:nvGrpSpPr>
        <p:grpSpPr>
          <a:xfrm>
            <a:off x="3589283" y="4372553"/>
            <a:ext cx="2428444" cy="1718044"/>
            <a:chOff x="3589283" y="4372553"/>
            <a:chExt cx="2428444" cy="1718044"/>
          </a:xfrm>
        </p:grpSpPr>
        <p:sp>
          <p:nvSpPr>
            <p:cNvPr id="10" name="文本框 9">
              <a:extLst>
                <a:ext uri="{FF2B5EF4-FFF2-40B4-BE49-F238E27FC236}">
                  <a16:creationId xmlns:a16="http://schemas.microsoft.com/office/drawing/2014/main" id="{48584123-4750-40E7-AEC9-8DDB5024AE74}"/>
                </a:ext>
              </a:extLst>
            </p:cNvPr>
            <p:cNvSpPr txBox="1"/>
            <p:nvPr/>
          </p:nvSpPr>
          <p:spPr>
            <a:xfrm>
              <a:off x="3589283" y="4372553"/>
              <a:ext cx="689122" cy="369332"/>
            </a:xfrm>
            <a:prstGeom prst="rect">
              <a:avLst/>
            </a:prstGeom>
            <a:noFill/>
          </p:spPr>
          <p:txBody>
            <a:bodyPr wrap="square" rtlCol="0">
              <a:spAutoFit/>
            </a:bodyPr>
            <a:lstStyle/>
            <a:p>
              <a:pPr algn="ctr"/>
              <a:r>
                <a:rPr lang="en-US" altLang="zh-CN" dirty="0">
                  <a:solidFill>
                    <a:schemeClr val="tx2"/>
                  </a:solidFill>
                  <a:latin typeface="+mj-lt"/>
                </a:rPr>
                <a:t>02</a:t>
              </a:r>
              <a:endParaRPr lang="zh-CN" altLang="en-US" dirty="0">
                <a:solidFill>
                  <a:schemeClr val="tx2"/>
                </a:solidFill>
                <a:latin typeface="+mj-lt"/>
              </a:endParaRPr>
            </a:p>
          </p:txBody>
        </p:sp>
        <p:sp>
          <p:nvSpPr>
            <p:cNvPr id="11" name="文本框 10">
              <a:extLst>
                <a:ext uri="{FF2B5EF4-FFF2-40B4-BE49-F238E27FC236}">
                  <a16:creationId xmlns:a16="http://schemas.microsoft.com/office/drawing/2014/main" id="{57593AA5-73BE-4F91-A40E-529D422F0407}"/>
                </a:ext>
              </a:extLst>
            </p:cNvPr>
            <p:cNvSpPr txBox="1"/>
            <p:nvPr/>
          </p:nvSpPr>
          <p:spPr>
            <a:xfrm>
              <a:off x="4101250" y="4372553"/>
              <a:ext cx="1516380" cy="369332"/>
            </a:xfrm>
            <a:prstGeom prst="rect">
              <a:avLst/>
            </a:prstGeom>
            <a:noFill/>
          </p:spPr>
          <p:txBody>
            <a:bodyPr wrap="square" rtlCol="0">
              <a:spAutoFit/>
            </a:bodyPr>
            <a:lstStyle/>
            <a:p>
              <a:pPr algn="ctr"/>
              <a:r>
                <a:rPr lang="zh-CN" altLang="en-US" dirty="0">
                  <a:solidFill>
                    <a:schemeClr val="tx2"/>
                  </a:solidFill>
                  <a:latin typeface="+mj-ea"/>
                  <a:ea typeface="+mj-ea"/>
                </a:rPr>
                <a:t>输入小标题</a:t>
              </a:r>
            </a:p>
          </p:txBody>
        </p:sp>
        <p:sp>
          <p:nvSpPr>
            <p:cNvPr id="18" name="文本框 17">
              <a:extLst>
                <a:ext uri="{FF2B5EF4-FFF2-40B4-BE49-F238E27FC236}">
                  <a16:creationId xmlns:a16="http://schemas.microsoft.com/office/drawing/2014/main" id="{2F764C58-518D-4F88-AD4D-16894AD8131C}"/>
                </a:ext>
              </a:extLst>
            </p:cNvPr>
            <p:cNvSpPr txBox="1"/>
            <p:nvPr/>
          </p:nvSpPr>
          <p:spPr>
            <a:xfrm>
              <a:off x="3703513" y="4718170"/>
              <a:ext cx="2314214" cy="1372427"/>
            </a:xfrm>
            <a:prstGeom prst="rect">
              <a:avLst/>
            </a:prstGeom>
            <a:noFill/>
          </p:spPr>
          <p:txBody>
            <a:bodyPr wrap="square" rtlCol="0">
              <a:norm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grpSp>
        <p:nvGrpSpPr>
          <p:cNvPr id="38" name="组合 37">
            <a:extLst>
              <a:ext uri="{FF2B5EF4-FFF2-40B4-BE49-F238E27FC236}">
                <a16:creationId xmlns:a16="http://schemas.microsoft.com/office/drawing/2014/main" id="{FED3850F-175B-463A-84AD-8D2EB029DD06}"/>
              </a:ext>
            </a:extLst>
          </p:cNvPr>
          <p:cNvGrpSpPr/>
          <p:nvPr/>
        </p:nvGrpSpPr>
        <p:grpSpPr>
          <a:xfrm>
            <a:off x="6226928" y="4372553"/>
            <a:ext cx="2420064" cy="1718044"/>
            <a:chOff x="6226928" y="4372553"/>
            <a:chExt cx="2420064" cy="1718044"/>
          </a:xfrm>
        </p:grpSpPr>
        <p:sp>
          <p:nvSpPr>
            <p:cNvPr id="12" name="文本框 11">
              <a:extLst>
                <a:ext uri="{FF2B5EF4-FFF2-40B4-BE49-F238E27FC236}">
                  <a16:creationId xmlns:a16="http://schemas.microsoft.com/office/drawing/2014/main" id="{A93A773D-49AC-4153-BF61-1769722DCC83}"/>
                </a:ext>
              </a:extLst>
            </p:cNvPr>
            <p:cNvSpPr txBox="1"/>
            <p:nvPr/>
          </p:nvSpPr>
          <p:spPr>
            <a:xfrm>
              <a:off x="6226928" y="4372553"/>
              <a:ext cx="689122" cy="369332"/>
            </a:xfrm>
            <a:prstGeom prst="rect">
              <a:avLst/>
            </a:prstGeom>
            <a:noFill/>
          </p:spPr>
          <p:txBody>
            <a:bodyPr wrap="square" rtlCol="0">
              <a:spAutoFit/>
            </a:bodyPr>
            <a:lstStyle/>
            <a:p>
              <a:pPr algn="ctr"/>
              <a:r>
                <a:rPr lang="en-US" altLang="zh-CN" dirty="0">
                  <a:solidFill>
                    <a:schemeClr val="tx2"/>
                  </a:solidFill>
                  <a:latin typeface="+mj-lt"/>
                </a:rPr>
                <a:t>03</a:t>
              </a:r>
              <a:endParaRPr lang="zh-CN" altLang="en-US" dirty="0">
                <a:solidFill>
                  <a:schemeClr val="tx2"/>
                </a:solidFill>
                <a:latin typeface="+mj-lt"/>
              </a:endParaRPr>
            </a:p>
          </p:txBody>
        </p:sp>
        <p:sp>
          <p:nvSpPr>
            <p:cNvPr id="13" name="文本框 12">
              <a:extLst>
                <a:ext uri="{FF2B5EF4-FFF2-40B4-BE49-F238E27FC236}">
                  <a16:creationId xmlns:a16="http://schemas.microsoft.com/office/drawing/2014/main" id="{E0BC8F2B-36EA-44AB-A9FF-54DD2AEA4CCB}"/>
                </a:ext>
              </a:extLst>
            </p:cNvPr>
            <p:cNvSpPr txBox="1"/>
            <p:nvPr/>
          </p:nvSpPr>
          <p:spPr>
            <a:xfrm>
              <a:off x="6738895" y="4372553"/>
              <a:ext cx="1516380" cy="369332"/>
            </a:xfrm>
            <a:prstGeom prst="rect">
              <a:avLst/>
            </a:prstGeom>
            <a:noFill/>
          </p:spPr>
          <p:txBody>
            <a:bodyPr wrap="square" rtlCol="0">
              <a:spAutoFit/>
            </a:bodyPr>
            <a:lstStyle/>
            <a:p>
              <a:pPr algn="ctr"/>
              <a:r>
                <a:rPr lang="zh-CN" altLang="en-US" dirty="0">
                  <a:solidFill>
                    <a:schemeClr val="tx2"/>
                  </a:solidFill>
                  <a:latin typeface="+mj-ea"/>
                  <a:ea typeface="+mj-ea"/>
                </a:rPr>
                <a:t>输入小标题</a:t>
              </a:r>
            </a:p>
          </p:txBody>
        </p:sp>
        <p:sp>
          <p:nvSpPr>
            <p:cNvPr id="19" name="文本框 18">
              <a:extLst>
                <a:ext uri="{FF2B5EF4-FFF2-40B4-BE49-F238E27FC236}">
                  <a16:creationId xmlns:a16="http://schemas.microsoft.com/office/drawing/2014/main" id="{C523EAD4-D81F-4449-A4C0-653BCEA4D512}"/>
                </a:ext>
              </a:extLst>
            </p:cNvPr>
            <p:cNvSpPr txBox="1"/>
            <p:nvPr/>
          </p:nvSpPr>
          <p:spPr>
            <a:xfrm>
              <a:off x="6332778" y="4718170"/>
              <a:ext cx="2314214" cy="1372427"/>
            </a:xfrm>
            <a:prstGeom prst="rect">
              <a:avLst/>
            </a:prstGeom>
            <a:noFill/>
          </p:spPr>
          <p:txBody>
            <a:bodyPr wrap="square" rtlCol="0">
              <a:norm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grpSp>
        <p:nvGrpSpPr>
          <p:cNvPr id="39" name="组合 38">
            <a:extLst>
              <a:ext uri="{FF2B5EF4-FFF2-40B4-BE49-F238E27FC236}">
                <a16:creationId xmlns:a16="http://schemas.microsoft.com/office/drawing/2014/main" id="{BE8C5ADC-9168-4C23-99E7-A5D666040375}"/>
              </a:ext>
            </a:extLst>
          </p:cNvPr>
          <p:cNvGrpSpPr/>
          <p:nvPr/>
        </p:nvGrpSpPr>
        <p:grpSpPr>
          <a:xfrm>
            <a:off x="8854325" y="4372553"/>
            <a:ext cx="2421202" cy="1718044"/>
            <a:chOff x="8854325" y="4372553"/>
            <a:chExt cx="2421202" cy="1718044"/>
          </a:xfrm>
        </p:grpSpPr>
        <p:sp>
          <p:nvSpPr>
            <p:cNvPr id="14" name="文本框 13">
              <a:extLst>
                <a:ext uri="{FF2B5EF4-FFF2-40B4-BE49-F238E27FC236}">
                  <a16:creationId xmlns:a16="http://schemas.microsoft.com/office/drawing/2014/main" id="{CFB5FBEE-6F56-4DE4-BC90-3C5C482E7A89}"/>
                </a:ext>
              </a:extLst>
            </p:cNvPr>
            <p:cNvSpPr txBox="1"/>
            <p:nvPr/>
          </p:nvSpPr>
          <p:spPr>
            <a:xfrm>
              <a:off x="8854325" y="4372553"/>
              <a:ext cx="689122" cy="369332"/>
            </a:xfrm>
            <a:prstGeom prst="rect">
              <a:avLst/>
            </a:prstGeom>
            <a:noFill/>
          </p:spPr>
          <p:txBody>
            <a:bodyPr wrap="square" rtlCol="0">
              <a:spAutoFit/>
            </a:bodyPr>
            <a:lstStyle/>
            <a:p>
              <a:pPr algn="ctr"/>
              <a:r>
                <a:rPr lang="en-US" altLang="zh-CN" dirty="0">
                  <a:solidFill>
                    <a:schemeClr val="tx2"/>
                  </a:solidFill>
                  <a:latin typeface="+mj-lt"/>
                </a:rPr>
                <a:t>04</a:t>
              </a:r>
              <a:endParaRPr lang="zh-CN" altLang="en-US" dirty="0">
                <a:solidFill>
                  <a:schemeClr val="tx2"/>
                </a:solidFill>
                <a:latin typeface="+mj-lt"/>
              </a:endParaRPr>
            </a:p>
          </p:txBody>
        </p:sp>
        <p:sp>
          <p:nvSpPr>
            <p:cNvPr id="15" name="文本框 14">
              <a:extLst>
                <a:ext uri="{FF2B5EF4-FFF2-40B4-BE49-F238E27FC236}">
                  <a16:creationId xmlns:a16="http://schemas.microsoft.com/office/drawing/2014/main" id="{3A574227-C400-4896-A40E-61796892016B}"/>
                </a:ext>
              </a:extLst>
            </p:cNvPr>
            <p:cNvSpPr txBox="1"/>
            <p:nvPr/>
          </p:nvSpPr>
          <p:spPr>
            <a:xfrm>
              <a:off x="9366292" y="4372553"/>
              <a:ext cx="1516380" cy="369332"/>
            </a:xfrm>
            <a:prstGeom prst="rect">
              <a:avLst/>
            </a:prstGeom>
            <a:noFill/>
          </p:spPr>
          <p:txBody>
            <a:bodyPr wrap="square" rtlCol="0">
              <a:spAutoFit/>
            </a:bodyPr>
            <a:lstStyle/>
            <a:p>
              <a:pPr algn="ctr"/>
              <a:r>
                <a:rPr lang="zh-CN" altLang="en-US" dirty="0">
                  <a:solidFill>
                    <a:schemeClr val="tx2"/>
                  </a:solidFill>
                  <a:latin typeface="+mj-ea"/>
                  <a:ea typeface="+mj-ea"/>
                </a:rPr>
                <a:t>输入小标题</a:t>
              </a:r>
            </a:p>
          </p:txBody>
        </p:sp>
        <p:sp>
          <p:nvSpPr>
            <p:cNvPr id="20" name="文本框 19">
              <a:extLst>
                <a:ext uri="{FF2B5EF4-FFF2-40B4-BE49-F238E27FC236}">
                  <a16:creationId xmlns:a16="http://schemas.microsoft.com/office/drawing/2014/main" id="{9B921869-8B81-4756-A5D7-3F25C3AB1D68}"/>
                </a:ext>
              </a:extLst>
            </p:cNvPr>
            <p:cNvSpPr txBox="1"/>
            <p:nvPr/>
          </p:nvSpPr>
          <p:spPr>
            <a:xfrm>
              <a:off x="8961313" y="4718170"/>
              <a:ext cx="2314214" cy="1372427"/>
            </a:xfrm>
            <a:prstGeom prst="rect">
              <a:avLst/>
            </a:prstGeom>
            <a:noFill/>
          </p:spPr>
          <p:txBody>
            <a:bodyPr wrap="square" rtlCol="0">
              <a:normAutofit/>
            </a:bodyPr>
            <a:lstStyle/>
            <a:p>
              <a:pPr algn="just">
                <a:lnSpc>
                  <a:spcPct val="120000"/>
                </a:lnSpc>
              </a:pPr>
              <a:r>
                <a:rPr lang="zh-CN" altLang="en-US" sz="1400" dirty="0">
                  <a:solidFill>
                    <a:schemeClr val="tx2"/>
                  </a:solidFill>
                  <a:latin typeface="+mn-ea"/>
                </a:rPr>
                <a:t>请输入正文内容请输入正文内容请输入正文内容请输入正文内容请输入正文内容请输入正文内容请输入正文内容请</a:t>
              </a:r>
            </a:p>
          </p:txBody>
        </p:sp>
      </p:grpSp>
      <p:cxnSp>
        <p:nvCxnSpPr>
          <p:cNvPr id="21" name="直接连接符 20">
            <a:extLst>
              <a:ext uri="{FF2B5EF4-FFF2-40B4-BE49-F238E27FC236}">
                <a16:creationId xmlns:a16="http://schemas.microsoft.com/office/drawing/2014/main" id="{C351F9BF-0419-4AE9-B9B7-DE067F2F1552}"/>
              </a:ext>
            </a:extLst>
          </p:cNvPr>
          <p:cNvCxnSpPr/>
          <p:nvPr/>
        </p:nvCxnSpPr>
        <p:spPr>
          <a:xfrm>
            <a:off x="1041400" y="1905000"/>
            <a:ext cx="8676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箭头: V 形 21">
            <a:extLst>
              <a:ext uri="{FF2B5EF4-FFF2-40B4-BE49-F238E27FC236}">
                <a16:creationId xmlns:a16="http://schemas.microsoft.com/office/drawing/2014/main" id="{53EB5C24-2114-4C18-A805-89195799C652}"/>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箭头: V 形 22">
            <a:extLst>
              <a:ext uri="{FF2B5EF4-FFF2-40B4-BE49-F238E27FC236}">
                <a16:creationId xmlns:a16="http://schemas.microsoft.com/office/drawing/2014/main" id="{E7973AB8-220A-4724-A15B-AEDC76047092}"/>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箭头: V 形 23">
            <a:extLst>
              <a:ext uri="{FF2B5EF4-FFF2-40B4-BE49-F238E27FC236}">
                <a16:creationId xmlns:a16="http://schemas.microsoft.com/office/drawing/2014/main" id="{CAF55A90-5F17-4FD7-9CCE-259286DF3E71}"/>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6" name="组合 25">
            <a:extLst>
              <a:ext uri="{FF2B5EF4-FFF2-40B4-BE49-F238E27FC236}">
                <a16:creationId xmlns:a16="http://schemas.microsoft.com/office/drawing/2014/main" id="{DCFF917C-2D43-4ED0-AF35-5AC5ABFF1467}"/>
              </a:ext>
            </a:extLst>
          </p:cNvPr>
          <p:cNvGrpSpPr/>
          <p:nvPr/>
        </p:nvGrpSpPr>
        <p:grpSpPr>
          <a:xfrm>
            <a:off x="-106083" y="5339060"/>
            <a:ext cx="1329823" cy="1632704"/>
            <a:chOff x="-106083" y="5339060"/>
            <a:chExt cx="1329823" cy="1632704"/>
          </a:xfrm>
        </p:grpSpPr>
        <p:pic>
          <p:nvPicPr>
            <p:cNvPr id="27" name="图片 26">
              <a:extLst>
                <a:ext uri="{FF2B5EF4-FFF2-40B4-BE49-F238E27FC236}">
                  <a16:creationId xmlns:a16="http://schemas.microsoft.com/office/drawing/2014/main" id="{F9B1F365-DE56-483C-8B17-261D73F82FCA}"/>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281537" y="5514514"/>
              <a:ext cx="1632704" cy="1281796"/>
            </a:xfrm>
            <a:custGeom>
              <a:avLst/>
              <a:gdLst>
                <a:gd name="connsiteX0" fmla="*/ 1 w 1632704"/>
                <a:gd name="connsiteY0" fmla="*/ 0 h 1281796"/>
                <a:gd name="connsiteX1" fmla="*/ 1632704 w 1632704"/>
                <a:gd name="connsiteY1" fmla="*/ 0 h 1281796"/>
                <a:gd name="connsiteX2" fmla="*/ 1423728 w 1632704"/>
                <a:gd name="connsiteY2" fmla="*/ 1281796 h 1281796"/>
                <a:gd name="connsiteX3" fmla="*/ 0 w 1632704"/>
                <a:gd name="connsiteY3" fmla="*/ 1049681 h 1281796"/>
              </a:gdLst>
              <a:ahLst/>
              <a:cxnLst>
                <a:cxn ang="0">
                  <a:pos x="connsiteX0" y="connsiteY0"/>
                </a:cxn>
                <a:cxn ang="0">
                  <a:pos x="connsiteX1" y="connsiteY1"/>
                </a:cxn>
                <a:cxn ang="0">
                  <a:pos x="connsiteX2" y="connsiteY2"/>
                </a:cxn>
                <a:cxn ang="0">
                  <a:pos x="connsiteX3" y="connsiteY3"/>
                </a:cxn>
              </a:cxnLst>
              <a:rect l="l" t="t" r="r" b="b"/>
              <a:pathLst>
                <a:path w="1632704" h="1281796">
                  <a:moveTo>
                    <a:pt x="1" y="0"/>
                  </a:moveTo>
                  <a:lnTo>
                    <a:pt x="1632704" y="0"/>
                  </a:lnTo>
                  <a:lnTo>
                    <a:pt x="1423728" y="1281796"/>
                  </a:lnTo>
                  <a:lnTo>
                    <a:pt x="0" y="1049681"/>
                  </a:lnTo>
                  <a:close/>
                </a:path>
              </a:pathLst>
            </a:custGeom>
          </p:spPr>
        </p:pic>
        <p:pic>
          <p:nvPicPr>
            <p:cNvPr id="28" name="图片 27">
              <a:extLst>
                <a:ext uri="{FF2B5EF4-FFF2-40B4-BE49-F238E27FC236}">
                  <a16:creationId xmlns:a16="http://schemas.microsoft.com/office/drawing/2014/main" id="{A888A1B8-90FD-4A5F-A921-1499C91FB94F}"/>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178088" y="5919525"/>
              <a:ext cx="826052" cy="1265253"/>
            </a:xfrm>
            <a:custGeom>
              <a:avLst/>
              <a:gdLst>
                <a:gd name="connsiteX0" fmla="*/ 0 w 826052"/>
                <a:gd name="connsiteY0" fmla="*/ 0 h 1265253"/>
                <a:gd name="connsiteX1" fmla="*/ 826052 w 826052"/>
                <a:gd name="connsiteY1" fmla="*/ 0 h 1265253"/>
                <a:gd name="connsiteX2" fmla="*/ 619774 w 826052"/>
                <a:gd name="connsiteY2" fmla="*/ 1265253 h 1265253"/>
                <a:gd name="connsiteX3" fmla="*/ 1 w 826052"/>
                <a:gd name="connsiteY3" fmla="*/ 1164209 h 1265253"/>
              </a:gdLst>
              <a:ahLst/>
              <a:cxnLst>
                <a:cxn ang="0">
                  <a:pos x="connsiteX0" y="connsiteY0"/>
                </a:cxn>
                <a:cxn ang="0">
                  <a:pos x="connsiteX1" y="connsiteY1"/>
                </a:cxn>
                <a:cxn ang="0">
                  <a:pos x="connsiteX2" y="connsiteY2"/>
                </a:cxn>
                <a:cxn ang="0">
                  <a:pos x="connsiteX3" y="connsiteY3"/>
                </a:cxn>
              </a:cxnLst>
              <a:rect l="l" t="t" r="r" b="b"/>
              <a:pathLst>
                <a:path w="826052" h="1265253">
                  <a:moveTo>
                    <a:pt x="0" y="0"/>
                  </a:moveTo>
                  <a:lnTo>
                    <a:pt x="826052" y="0"/>
                  </a:lnTo>
                  <a:lnTo>
                    <a:pt x="619774" y="1265253"/>
                  </a:lnTo>
                  <a:lnTo>
                    <a:pt x="1" y="1164209"/>
                  </a:lnTo>
                  <a:close/>
                </a:path>
              </a:pathLst>
            </a:custGeom>
          </p:spPr>
        </p:pic>
      </p:grpSp>
      <p:pic>
        <p:nvPicPr>
          <p:cNvPr id="29" name="图片 28" descr="绿色的植物&#10;&#10;描述已自动生成">
            <a:extLst>
              <a:ext uri="{FF2B5EF4-FFF2-40B4-BE49-F238E27FC236}">
                <a16:creationId xmlns:a16="http://schemas.microsoft.com/office/drawing/2014/main" id="{283736AD-4EE4-436A-9998-8713D7C9C8D6}"/>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30" name="图片 29">
            <a:extLst>
              <a:ext uri="{FF2B5EF4-FFF2-40B4-BE49-F238E27FC236}">
                <a16:creationId xmlns:a16="http://schemas.microsoft.com/office/drawing/2014/main" id="{3F070249-8A2E-4C82-97AB-1D16BA257E3D}"/>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grpSp>
        <p:nvGrpSpPr>
          <p:cNvPr id="43" name="组合 42">
            <a:extLst>
              <a:ext uri="{FF2B5EF4-FFF2-40B4-BE49-F238E27FC236}">
                <a16:creationId xmlns:a16="http://schemas.microsoft.com/office/drawing/2014/main" id="{9F03B44D-83B3-4CA6-A084-AC98F11335D0}"/>
              </a:ext>
            </a:extLst>
          </p:cNvPr>
          <p:cNvGrpSpPr/>
          <p:nvPr/>
        </p:nvGrpSpPr>
        <p:grpSpPr>
          <a:xfrm>
            <a:off x="1248886" y="2365828"/>
            <a:ext cx="1857398" cy="1800000"/>
            <a:chOff x="1248886" y="2365828"/>
            <a:chExt cx="1857398" cy="1800000"/>
          </a:xfrm>
        </p:grpSpPr>
        <p:sp>
          <p:nvSpPr>
            <p:cNvPr id="3" name="椭圆 2">
              <a:extLst>
                <a:ext uri="{FF2B5EF4-FFF2-40B4-BE49-F238E27FC236}">
                  <a16:creationId xmlns:a16="http://schemas.microsoft.com/office/drawing/2014/main" id="{BD3AA12B-D158-4E46-B02B-2917AC1B2D9F}"/>
                </a:ext>
              </a:extLst>
            </p:cNvPr>
            <p:cNvSpPr>
              <a:spLocks noChangeAspect="1"/>
            </p:cNvSpPr>
            <p:nvPr/>
          </p:nvSpPr>
          <p:spPr>
            <a:xfrm>
              <a:off x="1306284" y="2365828"/>
              <a:ext cx="1800000" cy="180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8385AE07-D9C7-427C-8954-0F9DD9C56799}"/>
                </a:ext>
              </a:extLst>
            </p:cNvPr>
            <p:cNvSpPr txBox="1"/>
            <p:nvPr/>
          </p:nvSpPr>
          <p:spPr>
            <a:xfrm>
              <a:off x="1248886" y="2985169"/>
              <a:ext cx="1857398" cy="369332"/>
            </a:xfrm>
            <a:prstGeom prst="rect">
              <a:avLst/>
            </a:prstGeom>
            <a:noFill/>
          </p:spPr>
          <p:txBody>
            <a:bodyPr wrap="square" rtlCol="0">
              <a:spAutoFit/>
            </a:bodyPr>
            <a:lstStyle/>
            <a:p>
              <a:pPr algn="ctr"/>
              <a:r>
                <a:rPr lang="zh-CN" altLang="en-US" dirty="0">
                  <a:solidFill>
                    <a:schemeClr val="tx2"/>
                  </a:solidFill>
                  <a:latin typeface="+mj-ea"/>
                  <a:ea typeface="+mj-ea"/>
                </a:rPr>
                <a:t>可填充为图片</a:t>
              </a:r>
            </a:p>
          </p:txBody>
        </p:sp>
      </p:grpSp>
      <p:grpSp>
        <p:nvGrpSpPr>
          <p:cNvPr id="42" name="组合 41">
            <a:extLst>
              <a:ext uri="{FF2B5EF4-FFF2-40B4-BE49-F238E27FC236}">
                <a16:creationId xmlns:a16="http://schemas.microsoft.com/office/drawing/2014/main" id="{06727C1B-58E9-4671-BD24-5B3E18A5957A}"/>
              </a:ext>
            </a:extLst>
          </p:cNvPr>
          <p:cNvGrpSpPr/>
          <p:nvPr/>
        </p:nvGrpSpPr>
        <p:grpSpPr>
          <a:xfrm>
            <a:off x="3901372" y="2365828"/>
            <a:ext cx="1857398" cy="1800000"/>
            <a:chOff x="3901372" y="2365828"/>
            <a:chExt cx="1857398" cy="1800000"/>
          </a:xfrm>
        </p:grpSpPr>
        <p:sp>
          <p:nvSpPr>
            <p:cNvPr id="5" name="椭圆 4">
              <a:extLst>
                <a:ext uri="{FF2B5EF4-FFF2-40B4-BE49-F238E27FC236}">
                  <a16:creationId xmlns:a16="http://schemas.microsoft.com/office/drawing/2014/main" id="{904E43FE-32CF-405C-B859-F97161B2C8F2}"/>
                </a:ext>
              </a:extLst>
            </p:cNvPr>
            <p:cNvSpPr>
              <a:spLocks noChangeAspect="1"/>
            </p:cNvSpPr>
            <p:nvPr/>
          </p:nvSpPr>
          <p:spPr>
            <a:xfrm>
              <a:off x="3933370" y="2365828"/>
              <a:ext cx="1800000" cy="180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64DC1CB4-D4FE-45C0-8C76-A5494BBBD041}"/>
                </a:ext>
              </a:extLst>
            </p:cNvPr>
            <p:cNvSpPr txBox="1"/>
            <p:nvPr/>
          </p:nvSpPr>
          <p:spPr>
            <a:xfrm>
              <a:off x="3901372" y="2985169"/>
              <a:ext cx="1857398" cy="369332"/>
            </a:xfrm>
            <a:prstGeom prst="rect">
              <a:avLst/>
            </a:prstGeom>
            <a:noFill/>
          </p:spPr>
          <p:txBody>
            <a:bodyPr wrap="square" rtlCol="0">
              <a:spAutoFit/>
            </a:bodyPr>
            <a:lstStyle/>
            <a:p>
              <a:pPr algn="ctr"/>
              <a:r>
                <a:rPr lang="zh-CN" altLang="en-US" dirty="0">
                  <a:solidFill>
                    <a:schemeClr val="tx2"/>
                  </a:solidFill>
                  <a:latin typeface="+mj-ea"/>
                  <a:ea typeface="+mj-ea"/>
                </a:rPr>
                <a:t>可填充为图片</a:t>
              </a:r>
            </a:p>
          </p:txBody>
        </p:sp>
      </p:grpSp>
      <p:grpSp>
        <p:nvGrpSpPr>
          <p:cNvPr id="40" name="组合 39">
            <a:extLst>
              <a:ext uri="{FF2B5EF4-FFF2-40B4-BE49-F238E27FC236}">
                <a16:creationId xmlns:a16="http://schemas.microsoft.com/office/drawing/2014/main" id="{919DC4F9-2D72-4F44-8082-6CFD78C0E087}"/>
              </a:ext>
            </a:extLst>
          </p:cNvPr>
          <p:cNvGrpSpPr/>
          <p:nvPr/>
        </p:nvGrpSpPr>
        <p:grpSpPr>
          <a:xfrm>
            <a:off x="9184572" y="2365828"/>
            <a:ext cx="1857398" cy="1800000"/>
            <a:chOff x="9184572" y="2365828"/>
            <a:chExt cx="1857398" cy="1800000"/>
          </a:xfrm>
        </p:grpSpPr>
        <p:sp>
          <p:nvSpPr>
            <p:cNvPr id="7" name="椭圆 6">
              <a:extLst>
                <a:ext uri="{FF2B5EF4-FFF2-40B4-BE49-F238E27FC236}">
                  <a16:creationId xmlns:a16="http://schemas.microsoft.com/office/drawing/2014/main" id="{9EF1F5C5-04DB-4E2D-8ED2-87F3A1C5F779}"/>
                </a:ext>
              </a:extLst>
            </p:cNvPr>
            <p:cNvSpPr>
              <a:spLocks noChangeAspect="1"/>
            </p:cNvSpPr>
            <p:nvPr/>
          </p:nvSpPr>
          <p:spPr>
            <a:xfrm>
              <a:off x="9187542" y="2365828"/>
              <a:ext cx="1800000" cy="180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D0FBC16B-E47B-4B3D-8A36-11A54E2B92CC}"/>
                </a:ext>
              </a:extLst>
            </p:cNvPr>
            <p:cNvSpPr txBox="1"/>
            <p:nvPr/>
          </p:nvSpPr>
          <p:spPr>
            <a:xfrm>
              <a:off x="9184572" y="2985169"/>
              <a:ext cx="1857398" cy="369332"/>
            </a:xfrm>
            <a:prstGeom prst="rect">
              <a:avLst/>
            </a:prstGeom>
            <a:noFill/>
          </p:spPr>
          <p:txBody>
            <a:bodyPr wrap="square" rtlCol="0">
              <a:spAutoFit/>
            </a:bodyPr>
            <a:lstStyle/>
            <a:p>
              <a:pPr algn="ctr"/>
              <a:r>
                <a:rPr lang="zh-CN" altLang="en-US" dirty="0">
                  <a:solidFill>
                    <a:schemeClr val="tx2"/>
                  </a:solidFill>
                  <a:latin typeface="+mj-ea"/>
                  <a:ea typeface="+mj-ea"/>
                </a:rPr>
                <a:t>可填充为图片</a:t>
              </a:r>
            </a:p>
          </p:txBody>
        </p:sp>
      </p:grpSp>
      <p:grpSp>
        <p:nvGrpSpPr>
          <p:cNvPr id="41" name="组合 40">
            <a:extLst>
              <a:ext uri="{FF2B5EF4-FFF2-40B4-BE49-F238E27FC236}">
                <a16:creationId xmlns:a16="http://schemas.microsoft.com/office/drawing/2014/main" id="{4FF45544-BD2E-4FEB-9F9C-56F983EDC1BC}"/>
              </a:ext>
            </a:extLst>
          </p:cNvPr>
          <p:cNvGrpSpPr/>
          <p:nvPr/>
        </p:nvGrpSpPr>
        <p:grpSpPr>
          <a:xfrm>
            <a:off x="6532086" y="2365828"/>
            <a:ext cx="1857398" cy="1800000"/>
            <a:chOff x="6532086" y="2365828"/>
            <a:chExt cx="1857398" cy="1800000"/>
          </a:xfrm>
        </p:grpSpPr>
        <p:sp>
          <p:nvSpPr>
            <p:cNvPr id="6" name="椭圆 5">
              <a:extLst>
                <a:ext uri="{FF2B5EF4-FFF2-40B4-BE49-F238E27FC236}">
                  <a16:creationId xmlns:a16="http://schemas.microsoft.com/office/drawing/2014/main" id="{402EB4D4-6E22-4447-A316-F33FFBD459AE}"/>
                </a:ext>
              </a:extLst>
            </p:cNvPr>
            <p:cNvSpPr>
              <a:spLocks noChangeAspect="1"/>
            </p:cNvSpPr>
            <p:nvPr/>
          </p:nvSpPr>
          <p:spPr>
            <a:xfrm>
              <a:off x="6560456" y="2365828"/>
              <a:ext cx="1800000" cy="180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171F5915-B795-4F9F-BF5C-87104C9492CF}"/>
                </a:ext>
              </a:extLst>
            </p:cNvPr>
            <p:cNvSpPr txBox="1"/>
            <p:nvPr/>
          </p:nvSpPr>
          <p:spPr>
            <a:xfrm>
              <a:off x="6532086" y="2985169"/>
              <a:ext cx="1857398" cy="369332"/>
            </a:xfrm>
            <a:prstGeom prst="rect">
              <a:avLst/>
            </a:prstGeom>
            <a:noFill/>
          </p:spPr>
          <p:txBody>
            <a:bodyPr wrap="square" rtlCol="0">
              <a:spAutoFit/>
            </a:bodyPr>
            <a:lstStyle/>
            <a:p>
              <a:pPr algn="ctr"/>
              <a:r>
                <a:rPr lang="zh-CN" altLang="en-US" dirty="0">
                  <a:solidFill>
                    <a:schemeClr val="tx2"/>
                  </a:solidFill>
                  <a:latin typeface="+mj-ea"/>
                  <a:ea typeface="+mj-ea"/>
                </a:rPr>
                <a:t>可填充为图片</a:t>
              </a:r>
            </a:p>
          </p:txBody>
        </p:sp>
      </p:grpSp>
    </p:spTree>
    <p:extLst>
      <p:ext uri="{BB962C8B-B14F-4D97-AF65-F5344CB8AC3E}">
        <p14:creationId xmlns:p14="http://schemas.microsoft.com/office/powerpoint/2010/main" val="26355636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1000"/>
                                        <p:tgtEl>
                                          <p:spTgt spid="41"/>
                                        </p:tgtEl>
                                      </p:cBhvr>
                                    </p:animEffect>
                                    <p:anim calcmode="lin" valueType="num">
                                      <p:cBhvr>
                                        <p:cTn id="54" dur="1000" fill="hold"/>
                                        <p:tgtEl>
                                          <p:spTgt spid="41"/>
                                        </p:tgtEl>
                                        <p:attrNameLst>
                                          <p:attrName>ppt_x</p:attrName>
                                        </p:attrNameLst>
                                      </p:cBhvr>
                                      <p:tavLst>
                                        <p:tav tm="0">
                                          <p:val>
                                            <p:strVal val="#ppt_x"/>
                                          </p:val>
                                        </p:tav>
                                        <p:tav tm="100000">
                                          <p:val>
                                            <p:strVal val="#ppt_x"/>
                                          </p:val>
                                        </p:tav>
                                      </p:tavLst>
                                    </p:anim>
                                    <p:anim calcmode="lin" valueType="num">
                                      <p:cBhvr>
                                        <p:cTn id="55" dur="1000" fill="hold"/>
                                        <p:tgtEl>
                                          <p:spTgt spid="41"/>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childTnLst>
                          </p:cTn>
                        </p:par>
                        <p:par>
                          <p:cTn id="61" fill="hold">
                            <p:stCondLst>
                              <p:cond delay="4500"/>
                            </p:stCondLst>
                            <p:childTnLst>
                              <p:par>
                                <p:cTn id="62" presetID="42" presetClass="entr" presetSubtype="0" fill="hold"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1000"/>
                                        <p:tgtEl>
                                          <p:spTgt spid="40"/>
                                        </p:tgtEl>
                                      </p:cBhvr>
                                    </p:animEffect>
                                    <p:anim calcmode="lin" valueType="num">
                                      <p:cBhvr>
                                        <p:cTn id="70" dur="1000" fill="hold"/>
                                        <p:tgtEl>
                                          <p:spTgt spid="40"/>
                                        </p:tgtEl>
                                        <p:attrNameLst>
                                          <p:attrName>ppt_x</p:attrName>
                                        </p:attrNameLst>
                                      </p:cBhvr>
                                      <p:tavLst>
                                        <p:tav tm="0">
                                          <p:val>
                                            <p:strVal val="#ppt_x"/>
                                          </p:val>
                                        </p:tav>
                                        <p:tav tm="100000">
                                          <p:val>
                                            <p:strVal val="#ppt_x"/>
                                          </p:val>
                                        </p:tav>
                                      </p:tavLst>
                                    </p:anim>
                                    <p:anim calcmode="lin" valueType="num">
                                      <p:cBhvr>
                                        <p:cTn id="7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3" name="图片 42" descr="图片包含 桌子, 游戏机, 女人, 钟表&#10;&#10;描述已自动生成">
            <a:extLst>
              <a:ext uri="{FF2B5EF4-FFF2-40B4-BE49-F238E27FC236}">
                <a16:creationId xmlns:a16="http://schemas.microsoft.com/office/drawing/2014/main" id="{C59EBF30-7A65-430B-9FAA-E7662BD56074}"/>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22" name="组合 21">
            <a:extLst>
              <a:ext uri="{FF2B5EF4-FFF2-40B4-BE49-F238E27FC236}">
                <a16:creationId xmlns:a16="http://schemas.microsoft.com/office/drawing/2014/main" id="{3FD1BEAD-7A9F-4DA5-A4CC-F7ABBFA66B19}"/>
              </a:ext>
            </a:extLst>
          </p:cNvPr>
          <p:cNvGrpSpPr/>
          <p:nvPr/>
        </p:nvGrpSpPr>
        <p:grpSpPr>
          <a:xfrm>
            <a:off x="4261483" y="1051560"/>
            <a:ext cx="2509290" cy="1675461"/>
            <a:chOff x="4261483" y="1051560"/>
            <a:chExt cx="2509290" cy="1675461"/>
          </a:xfrm>
        </p:grpSpPr>
        <p:sp>
          <p:nvSpPr>
            <p:cNvPr id="3" name="Freeform: Shape 3">
              <a:extLst>
                <a:ext uri="{FF2B5EF4-FFF2-40B4-BE49-F238E27FC236}">
                  <a16:creationId xmlns:a16="http://schemas.microsoft.com/office/drawing/2014/main" id="{DFB1D448-D0A8-4348-993C-2B7253A7F348}"/>
                </a:ext>
              </a:extLst>
            </p:cNvPr>
            <p:cNvSpPr/>
            <p:nvPr/>
          </p:nvSpPr>
          <p:spPr>
            <a:xfrm>
              <a:off x="4261483" y="1051560"/>
              <a:ext cx="2509290" cy="1675461"/>
            </a:xfrm>
            <a:custGeom>
              <a:avLst/>
              <a:gdLst>
                <a:gd name="connsiteX0" fmla="*/ 1670280 w 1681507"/>
                <a:gd name="connsiteY0" fmla="*/ 449662 h 1122748"/>
                <a:gd name="connsiteX1" fmla="*/ 1267960 w 1681507"/>
                <a:gd name="connsiteY1" fmla="*/ 13703 h 1122748"/>
                <a:gd name="connsiteX2" fmla="*/ 1194524 w 1681507"/>
                <a:gd name="connsiteY2" fmla="*/ 42407 h 1122748"/>
                <a:gd name="connsiteX3" fmla="*/ 1194524 w 1681507"/>
                <a:gd name="connsiteY3" fmla="*/ 135584 h 1122748"/>
                <a:gd name="connsiteX4" fmla="*/ 0 w 1681507"/>
                <a:gd name="connsiteY4" fmla="*/ 883252 h 1122748"/>
                <a:gd name="connsiteX5" fmla="*/ 299746 w 1681507"/>
                <a:gd name="connsiteY5" fmla="*/ 745381 h 1122748"/>
                <a:gd name="connsiteX6" fmla="*/ 348467 w 1681507"/>
                <a:gd name="connsiteY6" fmla="*/ 734721 h 1122748"/>
                <a:gd name="connsiteX7" fmla="*/ 450172 w 1681507"/>
                <a:gd name="connsiteY7" fmla="*/ 794260 h 1122748"/>
                <a:gd name="connsiteX8" fmla="*/ 634473 w 1681507"/>
                <a:gd name="connsiteY8" fmla="*/ 1122749 h 1122748"/>
                <a:gd name="connsiteX9" fmla="*/ 1194563 w 1681507"/>
                <a:gd name="connsiteY9" fmla="*/ 803617 h 1122748"/>
                <a:gd name="connsiteX10" fmla="*/ 1194563 w 1681507"/>
                <a:gd name="connsiteY10" fmla="*/ 914285 h 1122748"/>
                <a:gd name="connsiteX11" fmla="*/ 1267999 w 1681507"/>
                <a:gd name="connsiteY11" fmla="*/ 942988 h 1122748"/>
                <a:gd name="connsiteX12" fmla="*/ 1670319 w 1681507"/>
                <a:gd name="connsiteY12" fmla="*/ 507029 h 1122748"/>
                <a:gd name="connsiteX13" fmla="*/ 1670280 w 1681507"/>
                <a:gd name="connsiteY13" fmla="*/ 449662 h 112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81507" h="1122748">
                  <a:moveTo>
                    <a:pt x="1670280" y="449662"/>
                  </a:moveTo>
                  <a:lnTo>
                    <a:pt x="1267960" y="13703"/>
                  </a:lnTo>
                  <a:cubicBezTo>
                    <a:pt x="1241823" y="-14605"/>
                    <a:pt x="1194524" y="3872"/>
                    <a:pt x="1194524" y="42407"/>
                  </a:cubicBezTo>
                  <a:lnTo>
                    <a:pt x="1194524" y="135584"/>
                  </a:lnTo>
                  <a:cubicBezTo>
                    <a:pt x="677035" y="155680"/>
                    <a:pt x="230890" y="453058"/>
                    <a:pt x="0" y="883252"/>
                  </a:cubicBezTo>
                  <a:lnTo>
                    <a:pt x="299746" y="745381"/>
                  </a:lnTo>
                  <a:cubicBezTo>
                    <a:pt x="315144" y="738314"/>
                    <a:pt x="331529" y="734721"/>
                    <a:pt x="348467" y="734721"/>
                  </a:cubicBezTo>
                  <a:cubicBezTo>
                    <a:pt x="390594" y="734721"/>
                    <a:pt x="429562" y="757542"/>
                    <a:pt x="450172" y="794260"/>
                  </a:cubicBezTo>
                  <a:lnTo>
                    <a:pt x="634473" y="1122749"/>
                  </a:lnTo>
                  <a:cubicBezTo>
                    <a:pt x="760302" y="942869"/>
                    <a:pt x="962726" y="820713"/>
                    <a:pt x="1194563" y="803617"/>
                  </a:cubicBezTo>
                  <a:lnTo>
                    <a:pt x="1194563" y="914285"/>
                  </a:lnTo>
                  <a:cubicBezTo>
                    <a:pt x="1194563" y="952819"/>
                    <a:pt x="1241862" y="971336"/>
                    <a:pt x="1267999" y="942988"/>
                  </a:cubicBezTo>
                  <a:lnTo>
                    <a:pt x="1670319" y="507029"/>
                  </a:lnTo>
                  <a:cubicBezTo>
                    <a:pt x="1685244" y="490881"/>
                    <a:pt x="1685244" y="465889"/>
                    <a:pt x="1670280" y="449662"/>
                  </a:cubicBezTo>
                  <a:close/>
                </a:path>
              </a:pathLst>
            </a:custGeom>
            <a:gradFill flip="none" rotWithShape="1">
              <a:gsLst>
                <a:gs pos="0">
                  <a:schemeClr val="accent5"/>
                </a:gs>
                <a:gs pos="100000">
                  <a:schemeClr val="accent1"/>
                </a:gs>
              </a:gsLst>
              <a:lin ang="0" scaled="1"/>
              <a:tileRect/>
            </a:gradFill>
            <a:ln w="6350">
              <a:solidFill>
                <a:schemeClr val="accent1">
                  <a:alpha val="70000"/>
                </a:schemeClr>
              </a:solidFill>
            </a:ln>
          </p:spPr>
          <p:txBody>
            <a:bodyPr/>
            <a:lstStyle/>
            <a:p>
              <a:endParaRPr lang="en-US" dirty="0"/>
            </a:p>
          </p:txBody>
        </p:sp>
        <p:sp>
          <p:nvSpPr>
            <p:cNvPr id="23" name="文本框 22">
              <a:extLst>
                <a:ext uri="{FF2B5EF4-FFF2-40B4-BE49-F238E27FC236}">
                  <a16:creationId xmlns:a16="http://schemas.microsoft.com/office/drawing/2014/main" id="{A6280B6A-B90F-4689-92F0-7E4B9390FC78}"/>
                </a:ext>
              </a:extLst>
            </p:cNvPr>
            <p:cNvSpPr txBox="1"/>
            <p:nvPr/>
          </p:nvSpPr>
          <p:spPr>
            <a:xfrm>
              <a:off x="5278057" y="1685950"/>
              <a:ext cx="550151" cy="461665"/>
            </a:xfrm>
            <a:prstGeom prst="rect">
              <a:avLst/>
            </a:prstGeom>
            <a:noFill/>
          </p:spPr>
          <p:txBody>
            <a:bodyPr wrap="none" rtlCol="0">
              <a:spAutoFit/>
            </a:bodyPr>
            <a:lstStyle/>
            <a:p>
              <a:r>
                <a:rPr lang="en-US" altLang="zh-CN" sz="2400" dirty="0">
                  <a:solidFill>
                    <a:schemeClr val="accent2">
                      <a:lumMod val="75000"/>
                    </a:schemeClr>
                  </a:solidFill>
                  <a:latin typeface="+mj-ea"/>
                  <a:ea typeface="+mj-ea"/>
                </a:rPr>
                <a:t>01</a:t>
              </a:r>
              <a:endParaRPr lang="zh-CN" altLang="en-US" sz="2400" dirty="0">
                <a:solidFill>
                  <a:schemeClr val="accent2">
                    <a:lumMod val="75000"/>
                  </a:schemeClr>
                </a:solidFill>
                <a:latin typeface="+mj-ea"/>
                <a:ea typeface="+mj-ea"/>
              </a:endParaRPr>
            </a:p>
          </p:txBody>
        </p:sp>
      </p:grpSp>
      <p:grpSp>
        <p:nvGrpSpPr>
          <p:cNvPr id="51" name="组合 50">
            <a:extLst>
              <a:ext uri="{FF2B5EF4-FFF2-40B4-BE49-F238E27FC236}">
                <a16:creationId xmlns:a16="http://schemas.microsoft.com/office/drawing/2014/main" id="{FC5BCB33-C014-4B9B-A86C-A8E567CA21CD}"/>
              </a:ext>
            </a:extLst>
          </p:cNvPr>
          <p:cNvGrpSpPr/>
          <p:nvPr/>
        </p:nvGrpSpPr>
        <p:grpSpPr>
          <a:xfrm>
            <a:off x="3914075" y="2258828"/>
            <a:ext cx="1363982" cy="2576052"/>
            <a:chOff x="3914075" y="2258828"/>
            <a:chExt cx="1363982" cy="2576052"/>
          </a:xfrm>
        </p:grpSpPr>
        <p:sp>
          <p:nvSpPr>
            <p:cNvPr id="4" name="Freeform: Shape 4">
              <a:extLst>
                <a:ext uri="{FF2B5EF4-FFF2-40B4-BE49-F238E27FC236}">
                  <a16:creationId xmlns:a16="http://schemas.microsoft.com/office/drawing/2014/main" id="{EEC6F464-68D7-485C-8A68-EF585E1BF177}"/>
                </a:ext>
              </a:extLst>
            </p:cNvPr>
            <p:cNvSpPr/>
            <p:nvPr/>
          </p:nvSpPr>
          <p:spPr>
            <a:xfrm>
              <a:off x="3914075" y="2258828"/>
              <a:ext cx="1363982" cy="2576052"/>
            </a:xfrm>
            <a:custGeom>
              <a:avLst/>
              <a:gdLst>
                <a:gd name="connsiteX0" fmla="*/ 858470 w 914021"/>
                <a:gd name="connsiteY0" fmla="*/ 599947 h 1726246"/>
                <a:gd name="connsiteX1" fmla="*/ 908454 w 914021"/>
                <a:gd name="connsiteY1" fmla="*/ 538948 h 1726246"/>
                <a:gd name="connsiteX2" fmla="*/ 618183 w 914021"/>
                <a:gd name="connsiteY2" fmla="*/ 21617 h 1726246"/>
                <a:gd name="connsiteX3" fmla="*/ 563580 w 914021"/>
                <a:gd name="connsiteY3" fmla="*/ 3889 h 1726246"/>
                <a:gd name="connsiteX4" fmla="*/ 24653 w 914021"/>
                <a:gd name="connsiteY4" fmla="*/ 251796 h 1726246"/>
                <a:gd name="connsiteX5" fmla="*/ 29272 w 914021"/>
                <a:gd name="connsiteY5" fmla="*/ 330523 h 1726246"/>
                <a:gd name="connsiteX6" fmla="*/ 117711 w 914021"/>
                <a:gd name="connsiteY6" fmla="*/ 359266 h 1726246"/>
                <a:gd name="connsiteX7" fmla="*/ 64687 w 914021"/>
                <a:gd name="connsiteY7" fmla="*/ 744135 h 1726246"/>
                <a:gd name="connsiteX8" fmla="*/ 459861 w 914021"/>
                <a:gd name="connsiteY8" fmla="*/ 1726246 h 1726246"/>
                <a:gd name="connsiteX9" fmla="*/ 421366 w 914021"/>
                <a:gd name="connsiteY9" fmla="*/ 1398744 h 1726246"/>
                <a:gd name="connsiteX10" fmla="*/ 514306 w 914021"/>
                <a:gd name="connsiteY10" fmla="*/ 1270823 h 1726246"/>
                <a:gd name="connsiteX11" fmla="*/ 883659 w 914021"/>
                <a:gd name="connsiteY11" fmla="*/ 1197031 h 1726246"/>
                <a:gd name="connsiteX12" fmla="*/ 731575 w 914021"/>
                <a:gd name="connsiteY12" fmla="*/ 744135 h 1726246"/>
                <a:gd name="connsiteX13" fmla="*/ 753132 w 914021"/>
                <a:gd name="connsiteY13" fmla="*/ 565755 h 1726246"/>
                <a:gd name="connsiteX14" fmla="*/ 858470 w 914021"/>
                <a:gd name="connsiteY14" fmla="*/ 599947 h 172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4021" h="1726246">
                  <a:moveTo>
                    <a:pt x="858470" y="599947"/>
                  </a:moveTo>
                  <a:cubicBezTo>
                    <a:pt x="895109" y="611870"/>
                    <a:pt x="927326" y="572586"/>
                    <a:pt x="908454" y="538948"/>
                  </a:cubicBezTo>
                  <a:lnTo>
                    <a:pt x="618183" y="21617"/>
                  </a:lnTo>
                  <a:cubicBezTo>
                    <a:pt x="607405" y="2389"/>
                    <a:pt x="583597" y="-5349"/>
                    <a:pt x="563580" y="3889"/>
                  </a:cubicBezTo>
                  <a:lnTo>
                    <a:pt x="24653" y="251796"/>
                  </a:lnTo>
                  <a:cubicBezTo>
                    <a:pt x="-10368" y="267904"/>
                    <a:pt x="-7407" y="318599"/>
                    <a:pt x="29272" y="330523"/>
                  </a:cubicBezTo>
                  <a:lnTo>
                    <a:pt x="117711" y="359266"/>
                  </a:lnTo>
                  <a:cubicBezTo>
                    <a:pt x="83283" y="481659"/>
                    <a:pt x="64687" y="610725"/>
                    <a:pt x="64687" y="744135"/>
                  </a:cubicBezTo>
                  <a:cubicBezTo>
                    <a:pt x="64687" y="1125371"/>
                    <a:pt x="215153" y="1471390"/>
                    <a:pt x="459861" y="1726246"/>
                  </a:cubicBezTo>
                  <a:lnTo>
                    <a:pt x="421366" y="1398744"/>
                  </a:lnTo>
                  <a:cubicBezTo>
                    <a:pt x="414339" y="1338811"/>
                    <a:pt x="455163" y="1282628"/>
                    <a:pt x="514306" y="1270823"/>
                  </a:cubicBezTo>
                  <a:lnTo>
                    <a:pt x="883659" y="1197031"/>
                  </a:lnTo>
                  <a:cubicBezTo>
                    <a:pt x="788311" y="1071084"/>
                    <a:pt x="731575" y="914301"/>
                    <a:pt x="731575" y="744135"/>
                  </a:cubicBezTo>
                  <a:cubicBezTo>
                    <a:pt x="731575" y="682622"/>
                    <a:pt x="739195" y="622926"/>
                    <a:pt x="753132" y="565755"/>
                  </a:cubicBezTo>
                  <a:lnTo>
                    <a:pt x="858470" y="599947"/>
                  </a:lnTo>
                  <a:close/>
                </a:path>
              </a:pathLst>
            </a:custGeom>
            <a:gradFill flip="none" rotWithShape="1">
              <a:gsLst>
                <a:gs pos="0">
                  <a:schemeClr val="accent5"/>
                </a:gs>
                <a:gs pos="100000">
                  <a:schemeClr val="accent1"/>
                </a:gs>
              </a:gsLst>
              <a:lin ang="16200000" scaled="1"/>
              <a:tileRect/>
            </a:gradFill>
            <a:ln w="6350">
              <a:solidFill>
                <a:schemeClr val="accent1">
                  <a:alpha val="70000"/>
                </a:schemeClr>
              </a:solidFill>
            </a:ln>
          </p:spPr>
          <p:txBody>
            <a:bodyPr/>
            <a:lstStyle/>
            <a:p>
              <a:endParaRPr lang="en-US" dirty="0"/>
            </a:p>
          </p:txBody>
        </p:sp>
        <p:sp>
          <p:nvSpPr>
            <p:cNvPr id="26" name="文本框 25">
              <a:extLst>
                <a:ext uri="{FF2B5EF4-FFF2-40B4-BE49-F238E27FC236}">
                  <a16:creationId xmlns:a16="http://schemas.microsoft.com/office/drawing/2014/main" id="{7598861F-68A9-4D66-B854-86BFE391B141}"/>
                </a:ext>
              </a:extLst>
            </p:cNvPr>
            <p:cNvSpPr txBox="1"/>
            <p:nvPr/>
          </p:nvSpPr>
          <p:spPr>
            <a:xfrm>
              <a:off x="4257490" y="3000022"/>
              <a:ext cx="601447" cy="461665"/>
            </a:xfrm>
            <a:prstGeom prst="rect">
              <a:avLst/>
            </a:prstGeom>
            <a:noFill/>
          </p:spPr>
          <p:txBody>
            <a:bodyPr wrap="none" rtlCol="0">
              <a:spAutoFit/>
            </a:bodyPr>
            <a:lstStyle/>
            <a:p>
              <a:r>
                <a:rPr lang="en-US" altLang="zh-CN" sz="2400" dirty="0">
                  <a:solidFill>
                    <a:schemeClr val="accent2">
                      <a:lumMod val="75000"/>
                    </a:schemeClr>
                  </a:solidFill>
                  <a:latin typeface="+mj-ea"/>
                  <a:ea typeface="+mj-ea"/>
                </a:rPr>
                <a:t>05</a:t>
              </a:r>
              <a:endParaRPr lang="zh-CN" altLang="en-US" sz="2400" dirty="0">
                <a:solidFill>
                  <a:schemeClr val="accent2">
                    <a:lumMod val="75000"/>
                  </a:schemeClr>
                </a:solidFill>
                <a:latin typeface="+mj-ea"/>
                <a:ea typeface="+mj-ea"/>
              </a:endParaRPr>
            </a:p>
          </p:txBody>
        </p:sp>
      </p:grpSp>
      <p:grpSp>
        <p:nvGrpSpPr>
          <p:cNvPr id="50" name="组合 49">
            <a:extLst>
              <a:ext uri="{FF2B5EF4-FFF2-40B4-BE49-F238E27FC236}">
                <a16:creationId xmlns:a16="http://schemas.microsoft.com/office/drawing/2014/main" id="{FFFF64BB-A34E-434D-BEA1-66EE15ADAE8E}"/>
              </a:ext>
            </a:extLst>
          </p:cNvPr>
          <p:cNvGrpSpPr/>
          <p:nvPr/>
        </p:nvGrpSpPr>
        <p:grpSpPr>
          <a:xfrm>
            <a:off x="4652442" y="4089202"/>
            <a:ext cx="2397462" cy="1397198"/>
            <a:chOff x="4652442" y="4089202"/>
            <a:chExt cx="2397462" cy="1397198"/>
          </a:xfrm>
        </p:grpSpPr>
        <p:sp>
          <p:nvSpPr>
            <p:cNvPr id="5" name="Freeform: Shape 5">
              <a:extLst>
                <a:ext uri="{FF2B5EF4-FFF2-40B4-BE49-F238E27FC236}">
                  <a16:creationId xmlns:a16="http://schemas.microsoft.com/office/drawing/2014/main" id="{0057D0FB-5B81-4081-A7AA-F853E32FCCB1}"/>
                </a:ext>
              </a:extLst>
            </p:cNvPr>
            <p:cNvSpPr/>
            <p:nvPr/>
          </p:nvSpPr>
          <p:spPr>
            <a:xfrm>
              <a:off x="4652442" y="4089202"/>
              <a:ext cx="2397462" cy="1397198"/>
            </a:xfrm>
            <a:custGeom>
              <a:avLst/>
              <a:gdLst>
                <a:gd name="connsiteX0" fmla="*/ 1606571 w 1606570"/>
                <a:gd name="connsiteY0" fmla="*/ 794501 h 936280"/>
                <a:gd name="connsiteX1" fmla="*/ 1282938 w 1606570"/>
                <a:gd name="connsiteY1" fmla="*/ 729830 h 936280"/>
                <a:gd name="connsiteX2" fmla="*/ 1189998 w 1606570"/>
                <a:gd name="connsiteY2" fmla="*/ 601908 h 936280"/>
                <a:gd name="connsiteX3" fmla="*/ 1233941 w 1606570"/>
                <a:gd name="connsiteY3" fmla="*/ 228094 h 936280"/>
                <a:gd name="connsiteX4" fmla="*/ 988522 w 1606570"/>
                <a:gd name="connsiteY4" fmla="*/ 269313 h 936280"/>
                <a:gd name="connsiteX5" fmla="*/ 593151 w 1606570"/>
                <a:gd name="connsiteY5" fmla="*/ 156987 h 936280"/>
                <a:gd name="connsiteX6" fmla="*/ 658335 w 1606570"/>
                <a:gd name="connsiteY6" fmla="*/ 67284 h 936280"/>
                <a:gd name="connsiteX7" fmla="*/ 615774 w 1606570"/>
                <a:gd name="connsiteY7" fmla="*/ 876 h 936280"/>
                <a:gd name="connsiteX8" fmla="*/ 34048 w 1606570"/>
                <a:gd name="connsiteY8" fmla="*/ 117110 h 936280"/>
                <a:gd name="connsiteX9" fmla="*/ 291 w 1606570"/>
                <a:gd name="connsiteY9" fmla="*/ 163581 h 936280"/>
                <a:gd name="connsiteX10" fmla="*/ 69542 w 1606570"/>
                <a:gd name="connsiteY10" fmla="*/ 752729 h 936280"/>
                <a:gd name="connsiteX11" fmla="*/ 145821 w 1606570"/>
                <a:gd name="connsiteY11" fmla="*/ 772667 h 936280"/>
                <a:gd name="connsiteX12" fmla="*/ 200701 w 1606570"/>
                <a:gd name="connsiteY12" fmla="*/ 697178 h 936280"/>
                <a:gd name="connsiteX13" fmla="*/ 988522 w 1606570"/>
                <a:gd name="connsiteY13" fmla="*/ 936280 h 936280"/>
                <a:gd name="connsiteX14" fmla="*/ 1606571 w 1606570"/>
                <a:gd name="connsiteY14" fmla="*/ 794501 h 93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6570" h="936280">
                  <a:moveTo>
                    <a:pt x="1606571" y="794501"/>
                  </a:moveTo>
                  <a:lnTo>
                    <a:pt x="1282938" y="729830"/>
                  </a:lnTo>
                  <a:cubicBezTo>
                    <a:pt x="1223755" y="718025"/>
                    <a:pt x="1182931" y="661802"/>
                    <a:pt x="1189998" y="601908"/>
                  </a:cubicBezTo>
                  <a:lnTo>
                    <a:pt x="1233941" y="228094"/>
                  </a:lnTo>
                  <a:cubicBezTo>
                    <a:pt x="1157030" y="254705"/>
                    <a:pt x="1074514" y="269313"/>
                    <a:pt x="988522" y="269313"/>
                  </a:cubicBezTo>
                  <a:cubicBezTo>
                    <a:pt x="843466" y="269313"/>
                    <a:pt x="708003" y="228173"/>
                    <a:pt x="593151" y="156987"/>
                  </a:cubicBezTo>
                  <a:lnTo>
                    <a:pt x="658335" y="67284"/>
                  </a:lnTo>
                  <a:cubicBezTo>
                    <a:pt x="680998" y="36094"/>
                    <a:pt x="653597" y="-6665"/>
                    <a:pt x="615774" y="876"/>
                  </a:cubicBezTo>
                  <a:lnTo>
                    <a:pt x="34048" y="117110"/>
                  </a:lnTo>
                  <a:cubicBezTo>
                    <a:pt x="12412" y="121414"/>
                    <a:pt x="-2276" y="141668"/>
                    <a:pt x="291" y="163581"/>
                  </a:cubicBezTo>
                  <a:lnTo>
                    <a:pt x="69542" y="752729"/>
                  </a:lnTo>
                  <a:cubicBezTo>
                    <a:pt x="74043" y="791027"/>
                    <a:pt x="123198" y="803858"/>
                    <a:pt x="145821" y="772667"/>
                  </a:cubicBezTo>
                  <a:lnTo>
                    <a:pt x="200701" y="697178"/>
                  </a:lnTo>
                  <a:cubicBezTo>
                    <a:pt x="426102" y="848038"/>
                    <a:pt x="696948" y="936280"/>
                    <a:pt x="988522" y="936280"/>
                  </a:cubicBezTo>
                  <a:cubicBezTo>
                    <a:pt x="1210134" y="936241"/>
                    <a:pt x="1419743" y="885151"/>
                    <a:pt x="1606571" y="794501"/>
                  </a:cubicBezTo>
                  <a:close/>
                </a:path>
              </a:pathLst>
            </a:custGeom>
            <a:gradFill flip="none" rotWithShape="1">
              <a:gsLst>
                <a:gs pos="0">
                  <a:schemeClr val="accent5"/>
                </a:gs>
                <a:gs pos="100000">
                  <a:schemeClr val="accent1"/>
                </a:gs>
              </a:gsLst>
              <a:lin ang="10800000" scaled="1"/>
              <a:tileRect/>
            </a:gradFill>
            <a:ln w="6350">
              <a:solidFill>
                <a:schemeClr val="accent1">
                  <a:alpha val="70000"/>
                </a:schemeClr>
              </a:solidFill>
            </a:ln>
          </p:spPr>
          <p:txBody>
            <a:bodyPr/>
            <a:lstStyle/>
            <a:p>
              <a:endParaRPr lang="en-US" dirty="0"/>
            </a:p>
          </p:txBody>
        </p:sp>
        <p:sp>
          <p:nvSpPr>
            <p:cNvPr id="27" name="文本框 26">
              <a:extLst>
                <a:ext uri="{FF2B5EF4-FFF2-40B4-BE49-F238E27FC236}">
                  <a16:creationId xmlns:a16="http://schemas.microsoft.com/office/drawing/2014/main" id="{EFD0BC56-AD6E-4DE8-90B4-81AF036B8EF0}"/>
                </a:ext>
              </a:extLst>
            </p:cNvPr>
            <p:cNvSpPr txBox="1"/>
            <p:nvPr/>
          </p:nvSpPr>
          <p:spPr>
            <a:xfrm>
              <a:off x="5315820" y="4658121"/>
              <a:ext cx="601447" cy="461665"/>
            </a:xfrm>
            <a:prstGeom prst="rect">
              <a:avLst/>
            </a:prstGeom>
            <a:noFill/>
          </p:spPr>
          <p:txBody>
            <a:bodyPr wrap="none" rtlCol="0">
              <a:spAutoFit/>
            </a:bodyPr>
            <a:lstStyle/>
            <a:p>
              <a:r>
                <a:rPr lang="en-US" altLang="zh-CN" sz="2400" dirty="0">
                  <a:solidFill>
                    <a:schemeClr val="accent2">
                      <a:lumMod val="75000"/>
                    </a:schemeClr>
                  </a:solidFill>
                  <a:latin typeface="+mj-ea"/>
                  <a:ea typeface="+mj-ea"/>
                </a:rPr>
                <a:t>04</a:t>
              </a:r>
              <a:endParaRPr lang="zh-CN" altLang="en-US" sz="2400" dirty="0">
                <a:solidFill>
                  <a:schemeClr val="accent2">
                    <a:lumMod val="75000"/>
                  </a:schemeClr>
                </a:solidFill>
                <a:latin typeface="+mj-ea"/>
                <a:ea typeface="+mj-ea"/>
              </a:endParaRPr>
            </a:p>
          </p:txBody>
        </p:sp>
      </p:grpSp>
      <p:grpSp>
        <p:nvGrpSpPr>
          <p:cNvPr id="49" name="组合 48">
            <a:extLst>
              <a:ext uri="{FF2B5EF4-FFF2-40B4-BE49-F238E27FC236}">
                <a16:creationId xmlns:a16="http://schemas.microsoft.com/office/drawing/2014/main" id="{692CE373-78D2-4360-8D07-7D4FA4BFEFF8}"/>
              </a:ext>
            </a:extLst>
          </p:cNvPr>
          <p:cNvGrpSpPr/>
          <p:nvPr/>
        </p:nvGrpSpPr>
        <p:grpSpPr>
          <a:xfrm>
            <a:off x="6537887" y="3081121"/>
            <a:ext cx="1706764" cy="2163370"/>
            <a:chOff x="6537887" y="3081121"/>
            <a:chExt cx="1706764" cy="2163370"/>
          </a:xfrm>
        </p:grpSpPr>
        <p:sp>
          <p:nvSpPr>
            <p:cNvPr id="6" name="Freeform: Shape 6">
              <a:extLst>
                <a:ext uri="{FF2B5EF4-FFF2-40B4-BE49-F238E27FC236}">
                  <a16:creationId xmlns:a16="http://schemas.microsoft.com/office/drawing/2014/main" id="{51B492E2-7157-492C-AE2A-1334EFE6134E}"/>
                </a:ext>
              </a:extLst>
            </p:cNvPr>
            <p:cNvSpPr/>
            <p:nvPr/>
          </p:nvSpPr>
          <p:spPr>
            <a:xfrm>
              <a:off x="6537887" y="3081121"/>
              <a:ext cx="1706764" cy="2163370"/>
            </a:xfrm>
            <a:custGeom>
              <a:avLst/>
              <a:gdLst>
                <a:gd name="connsiteX0" fmla="*/ 1143725 w 1143724"/>
                <a:gd name="connsiteY0" fmla="*/ 193106 h 1449702"/>
                <a:gd name="connsiteX1" fmla="*/ 1130420 w 1143724"/>
                <a:gd name="connsiteY1" fmla="*/ 0 h 1449702"/>
                <a:gd name="connsiteX2" fmla="*/ 968978 w 1143724"/>
                <a:gd name="connsiteY2" fmla="*/ 287704 h 1449702"/>
                <a:gd name="connsiteX3" fmla="*/ 867273 w 1143724"/>
                <a:gd name="connsiteY3" fmla="*/ 347243 h 1449702"/>
                <a:gd name="connsiteX4" fmla="*/ 818592 w 1143724"/>
                <a:gd name="connsiteY4" fmla="*/ 336583 h 1449702"/>
                <a:gd name="connsiteX5" fmla="*/ 476560 w 1143724"/>
                <a:gd name="connsiteY5" fmla="*/ 179248 h 1449702"/>
                <a:gd name="connsiteX6" fmla="*/ 476798 w 1143724"/>
                <a:gd name="connsiteY6" fmla="*/ 193145 h 1449702"/>
                <a:gd name="connsiteX7" fmla="*/ 210769 w 1143724"/>
                <a:gd name="connsiteY7" fmla="*/ 766462 h 1449702"/>
                <a:gd name="connsiteX8" fmla="*/ 145781 w 1143724"/>
                <a:gd name="connsiteY8" fmla="*/ 677035 h 1449702"/>
                <a:gd name="connsiteX9" fmla="*/ 69503 w 1143724"/>
                <a:gd name="connsiteY9" fmla="*/ 696974 h 1449702"/>
                <a:gd name="connsiteX10" fmla="*/ 291 w 1143724"/>
                <a:gd name="connsiteY10" fmla="*/ 1286122 h 1449702"/>
                <a:gd name="connsiteX11" fmla="*/ 34048 w 1143724"/>
                <a:gd name="connsiteY11" fmla="*/ 1332592 h 1449702"/>
                <a:gd name="connsiteX12" fmla="*/ 615774 w 1143724"/>
                <a:gd name="connsiteY12" fmla="*/ 1448827 h 1449702"/>
                <a:gd name="connsiteX13" fmla="*/ 658335 w 1143724"/>
                <a:gd name="connsiteY13" fmla="*/ 1382418 h 1449702"/>
                <a:gd name="connsiteX14" fmla="*/ 603574 w 1143724"/>
                <a:gd name="connsiteY14" fmla="*/ 1307047 h 1449702"/>
                <a:gd name="connsiteX15" fmla="*/ 1143725 w 1143724"/>
                <a:gd name="connsiteY15" fmla="*/ 193106 h 14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43724" h="1449702">
                  <a:moveTo>
                    <a:pt x="1143725" y="193106"/>
                  </a:moveTo>
                  <a:cubicBezTo>
                    <a:pt x="1143725" y="127566"/>
                    <a:pt x="1139027" y="63171"/>
                    <a:pt x="1130420" y="0"/>
                  </a:cubicBezTo>
                  <a:lnTo>
                    <a:pt x="968978" y="287704"/>
                  </a:lnTo>
                  <a:cubicBezTo>
                    <a:pt x="948369" y="324423"/>
                    <a:pt x="909400" y="347243"/>
                    <a:pt x="867273" y="347243"/>
                  </a:cubicBezTo>
                  <a:cubicBezTo>
                    <a:pt x="850375" y="347243"/>
                    <a:pt x="833990" y="343650"/>
                    <a:pt x="818592" y="336583"/>
                  </a:cubicBezTo>
                  <a:lnTo>
                    <a:pt x="476560" y="179248"/>
                  </a:lnTo>
                  <a:cubicBezTo>
                    <a:pt x="476639" y="183867"/>
                    <a:pt x="476798" y="188486"/>
                    <a:pt x="476798" y="193145"/>
                  </a:cubicBezTo>
                  <a:cubicBezTo>
                    <a:pt x="476798" y="423048"/>
                    <a:pt x="373394" y="628591"/>
                    <a:pt x="210769" y="766462"/>
                  </a:cubicBezTo>
                  <a:lnTo>
                    <a:pt x="145781" y="677035"/>
                  </a:lnTo>
                  <a:cubicBezTo>
                    <a:pt x="123119" y="645845"/>
                    <a:pt x="73964" y="658715"/>
                    <a:pt x="69503" y="696974"/>
                  </a:cubicBezTo>
                  <a:lnTo>
                    <a:pt x="291" y="1286122"/>
                  </a:lnTo>
                  <a:cubicBezTo>
                    <a:pt x="-2276" y="1308034"/>
                    <a:pt x="12412" y="1328249"/>
                    <a:pt x="34048" y="1332592"/>
                  </a:cubicBezTo>
                  <a:lnTo>
                    <a:pt x="615774" y="1448827"/>
                  </a:lnTo>
                  <a:cubicBezTo>
                    <a:pt x="653557" y="1456368"/>
                    <a:pt x="680958" y="1413609"/>
                    <a:pt x="658335" y="1382418"/>
                  </a:cubicBezTo>
                  <a:lnTo>
                    <a:pt x="603574" y="1307047"/>
                  </a:lnTo>
                  <a:cubicBezTo>
                    <a:pt x="932536" y="1047217"/>
                    <a:pt x="1143725" y="644858"/>
                    <a:pt x="1143725" y="193106"/>
                  </a:cubicBezTo>
                  <a:close/>
                </a:path>
              </a:pathLst>
            </a:custGeom>
            <a:gradFill flip="none" rotWithShape="1">
              <a:gsLst>
                <a:gs pos="0">
                  <a:schemeClr val="accent5"/>
                </a:gs>
                <a:gs pos="100000">
                  <a:schemeClr val="accent1"/>
                </a:gs>
              </a:gsLst>
              <a:lin ang="8100000" scaled="1"/>
              <a:tileRect/>
            </a:gradFill>
            <a:ln w="6350">
              <a:solidFill>
                <a:schemeClr val="accent1">
                  <a:alpha val="70000"/>
                </a:schemeClr>
              </a:solidFill>
            </a:ln>
          </p:spPr>
          <p:txBody>
            <a:bodyPr/>
            <a:lstStyle/>
            <a:p>
              <a:endParaRPr lang="en-US" dirty="0"/>
            </a:p>
          </p:txBody>
        </p:sp>
        <p:sp>
          <p:nvSpPr>
            <p:cNvPr id="28" name="文本框 27">
              <a:extLst>
                <a:ext uri="{FF2B5EF4-FFF2-40B4-BE49-F238E27FC236}">
                  <a16:creationId xmlns:a16="http://schemas.microsoft.com/office/drawing/2014/main" id="{1D71E88C-838D-45C8-9CB9-E103617EB353}"/>
                </a:ext>
              </a:extLst>
            </p:cNvPr>
            <p:cNvSpPr txBox="1"/>
            <p:nvPr/>
          </p:nvSpPr>
          <p:spPr>
            <a:xfrm>
              <a:off x="7147903" y="4122334"/>
              <a:ext cx="601447" cy="461665"/>
            </a:xfrm>
            <a:prstGeom prst="rect">
              <a:avLst/>
            </a:prstGeom>
            <a:noFill/>
          </p:spPr>
          <p:txBody>
            <a:bodyPr wrap="none" rtlCol="0">
              <a:spAutoFit/>
            </a:bodyPr>
            <a:lstStyle/>
            <a:p>
              <a:r>
                <a:rPr lang="en-US" altLang="zh-CN" sz="2400" dirty="0">
                  <a:solidFill>
                    <a:schemeClr val="accent2">
                      <a:lumMod val="75000"/>
                    </a:schemeClr>
                  </a:solidFill>
                  <a:latin typeface="+mj-ea"/>
                  <a:ea typeface="+mj-ea"/>
                </a:rPr>
                <a:t>03</a:t>
              </a:r>
              <a:endParaRPr lang="zh-CN" altLang="en-US" sz="2400" dirty="0">
                <a:solidFill>
                  <a:schemeClr val="accent2">
                    <a:lumMod val="75000"/>
                  </a:schemeClr>
                </a:solidFill>
                <a:latin typeface="+mj-ea"/>
                <a:ea typeface="+mj-ea"/>
              </a:endParaRPr>
            </a:p>
          </p:txBody>
        </p:sp>
      </p:grpSp>
      <p:grpSp>
        <p:nvGrpSpPr>
          <p:cNvPr id="48" name="组合 47">
            <a:extLst>
              <a:ext uri="{FF2B5EF4-FFF2-40B4-BE49-F238E27FC236}">
                <a16:creationId xmlns:a16="http://schemas.microsoft.com/office/drawing/2014/main" id="{218807EE-8845-475C-B0ED-2B45308B2646}"/>
              </a:ext>
            </a:extLst>
          </p:cNvPr>
          <p:cNvGrpSpPr/>
          <p:nvPr/>
        </p:nvGrpSpPr>
        <p:grpSpPr>
          <a:xfrm>
            <a:off x="6454417" y="1285352"/>
            <a:ext cx="1874308" cy="2203100"/>
            <a:chOff x="6454417" y="1285352"/>
            <a:chExt cx="1874308" cy="2203100"/>
          </a:xfrm>
        </p:grpSpPr>
        <p:sp>
          <p:nvSpPr>
            <p:cNvPr id="2" name="Freeform: Shape 2">
              <a:extLst>
                <a:ext uri="{FF2B5EF4-FFF2-40B4-BE49-F238E27FC236}">
                  <a16:creationId xmlns:a16="http://schemas.microsoft.com/office/drawing/2014/main" id="{0D6A4693-BAD5-4388-9741-DC950A6820BB}"/>
                </a:ext>
              </a:extLst>
            </p:cNvPr>
            <p:cNvSpPr/>
            <p:nvPr/>
          </p:nvSpPr>
          <p:spPr>
            <a:xfrm>
              <a:off x="6454417" y="1285352"/>
              <a:ext cx="1874308" cy="2203100"/>
            </a:xfrm>
            <a:custGeom>
              <a:avLst/>
              <a:gdLst>
                <a:gd name="connsiteX0" fmla="*/ 1200446 w 1255997"/>
                <a:gd name="connsiteY0" fmla="*/ 876419 h 1476325"/>
                <a:gd name="connsiteX1" fmla="*/ 1112086 w 1255997"/>
                <a:gd name="connsiteY1" fmla="*/ 905122 h 1476325"/>
                <a:gd name="connsiteX2" fmla="*/ 31388 w 1255997"/>
                <a:gd name="connsiteY2" fmla="*/ 0 h 1476325"/>
                <a:gd name="connsiteX3" fmla="*/ 255329 w 1255997"/>
                <a:gd name="connsiteY3" fmla="*/ 242656 h 1476325"/>
                <a:gd name="connsiteX4" fmla="*/ 255329 w 1255997"/>
                <a:gd name="connsiteY4" fmla="*/ 400780 h 1476325"/>
                <a:gd name="connsiteX5" fmla="*/ 0 w 1255997"/>
                <a:gd name="connsiteY5" fmla="*/ 677469 h 1476325"/>
                <a:gd name="connsiteX6" fmla="*/ 476506 w 1255997"/>
                <a:gd name="connsiteY6" fmla="*/ 1111612 h 1476325"/>
                <a:gd name="connsiteX7" fmla="*/ 371248 w 1255997"/>
                <a:gd name="connsiteY7" fmla="*/ 1145803 h 1476325"/>
                <a:gd name="connsiteX8" fmla="*/ 366629 w 1255997"/>
                <a:gd name="connsiteY8" fmla="*/ 1224530 h 1476325"/>
                <a:gd name="connsiteX9" fmla="*/ 905556 w 1255997"/>
                <a:gd name="connsiteY9" fmla="*/ 1472437 h 1476325"/>
                <a:gd name="connsiteX10" fmla="*/ 960159 w 1255997"/>
                <a:gd name="connsiteY10" fmla="*/ 1454709 h 1476325"/>
                <a:gd name="connsiteX11" fmla="*/ 1250430 w 1255997"/>
                <a:gd name="connsiteY11" fmla="*/ 937378 h 1476325"/>
                <a:gd name="connsiteX12" fmla="*/ 1200446 w 1255997"/>
                <a:gd name="connsiteY12" fmla="*/ 876419 h 14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5997" h="1476325">
                  <a:moveTo>
                    <a:pt x="1200446" y="876419"/>
                  </a:moveTo>
                  <a:lnTo>
                    <a:pt x="1112086" y="905122"/>
                  </a:lnTo>
                  <a:cubicBezTo>
                    <a:pt x="940182" y="439552"/>
                    <a:pt x="531110" y="88992"/>
                    <a:pt x="31388" y="0"/>
                  </a:cubicBezTo>
                  <a:lnTo>
                    <a:pt x="255329" y="242656"/>
                  </a:lnTo>
                  <a:cubicBezTo>
                    <a:pt x="296233" y="286994"/>
                    <a:pt x="296233" y="356442"/>
                    <a:pt x="255329" y="400780"/>
                  </a:cubicBezTo>
                  <a:lnTo>
                    <a:pt x="0" y="677469"/>
                  </a:lnTo>
                  <a:cubicBezTo>
                    <a:pt x="216518" y="743325"/>
                    <a:pt x="391463" y="904214"/>
                    <a:pt x="476506" y="1111612"/>
                  </a:cubicBezTo>
                  <a:lnTo>
                    <a:pt x="371248" y="1145803"/>
                  </a:lnTo>
                  <a:cubicBezTo>
                    <a:pt x="334609" y="1157727"/>
                    <a:pt x="331608" y="1208422"/>
                    <a:pt x="366629" y="1224530"/>
                  </a:cubicBezTo>
                  <a:lnTo>
                    <a:pt x="905556" y="1472437"/>
                  </a:lnTo>
                  <a:cubicBezTo>
                    <a:pt x="925613" y="1481675"/>
                    <a:pt x="949381" y="1473937"/>
                    <a:pt x="960159" y="1454709"/>
                  </a:cubicBezTo>
                  <a:lnTo>
                    <a:pt x="1250430" y="937378"/>
                  </a:lnTo>
                  <a:cubicBezTo>
                    <a:pt x="1269302" y="903779"/>
                    <a:pt x="1237085" y="864495"/>
                    <a:pt x="1200446" y="876419"/>
                  </a:cubicBezTo>
                  <a:close/>
                </a:path>
              </a:pathLst>
            </a:custGeom>
            <a:gradFill flip="none" rotWithShape="1">
              <a:gsLst>
                <a:gs pos="0">
                  <a:schemeClr val="accent5"/>
                </a:gs>
                <a:gs pos="100000">
                  <a:schemeClr val="accent1"/>
                </a:gs>
              </a:gsLst>
              <a:lin ang="5400000" scaled="1"/>
              <a:tileRect/>
            </a:gradFill>
            <a:ln w="6350">
              <a:solidFill>
                <a:schemeClr val="accent1">
                  <a:alpha val="70000"/>
                </a:schemeClr>
              </a:solidFill>
            </a:ln>
          </p:spPr>
          <p:txBody>
            <a:bodyPr/>
            <a:lstStyle/>
            <a:p>
              <a:endParaRPr lang="en-US" dirty="0"/>
            </a:p>
          </p:txBody>
        </p:sp>
        <p:sp>
          <p:nvSpPr>
            <p:cNvPr id="29" name="文本框 28">
              <a:extLst>
                <a:ext uri="{FF2B5EF4-FFF2-40B4-BE49-F238E27FC236}">
                  <a16:creationId xmlns:a16="http://schemas.microsoft.com/office/drawing/2014/main" id="{DAD69893-E8A6-48DE-A2C7-6A7B826B2EBC}"/>
                </a:ext>
              </a:extLst>
            </p:cNvPr>
            <p:cNvSpPr txBox="1"/>
            <p:nvPr/>
          </p:nvSpPr>
          <p:spPr>
            <a:xfrm>
              <a:off x="7063079" y="2118689"/>
              <a:ext cx="601447" cy="461665"/>
            </a:xfrm>
            <a:prstGeom prst="rect">
              <a:avLst/>
            </a:prstGeom>
            <a:noFill/>
          </p:spPr>
          <p:txBody>
            <a:bodyPr wrap="none" rtlCol="0">
              <a:spAutoFit/>
            </a:bodyPr>
            <a:lstStyle/>
            <a:p>
              <a:r>
                <a:rPr lang="en-US" altLang="zh-CN" sz="2400" dirty="0">
                  <a:solidFill>
                    <a:schemeClr val="accent2">
                      <a:lumMod val="75000"/>
                    </a:schemeClr>
                  </a:solidFill>
                  <a:latin typeface="+mj-ea"/>
                  <a:ea typeface="+mj-ea"/>
                </a:rPr>
                <a:t>02</a:t>
              </a:r>
              <a:endParaRPr lang="zh-CN" altLang="en-US" sz="2400" dirty="0">
                <a:solidFill>
                  <a:schemeClr val="accent2">
                    <a:lumMod val="75000"/>
                  </a:schemeClr>
                </a:solidFill>
                <a:latin typeface="+mj-ea"/>
                <a:ea typeface="+mj-ea"/>
              </a:endParaRPr>
            </a:p>
          </p:txBody>
        </p:sp>
      </p:grpSp>
      <p:sp>
        <p:nvSpPr>
          <p:cNvPr id="24" name="文本框 23">
            <a:extLst>
              <a:ext uri="{FF2B5EF4-FFF2-40B4-BE49-F238E27FC236}">
                <a16:creationId xmlns:a16="http://schemas.microsoft.com/office/drawing/2014/main" id="{C9C5DADE-EFE9-4358-8570-6E43CBEABA41}"/>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未来计划</a:t>
            </a:r>
          </a:p>
        </p:txBody>
      </p:sp>
      <p:sp>
        <p:nvSpPr>
          <p:cNvPr id="35" name="箭头: V 形 34">
            <a:extLst>
              <a:ext uri="{FF2B5EF4-FFF2-40B4-BE49-F238E27FC236}">
                <a16:creationId xmlns:a16="http://schemas.microsoft.com/office/drawing/2014/main" id="{A4D95295-476D-4EE6-BF6E-BDA358086494}"/>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箭头: V 形 35">
            <a:extLst>
              <a:ext uri="{FF2B5EF4-FFF2-40B4-BE49-F238E27FC236}">
                <a16:creationId xmlns:a16="http://schemas.microsoft.com/office/drawing/2014/main" id="{6AF8432F-4082-4043-BACF-EBFD30AEB2A8}"/>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箭头: V 形 36">
            <a:extLst>
              <a:ext uri="{FF2B5EF4-FFF2-40B4-BE49-F238E27FC236}">
                <a16:creationId xmlns:a16="http://schemas.microsoft.com/office/drawing/2014/main" id="{B55190CD-AAA5-411F-9641-9701CC5B2588}"/>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4" name="图片 43" descr="绿色的植物&#10;&#10;描述已自动生成">
            <a:extLst>
              <a:ext uri="{FF2B5EF4-FFF2-40B4-BE49-F238E27FC236}">
                <a16:creationId xmlns:a16="http://schemas.microsoft.com/office/drawing/2014/main" id="{DA946E81-17DA-4D3C-9AE5-4F2409CB2530}"/>
              </a:ext>
            </a:extLst>
          </p:cNvPr>
          <p:cNvPicPr>
            <a:picLocks noChangeAspect="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4410157">
            <a:off x="9084805" y="3704390"/>
            <a:ext cx="2772108" cy="4158162"/>
          </a:xfrm>
          <a:custGeom>
            <a:avLst/>
            <a:gdLst>
              <a:gd name="connsiteX0" fmla="*/ 2772108 w 2772108"/>
              <a:gd name="connsiteY0" fmla="*/ 4158162 h 4158162"/>
              <a:gd name="connsiteX1" fmla="*/ 1551822 w 2772108"/>
              <a:gd name="connsiteY1" fmla="*/ 4158162 h 4158162"/>
              <a:gd name="connsiteX2" fmla="*/ 0 w 2772108"/>
              <a:gd name="connsiteY2" fmla="*/ 3268320 h 4158162"/>
              <a:gd name="connsiteX3" fmla="*/ 0 w 2772108"/>
              <a:gd name="connsiteY3" fmla="*/ 2336140 h 4158162"/>
              <a:gd name="connsiteX4" fmla="*/ 1339584 w 2772108"/>
              <a:gd name="connsiteY4" fmla="*/ 0 h 4158162"/>
              <a:gd name="connsiteX5" fmla="*/ 2772108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4158162"/>
                </a:moveTo>
                <a:lnTo>
                  <a:pt x="1551822" y="4158162"/>
                </a:lnTo>
                <a:lnTo>
                  <a:pt x="0" y="3268320"/>
                </a:lnTo>
                <a:lnTo>
                  <a:pt x="0" y="2336140"/>
                </a:lnTo>
                <a:lnTo>
                  <a:pt x="1339584" y="0"/>
                </a:lnTo>
                <a:lnTo>
                  <a:pt x="2772108" y="0"/>
                </a:lnTo>
                <a:close/>
              </a:path>
            </a:pathLst>
          </a:custGeom>
          <a:effectLst>
            <a:outerShdw blurRad="127000" dist="254000" sx="102000" sy="102000" algn="ctr" rotWithShape="0">
              <a:schemeClr val="accent1">
                <a:lumMod val="75000"/>
                <a:alpha val="20000"/>
              </a:schemeClr>
            </a:outerShdw>
          </a:effectLst>
        </p:spPr>
      </p:pic>
      <p:pic>
        <p:nvPicPr>
          <p:cNvPr id="41" name="图片 40" descr="绿色的植物&#10;&#10;描述已自动生成">
            <a:extLst>
              <a:ext uri="{FF2B5EF4-FFF2-40B4-BE49-F238E27FC236}">
                <a16:creationId xmlns:a16="http://schemas.microsoft.com/office/drawing/2014/main" id="{472F900F-70DC-4BA3-A49B-B5835FAF4FE5}"/>
              </a:ext>
            </a:extLst>
          </p:cNvPr>
          <p:cNvPicPr>
            <a:picLocks noChangeAspect="1"/>
          </p:cNvPicPr>
          <p:nvPr/>
        </p:nvPicPr>
        <p:blipFill>
          <a:blip r:embed="rId5"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45" name="图片 44" descr="绿色的植物&#10;&#10;描述已自动生成">
            <a:extLst>
              <a:ext uri="{FF2B5EF4-FFF2-40B4-BE49-F238E27FC236}">
                <a16:creationId xmlns:a16="http://schemas.microsoft.com/office/drawing/2014/main" id="{23F30A1F-A350-4A71-901B-D413B9FFF9D6}"/>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8951175">
            <a:off x="-144066" y="4391407"/>
            <a:ext cx="2243632" cy="3365448"/>
          </a:xfrm>
          <a:custGeom>
            <a:avLst/>
            <a:gdLst>
              <a:gd name="connsiteX0" fmla="*/ 2772108 w 2772108"/>
              <a:gd name="connsiteY0" fmla="*/ 0 h 4158162"/>
              <a:gd name="connsiteX1" fmla="*/ 2772108 w 2772108"/>
              <a:gd name="connsiteY1" fmla="*/ 4158162 h 4158162"/>
              <a:gd name="connsiteX2" fmla="*/ 2132781 w 2772108"/>
              <a:gd name="connsiteY2" fmla="*/ 4158162 h 4158162"/>
              <a:gd name="connsiteX3" fmla="*/ 0 w 2772108"/>
              <a:gd name="connsiteY3" fmla="*/ 2087952 h 4158162"/>
              <a:gd name="connsiteX4" fmla="*/ 0 w 2772108"/>
              <a:gd name="connsiteY4" fmla="*/ 1778374 h 4158162"/>
              <a:gd name="connsiteX5" fmla="*/ 1726201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0"/>
                </a:moveTo>
                <a:lnTo>
                  <a:pt x="2772108" y="4158162"/>
                </a:lnTo>
                <a:lnTo>
                  <a:pt x="2132781" y="4158162"/>
                </a:lnTo>
                <a:lnTo>
                  <a:pt x="0" y="2087952"/>
                </a:lnTo>
                <a:lnTo>
                  <a:pt x="0" y="1778374"/>
                </a:lnTo>
                <a:lnTo>
                  <a:pt x="1726201" y="0"/>
                </a:lnTo>
                <a:close/>
              </a:path>
            </a:pathLst>
          </a:custGeom>
          <a:effectLst>
            <a:outerShdw blurRad="127000" dist="254000" sx="102000" sy="102000" algn="ctr" rotWithShape="0">
              <a:schemeClr val="accent2">
                <a:lumMod val="50000"/>
                <a:alpha val="20000"/>
              </a:schemeClr>
            </a:outerShdw>
          </a:effectLst>
        </p:spPr>
      </p:pic>
      <p:grpSp>
        <p:nvGrpSpPr>
          <p:cNvPr id="21" name="组合 20">
            <a:extLst>
              <a:ext uri="{FF2B5EF4-FFF2-40B4-BE49-F238E27FC236}">
                <a16:creationId xmlns:a16="http://schemas.microsoft.com/office/drawing/2014/main" id="{23A72DF7-3433-4D76-BBB5-DFDB5DA1E256}"/>
              </a:ext>
            </a:extLst>
          </p:cNvPr>
          <p:cNvGrpSpPr/>
          <p:nvPr/>
        </p:nvGrpSpPr>
        <p:grpSpPr>
          <a:xfrm>
            <a:off x="8101013" y="1340151"/>
            <a:ext cx="3486970" cy="1274462"/>
            <a:chOff x="8101013" y="1340151"/>
            <a:chExt cx="3486970" cy="1274462"/>
          </a:xfrm>
        </p:grpSpPr>
        <p:sp>
          <p:nvSpPr>
            <p:cNvPr id="30" name="文本框 29">
              <a:extLst>
                <a:ext uri="{FF2B5EF4-FFF2-40B4-BE49-F238E27FC236}">
                  <a16:creationId xmlns:a16="http://schemas.microsoft.com/office/drawing/2014/main" id="{CFBD533A-8130-4017-8307-CA405CAFAB96}"/>
                </a:ext>
              </a:extLst>
            </p:cNvPr>
            <p:cNvSpPr txBox="1"/>
            <p:nvPr/>
          </p:nvSpPr>
          <p:spPr>
            <a:xfrm>
              <a:off x="8487868" y="1340151"/>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8" name="任意多边形: 形状 7">
              <a:extLst>
                <a:ext uri="{FF2B5EF4-FFF2-40B4-BE49-F238E27FC236}">
                  <a16:creationId xmlns:a16="http://schemas.microsoft.com/office/drawing/2014/main" id="{EB08B661-13EF-4C23-B2EE-774F68B595FA}"/>
                </a:ext>
              </a:extLst>
            </p:cNvPr>
            <p:cNvSpPr/>
            <p:nvPr/>
          </p:nvSpPr>
          <p:spPr>
            <a:xfrm>
              <a:off x="8101013" y="2195513"/>
              <a:ext cx="2957512" cy="419100"/>
            </a:xfrm>
            <a:custGeom>
              <a:avLst/>
              <a:gdLst>
                <a:gd name="connsiteX0" fmla="*/ 0 w 2957512"/>
                <a:gd name="connsiteY0" fmla="*/ 419100 h 419100"/>
                <a:gd name="connsiteX1" fmla="*/ 419100 w 2957512"/>
                <a:gd name="connsiteY1" fmla="*/ 0 h 419100"/>
                <a:gd name="connsiteX2" fmla="*/ 2957512 w 2957512"/>
                <a:gd name="connsiteY2" fmla="*/ 0 h 419100"/>
              </a:gdLst>
              <a:ahLst/>
              <a:cxnLst>
                <a:cxn ang="0">
                  <a:pos x="connsiteX0" y="connsiteY0"/>
                </a:cxn>
                <a:cxn ang="0">
                  <a:pos x="connsiteX1" y="connsiteY1"/>
                </a:cxn>
                <a:cxn ang="0">
                  <a:pos x="connsiteX2" y="connsiteY2"/>
                </a:cxn>
              </a:cxnLst>
              <a:rect l="l" t="t" r="r" b="b"/>
              <a:pathLst>
                <a:path w="2957512" h="419100">
                  <a:moveTo>
                    <a:pt x="0" y="419100"/>
                  </a:moveTo>
                  <a:lnTo>
                    <a:pt x="419100" y="0"/>
                  </a:lnTo>
                  <a:lnTo>
                    <a:pt x="2957512" y="0"/>
                  </a:lnTo>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5977D78C-93B4-41BE-B917-2ECEA8AB7C61}"/>
              </a:ext>
            </a:extLst>
          </p:cNvPr>
          <p:cNvGrpSpPr/>
          <p:nvPr/>
        </p:nvGrpSpPr>
        <p:grpSpPr>
          <a:xfrm>
            <a:off x="8148638" y="3525443"/>
            <a:ext cx="3439345" cy="855362"/>
            <a:chOff x="8148638" y="3525443"/>
            <a:chExt cx="3439345" cy="855362"/>
          </a:xfrm>
        </p:grpSpPr>
        <p:sp>
          <p:nvSpPr>
            <p:cNvPr id="32" name="文本框 31">
              <a:extLst>
                <a:ext uri="{FF2B5EF4-FFF2-40B4-BE49-F238E27FC236}">
                  <a16:creationId xmlns:a16="http://schemas.microsoft.com/office/drawing/2014/main" id="{C2583F30-F5A6-48A9-BF8B-2D3EECEB3D79}"/>
                </a:ext>
              </a:extLst>
            </p:cNvPr>
            <p:cNvSpPr txBox="1"/>
            <p:nvPr/>
          </p:nvSpPr>
          <p:spPr>
            <a:xfrm>
              <a:off x="8487868" y="3525443"/>
              <a:ext cx="310011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46" name="任意多边形: 形状 45">
              <a:extLst>
                <a:ext uri="{FF2B5EF4-FFF2-40B4-BE49-F238E27FC236}">
                  <a16:creationId xmlns:a16="http://schemas.microsoft.com/office/drawing/2014/main" id="{7E77A4CE-7ADD-4062-A9DA-CD43A8443CF4}"/>
                </a:ext>
              </a:extLst>
            </p:cNvPr>
            <p:cNvSpPr/>
            <p:nvPr/>
          </p:nvSpPr>
          <p:spPr>
            <a:xfrm flipV="1">
              <a:off x="8148638" y="4009330"/>
              <a:ext cx="2909887" cy="371475"/>
            </a:xfrm>
            <a:custGeom>
              <a:avLst/>
              <a:gdLst>
                <a:gd name="connsiteX0" fmla="*/ 0 w 2957512"/>
                <a:gd name="connsiteY0" fmla="*/ 419100 h 419100"/>
                <a:gd name="connsiteX1" fmla="*/ 419100 w 2957512"/>
                <a:gd name="connsiteY1" fmla="*/ 0 h 419100"/>
                <a:gd name="connsiteX2" fmla="*/ 2957512 w 2957512"/>
                <a:gd name="connsiteY2" fmla="*/ 0 h 419100"/>
                <a:gd name="connsiteX0" fmla="*/ 0 w 2909887"/>
                <a:gd name="connsiteY0" fmla="*/ 371475 h 371475"/>
                <a:gd name="connsiteX1" fmla="*/ 371475 w 2909887"/>
                <a:gd name="connsiteY1" fmla="*/ 0 h 371475"/>
                <a:gd name="connsiteX2" fmla="*/ 2909887 w 2909887"/>
                <a:gd name="connsiteY2" fmla="*/ 0 h 371475"/>
              </a:gdLst>
              <a:ahLst/>
              <a:cxnLst>
                <a:cxn ang="0">
                  <a:pos x="connsiteX0" y="connsiteY0"/>
                </a:cxn>
                <a:cxn ang="0">
                  <a:pos x="connsiteX1" y="connsiteY1"/>
                </a:cxn>
                <a:cxn ang="0">
                  <a:pos x="connsiteX2" y="connsiteY2"/>
                </a:cxn>
              </a:cxnLst>
              <a:rect l="l" t="t" r="r" b="b"/>
              <a:pathLst>
                <a:path w="2909887" h="371475">
                  <a:moveTo>
                    <a:pt x="0" y="371475"/>
                  </a:moveTo>
                  <a:lnTo>
                    <a:pt x="371475" y="0"/>
                  </a:lnTo>
                  <a:lnTo>
                    <a:pt x="2909887" y="0"/>
                  </a:lnTo>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9" name="组合 18">
            <a:extLst>
              <a:ext uri="{FF2B5EF4-FFF2-40B4-BE49-F238E27FC236}">
                <a16:creationId xmlns:a16="http://schemas.microsoft.com/office/drawing/2014/main" id="{C7FD2372-FF49-443D-94ED-2234202642DE}"/>
              </a:ext>
            </a:extLst>
          </p:cNvPr>
          <p:cNvGrpSpPr/>
          <p:nvPr/>
        </p:nvGrpSpPr>
        <p:grpSpPr>
          <a:xfrm>
            <a:off x="1663837" y="4825579"/>
            <a:ext cx="3416163" cy="876721"/>
            <a:chOff x="1663837" y="4825579"/>
            <a:chExt cx="3416163" cy="876721"/>
          </a:xfrm>
        </p:grpSpPr>
        <p:sp>
          <p:nvSpPr>
            <p:cNvPr id="34" name="文本框 33">
              <a:extLst>
                <a:ext uri="{FF2B5EF4-FFF2-40B4-BE49-F238E27FC236}">
                  <a16:creationId xmlns:a16="http://schemas.microsoft.com/office/drawing/2014/main" id="{2FBCF419-1A91-4FEE-840F-815B11D5F3CB}"/>
                </a:ext>
              </a:extLst>
            </p:cNvPr>
            <p:cNvSpPr txBox="1"/>
            <p:nvPr/>
          </p:nvSpPr>
          <p:spPr>
            <a:xfrm>
              <a:off x="1663837" y="4825579"/>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9" name="任意多边形: 形状 8">
              <a:extLst>
                <a:ext uri="{FF2B5EF4-FFF2-40B4-BE49-F238E27FC236}">
                  <a16:creationId xmlns:a16="http://schemas.microsoft.com/office/drawing/2014/main" id="{99D76BAD-2D5C-44C3-A06C-A59DF11A5584}"/>
                </a:ext>
              </a:extLst>
            </p:cNvPr>
            <p:cNvSpPr/>
            <p:nvPr/>
          </p:nvSpPr>
          <p:spPr>
            <a:xfrm>
              <a:off x="1695450" y="5219700"/>
              <a:ext cx="3384550" cy="482600"/>
            </a:xfrm>
            <a:custGeom>
              <a:avLst/>
              <a:gdLst>
                <a:gd name="connsiteX0" fmla="*/ 3384550 w 3384550"/>
                <a:gd name="connsiteY0" fmla="*/ 0 h 482600"/>
                <a:gd name="connsiteX1" fmla="*/ 2901950 w 3384550"/>
                <a:gd name="connsiteY1" fmla="*/ 482600 h 482600"/>
                <a:gd name="connsiteX2" fmla="*/ 0 w 3384550"/>
                <a:gd name="connsiteY2" fmla="*/ 482600 h 482600"/>
              </a:gdLst>
              <a:ahLst/>
              <a:cxnLst>
                <a:cxn ang="0">
                  <a:pos x="connsiteX0" y="connsiteY0"/>
                </a:cxn>
                <a:cxn ang="0">
                  <a:pos x="connsiteX1" y="connsiteY1"/>
                </a:cxn>
                <a:cxn ang="0">
                  <a:pos x="connsiteX2" y="connsiteY2"/>
                </a:cxn>
              </a:cxnLst>
              <a:rect l="l" t="t" r="r" b="b"/>
              <a:pathLst>
                <a:path w="3384550" h="482600">
                  <a:moveTo>
                    <a:pt x="3384550" y="0"/>
                  </a:moveTo>
                  <a:lnTo>
                    <a:pt x="2901950" y="482600"/>
                  </a:lnTo>
                  <a:lnTo>
                    <a:pt x="0" y="482600"/>
                  </a:lnTo>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332C3861-8B38-4E3B-A65B-F71E0E4B1421}"/>
              </a:ext>
            </a:extLst>
          </p:cNvPr>
          <p:cNvGrpSpPr/>
          <p:nvPr/>
        </p:nvGrpSpPr>
        <p:grpSpPr>
          <a:xfrm>
            <a:off x="1016137" y="3219253"/>
            <a:ext cx="3218265" cy="857447"/>
            <a:chOff x="1016137" y="3219253"/>
            <a:chExt cx="3218265" cy="857447"/>
          </a:xfrm>
        </p:grpSpPr>
        <p:sp>
          <p:nvSpPr>
            <p:cNvPr id="31" name="文本框 30">
              <a:extLst>
                <a:ext uri="{FF2B5EF4-FFF2-40B4-BE49-F238E27FC236}">
                  <a16:creationId xmlns:a16="http://schemas.microsoft.com/office/drawing/2014/main" id="{43965679-A30B-48F4-A7B5-710595561E72}"/>
                </a:ext>
              </a:extLst>
            </p:cNvPr>
            <p:cNvSpPr txBox="1"/>
            <p:nvPr/>
          </p:nvSpPr>
          <p:spPr>
            <a:xfrm>
              <a:off x="1016137" y="3219253"/>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2" name="任意多边形: 形状 11">
              <a:extLst>
                <a:ext uri="{FF2B5EF4-FFF2-40B4-BE49-F238E27FC236}">
                  <a16:creationId xmlns:a16="http://schemas.microsoft.com/office/drawing/2014/main" id="{B8025744-8E85-43DF-93C5-B0BFF3654C7D}"/>
                </a:ext>
              </a:extLst>
            </p:cNvPr>
            <p:cNvSpPr/>
            <p:nvPr/>
          </p:nvSpPr>
          <p:spPr>
            <a:xfrm>
              <a:off x="1022350" y="3657600"/>
              <a:ext cx="3003550" cy="419100"/>
            </a:xfrm>
            <a:custGeom>
              <a:avLst/>
              <a:gdLst>
                <a:gd name="connsiteX0" fmla="*/ 3003550 w 3003550"/>
                <a:gd name="connsiteY0" fmla="*/ 0 h 419100"/>
                <a:gd name="connsiteX1" fmla="*/ 2584450 w 3003550"/>
                <a:gd name="connsiteY1" fmla="*/ 419100 h 419100"/>
                <a:gd name="connsiteX2" fmla="*/ 0 w 3003550"/>
                <a:gd name="connsiteY2" fmla="*/ 419100 h 419100"/>
              </a:gdLst>
              <a:ahLst/>
              <a:cxnLst>
                <a:cxn ang="0">
                  <a:pos x="connsiteX0" y="connsiteY0"/>
                </a:cxn>
                <a:cxn ang="0">
                  <a:pos x="connsiteX1" y="connsiteY1"/>
                </a:cxn>
                <a:cxn ang="0">
                  <a:pos x="connsiteX2" y="connsiteY2"/>
                </a:cxn>
              </a:cxnLst>
              <a:rect l="l" t="t" r="r" b="b"/>
              <a:pathLst>
                <a:path w="3003550" h="419100">
                  <a:moveTo>
                    <a:pt x="3003550" y="0"/>
                  </a:moveTo>
                  <a:lnTo>
                    <a:pt x="2584450" y="419100"/>
                  </a:lnTo>
                  <a:lnTo>
                    <a:pt x="0" y="419100"/>
                  </a:lnTo>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95E03D1A-FB73-4EA4-B260-E98A0486971F}"/>
              </a:ext>
            </a:extLst>
          </p:cNvPr>
          <p:cNvGrpSpPr/>
          <p:nvPr/>
        </p:nvGrpSpPr>
        <p:grpSpPr>
          <a:xfrm>
            <a:off x="1016137" y="1531540"/>
            <a:ext cx="3473313" cy="855362"/>
            <a:chOff x="1016137" y="1531540"/>
            <a:chExt cx="3473313" cy="855362"/>
          </a:xfrm>
        </p:grpSpPr>
        <p:sp>
          <p:nvSpPr>
            <p:cNvPr id="25" name="文本框 24">
              <a:extLst>
                <a:ext uri="{FF2B5EF4-FFF2-40B4-BE49-F238E27FC236}">
                  <a16:creationId xmlns:a16="http://schemas.microsoft.com/office/drawing/2014/main" id="{080017EA-D291-48CE-8834-142AE108F44E}"/>
                </a:ext>
              </a:extLst>
            </p:cNvPr>
            <p:cNvSpPr txBox="1"/>
            <p:nvPr/>
          </p:nvSpPr>
          <p:spPr>
            <a:xfrm>
              <a:off x="1016137" y="1531540"/>
              <a:ext cx="3218265"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请输入正文内容请输入正文内容</a:t>
              </a:r>
            </a:p>
          </p:txBody>
        </p:sp>
        <p:sp>
          <p:nvSpPr>
            <p:cNvPr id="16" name="任意多边形: 形状 15">
              <a:extLst>
                <a:ext uri="{FF2B5EF4-FFF2-40B4-BE49-F238E27FC236}">
                  <a16:creationId xmlns:a16="http://schemas.microsoft.com/office/drawing/2014/main" id="{5217B743-635D-4198-A746-8F9535791476}"/>
                </a:ext>
              </a:extLst>
            </p:cNvPr>
            <p:cNvSpPr/>
            <p:nvPr/>
          </p:nvSpPr>
          <p:spPr>
            <a:xfrm>
              <a:off x="1028700" y="1993900"/>
              <a:ext cx="3460750" cy="355600"/>
            </a:xfrm>
            <a:custGeom>
              <a:avLst/>
              <a:gdLst>
                <a:gd name="connsiteX0" fmla="*/ 3460750 w 3460750"/>
                <a:gd name="connsiteY0" fmla="*/ 0 h 355600"/>
                <a:gd name="connsiteX1" fmla="*/ 3105150 w 3460750"/>
                <a:gd name="connsiteY1" fmla="*/ 355600 h 355600"/>
                <a:gd name="connsiteX2" fmla="*/ 0 w 3460750"/>
                <a:gd name="connsiteY2" fmla="*/ 355600 h 355600"/>
              </a:gdLst>
              <a:ahLst/>
              <a:cxnLst>
                <a:cxn ang="0">
                  <a:pos x="connsiteX0" y="connsiteY0"/>
                </a:cxn>
                <a:cxn ang="0">
                  <a:pos x="connsiteX1" y="connsiteY1"/>
                </a:cxn>
                <a:cxn ang="0">
                  <a:pos x="connsiteX2" y="connsiteY2"/>
                </a:cxn>
              </a:cxnLst>
              <a:rect l="l" t="t" r="r" b="b"/>
              <a:pathLst>
                <a:path w="3460750" h="355600">
                  <a:moveTo>
                    <a:pt x="3460750" y="0"/>
                  </a:moveTo>
                  <a:lnTo>
                    <a:pt x="3105150" y="355600"/>
                  </a:lnTo>
                  <a:lnTo>
                    <a:pt x="0" y="355600"/>
                  </a:lnTo>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85099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right)">
                                      <p:cBhvr>
                                        <p:cTn id="24" dur="500"/>
                                        <p:tgtEl>
                                          <p:spTgt spid="17"/>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up)">
                                      <p:cBhvr>
                                        <p:cTn id="36" dur="500"/>
                                        <p:tgtEl>
                                          <p:spTgt spid="49"/>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right)">
                                      <p:cBhvr>
                                        <p:cTn id="44" dur="500"/>
                                        <p:tgtEl>
                                          <p:spTgt spid="50"/>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right)">
                                      <p:cBhvr>
                                        <p:cTn id="48" dur="500"/>
                                        <p:tgtEl>
                                          <p:spTgt spid="19"/>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5000"/>
                            </p:stCondLst>
                            <p:childTnLst>
                              <p:par>
                                <p:cTn id="54" presetID="22" presetClass="entr" presetSubtype="2"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right)">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a:extLst>
              <a:ext uri="{FF2B5EF4-FFF2-40B4-BE49-F238E27FC236}">
                <a16:creationId xmlns:a16="http://schemas.microsoft.com/office/drawing/2014/main" id="{338B075C-7017-4F05-9468-2623BA38D656}"/>
              </a:ext>
            </a:extLst>
          </p:cNvPr>
          <p:cNvSpPr/>
          <p:nvPr/>
        </p:nvSpPr>
        <p:spPr bwMode="auto">
          <a:xfrm rot="16200000">
            <a:off x="7505864" y="-44329"/>
            <a:ext cx="4023357" cy="4112014"/>
          </a:xfrm>
          <a:custGeom>
            <a:avLst/>
            <a:gdLst>
              <a:gd name="connsiteX0" fmla="*/ 4023357 w 4023357"/>
              <a:gd name="connsiteY0" fmla="*/ 562858 h 4112014"/>
              <a:gd name="connsiteX1" fmla="*/ 4023357 w 4023357"/>
              <a:gd name="connsiteY1" fmla="*/ 3549156 h 4112014"/>
              <a:gd name="connsiteX2" fmla="*/ 3741928 w 4023357"/>
              <a:gd name="connsiteY2" fmla="*/ 4112014 h 4112014"/>
              <a:gd name="connsiteX3" fmla="*/ 1028004 w 4023357"/>
              <a:gd name="connsiteY3" fmla="*/ 4112014 h 4112014"/>
              <a:gd name="connsiteX4" fmla="*/ 0 w 4023357"/>
              <a:gd name="connsiteY4" fmla="*/ 2056007 h 4112014"/>
              <a:gd name="connsiteX5" fmla="*/ 1028004 w 4023357"/>
              <a:gd name="connsiteY5" fmla="*/ 0 h 4112014"/>
              <a:gd name="connsiteX6" fmla="*/ 3741928 w 4023357"/>
              <a:gd name="connsiteY6" fmla="*/ 0 h 4112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357" h="4112014">
                <a:moveTo>
                  <a:pt x="4023357" y="562858"/>
                </a:moveTo>
                <a:lnTo>
                  <a:pt x="4023357" y="3549156"/>
                </a:lnTo>
                <a:lnTo>
                  <a:pt x="3741928" y="4112014"/>
                </a:lnTo>
                <a:lnTo>
                  <a:pt x="1028004" y="4112014"/>
                </a:lnTo>
                <a:lnTo>
                  <a:pt x="0" y="2056007"/>
                </a:lnTo>
                <a:lnTo>
                  <a:pt x="1028004" y="0"/>
                </a:lnTo>
                <a:lnTo>
                  <a:pt x="3741928" y="0"/>
                </a:lnTo>
                <a:close/>
              </a:path>
            </a:pathLst>
          </a:custGeom>
          <a:noFill/>
          <a:ln w="9525" cap="flat" cmpd="sng" algn="ctr">
            <a:gradFill>
              <a:gsLst>
                <a:gs pos="0">
                  <a:schemeClr val="accent1">
                    <a:alpha val="42000"/>
                  </a:schemeClr>
                </a:gs>
                <a:gs pos="100000">
                  <a:schemeClr val="accent1">
                    <a:alpha val="17000"/>
                  </a:schemeClr>
                </a:gs>
              </a:gsLst>
              <a:lin ang="2700000" scaled="0"/>
            </a:gradFill>
            <a:prstDash val="solid"/>
            <a:round/>
            <a:headEnd type="none" w="med" len="med"/>
            <a:tailEnd type="none" w="med" len="med"/>
          </a:ln>
          <a:effectLst>
            <a:softEdge rad="0"/>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
        <p:nvSpPr>
          <p:cNvPr id="23" name="任意多边形: 形状 22">
            <a:extLst>
              <a:ext uri="{FF2B5EF4-FFF2-40B4-BE49-F238E27FC236}">
                <a16:creationId xmlns:a16="http://schemas.microsoft.com/office/drawing/2014/main" id="{A59619A2-C351-448F-B91B-1925AE947CEF}"/>
              </a:ext>
            </a:extLst>
          </p:cNvPr>
          <p:cNvSpPr/>
          <p:nvPr/>
        </p:nvSpPr>
        <p:spPr bwMode="auto">
          <a:xfrm rot="16200000">
            <a:off x="263757" y="544149"/>
            <a:ext cx="6050095" cy="6577607"/>
          </a:xfrm>
          <a:custGeom>
            <a:avLst/>
            <a:gdLst>
              <a:gd name="connsiteX0" fmla="*/ 6050095 w 6050095"/>
              <a:gd name="connsiteY0" fmla="*/ 3057170 h 6577607"/>
              <a:gd name="connsiteX1" fmla="*/ 4289875 w 6050095"/>
              <a:gd name="connsiteY1" fmla="*/ 6577607 h 6577607"/>
              <a:gd name="connsiteX2" fmla="*/ 0 w 6050095"/>
              <a:gd name="connsiteY2" fmla="*/ 6577607 h 6577607"/>
              <a:gd name="connsiteX3" fmla="*/ 1 w 6050095"/>
              <a:gd name="connsiteY3" fmla="*/ 0 h 6577607"/>
              <a:gd name="connsiteX4" fmla="*/ 4521509 w 6050095"/>
              <a:gd name="connsiteY4" fmla="*/ 0 h 657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0095" h="6577607">
                <a:moveTo>
                  <a:pt x="6050095" y="3057170"/>
                </a:moveTo>
                <a:lnTo>
                  <a:pt x="4289875" y="6577607"/>
                </a:lnTo>
                <a:lnTo>
                  <a:pt x="0" y="6577607"/>
                </a:lnTo>
                <a:lnTo>
                  <a:pt x="1" y="0"/>
                </a:lnTo>
                <a:lnTo>
                  <a:pt x="4521509" y="0"/>
                </a:lnTo>
                <a:close/>
              </a:path>
            </a:pathLst>
          </a:custGeom>
          <a:noFill/>
          <a:ln w="9525" cap="flat" cmpd="sng" algn="ctr">
            <a:gradFill>
              <a:gsLst>
                <a:gs pos="0">
                  <a:schemeClr val="accent1">
                    <a:alpha val="58000"/>
                  </a:schemeClr>
                </a:gs>
                <a:gs pos="100000">
                  <a:schemeClr val="accent1">
                    <a:alpha val="17000"/>
                  </a:schemeClr>
                </a:gs>
              </a:gsLst>
              <a:lin ang="2700000" scaled="0"/>
            </a:gradFill>
            <a:prstDash val="solid"/>
            <a:round/>
            <a:headEnd type="none" w="med" len="med"/>
            <a:tailEnd type="none" w="med" len="med"/>
          </a:ln>
          <a:effectLst>
            <a:softEdge rad="0"/>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
        <p:nvSpPr>
          <p:cNvPr id="13" name="六边形 12">
            <a:extLst>
              <a:ext uri="{FF2B5EF4-FFF2-40B4-BE49-F238E27FC236}">
                <a16:creationId xmlns:a16="http://schemas.microsoft.com/office/drawing/2014/main" id="{49BA6941-BF44-4269-872B-0A37B5DC258E}"/>
              </a:ext>
            </a:extLst>
          </p:cNvPr>
          <p:cNvSpPr/>
          <p:nvPr/>
        </p:nvSpPr>
        <p:spPr bwMode="auto">
          <a:xfrm rot="16200000">
            <a:off x="3703321" y="1318690"/>
            <a:ext cx="4785360" cy="4125316"/>
          </a:xfrm>
          <a:prstGeom prst="hexagon">
            <a:avLst/>
          </a:prstGeom>
          <a:gradFill flip="none" rotWithShape="0">
            <a:gsLst>
              <a:gs pos="0">
                <a:schemeClr val="accent4">
                  <a:alpha val="5000"/>
                </a:schemeClr>
              </a:gs>
              <a:gs pos="100000">
                <a:schemeClr val="accent3">
                  <a:lumMod val="75000"/>
                  <a:alpha val="30000"/>
                </a:schemeClr>
              </a:gs>
            </a:gsLst>
            <a:lin ang="2700000" scaled="0"/>
            <a:tileRect/>
          </a:gradFill>
          <a:ln w="9525" cap="flat" cmpd="sng" algn="ctr">
            <a:noFill/>
            <a:prstDash val="solid"/>
            <a:round/>
            <a:headEnd type="none" w="med" len="med"/>
            <a:tailEnd type="none" w="med" len="med"/>
          </a:ln>
          <a:effectLst>
            <a:softEdge rad="0"/>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
        <p:nvSpPr>
          <p:cNvPr id="3" name="文本框 2">
            <a:extLst>
              <a:ext uri="{FF2B5EF4-FFF2-40B4-BE49-F238E27FC236}">
                <a16:creationId xmlns:a16="http://schemas.microsoft.com/office/drawing/2014/main" id="{3829264B-8D02-4DAF-9AC4-D38AEC0DD2A9}"/>
              </a:ext>
            </a:extLst>
          </p:cNvPr>
          <p:cNvSpPr txBox="1"/>
          <p:nvPr/>
        </p:nvSpPr>
        <p:spPr>
          <a:xfrm>
            <a:off x="2448563" y="3350868"/>
            <a:ext cx="7294878" cy="400110"/>
          </a:xfrm>
          <a:prstGeom prst="rect">
            <a:avLst/>
          </a:prstGeom>
          <a:noFill/>
        </p:spPr>
        <p:txBody>
          <a:bodyPr wrap="square" rtlCol="0">
            <a:spAutoFit/>
          </a:bodyPr>
          <a:lstStyle/>
          <a:p>
            <a:pPr algn="dist"/>
            <a:r>
              <a:rPr lang="zh-CN" altLang="en-US" sz="2000" dirty="0">
                <a:solidFill>
                  <a:schemeClr val="tx2"/>
                </a:solidFill>
              </a:rPr>
              <a:t>感谢各位领导和同事的指导</a:t>
            </a:r>
          </a:p>
        </p:txBody>
      </p:sp>
      <p:sp>
        <p:nvSpPr>
          <p:cNvPr id="4" name="文本框 3">
            <a:extLst>
              <a:ext uri="{FF2B5EF4-FFF2-40B4-BE49-F238E27FC236}">
                <a16:creationId xmlns:a16="http://schemas.microsoft.com/office/drawing/2014/main" id="{5D6060D1-3B30-4744-8F6F-8ABF150B2807}"/>
              </a:ext>
            </a:extLst>
          </p:cNvPr>
          <p:cNvSpPr txBox="1"/>
          <p:nvPr/>
        </p:nvSpPr>
        <p:spPr>
          <a:xfrm>
            <a:off x="2259054" y="1973481"/>
            <a:ext cx="7673897" cy="1569660"/>
          </a:xfrm>
          <a:prstGeom prst="rect">
            <a:avLst/>
          </a:prstGeom>
          <a:noFill/>
        </p:spPr>
        <p:txBody>
          <a:bodyPr wrap="none" rtlCol="0">
            <a:spAutoFit/>
          </a:bodyPr>
          <a:lstStyle/>
          <a:p>
            <a:pPr algn="ctr"/>
            <a:r>
              <a:rPr lang="en-US" altLang="zh-CN" sz="9600" b="1" dirty="0">
                <a:gradFill>
                  <a:gsLst>
                    <a:gs pos="0">
                      <a:schemeClr val="accent4"/>
                    </a:gs>
                    <a:gs pos="100000">
                      <a:schemeClr val="accent2">
                        <a:lumMod val="50000"/>
                      </a:schemeClr>
                    </a:gs>
                  </a:gsLst>
                  <a:lin ang="2700000" scaled="0"/>
                </a:gradFill>
              </a:rPr>
              <a:t>THANK YOU</a:t>
            </a:r>
            <a:endParaRPr lang="zh-CN" altLang="en-US" sz="9600" b="1" dirty="0">
              <a:gradFill>
                <a:gsLst>
                  <a:gs pos="0">
                    <a:schemeClr val="accent4"/>
                  </a:gs>
                  <a:gs pos="100000">
                    <a:schemeClr val="accent2">
                      <a:lumMod val="50000"/>
                    </a:schemeClr>
                  </a:gs>
                </a:gsLst>
                <a:lin ang="2700000" scaled="0"/>
              </a:gradFill>
            </a:endParaRPr>
          </a:p>
        </p:txBody>
      </p:sp>
      <p:sp>
        <p:nvSpPr>
          <p:cNvPr id="22" name="任意多边形: 形状 21">
            <a:extLst>
              <a:ext uri="{FF2B5EF4-FFF2-40B4-BE49-F238E27FC236}">
                <a16:creationId xmlns:a16="http://schemas.microsoft.com/office/drawing/2014/main" id="{9A1FC1E8-31EF-4195-A676-9568B73FC76C}"/>
              </a:ext>
            </a:extLst>
          </p:cNvPr>
          <p:cNvSpPr/>
          <p:nvPr/>
        </p:nvSpPr>
        <p:spPr bwMode="auto">
          <a:xfrm rot="16200000">
            <a:off x="3356465" y="-269125"/>
            <a:ext cx="705473" cy="1156638"/>
          </a:xfrm>
          <a:custGeom>
            <a:avLst/>
            <a:gdLst>
              <a:gd name="connsiteX0" fmla="*/ 705473 w 705473"/>
              <a:gd name="connsiteY0" fmla="*/ 0 h 1156638"/>
              <a:gd name="connsiteX1" fmla="*/ 705473 w 705473"/>
              <a:gd name="connsiteY1" fmla="*/ 1156638 h 1156638"/>
              <a:gd name="connsiteX2" fmla="*/ 289159 w 705473"/>
              <a:gd name="connsiteY2" fmla="*/ 1156638 h 1156638"/>
              <a:gd name="connsiteX3" fmla="*/ 0 w 705473"/>
              <a:gd name="connsiteY3" fmla="*/ 578319 h 1156638"/>
              <a:gd name="connsiteX4" fmla="*/ 289159 w 705473"/>
              <a:gd name="connsiteY4" fmla="*/ 0 h 1156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473" h="1156638">
                <a:moveTo>
                  <a:pt x="705473" y="0"/>
                </a:moveTo>
                <a:lnTo>
                  <a:pt x="705473" y="1156638"/>
                </a:lnTo>
                <a:lnTo>
                  <a:pt x="289159" y="1156638"/>
                </a:lnTo>
                <a:lnTo>
                  <a:pt x="0" y="578319"/>
                </a:lnTo>
                <a:lnTo>
                  <a:pt x="289159" y="0"/>
                </a:lnTo>
                <a:close/>
              </a:path>
            </a:pathLst>
          </a:custGeom>
          <a:gradFill flip="none" rotWithShape="0">
            <a:gsLst>
              <a:gs pos="0">
                <a:schemeClr val="accent4"/>
              </a:gs>
              <a:gs pos="100000">
                <a:schemeClr val="accent3">
                  <a:lumMod val="60000"/>
                  <a:lumOff val="40000"/>
                </a:schemeClr>
              </a:gs>
            </a:gsLst>
            <a:lin ang="2700000" scaled="0"/>
            <a:tileRect/>
          </a:gradFill>
          <a:ln w="9525" cap="flat" cmpd="sng" algn="ctr">
            <a:noFill/>
            <a:prstDash val="solid"/>
            <a:round/>
            <a:headEnd type="none" w="med" len="med"/>
            <a:tailEnd type="none" w="med" len="med"/>
          </a:ln>
          <a:effectLst>
            <a:softEdge rad="228600"/>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
        <p:nvSpPr>
          <p:cNvPr id="21" name="任意多边形: 形状 20">
            <a:extLst>
              <a:ext uri="{FF2B5EF4-FFF2-40B4-BE49-F238E27FC236}">
                <a16:creationId xmlns:a16="http://schemas.microsoft.com/office/drawing/2014/main" id="{4CCD5205-23E6-42F5-8D18-B5447D73DC1E}"/>
              </a:ext>
            </a:extLst>
          </p:cNvPr>
          <p:cNvSpPr/>
          <p:nvPr/>
        </p:nvSpPr>
        <p:spPr bwMode="auto">
          <a:xfrm rot="16200000">
            <a:off x="7910413" y="3142469"/>
            <a:ext cx="2841194" cy="5721980"/>
          </a:xfrm>
          <a:custGeom>
            <a:avLst/>
            <a:gdLst>
              <a:gd name="connsiteX0" fmla="*/ 2841194 w 2841194"/>
              <a:gd name="connsiteY0" fmla="*/ 3080843 h 5721980"/>
              <a:gd name="connsiteX1" fmla="*/ 1520625 w 2841194"/>
              <a:gd name="connsiteY1" fmla="*/ 5721980 h 5721980"/>
              <a:gd name="connsiteX2" fmla="*/ 0 w 2841194"/>
              <a:gd name="connsiteY2" fmla="*/ 5721980 h 5721980"/>
              <a:gd name="connsiteX3" fmla="*/ 0 w 2841194"/>
              <a:gd name="connsiteY3" fmla="*/ 0 h 5721980"/>
              <a:gd name="connsiteX4" fmla="*/ 1300772 w 2841194"/>
              <a:gd name="connsiteY4" fmla="*/ 0 h 5721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1194" h="5721980">
                <a:moveTo>
                  <a:pt x="2841194" y="3080843"/>
                </a:moveTo>
                <a:lnTo>
                  <a:pt x="1520625" y="5721980"/>
                </a:lnTo>
                <a:lnTo>
                  <a:pt x="0" y="5721980"/>
                </a:lnTo>
                <a:lnTo>
                  <a:pt x="0" y="0"/>
                </a:lnTo>
                <a:lnTo>
                  <a:pt x="1300772" y="0"/>
                </a:lnTo>
                <a:close/>
              </a:path>
            </a:pathLst>
          </a:custGeom>
          <a:gradFill flip="none" rotWithShape="0">
            <a:gsLst>
              <a:gs pos="0">
                <a:schemeClr val="accent4">
                  <a:alpha val="74000"/>
                </a:schemeClr>
              </a:gs>
              <a:gs pos="100000">
                <a:schemeClr val="accent3">
                  <a:lumMod val="75000"/>
                </a:schemeClr>
              </a:gs>
            </a:gsLst>
            <a:lin ang="2700000" scaled="0"/>
            <a:tileRect/>
          </a:gradFill>
          <a:ln w="9525" cap="flat" cmpd="sng" algn="ctr">
            <a:noFill/>
            <a:prstDash val="solid"/>
            <a:round/>
            <a:headEnd type="none" w="med" len="med"/>
            <a:tailEnd type="none" w="med" len="med"/>
          </a:ln>
          <a:effectLst>
            <a:softEdge rad="952500"/>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
        <p:nvSpPr>
          <p:cNvPr id="12" name="六边形 11">
            <a:extLst>
              <a:ext uri="{FF2B5EF4-FFF2-40B4-BE49-F238E27FC236}">
                <a16:creationId xmlns:a16="http://schemas.microsoft.com/office/drawing/2014/main" id="{1467354F-C031-4334-9B0F-2474481DCF67}"/>
              </a:ext>
            </a:extLst>
          </p:cNvPr>
          <p:cNvSpPr/>
          <p:nvPr/>
        </p:nvSpPr>
        <p:spPr bwMode="auto">
          <a:xfrm rot="16200000">
            <a:off x="8986589" y="1292366"/>
            <a:ext cx="430973" cy="371529"/>
          </a:xfrm>
          <a:prstGeom prst="hexagon">
            <a:avLst/>
          </a:prstGeom>
          <a:gradFill flip="none" rotWithShape="0">
            <a:gsLst>
              <a:gs pos="0">
                <a:schemeClr val="accent4">
                  <a:alpha val="38000"/>
                </a:schemeClr>
              </a:gs>
              <a:gs pos="100000">
                <a:schemeClr val="accent3">
                  <a:lumMod val="60000"/>
                  <a:lumOff val="40000"/>
                </a:schemeClr>
              </a:gs>
            </a:gsLst>
            <a:lin ang="2700000" scaled="0"/>
            <a:tileRect/>
          </a:gradFill>
          <a:ln w="9525" cap="flat" cmpd="sng" algn="ctr">
            <a:noFill/>
            <a:prstDash val="solid"/>
            <a:round/>
            <a:headEnd type="none" w="med" len="med"/>
            <a:tailEnd type="none" w="med" len="med"/>
          </a:ln>
          <a:effectLst>
            <a:softEdge rad="50800"/>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
        <p:nvSpPr>
          <p:cNvPr id="14" name="六边形 13">
            <a:extLst>
              <a:ext uri="{FF2B5EF4-FFF2-40B4-BE49-F238E27FC236}">
                <a16:creationId xmlns:a16="http://schemas.microsoft.com/office/drawing/2014/main" id="{9D8B07CC-7CD8-4B6E-8140-808ADB43F805}"/>
              </a:ext>
            </a:extLst>
          </p:cNvPr>
          <p:cNvSpPr/>
          <p:nvPr/>
        </p:nvSpPr>
        <p:spPr bwMode="auto">
          <a:xfrm rot="16200000">
            <a:off x="3385318" y="1044549"/>
            <a:ext cx="5421366" cy="4673598"/>
          </a:xfrm>
          <a:prstGeom prst="hexagon">
            <a:avLst/>
          </a:prstGeom>
          <a:noFill/>
          <a:ln w="9525" cap="flat" cmpd="sng" algn="ctr">
            <a:gradFill>
              <a:gsLst>
                <a:gs pos="0">
                  <a:schemeClr val="accent1">
                    <a:alpha val="58000"/>
                  </a:schemeClr>
                </a:gs>
                <a:gs pos="100000">
                  <a:schemeClr val="accent1">
                    <a:alpha val="0"/>
                  </a:schemeClr>
                </a:gs>
              </a:gsLst>
              <a:lin ang="2700000" scaled="0"/>
            </a:gradFill>
            <a:prstDash val="solid"/>
            <a:round/>
            <a:headEnd type="none" w="med" len="med"/>
            <a:tailEnd type="none" w="med" len="med"/>
          </a:ln>
          <a:effectLst>
            <a:softEdge rad="0"/>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
        <p:nvSpPr>
          <p:cNvPr id="17" name="六边形 16">
            <a:extLst>
              <a:ext uri="{FF2B5EF4-FFF2-40B4-BE49-F238E27FC236}">
                <a16:creationId xmlns:a16="http://schemas.microsoft.com/office/drawing/2014/main" id="{0E75FDAD-55FD-498C-94A1-D168114E8F5B}"/>
              </a:ext>
            </a:extLst>
          </p:cNvPr>
          <p:cNvSpPr/>
          <p:nvPr/>
        </p:nvSpPr>
        <p:spPr bwMode="auto">
          <a:xfrm rot="16200000">
            <a:off x="882757" y="4781856"/>
            <a:ext cx="1292130" cy="1113908"/>
          </a:xfrm>
          <a:prstGeom prst="hexagon">
            <a:avLst/>
          </a:prstGeom>
          <a:gradFill flip="none" rotWithShape="0">
            <a:gsLst>
              <a:gs pos="0">
                <a:schemeClr val="accent4">
                  <a:alpha val="24000"/>
                </a:schemeClr>
              </a:gs>
              <a:gs pos="100000">
                <a:schemeClr val="accent3">
                  <a:lumMod val="75000"/>
                </a:schemeClr>
              </a:gs>
            </a:gsLst>
            <a:lin ang="2700000" scaled="0"/>
            <a:tileRect/>
          </a:gradFill>
          <a:ln w="9525" cap="flat" cmpd="sng" algn="ctr">
            <a:noFill/>
            <a:prstDash val="solid"/>
            <a:round/>
            <a:headEnd type="none" w="med" len="med"/>
            <a:tailEnd type="none" w="med" len="med"/>
          </a:ln>
          <a:effectLst>
            <a:softEdge rad="0"/>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
        <p:nvSpPr>
          <p:cNvPr id="24" name="任意多边形: 形状 23">
            <a:extLst>
              <a:ext uri="{FF2B5EF4-FFF2-40B4-BE49-F238E27FC236}">
                <a16:creationId xmlns:a16="http://schemas.microsoft.com/office/drawing/2014/main" id="{FC349061-FA36-4701-8DBE-30A07742BCD9}"/>
              </a:ext>
            </a:extLst>
          </p:cNvPr>
          <p:cNvSpPr/>
          <p:nvPr/>
        </p:nvSpPr>
        <p:spPr bwMode="auto">
          <a:xfrm rot="16200000">
            <a:off x="3779340" y="1920240"/>
            <a:ext cx="2834643" cy="7040876"/>
          </a:xfrm>
          <a:custGeom>
            <a:avLst/>
            <a:gdLst>
              <a:gd name="connsiteX0" fmla="*/ 2834643 w 2834643"/>
              <a:gd name="connsiteY0" fmla="*/ 3520438 h 7040876"/>
              <a:gd name="connsiteX1" fmla="*/ 1074423 w 2834643"/>
              <a:gd name="connsiteY1" fmla="*/ 7040876 h 7040876"/>
              <a:gd name="connsiteX2" fmla="*/ 0 w 2834643"/>
              <a:gd name="connsiteY2" fmla="*/ 7040876 h 7040876"/>
              <a:gd name="connsiteX3" fmla="*/ 1 w 2834643"/>
              <a:gd name="connsiteY3" fmla="*/ 0 h 7040876"/>
              <a:gd name="connsiteX4" fmla="*/ 1074423 w 2834643"/>
              <a:gd name="connsiteY4" fmla="*/ 0 h 7040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643" h="7040876">
                <a:moveTo>
                  <a:pt x="2834643" y="3520438"/>
                </a:moveTo>
                <a:lnTo>
                  <a:pt x="1074423" y="7040876"/>
                </a:lnTo>
                <a:lnTo>
                  <a:pt x="0" y="7040876"/>
                </a:lnTo>
                <a:lnTo>
                  <a:pt x="1" y="0"/>
                </a:lnTo>
                <a:lnTo>
                  <a:pt x="1074423" y="0"/>
                </a:lnTo>
                <a:close/>
              </a:path>
            </a:pathLst>
          </a:custGeom>
          <a:noFill/>
          <a:ln w="9525" cap="flat" cmpd="sng" algn="ctr">
            <a:gradFill>
              <a:gsLst>
                <a:gs pos="0">
                  <a:schemeClr val="accent1">
                    <a:alpha val="50000"/>
                  </a:schemeClr>
                </a:gs>
                <a:gs pos="100000">
                  <a:schemeClr val="accent1">
                    <a:alpha val="15000"/>
                  </a:schemeClr>
                </a:gs>
              </a:gsLst>
              <a:lin ang="2700000" scaled="0"/>
            </a:gradFill>
            <a:prstDash val="solid"/>
            <a:round/>
            <a:headEnd type="none" w="med" len="med"/>
            <a:tailEnd type="none" w="med" len="med"/>
          </a:ln>
          <a:effectLst>
            <a:softEdge rad="0"/>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charset="0"/>
              <a:ea typeface="宋体" pitchFamily="2" charset="-122"/>
            </a:endParaRPr>
          </a:p>
        </p:txBody>
      </p:sp>
    </p:spTree>
    <p:extLst>
      <p:ext uri="{BB962C8B-B14F-4D97-AF65-F5344CB8AC3E}">
        <p14:creationId xmlns:p14="http://schemas.microsoft.com/office/powerpoint/2010/main" val="1647340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1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4" grpId="0"/>
      <p:bldP spid="22" grpId="0" animBg="1"/>
      <p:bldP spid="21" grpId="0" animBg="1"/>
      <p:bldP spid="12"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68E52E7F-BAC0-41B1-BC74-E044DE1CC2D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675439"/>
            <a:ext cx="10363200" cy="5839661"/>
          </a:xfrm>
          <a:prstGeom prst="rect">
            <a:avLst/>
          </a:prstGeom>
        </p:spPr>
      </p:pic>
    </p:spTree>
    <p:extLst>
      <p:ext uri="{BB962C8B-B14F-4D97-AF65-F5344CB8AC3E}">
        <p14:creationId xmlns:p14="http://schemas.microsoft.com/office/powerpoint/2010/main" val="68513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20D01B88-E13F-46B6-A4FE-FABADC070793}"/>
              </a:ext>
            </a:extLst>
          </p:cNvPr>
          <p:cNvSpPr txBox="1"/>
          <p:nvPr/>
        </p:nvSpPr>
        <p:spPr>
          <a:xfrm>
            <a:off x="1149030" y="1155700"/>
            <a:ext cx="1415772" cy="461665"/>
          </a:xfrm>
          <a:prstGeom prst="rect">
            <a:avLst/>
          </a:prstGeom>
          <a:noFill/>
        </p:spPr>
        <p:txBody>
          <a:bodyPr wrap="none" rtlCol="0">
            <a:spAutoFit/>
          </a:bodyPr>
          <a:lstStyle/>
          <a:p>
            <a:r>
              <a:rPr lang="zh-CN" altLang="en-US" sz="2400" dirty="0">
                <a:latin typeface="+mj-ea"/>
                <a:ea typeface="+mj-ea"/>
              </a:rPr>
              <a:t>字体规范</a:t>
            </a:r>
          </a:p>
        </p:txBody>
      </p:sp>
      <p:sp>
        <p:nvSpPr>
          <p:cNvPr id="7" name="文本框 6">
            <a:extLst>
              <a:ext uri="{FF2B5EF4-FFF2-40B4-BE49-F238E27FC236}">
                <a16:creationId xmlns:a16="http://schemas.microsoft.com/office/drawing/2014/main" id="{889CFAD5-974B-4456-9064-71054EC5368D}"/>
              </a:ext>
            </a:extLst>
          </p:cNvPr>
          <p:cNvSpPr txBox="1"/>
          <p:nvPr/>
        </p:nvSpPr>
        <p:spPr>
          <a:xfrm>
            <a:off x="1149030" y="2552700"/>
            <a:ext cx="800219" cy="461665"/>
          </a:xfrm>
          <a:prstGeom prst="rect">
            <a:avLst/>
          </a:prstGeom>
          <a:noFill/>
        </p:spPr>
        <p:txBody>
          <a:bodyPr wrap="none" rtlCol="0">
            <a:spAutoFit/>
          </a:bodyPr>
          <a:lstStyle/>
          <a:p>
            <a:r>
              <a:rPr lang="zh-CN" altLang="en-US" sz="2400" dirty="0">
                <a:latin typeface="+mn-ea"/>
              </a:rPr>
              <a:t>中文</a:t>
            </a:r>
          </a:p>
        </p:txBody>
      </p:sp>
      <p:sp>
        <p:nvSpPr>
          <p:cNvPr id="8" name="文本框 7">
            <a:extLst>
              <a:ext uri="{FF2B5EF4-FFF2-40B4-BE49-F238E27FC236}">
                <a16:creationId xmlns:a16="http://schemas.microsoft.com/office/drawing/2014/main" id="{078FD0B6-C77C-416F-B5B2-A96B0BAE2451}"/>
              </a:ext>
            </a:extLst>
          </p:cNvPr>
          <p:cNvSpPr txBox="1"/>
          <p:nvPr/>
        </p:nvSpPr>
        <p:spPr>
          <a:xfrm>
            <a:off x="1149029" y="3381971"/>
            <a:ext cx="800219" cy="461665"/>
          </a:xfrm>
          <a:prstGeom prst="rect">
            <a:avLst/>
          </a:prstGeom>
          <a:noFill/>
        </p:spPr>
        <p:txBody>
          <a:bodyPr wrap="none" rtlCol="0">
            <a:spAutoFit/>
          </a:bodyPr>
          <a:lstStyle/>
          <a:p>
            <a:r>
              <a:rPr lang="zh-CN" altLang="en-US" sz="2400" dirty="0">
                <a:latin typeface="+mn-ea"/>
              </a:rPr>
              <a:t>英文</a:t>
            </a:r>
          </a:p>
        </p:txBody>
      </p:sp>
      <p:sp>
        <p:nvSpPr>
          <p:cNvPr id="9" name="文本框 8">
            <a:extLst>
              <a:ext uri="{FF2B5EF4-FFF2-40B4-BE49-F238E27FC236}">
                <a16:creationId xmlns:a16="http://schemas.microsoft.com/office/drawing/2014/main" id="{D4C512CC-6EC0-45B0-B847-5951729E9DE7}"/>
              </a:ext>
            </a:extLst>
          </p:cNvPr>
          <p:cNvSpPr txBox="1"/>
          <p:nvPr/>
        </p:nvSpPr>
        <p:spPr>
          <a:xfrm>
            <a:off x="2164693" y="2552700"/>
            <a:ext cx="1816523" cy="461665"/>
          </a:xfrm>
          <a:prstGeom prst="rect">
            <a:avLst/>
          </a:prstGeom>
          <a:noFill/>
        </p:spPr>
        <p:txBody>
          <a:bodyPr wrap="none" rtlCol="0">
            <a:spAutoFit/>
          </a:bodyPr>
          <a:lstStyle/>
          <a:p>
            <a:r>
              <a:rPr lang="en-US" altLang="zh-CN" sz="2400" dirty="0">
                <a:latin typeface="+mn-ea"/>
              </a:rPr>
              <a:t>OPPOSans</a:t>
            </a:r>
            <a:endParaRPr lang="zh-CN" altLang="en-US" sz="2400" dirty="0">
              <a:latin typeface="+mn-ea"/>
            </a:endParaRPr>
          </a:p>
        </p:txBody>
      </p:sp>
      <p:sp>
        <p:nvSpPr>
          <p:cNvPr id="10" name="文本框 9">
            <a:extLst>
              <a:ext uri="{FF2B5EF4-FFF2-40B4-BE49-F238E27FC236}">
                <a16:creationId xmlns:a16="http://schemas.microsoft.com/office/drawing/2014/main" id="{7B3800C1-6486-469E-9547-71D233A4128C}"/>
              </a:ext>
            </a:extLst>
          </p:cNvPr>
          <p:cNvSpPr txBox="1"/>
          <p:nvPr/>
        </p:nvSpPr>
        <p:spPr>
          <a:xfrm>
            <a:off x="2164692" y="3381971"/>
            <a:ext cx="1816523" cy="461665"/>
          </a:xfrm>
          <a:prstGeom prst="rect">
            <a:avLst/>
          </a:prstGeom>
          <a:noFill/>
        </p:spPr>
        <p:txBody>
          <a:bodyPr wrap="none" rtlCol="0">
            <a:spAutoFit/>
          </a:bodyPr>
          <a:lstStyle/>
          <a:p>
            <a:r>
              <a:rPr lang="en-US" altLang="zh-CN" sz="2400" dirty="0">
                <a:latin typeface="+mn-ea"/>
              </a:rPr>
              <a:t>OPPOSans</a:t>
            </a:r>
            <a:endParaRPr lang="zh-CN" altLang="en-US" sz="2400" dirty="0">
              <a:latin typeface="+mn-ea"/>
            </a:endParaRPr>
          </a:p>
        </p:txBody>
      </p:sp>
      <p:sp>
        <p:nvSpPr>
          <p:cNvPr id="11" name="文本框 10">
            <a:extLst>
              <a:ext uri="{FF2B5EF4-FFF2-40B4-BE49-F238E27FC236}">
                <a16:creationId xmlns:a16="http://schemas.microsoft.com/office/drawing/2014/main" id="{2749E960-BC21-451A-82E6-3BBE36375753}"/>
              </a:ext>
            </a:extLst>
          </p:cNvPr>
          <p:cNvSpPr txBox="1"/>
          <p:nvPr/>
        </p:nvSpPr>
        <p:spPr>
          <a:xfrm>
            <a:off x="5820229" y="1155700"/>
            <a:ext cx="1415772" cy="461665"/>
          </a:xfrm>
          <a:prstGeom prst="rect">
            <a:avLst/>
          </a:prstGeom>
          <a:noFill/>
        </p:spPr>
        <p:txBody>
          <a:bodyPr wrap="none" rtlCol="0">
            <a:spAutoFit/>
          </a:bodyPr>
          <a:lstStyle/>
          <a:p>
            <a:r>
              <a:rPr lang="zh-CN" altLang="en-US" sz="2400" dirty="0">
                <a:latin typeface="+mj-ea"/>
                <a:ea typeface="+mj-ea"/>
              </a:rPr>
              <a:t>配色规范</a:t>
            </a:r>
          </a:p>
        </p:txBody>
      </p:sp>
      <p:sp>
        <p:nvSpPr>
          <p:cNvPr id="12" name="矩形 11">
            <a:extLst>
              <a:ext uri="{FF2B5EF4-FFF2-40B4-BE49-F238E27FC236}">
                <a16:creationId xmlns:a16="http://schemas.microsoft.com/office/drawing/2014/main" id="{95F791CB-C0FC-4770-8206-D18289F8F936}"/>
              </a:ext>
            </a:extLst>
          </p:cNvPr>
          <p:cNvSpPr/>
          <p:nvPr/>
        </p:nvSpPr>
        <p:spPr>
          <a:xfrm>
            <a:off x="6032815" y="1892300"/>
            <a:ext cx="990600" cy="990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754CBEB-F284-47C5-997D-60E7C4AD4A24}"/>
              </a:ext>
            </a:extLst>
          </p:cNvPr>
          <p:cNvSpPr/>
          <p:nvPr/>
        </p:nvSpPr>
        <p:spPr>
          <a:xfrm>
            <a:off x="7236001" y="1892300"/>
            <a:ext cx="990600" cy="990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783AABC8-3948-4BD7-9B18-775B775D3A5E}"/>
              </a:ext>
            </a:extLst>
          </p:cNvPr>
          <p:cNvSpPr/>
          <p:nvPr/>
        </p:nvSpPr>
        <p:spPr>
          <a:xfrm>
            <a:off x="8439187" y="1892300"/>
            <a:ext cx="990600" cy="99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27FBB6F7-AF35-444C-9166-7C265A5D0947}"/>
              </a:ext>
            </a:extLst>
          </p:cNvPr>
          <p:cNvSpPr/>
          <p:nvPr/>
        </p:nvSpPr>
        <p:spPr>
          <a:xfrm>
            <a:off x="9642373" y="1892300"/>
            <a:ext cx="990600" cy="990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1DA13D54-E0A4-4802-AC80-D5E14A76E761}"/>
              </a:ext>
            </a:extLst>
          </p:cNvPr>
          <p:cNvSpPr txBox="1"/>
          <p:nvPr/>
        </p:nvSpPr>
        <p:spPr>
          <a:xfrm>
            <a:off x="1149029" y="4548138"/>
            <a:ext cx="3116559" cy="461665"/>
          </a:xfrm>
          <a:prstGeom prst="rect">
            <a:avLst/>
          </a:prstGeom>
          <a:noFill/>
        </p:spPr>
        <p:txBody>
          <a:bodyPr wrap="none" rtlCol="0">
            <a:spAutoFit/>
          </a:bodyPr>
          <a:lstStyle/>
          <a:p>
            <a:r>
              <a:rPr lang="zh-CN" altLang="en-US" sz="2400" dirty="0">
                <a:latin typeface="+mn-ea"/>
              </a:rPr>
              <a:t>文本标题大小：</a:t>
            </a:r>
            <a:r>
              <a:rPr lang="en-US" altLang="zh-CN" sz="2400" dirty="0">
                <a:latin typeface="+mn-ea"/>
              </a:rPr>
              <a:t>16-18</a:t>
            </a:r>
            <a:endParaRPr lang="zh-CN" altLang="en-US" sz="2400" dirty="0">
              <a:latin typeface="+mn-ea"/>
            </a:endParaRPr>
          </a:p>
        </p:txBody>
      </p:sp>
      <p:sp>
        <p:nvSpPr>
          <p:cNvPr id="19" name="文本框 18">
            <a:extLst>
              <a:ext uri="{FF2B5EF4-FFF2-40B4-BE49-F238E27FC236}">
                <a16:creationId xmlns:a16="http://schemas.microsoft.com/office/drawing/2014/main" id="{31A1F5A9-0529-46A5-94F3-CAB48CB44ABA}"/>
              </a:ext>
            </a:extLst>
          </p:cNvPr>
          <p:cNvSpPr txBox="1"/>
          <p:nvPr/>
        </p:nvSpPr>
        <p:spPr>
          <a:xfrm>
            <a:off x="1149029" y="4977706"/>
            <a:ext cx="1728358" cy="338554"/>
          </a:xfrm>
          <a:prstGeom prst="rect">
            <a:avLst/>
          </a:prstGeom>
          <a:noFill/>
        </p:spPr>
        <p:txBody>
          <a:bodyPr wrap="none" rtlCol="0">
            <a:spAutoFit/>
          </a:bodyPr>
          <a:lstStyle/>
          <a:p>
            <a:r>
              <a:rPr lang="zh-CN" altLang="en-US" sz="1600" dirty="0">
                <a:latin typeface="+mn-ea"/>
              </a:rPr>
              <a:t>正文大小：</a:t>
            </a:r>
            <a:r>
              <a:rPr lang="en-US" altLang="zh-CN" sz="1600" dirty="0">
                <a:latin typeface="+mn-ea"/>
              </a:rPr>
              <a:t>14-16</a:t>
            </a:r>
            <a:endParaRPr lang="zh-CN" altLang="en-US" sz="1600" dirty="0">
              <a:latin typeface="+mn-ea"/>
            </a:endParaRPr>
          </a:p>
        </p:txBody>
      </p:sp>
    </p:spTree>
    <p:extLst>
      <p:ext uri="{BB962C8B-B14F-4D97-AF65-F5344CB8AC3E}">
        <p14:creationId xmlns:p14="http://schemas.microsoft.com/office/powerpoint/2010/main" val="36122949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2CF15A-6125-4CA1-A670-93D478C33FD5}"/>
              </a:ext>
            </a:extLst>
          </p:cNvPr>
          <p:cNvSpPr txBox="1"/>
          <p:nvPr/>
        </p:nvSpPr>
        <p:spPr>
          <a:xfrm>
            <a:off x="3048856" y="3246902"/>
            <a:ext cx="6097712" cy="923330"/>
          </a:xfrm>
          <a:prstGeom prst="rect">
            <a:avLst/>
          </a:prstGeom>
          <a:noFill/>
        </p:spPr>
        <p:txBody>
          <a:bodyPr wrap="square">
            <a:spAutoFit/>
          </a:bodyPr>
          <a:lstStyle/>
          <a:p>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稿定年终</a:t>
            </a:r>
            <a:r>
              <a:rPr lang="en-US" altLang="zh-CN" b="1" i="0" u="sng" dirty="0">
                <a:solidFill>
                  <a:srgbClr val="0033CC"/>
                </a:solidFill>
                <a:effectLst/>
                <a:latin typeface="微软雅黑" panose="020B0503020204020204" pitchFamily="34" charset="-122"/>
                <a:ea typeface="微软雅黑" panose="020B0503020204020204" pitchFamily="34" charset="-122"/>
                <a:hlinkClick r:id="rId2"/>
              </a:rPr>
              <a:t>PPT</a:t>
            </a:r>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模板大赛</a:t>
            </a:r>
            <a:r>
              <a:rPr lang="zh-CN" altLang="en-US" b="1" i="0" u="sng" dirty="0">
                <a:solidFill>
                  <a:srgbClr val="0033CC"/>
                </a:solidFill>
                <a:effectLst/>
                <a:latin typeface="微软雅黑" panose="020B0503020204020204" pitchFamily="34" charset="-122"/>
                <a:ea typeface="微软雅黑" panose="020B0503020204020204" pitchFamily="34" charset="-122"/>
              </a:rPr>
              <a:t>  </a:t>
            </a:r>
            <a:r>
              <a:rPr lang="en-US" altLang="zh-CN" b="1" i="0" u="sng" dirty="0">
                <a:solidFill>
                  <a:srgbClr val="0033CC"/>
                </a:solidFill>
                <a:effectLst/>
                <a:latin typeface="微软雅黑" panose="020B0503020204020204" pitchFamily="34" charset="-122"/>
                <a:ea typeface="微软雅黑" panose="020B0503020204020204" pitchFamily="34" charset="-122"/>
              </a:rPr>
              <a:t>Water</a:t>
            </a:r>
            <a:r>
              <a:rPr lang="zh-CN" altLang="en-US" b="1" i="0" u="sng" dirty="0">
                <a:solidFill>
                  <a:srgbClr val="0033CC"/>
                </a:solidFill>
                <a:effectLst/>
                <a:latin typeface="微软雅黑" panose="020B0503020204020204" pitchFamily="34" charset="-122"/>
                <a:ea typeface="微软雅黑" panose="020B0503020204020204" pitchFamily="34" charset="-122"/>
              </a:rPr>
              <a:t>〇℃    作品</a:t>
            </a:r>
            <a:endParaRPr lang="en-US" altLang="zh-CN" b="1" i="0" u="sng" dirty="0">
              <a:solidFill>
                <a:srgbClr val="0033CC"/>
              </a:solidFill>
              <a:effectLst/>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a:solidFill>
                  <a:srgbClr val="0033CC"/>
                </a:solidFill>
                <a:latin typeface="微软雅黑" panose="020B0503020204020204" pitchFamily="34" charset="-122"/>
                <a:ea typeface="微软雅黑" panose="020B0503020204020204" pitchFamily="34" charset="-122"/>
              </a:rPr>
              <a:t>51PPT</a:t>
            </a:r>
            <a:r>
              <a:rPr lang="zh-CN" altLang="en-US" b="1" u="sng" dirty="0">
                <a:solidFill>
                  <a:srgbClr val="0033CC"/>
                </a:solidFill>
                <a:latin typeface="微软雅黑" panose="020B0503020204020204" pitchFamily="34" charset="-122"/>
                <a:ea typeface="微软雅黑" panose="020B0503020204020204" pitchFamily="34" charset="-122"/>
              </a:rPr>
              <a:t>模板网   </a:t>
            </a:r>
            <a:r>
              <a:rPr lang="en-US" altLang="zh-CN" b="1" u="sng" dirty="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a:solidFill>
                  <a:srgbClr val="0033CC"/>
                </a:solidFill>
                <a:latin typeface="微软雅黑" panose="020B0503020204020204" pitchFamily="34" charset="-122"/>
                <a:ea typeface="微软雅黑" panose="020B0503020204020204" pitchFamily="34" charset="-122"/>
              </a:rPr>
              <a:t>  </a:t>
            </a:r>
            <a:r>
              <a:rPr lang="zh-CN" altLang="en-US" b="1" u="sng" dirty="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735202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杯子里有饮料&#10;&#10;中度可信度描述已自动生成">
            <a:extLst>
              <a:ext uri="{FF2B5EF4-FFF2-40B4-BE49-F238E27FC236}">
                <a16:creationId xmlns:a16="http://schemas.microsoft.com/office/drawing/2014/main" id="{62000655-E7D7-4E5B-BCBE-B27E69524A7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23" name="图片 22" descr="黑暗中的树林&#10;&#10;低可信度描述已自动生成">
            <a:extLst>
              <a:ext uri="{FF2B5EF4-FFF2-40B4-BE49-F238E27FC236}">
                <a16:creationId xmlns:a16="http://schemas.microsoft.com/office/drawing/2014/main" id="{5AD5FC95-3312-49C6-95DF-88BB765059F2}"/>
              </a:ext>
            </a:extLst>
          </p:cNvPr>
          <p:cNvPicPr>
            <a:picLocks noChangeAspect="1"/>
          </p:cNvPicPr>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rcRect l="19560" t="13966" b="17237"/>
          <a:stretch>
            <a:fillRect/>
          </a:stretch>
        </p:blipFill>
        <p:spPr>
          <a:xfrm flipH="1">
            <a:off x="4173341" y="0"/>
            <a:ext cx="8018659" cy="6858000"/>
          </a:xfrm>
          <a:custGeom>
            <a:avLst/>
            <a:gdLst>
              <a:gd name="connsiteX0" fmla="*/ 8018659 w 8018659"/>
              <a:gd name="connsiteY0" fmla="*/ 0 h 6858000"/>
              <a:gd name="connsiteX1" fmla="*/ 0 w 8018659"/>
              <a:gd name="connsiteY1" fmla="*/ 0 h 6858000"/>
              <a:gd name="connsiteX2" fmla="*/ 0 w 8018659"/>
              <a:gd name="connsiteY2" fmla="*/ 6858000 h 6858000"/>
              <a:gd name="connsiteX3" fmla="*/ 8018659 w 80186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018659" h="6858000">
                <a:moveTo>
                  <a:pt x="8018659" y="0"/>
                </a:moveTo>
                <a:lnTo>
                  <a:pt x="0" y="0"/>
                </a:lnTo>
                <a:lnTo>
                  <a:pt x="0" y="6858000"/>
                </a:lnTo>
                <a:lnTo>
                  <a:pt x="8018659" y="6858000"/>
                </a:lnTo>
                <a:close/>
              </a:path>
            </a:pathLst>
          </a:custGeom>
        </p:spPr>
      </p:pic>
      <p:sp>
        <p:nvSpPr>
          <p:cNvPr id="2" name="文本框 1">
            <a:extLst>
              <a:ext uri="{FF2B5EF4-FFF2-40B4-BE49-F238E27FC236}">
                <a16:creationId xmlns:a16="http://schemas.microsoft.com/office/drawing/2014/main" id="{66587FC2-CFD4-4F19-A5AE-110DD7628A8C}"/>
              </a:ext>
            </a:extLst>
          </p:cNvPr>
          <p:cNvSpPr txBox="1"/>
          <p:nvPr/>
        </p:nvSpPr>
        <p:spPr>
          <a:xfrm>
            <a:off x="4660822" y="1874392"/>
            <a:ext cx="1669047" cy="707886"/>
          </a:xfrm>
          <a:prstGeom prst="rect">
            <a:avLst/>
          </a:prstGeom>
          <a:noFill/>
        </p:spPr>
        <p:txBody>
          <a:bodyPr wrap="none" rtlCol="0">
            <a:spAutoFit/>
          </a:bodyPr>
          <a:lstStyle/>
          <a:p>
            <a:r>
              <a:rPr lang="en-US" altLang="zh-CN" sz="4000" dirty="0">
                <a:latin typeface="+mj-ea"/>
                <a:ea typeface="+mj-ea"/>
              </a:rPr>
              <a:t>20XX</a:t>
            </a:r>
            <a:endParaRPr lang="zh-CN" altLang="en-US" sz="4000" dirty="0">
              <a:latin typeface="+mj-ea"/>
              <a:ea typeface="+mj-ea"/>
            </a:endParaRPr>
          </a:p>
        </p:txBody>
      </p:sp>
      <p:sp>
        <p:nvSpPr>
          <p:cNvPr id="3" name="文本框 2">
            <a:extLst>
              <a:ext uri="{FF2B5EF4-FFF2-40B4-BE49-F238E27FC236}">
                <a16:creationId xmlns:a16="http://schemas.microsoft.com/office/drawing/2014/main" id="{CB8D0040-6324-47E7-8638-AFC2116E7ACC}"/>
              </a:ext>
            </a:extLst>
          </p:cNvPr>
          <p:cNvSpPr txBox="1"/>
          <p:nvPr/>
        </p:nvSpPr>
        <p:spPr>
          <a:xfrm>
            <a:off x="1149440" y="2791937"/>
            <a:ext cx="5262979" cy="1107996"/>
          </a:xfrm>
          <a:prstGeom prst="rect">
            <a:avLst/>
          </a:prstGeom>
          <a:noFill/>
        </p:spPr>
        <p:txBody>
          <a:bodyPr wrap="none" rtlCol="0">
            <a:spAutoFit/>
          </a:bodyPr>
          <a:lstStyle/>
          <a:p>
            <a:r>
              <a:rPr lang="zh-CN" altLang="en-US" sz="6600" dirty="0">
                <a:latin typeface="+mj-ea"/>
                <a:ea typeface="+mj-ea"/>
              </a:rPr>
              <a:t>年度工作总结</a:t>
            </a:r>
          </a:p>
        </p:txBody>
      </p:sp>
      <p:sp>
        <p:nvSpPr>
          <p:cNvPr id="5" name="文本框 4">
            <a:extLst>
              <a:ext uri="{FF2B5EF4-FFF2-40B4-BE49-F238E27FC236}">
                <a16:creationId xmlns:a16="http://schemas.microsoft.com/office/drawing/2014/main" id="{F321031C-9041-426B-B046-699CEFDFC057}"/>
              </a:ext>
            </a:extLst>
          </p:cNvPr>
          <p:cNvSpPr txBox="1"/>
          <p:nvPr/>
        </p:nvSpPr>
        <p:spPr>
          <a:xfrm>
            <a:off x="1149440" y="4432301"/>
            <a:ext cx="1800493" cy="369332"/>
          </a:xfrm>
          <a:prstGeom prst="rect">
            <a:avLst/>
          </a:prstGeom>
          <a:noFill/>
        </p:spPr>
        <p:txBody>
          <a:bodyPr wrap="none" rtlCol="0">
            <a:spAutoFit/>
          </a:bodyPr>
          <a:lstStyle/>
          <a:p>
            <a:r>
              <a:rPr lang="zh-CN" altLang="en-US" dirty="0">
                <a:latin typeface="+mn-ea"/>
              </a:rPr>
              <a:t>汇报人：高小定</a:t>
            </a:r>
          </a:p>
        </p:txBody>
      </p:sp>
      <p:sp>
        <p:nvSpPr>
          <p:cNvPr id="10" name="文本框 9">
            <a:extLst>
              <a:ext uri="{FF2B5EF4-FFF2-40B4-BE49-F238E27FC236}">
                <a16:creationId xmlns:a16="http://schemas.microsoft.com/office/drawing/2014/main" id="{A848B788-4AF3-402D-A7EF-F8D8BFDB7FC5}"/>
              </a:ext>
            </a:extLst>
          </p:cNvPr>
          <p:cNvSpPr txBox="1"/>
          <p:nvPr/>
        </p:nvSpPr>
        <p:spPr>
          <a:xfrm>
            <a:off x="1149440" y="4978401"/>
            <a:ext cx="1338828" cy="369332"/>
          </a:xfrm>
          <a:prstGeom prst="rect">
            <a:avLst/>
          </a:prstGeom>
          <a:noFill/>
        </p:spPr>
        <p:txBody>
          <a:bodyPr wrap="none" rtlCol="0">
            <a:spAutoFit/>
          </a:bodyPr>
          <a:lstStyle/>
          <a:p>
            <a:r>
              <a:rPr lang="zh-CN" altLang="en-US" dirty="0">
                <a:latin typeface="+mn-ea"/>
              </a:rPr>
              <a:t>稿定设计部</a:t>
            </a:r>
          </a:p>
        </p:txBody>
      </p:sp>
      <p:sp>
        <p:nvSpPr>
          <p:cNvPr id="11" name="文本框 10">
            <a:extLst>
              <a:ext uri="{FF2B5EF4-FFF2-40B4-BE49-F238E27FC236}">
                <a16:creationId xmlns:a16="http://schemas.microsoft.com/office/drawing/2014/main" id="{7096A3C5-69C6-49E8-8E97-0275B8777DE8}"/>
              </a:ext>
            </a:extLst>
          </p:cNvPr>
          <p:cNvSpPr txBox="1"/>
          <p:nvPr/>
        </p:nvSpPr>
        <p:spPr>
          <a:xfrm>
            <a:off x="1149440" y="1674337"/>
            <a:ext cx="3570208" cy="1107996"/>
          </a:xfrm>
          <a:prstGeom prst="rect">
            <a:avLst/>
          </a:prstGeom>
          <a:noFill/>
        </p:spPr>
        <p:txBody>
          <a:bodyPr wrap="none" rtlCol="0">
            <a:spAutoFit/>
          </a:bodyPr>
          <a:lstStyle/>
          <a:p>
            <a:r>
              <a:rPr lang="zh-CN" altLang="en-US" sz="6600" dirty="0">
                <a:latin typeface="+mj-ea"/>
                <a:ea typeface="+mj-ea"/>
              </a:rPr>
              <a:t>稿定设计</a:t>
            </a:r>
          </a:p>
        </p:txBody>
      </p:sp>
      <p:cxnSp>
        <p:nvCxnSpPr>
          <p:cNvPr id="13" name="直接连接符 12">
            <a:extLst>
              <a:ext uri="{FF2B5EF4-FFF2-40B4-BE49-F238E27FC236}">
                <a16:creationId xmlns:a16="http://schemas.microsoft.com/office/drawing/2014/main" id="{194DF076-A5B9-425A-9BE7-D5EC20744335}"/>
              </a:ext>
            </a:extLst>
          </p:cNvPr>
          <p:cNvCxnSpPr>
            <a:cxnSpLocks/>
          </p:cNvCxnSpPr>
          <p:nvPr/>
        </p:nvCxnSpPr>
        <p:spPr>
          <a:xfrm>
            <a:off x="1301840" y="4089917"/>
            <a:ext cx="10800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0AFD6B46-AAB1-4FD0-920A-78A33FE95FFB}"/>
              </a:ext>
            </a:extLst>
          </p:cNvPr>
          <p:cNvCxnSpPr>
            <a:cxnSpLocks/>
          </p:cNvCxnSpPr>
          <p:nvPr/>
        </p:nvCxnSpPr>
        <p:spPr>
          <a:xfrm>
            <a:off x="4781550" y="2642117"/>
            <a:ext cx="1429340" cy="0"/>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B8137926-3B2D-4C35-BA53-2201D6F019F2}"/>
              </a:ext>
            </a:extLst>
          </p:cNvPr>
          <p:cNvSpPr txBox="1"/>
          <p:nvPr/>
        </p:nvSpPr>
        <p:spPr>
          <a:xfrm rot="20640000">
            <a:off x="6820112" y="3000025"/>
            <a:ext cx="5655385" cy="1107996"/>
          </a:xfrm>
          <a:prstGeom prst="rect">
            <a:avLst/>
          </a:prstGeom>
          <a:noFill/>
        </p:spPr>
        <p:txBody>
          <a:bodyPr wrap="square" rtlCol="0">
            <a:spAutoFit/>
          </a:bodyPr>
          <a:lstStyle/>
          <a:p>
            <a:r>
              <a:rPr lang="en-US" altLang="zh-CN" sz="6600" dirty="0">
                <a:solidFill>
                  <a:schemeClr val="tx2">
                    <a:alpha val="5000"/>
                  </a:schemeClr>
                </a:solidFill>
                <a:latin typeface="+mj-ea"/>
                <a:ea typeface="+mj-ea"/>
              </a:rPr>
              <a:t>GAODING</a:t>
            </a:r>
            <a:endParaRPr lang="zh-CN" altLang="en-US" sz="6600" dirty="0">
              <a:solidFill>
                <a:schemeClr val="tx2">
                  <a:alpha val="5000"/>
                </a:schemeClr>
              </a:solidFill>
              <a:latin typeface="+mj-ea"/>
              <a:ea typeface="+mj-ea"/>
            </a:endParaRPr>
          </a:p>
        </p:txBody>
      </p:sp>
    </p:spTree>
    <p:extLst>
      <p:ext uri="{BB962C8B-B14F-4D97-AF65-F5344CB8AC3E}">
        <p14:creationId xmlns:p14="http://schemas.microsoft.com/office/powerpoint/2010/main" val="19486309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A62C0913-1774-4385-8FCE-C07FB9286883}"/>
              </a:ext>
            </a:extLst>
          </p:cNvPr>
          <p:cNvGrpSpPr/>
          <p:nvPr/>
        </p:nvGrpSpPr>
        <p:grpSpPr>
          <a:xfrm>
            <a:off x="-1169847" y="-669499"/>
            <a:ext cx="5380860" cy="5468607"/>
            <a:chOff x="-1169847" y="-669499"/>
            <a:chExt cx="5380860" cy="5468607"/>
          </a:xfrm>
        </p:grpSpPr>
        <p:sp>
          <p:nvSpPr>
            <p:cNvPr id="56" name="任意多边形: 形状 55">
              <a:extLst>
                <a:ext uri="{FF2B5EF4-FFF2-40B4-BE49-F238E27FC236}">
                  <a16:creationId xmlns:a16="http://schemas.microsoft.com/office/drawing/2014/main" id="{773FAE21-07DD-4A4B-9C27-335CFE55C267}"/>
                </a:ext>
              </a:extLst>
            </p:cNvPr>
            <p:cNvSpPr/>
            <p:nvPr/>
          </p:nvSpPr>
          <p:spPr>
            <a:xfrm rot="2700000">
              <a:off x="-369024" y="563374"/>
              <a:ext cx="3545746" cy="1080000"/>
            </a:xfrm>
            <a:custGeom>
              <a:avLst/>
              <a:gdLst>
                <a:gd name="connsiteX0" fmla="*/ 0 w 3545746"/>
                <a:gd name="connsiteY0" fmla="*/ 752468 h 1080000"/>
                <a:gd name="connsiteX1" fmla="*/ 752468 w 3545746"/>
                <a:gd name="connsiteY1" fmla="*/ 0 h 1080000"/>
                <a:gd name="connsiteX2" fmla="*/ 3545746 w 3545746"/>
                <a:gd name="connsiteY2" fmla="*/ 0 h 1080000"/>
                <a:gd name="connsiteX3" fmla="*/ 3545746 w 3545746"/>
                <a:gd name="connsiteY3" fmla="*/ 1080000 h 1080000"/>
                <a:gd name="connsiteX4" fmla="*/ 327531 w 3545746"/>
                <a:gd name="connsiteY4" fmla="*/ 108000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5746" h="1080000">
                  <a:moveTo>
                    <a:pt x="0" y="752468"/>
                  </a:moveTo>
                  <a:lnTo>
                    <a:pt x="752468" y="0"/>
                  </a:lnTo>
                  <a:lnTo>
                    <a:pt x="3545746" y="0"/>
                  </a:lnTo>
                  <a:lnTo>
                    <a:pt x="3545746" y="1080000"/>
                  </a:lnTo>
                  <a:lnTo>
                    <a:pt x="327531" y="108000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任意多边形: 形状 59">
              <a:extLst>
                <a:ext uri="{FF2B5EF4-FFF2-40B4-BE49-F238E27FC236}">
                  <a16:creationId xmlns:a16="http://schemas.microsoft.com/office/drawing/2014/main" id="{1CC4F3DC-0C70-42C7-9AE1-EC70D0E5D4F9}"/>
                </a:ext>
              </a:extLst>
            </p:cNvPr>
            <p:cNvSpPr/>
            <p:nvPr/>
          </p:nvSpPr>
          <p:spPr>
            <a:xfrm rot="-2700000">
              <a:off x="-1169847" y="3719108"/>
              <a:ext cx="5380860" cy="1080000"/>
            </a:xfrm>
            <a:custGeom>
              <a:avLst/>
              <a:gdLst>
                <a:gd name="connsiteX0" fmla="*/ 5380859 w 5380860"/>
                <a:gd name="connsiteY0" fmla="*/ 0 h 1080000"/>
                <a:gd name="connsiteX1" fmla="*/ 5380859 w 5380860"/>
                <a:gd name="connsiteY1" fmla="*/ 410755 h 1080000"/>
                <a:gd name="connsiteX2" fmla="*/ 5380860 w 5380860"/>
                <a:gd name="connsiteY2" fmla="*/ 410766 h 1080000"/>
                <a:gd name="connsiteX3" fmla="*/ 5380860 w 5380860"/>
                <a:gd name="connsiteY3" fmla="*/ 443522 h 1080000"/>
                <a:gd name="connsiteX4" fmla="*/ 5370434 w 5380860"/>
                <a:gd name="connsiteY4" fmla="*/ 552304 h 1080000"/>
                <a:gd name="connsiteX5" fmla="*/ 5190494 w 5380860"/>
                <a:gd name="connsiteY5" fmla="*/ 890516 h 1080000"/>
                <a:gd name="connsiteX6" fmla="*/ 4852281 w 5380860"/>
                <a:gd name="connsiteY6" fmla="*/ 1070456 h 1080000"/>
                <a:gd name="connsiteX7" fmla="*/ 4752707 w 5380860"/>
                <a:gd name="connsiteY7" fmla="*/ 1080000 h 1080000"/>
                <a:gd name="connsiteX8" fmla="*/ 4701536 w 5380860"/>
                <a:gd name="connsiteY8" fmla="*/ 1080000 h 1080000"/>
                <a:gd name="connsiteX9" fmla="*/ 4701532 w 5380860"/>
                <a:gd name="connsiteY9" fmla="*/ 1080000 h 1080000"/>
                <a:gd name="connsiteX10" fmla="*/ 0 w 5380860"/>
                <a:gd name="connsiteY10" fmla="*/ 1080000 h 1080000"/>
                <a:gd name="connsiteX11" fmla="*/ 1080000 w 5380860"/>
                <a:gd name="connsiteY11" fmla="*/ 0 h 1080000"/>
                <a:gd name="connsiteX12" fmla="*/ 4240890 w 5380860"/>
                <a:gd name="connsiteY12" fmla="*/ 0 h 1080000"/>
                <a:gd name="connsiteX13" fmla="*/ 5220087 w 5380860"/>
                <a:gd name="connsiteY13"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80860" h="1080000">
                  <a:moveTo>
                    <a:pt x="5380859" y="0"/>
                  </a:moveTo>
                  <a:lnTo>
                    <a:pt x="5380859" y="410755"/>
                  </a:lnTo>
                  <a:lnTo>
                    <a:pt x="5380860" y="410766"/>
                  </a:lnTo>
                  <a:lnTo>
                    <a:pt x="5380860" y="443522"/>
                  </a:lnTo>
                  <a:lnTo>
                    <a:pt x="5370434" y="552304"/>
                  </a:lnTo>
                  <a:cubicBezTo>
                    <a:pt x="5346442" y="676221"/>
                    <a:pt x="5286462" y="794549"/>
                    <a:pt x="5190494" y="890516"/>
                  </a:cubicBezTo>
                  <a:cubicBezTo>
                    <a:pt x="5094526" y="986484"/>
                    <a:pt x="4976199" y="1046464"/>
                    <a:pt x="4852281" y="1070456"/>
                  </a:cubicBezTo>
                  <a:lnTo>
                    <a:pt x="4752707" y="1080000"/>
                  </a:lnTo>
                  <a:lnTo>
                    <a:pt x="4701536" y="1080000"/>
                  </a:lnTo>
                  <a:lnTo>
                    <a:pt x="4701532" y="1080000"/>
                  </a:lnTo>
                  <a:lnTo>
                    <a:pt x="0" y="1080000"/>
                  </a:lnTo>
                  <a:lnTo>
                    <a:pt x="1080000" y="0"/>
                  </a:lnTo>
                  <a:lnTo>
                    <a:pt x="4240890" y="0"/>
                  </a:lnTo>
                  <a:lnTo>
                    <a:pt x="522008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a:extLst>
                <a:ext uri="{FF2B5EF4-FFF2-40B4-BE49-F238E27FC236}">
                  <a16:creationId xmlns:a16="http://schemas.microsoft.com/office/drawing/2014/main" id="{A7A42C43-987D-4B50-9A80-07F4180BAEF5}"/>
                </a:ext>
              </a:extLst>
            </p:cNvPr>
            <p:cNvSpPr txBox="1"/>
            <p:nvPr/>
          </p:nvSpPr>
          <p:spPr>
            <a:xfrm rot="-2700000">
              <a:off x="-250661" y="3380077"/>
              <a:ext cx="4249881" cy="1015663"/>
            </a:xfrm>
            <a:prstGeom prst="rect">
              <a:avLst/>
            </a:prstGeom>
            <a:noFill/>
          </p:spPr>
          <p:txBody>
            <a:bodyPr wrap="none" rtlCol="0">
              <a:spAutoFit/>
            </a:bodyPr>
            <a:lstStyle/>
            <a:p>
              <a:r>
                <a:rPr lang="en-US" altLang="zh-CN" sz="6000" dirty="0">
                  <a:solidFill>
                    <a:schemeClr val="bg1"/>
                  </a:solidFill>
                  <a:latin typeface="+mj-ea"/>
                  <a:ea typeface="+mj-ea"/>
                </a:rPr>
                <a:t>CONTENT</a:t>
              </a:r>
              <a:endParaRPr lang="zh-CN" altLang="en-US" sz="6000" dirty="0">
                <a:solidFill>
                  <a:schemeClr val="bg1"/>
                </a:solidFill>
                <a:latin typeface="+mj-ea"/>
                <a:ea typeface="+mj-ea"/>
              </a:endParaRPr>
            </a:p>
          </p:txBody>
        </p:sp>
        <p:sp>
          <p:nvSpPr>
            <p:cNvPr id="2" name="文本框 1">
              <a:extLst>
                <a:ext uri="{FF2B5EF4-FFF2-40B4-BE49-F238E27FC236}">
                  <a16:creationId xmlns:a16="http://schemas.microsoft.com/office/drawing/2014/main" id="{4EECFB22-CDA5-45A7-A84C-99BA7A414F09}"/>
                </a:ext>
              </a:extLst>
            </p:cNvPr>
            <p:cNvSpPr txBox="1"/>
            <p:nvPr/>
          </p:nvSpPr>
          <p:spPr>
            <a:xfrm rot="-2700000">
              <a:off x="1840839" y="1796386"/>
              <a:ext cx="1133644" cy="661720"/>
            </a:xfrm>
            <a:prstGeom prst="rect">
              <a:avLst/>
            </a:prstGeom>
            <a:noFill/>
          </p:spPr>
          <p:txBody>
            <a:bodyPr wrap="none" rtlCol="0">
              <a:spAutoFit/>
            </a:bodyPr>
            <a:lstStyle/>
            <a:p>
              <a:r>
                <a:rPr lang="zh-CN" altLang="en-US" sz="3700" dirty="0">
                  <a:solidFill>
                    <a:schemeClr val="bg1"/>
                  </a:solidFill>
                  <a:latin typeface="+mj-ea"/>
                  <a:ea typeface="+mj-ea"/>
                </a:rPr>
                <a:t>目录</a:t>
              </a:r>
            </a:p>
          </p:txBody>
        </p:sp>
        <p:sp>
          <p:nvSpPr>
            <p:cNvPr id="58" name="任意多边形: 形状 57">
              <a:extLst>
                <a:ext uri="{FF2B5EF4-FFF2-40B4-BE49-F238E27FC236}">
                  <a16:creationId xmlns:a16="http://schemas.microsoft.com/office/drawing/2014/main" id="{E5B1B332-60C1-4560-AE6A-5613E7784DC5}"/>
                </a:ext>
              </a:extLst>
            </p:cNvPr>
            <p:cNvSpPr/>
            <p:nvPr/>
          </p:nvSpPr>
          <p:spPr>
            <a:xfrm rot="-2700000">
              <a:off x="-853436" y="2955225"/>
              <a:ext cx="3220272" cy="1080000"/>
            </a:xfrm>
            <a:custGeom>
              <a:avLst/>
              <a:gdLst>
                <a:gd name="connsiteX0" fmla="*/ 3220272 w 3220272"/>
                <a:gd name="connsiteY0" fmla="*/ 0 h 1080000"/>
                <a:gd name="connsiteX1" fmla="*/ 3220272 w 3220272"/>
                <a:gd name="connsiteY1" fmla="*/ 1080000 h 1080000"/>
                <a:gd name="connsiteX2" fmla="*/ 0 w 3220272"/>
                <a:gd name="connsiteY2" fmla="*/ 1080000 h 1080000"/>
                <a:gd name="connsiteX3" fmla="*/ 1080001 w 3220272"/>
                <a:gd name="connsiteY3" fmla="*/ 0 h 1080000"/>
              </a:gdLst>
              <a:ahLst/>
              <a:cxnLst>
                <a:cxn ang="0">
                  <a:pos x="connsiteX0" y="connsiteY0"/>
                </a:cxn>
                <a:cxn ang="0">
                  <a:pos x="connsiteX1" y="connsiteY1"/>
                </a:cxn>
                <a:cxn ang="0">
                  <a:pos x="connsiteX2" y="connsiteY2"/>
                </a:cxn>
                <a:cxn ang="0">
                  <a:pos x="connsiteX3" y="connsiteY3"/>
                </a:cxn>
              </a:cxnLst>
              <a:rect l="l" t="t" r="r" b="b"/>
              <a:pathLst>
                <a:path w="3220272" h="1080000">
                  <a:moveTo>
                    <a:pt x="3220272" y="0"/>
                  </a:moveTo>
                  <a:lnTo>
                    <a:pt x="3220272" y="1080000"/>
                  </a:lnTo>
                  <a:lnTo>
                    <a:pt x="0" y="1080000"/>
                  </a:lnTo>
                  <a:lnTo>
                    <a:pt x="1080001"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形状 61">
              <a:extLst>
                <a:ext uri="{FF2B5EF4-FFF2-40B4-BE49-F238E27FC236}">
                  <a16:creationId xmlns:a16="http://schemas.microsoft.com/office/drawing/2014/main" id="{CBE89F22-B6FB-431A-92E4-706195555D03}"/>
                </a:ext>
              </a:extLst>
            </p:cNvPr>
            <p:cNvSpPr/>
            <p:nvPr/>
          </p:nvSpPr>
          <p:spPr>
            <a:xfrm rot="18900000" flipH="1">
              <a:off x="-1071379" y="903471"/>
              <a:ext cx="2142758" cy="2142758"/>
            </a:xfrm>
            <a:custGeom>
              <a:avLst/>
              <a:gdLst>
                <a:gd name="connsiteX0" fmla="*/ 0 w 2142758"/>
                <a:gd name="connsiteY0" fmla="*/ 0 h 2142758"/>
                <a:gd name="connsiteX1" fmla="*/ 0 w 2142758"/>
                <a:gd name="connsiteY1" fmla="*/ 2142758 h 2142758"/>
                <a:gd name="connsiteX2" fmla="*/ 2142758 w 2142758"/>
                <a:gd name="connsiteY2" fmla="*/ 2142758 h 2142758"/>
              </a:gdLst>
              <a:ahLst/>
              <a:cxnLst>
                <a:cxn ang="0">
                  <a:pos x="connsiteX0" y="connsiteY0"/>
                </a:cxn>
                <a:cxn ang="0">
                  <a:pos x="connsiteX1" y="connsiteY1"/>
                </a:cxn>
                <a:cxn ang="0">
                  <a:pos x="connsiteX2" y="connsiteY2"/>
                </a:cxn>
              </a:cxnLst>
              <a:rect l="l" t="t" r="r" b="b"/>
              <a:pathLst>
                <a:path w="2142758" h="2142758">
                  <a:moveTo>
                    <a:pt x="0" y="0"/>
                  </a:moveTo>
                  <a:lnTo>
                    <a:pt x="0" y="2142758"/>
                  </a:lnTo>
                  <a:lnTo>
                    <a:pt x="2142758" y="214275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 name="组合 6">
            <a:extLst>
              <a:ext uri="{FF2B5EF4-FFF2-40B4-BE49-F238E27FC236}">
                <a16:creationId xmlns:a16="http://schemas.microsoft.com/office/drawing/2014/main" id="{6DBD61E0-170B-4B9C-8C9E-EEEDA2961938}"/>
              </a:ext>
            </a:extLst>
          </p:cNvPr>
          <p:cNvGrpSpPr/>
          <p:nvPr/>
        </p:nvGrpSpPr>
        <p:grpSpPr>
          <a:xfrm>
            <a:off x="4072068" y="1163423"/>
            <a:ext cx="2921435" cy="2039457"/>
            <a:chOff x="4072068" y="1163423"/>
            <a:chExt cx="2921435" cy="2039457"/>
          </a:xfrm>
        </p:grpSpPr>
        <p:sp>
          <p:nvSpPr>
            <p:cNvPr id="33" name="矩形: 圆角 32">
              <a:extLst>
                <a:ext uri="{FF2B5EF4-FFF2-40B4-BE49-F238E27FC236}">
                  <a16:creationId xmlns:a16="http://schemas.microsoft.com/office/drawing/2014/main" id="{F2491A31-A5DB-44B4-8A64-6979CCFA2473}"/>
                </a:ext>
              </a:extLst>
            </p:cNvPr>
            <p:cNvSpPr/>
            <p:nvPr/>
          </p:nvSpPr>
          <p:spPr>
            <a:xfrm>
              <a:off x="4072068" y="2026257"/>
              <a:ext cx="2921435" cy="1136354"/>
            </a:xfrm>
            <a:prstGeom prst="roundRect">
              <a:avLst/>
            </a:prstGeom>
            <a:noFill/>
            <a:ln w="3175">
              <a:gradFill>
                <a:gsLst>
                  <a:gs pos="0">
                    <a:schemeClr val="accent1">
                      <a:lumMod val="5000"/>
                      <a:lumOff val="95000"/>
                    </a:schemeClr>
                  </a:gs>
                  <a:gs pos="50000">
                    <a:schemeClr val="accent2">
                      <a:lumMod val="60000"/>
                      <a:lumOff val="4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F689BF07-2D94-459C-98C6-972CCB68C907}"/>
                </a:ext>
              </a:extLst>
            </p:cNvPr>
            <p:cNvSpPr txBox="1"/>
            <p:nvPr/>
          </p:nvSpPr>
          <p:spPr>
            <a:xfrm>
              <a:off x="4286563" y="1163423"/>
              <a:ext cx="2492445" cy="1631216"/>
            </a:xfrm>
            <a:prstGeom prst="rect">
              <a:avLst/>
            </a:prstGeom>
            <a:noFill/>
          </p:spPr>
          <p:txBody>
            <a:bodyPr wrap="square" rtlCol="0">
              <a:spAutoFit/>
            </a:bodyPr>
            <a:lstStyle/>
            <a:p>
              <a:pPr algn="ctr"/>
              <a:r>
                <a:rPr lang="en-US" altLang="zh-CN" sz="10000" i="1" dirty="0">
                  <a:gradFill>
                    <a:gsLst>
                      <a:gs pos="0">
                        <a:schemeClr val="accent2">
                          <a:lumMod val="75000"/>
                        </a:schemeClr>
                      </a:gs>
                      <a:gs pos="77000">
                        <a:schemeClr val="accent2">
                          <a:lumMod val="75000"/>
                          <a:alpha val="0"/>
                        </a:schemeClr>
                      </a:gs>
                    </a:gsLst>
                    <a:lin ang="5400000" scaled="1"/>
                  </a:gradFill>
                  <a:latin typeface="+mj-ea"/>
                  <a:ea typeface="+mj-ea"/>
                </a:rPr>
                <a:t>01</a:t>
              </a:r>
              <a:endParaRPr lang="zh-CN" altLang="en-US" sz="10000" i="1" dirty="0">
                <a:gradFill>
                  <a:gsLst>
                    <a:gs pos="0">
                      <a:schemeClr val="accent2">
                        <a:lumMod val="75000"/>
                      </a:schemeClr>
                    </a:gs>
                    <a:gs pos="77000">
                      <a:schemeClr val="accent2">
                        <a:lumMod val="75000"/>
                        <a:alpha val="0"/>
                      </a:schemeClr>
                    </a:gs>
                  </a:gsLst>
                  <a:lin ang="5400000" scaled="1"/>
                </a:gradFill>
                <a:latin typeface="+mj-ea"/>
                <a:ea typeface="+mj-ea"/>
              </a:endParaRPr>
            </a:p>
          </p:txBody>
        </p:sp>
        <p:sp>
          <p:nvSpPr>
            <p:cNvPr id="43" name="任意多边形: 形状 42">
              <a:extLst>
                <a:ext uri="{FF2B5EF4-FFF2-40B4-BE49-F238E27FC236}">
                  <a16:creationId xmlns:a16="http://schemas.microsoft.com/office/drawing/2014/main" id="{55A4295C-16DD-4EF7-85AF-00ECE92F38AA}"/>
                </a:ext>
              </a:extLst>
            </p:cNvPr>
            <p:cNvSpPr/>
            <p:nvPr/>
          </p:nvSpPr>
          <p:spPr>
            <a:xfrm rot="-2700000">
              <a:off x="5532000" y="2259952"/>
              <a:ext cx="1570" cy="32756"/>
            </a:xfrm>
            <a:custGeom>
              <a:avLst/>
              <a:gdLst>
                <a:gd name="connsiteX0" fmla="*/ 0 w 1570"/>
                <a:gd name="connsiteY0" fmla="*/ 0 h 32756"/>
                <a:gd name="connsiteX1" fmla="*/ 1570 w 1570"/>
                <a:gd name="connsiteY1" fmla="*/ 16378 h 32756"/>
                <a:gd name="connsiteX2" fmla="*/ 0 w 1570"/>
                <a:gd name="connsiteY2" fmla="*/ 32756 h 32756"/>
                <a:gd name="connsiteX3" fmla="*/ 0 w 1570"/>
                <a:gd name="connsiteY3" fmla="*/ 0 h 32756"/>
              </a:gdLst>
              <a:ahLst/>
              <a:cxnLst>
                <a:cxn ang="0">
                  <a:pos x="connsiteX0" y="connsiteY0"/>
                </a:cxn>
                <a:cxn ang="0">
                  <a:pos x="connsiteX1" y="connsiteY1"/>
                </a:cxn>
                <a:cxn ang="0">
                  <a:pos x="connsiteX2" y="connsiteY2"/>
                </a:cxn>
                <a:cxn ang="0">
                  <a:pos x="connsiteX3" y="connsiteY3"/>
                </a:cxn>
              </a:cxnLst>
              <a:rect l="l" t="t" r="r" b="b"/>
              <a:pathLst>
                <a:path w="1570" h="32756">
                  <a:moveTo>
                    <a:pt x="0" y="0"/>
                  </a:moveTo>
                  <a:lnTo>
                    <a:pt x="1570" y="16378"/>
                  </a:lnTo>
                  <a:lnTo>
                    <a:pt x="0" y="3275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7EB6DEA5-C1CF-4741-88C9-91505DBA4F46}"/>
                </a:ext>
              </a:extLst>
            </p:cNvPr>
            <p:cNvSpPr/>
            <p:nvPr/>
          </p:nvSpPr>
          <p:spPr>
            <a:xfrm rot="-2700000">
              <a:off x="5507200" y="3200428"/>
              <a:ext cx="51171" cy="2452"/>
            </a:xfrm>
            <a:custGeom>
              <a:avLst/>
              <a:gdLst>
                <a:gd name="connsiteX0" fmla="*/ 51171 w 51171"/>
                <a:gd name="connsiteY0" fmla="*/ 0 h 2452"/>
                <a:gd name="connsiteX1" fmla="*/ 25585 w 51171"/>
                <a:gd name="connsiteY1" fmla="*/ 2452 h 2452"/>
                <a:gd name="connsiteX2" fmla="*/ 0 w 51171"/>
                <a:gd name="connsiteY2" fmla="*/ 0 h 2452"/>
                <a:gd name="connsiteX3" fmla="*/ 51171 w 51171"/>
                <a:gd name="connsiteY3" fmla="*/ 0 h 2452"/>
              </a:gdLst>
              <a:ahLst/>
              <a:cxnLst>
                <a:cxn ang="0">
                  <a:pos x="connsiteX0" y="connsiteY0"/>
                </a:cxn>
                <a:cxn ang="0">
                  <a:pos x="connsiteX1" y="connsiteY1"/>
                </a:cxn>
                <a:cxn ang="0">
                  <a:pos x="connsiteX2" y="connsiteY2"/>
                </a:cxn>
                <a:cxn ang="0">
                  <a:pos x="connsiteX3" y="connsiteY3"/>
                </a:cxn>
              </a:cxnLst>
              <a:rect l="l" t="t" r="r" b="b"/>
              <a:pathLst>
                <a:path w="51171" h="2452">
                  <a:moveTo>
                    <a:pt x="51171" y="0"/>
                  </a:moveTo>
                  <a:lnTo>
                    <a:pt x="25585" y="2452"/>
                  </a:lnTo>
                  <a:lnTo>
                    <a:pt x="0" y="0"/>
                  </a:lnTo>
                  <a:lnTo>
                    <a:pt x="511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文本框 18">
              <a:extLst>
                <a:ext uri="{FF2B5EF4-FFF2-40B4-BE49-F238E27FC236}">
                  <a16:creationId xmlns:a16="http://schemas.microsoft.com/office/drawing/2014/main" id="{04A86735-BBD6-4A00-932A-42CFFA332B64}"/>
                </a:ext>
              </a:extLst>
            </p:cNvPr>
            <p:cNvSpPr txBox="1"/>
            <p:nvPr/>
          </p:nvSpPr>
          <p:spPr>
            <a:xfrm>
              <a:off x="4286562" y="2106696"/>
              <a:ext cx="2492446" cy="646331"/>
            </a:xfrm>
            <a:prstGeom prst="rect">
              <a:avLst/>
            </a:prstGeom>
            <a:noFill/>
          </p:spPr>
          <p:txBody>
            <a:bodyPr wrap="square" rtlCol="0">
              <a:spAutoFit/>
            </a:bodyPr>
            <a:lstStyle/>
            <a:p>
              <a:pPr algn="dist"/>
              <a:r>
                <a:rPr lang="zh-CN" altLang="en-US" sz="3600" dirty="0">
                  <a:solidFill>
                    <a:schemeClr val="accent2">
                      <a:lumMod val="75000"/>
                    </a:schemeClr>
                  </a:solidFill>
                  <a:latin typeface="+mj-ea"/>
                  <a:ea typeface="+mj-ea"/>
                </a:rPr>
                <a:t>工作业绩</a:t>
              </a:r>
            </a:p>
          </p:txBody>
        </p:sp>
        <p:sp>
          <p:nvSpPr>
            <p:cNvPr id="20" name="文本框 19">
              <a:extLst>
                <a:ext uri="{FF2B5EF4-FFF2-40B4-BE49-F238E27FC236}">
                  <a16:creationId xmlns:a16="http://schemas.microsoft.com/office/drawing/2014/main" id="{61E049E7-50E2-492A-81D2-ADDEB1AB1ADF}"/>
                </a:ext>
              </a:extLst>
            </p:cNvPr>
            <p:cNvSpPr txBox="1"/>
            <p:nvPr/>
          </p:nvSpPr>
          <p:spPr>
            <a:xfrm>
              <a:off x="4291099" y="2728474"/>
              <a:ext cx="2483372" cy="338554"/>
            </a:xfrm>
            <a:prstGeom prst="rect">
              <a:avLst/>
            </a:prstGeom>
            <a:noFill/>
          </p:spPr>
          <p:txBody>
            <a:bodyPr wrap="none" rtlCol="0">
              <a:spAutoFit/>
            </a:bodyPr>
            <a:lstStyle>
              <a:defPPr>
                <a:defRPr lang="zh-CN"/>
              </a:defPPr>
              <a:lvl1pPr>
                <a:defRPr sz="1400">
                  <a:solidFill>
                    <a:schemeClr val="bg2">
                      <a:lumMod val="25000"/>
                    </a:schemeClr>
                  </a:solidFill>
                  <a:latin typeface="+mn-ea"/>
                </a:defRPr>
              </a:lvl1pPr>
            </a:lstStyle>
            <a:p>
              <a:r>
                <a:rPr lang="en-US" altLang="zh-CN" sz="1600" dirty="0">
                  <a:solidFill>
                    <a:schemeClr val="accent2">
                      <a:lumMod val="75000"/>
                    </a:schemeClr>
                  </a:solidFill>
                </a:rPr>
                <a:t>WORK PERFORMANCE</a:t>
              </a:r>
              <a:endParaRPr lang="zh-CN" altLang="en-US" sz="1600" dirty="0">
                <a:solidFill>
                  <a:schemeClr val="accent2">
                    <a:lumMod val="75000"/>
                  </a:schemeClr>
                </a:solidFill>
              </a:endParaRPr>
            </a:p>
          </p:txBody>
        </p:sp>
        <p:cxnSp>
          <p:nvCxnSpPr>
            <p:cNvPr id="51" name="直接连接符 50">
              <a:extLst>
                <a:ext uri="{FF2B5EF4-FFF2-40B4-BE49-F238E27FC236}">
                  <a16:creationId xmlns:a16="http://schemas.microsoft.com/office/drawing/2014/main" id="{4B9923A9-F255-439A-B857-56DE6ABAB3F3}"/>
                </a:ext>
              </a:extLst>
            </p:cNvPr>
            <p:cNvCxnSpPr>
              <a:cxnSpLocks/>
            </p:cNvCxnSpPr>
            <p:nvPr/>
          </p:nvCxnSpPr>
          <p:spPr>
            <a:xfrm>
              <a:off x="4291099" y="3161177"/>
              <a:ext cx="2483372" cy="0"/>
            </a:xfrm>
            <a:prstGeom prst="line">
              <a:avLst/>
            </a:prstGeom>
            <a:ln w="3175">
              <a:solidFill>
                <a:schemeClr val="accent2">
                  <a:lumMod val="60000"/>
                  <a:lumOff val="40000"/>
                </a:schemeClr>
              </a:solidFill>
            </a:ln>
            <a:effectLst>
              <a:outerShdw blurRad="25400" dist="25400" dir="5400000" algn="t" rotWithShape="0">
                <a:schemeClr val="accent2">
                  <a:lumMod val="75000"/>
                  <a:alpha val="70000"/>
                </a:schemeClr>
              </a:outerShdw>
            </a:effectLst>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9D8F5F2E-27AD-4371-8628-CC0E88469381}"/>
              </a:ext>
            </a:extLst>
          </p:cNvPr>
          <p:cNvGrpSpPr/>
          <p:nvPr/>
        </p:nvGrpSpPr>
        <p:grpSpPr>
          <a:xfrm>
            <a:off x="4072068" y="3480948"/>
            <a:ext cx="2921435" cy="1974438"/>
            <a:chOff x="4072068" y="3480948"/>
            <a:chExt cx="2921435" cy="1974438"/>
          </a:xfrm>
        </p:grpSpPr>
        <p:sp>
          <p:nvSpPr>
            <p:cNvPr id="34" name="矩形: 圆角 33">
              <a:extLst>
                <a:ext uri="{FF2B5EF4-FFF2-40B4-BE49-F238E27FC236}">
                  <a16:creationId xmlns:a16="http://schemas.microsoft.com/office/drawing/2014/main" id="{6B59CBE5-B2E2-49D2-B566-B88E531C7974}"/>
                </a:ext>
              </a:extLst>
            </p:cNvPr>
            <p:cNvSpPr/>
            <p:nvPr/>
          </p:nvSpPr>
          <p:spPr>
            <a:xfrm>
              <a:off x="4072068" y="4319032"/>
              <a:ext cx="2921435" cy="1136354"/>
            </a:xfrm>
            <a:prstGeom prst="roundRect">
              <a:avLst/>
            </a:prstGeom>
            <a:noFill/>
            <a:ln w="3175">
              <a:gradFill>
                <a:gsLst>
                  <a:gs pos="0">
                    <a:schemeClr val="accent1">
                      <a:lumMod val="5000"/>
                      <a:lumOff val="95000"/>
                    </a:schemeClr>
                  </a:gs>
                  <a:gs pos="50000">
                    <a:schemeClr val="accent2">
                      <a:lumMod val="60000"/>
                      <a:lumOff val="4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89856FDC-E263-44A5-A244-09D661011EA1}"/>
                </a:ext>
              </a:extLst>
            </p:cNvPr>
            <p:cNvSpPr txBox="1"/>
            <p:nvPr/>
          </p:nvSpPr>
          <p:spPr>
            <a:xfrm>
              <a:off x="4286563" y="3480948"/>
              <a:ext cx="2492445" cy="1631216"/>
            </a:xfrm>
            <a:prstGeom prst="rect">
              <a:avLst/>
            </a:prstGeom>
            <a:noFill/>
          </p:spPr>
          <p:txBody>
            <a:bodyPr wrap="square" rtlCol="0">
              <a:spAutoFit/>
            </a:bodyPr>
            <a:lstStyle/>
            <a:p>
              <a:pPr algn="ctr"/>
              <a:r>
                <a:rPr lang="en-US" altLang="zh-CN" sz="10000" i="1" dirty="0">
                  <a:gradFill>
                    <a:gsLst>
                      <a:gs pos="0">
                        <a:schemeClr val="accent2">
                          <a:lumMod val="75000"/>
                        </a:schemeClr>
                      </a:gs>
                      <a:gs pos="77000">
                        <a:schemeClr val="accent2">
                          <a:lumMod val="75000"/>
                          <a:alpha val="0"/>
                        </a:schemeClr>
                      </a:gs>
                    </a:gsLst>
                    <a:lin ang="5400000" scaled="1"/>
                  </a:gradFill>
                  <a:latin typeface="+mj-ea"/>
                  <a:ea typeface="+mj-ea"/>
                </a:rPr>
                <a:t>03</a:t>
              </a:r>
              <a:endParaRPr lang="zh-CN" altLang="en-US" sz="10000" i="1" dirty="0">
                <a:gradFill>
                  <a:gsLst>
                    <a:gs pos="0">
                      <a:schemeClr val="accent2">
                        <a:lumMod val="75000"/>
                      </a:schemeClr>
                    </a:gs>
                    <a:gs pos="77000">
                      <a:schemeClr val="accent2">
                        <a:lumMod val="75000"/>
                        <a:alpha val="0"/>
                      </a:schemeClr>
                    </a:gs>
                  </a:gsLst>
                  <a:lin ang="5400000" scaled="1"/>
                </a:gradFill>
                <a:latin typeface="+mj-ea"/>
                <a:ea typeface="+mj-ea"/>
              </a:endParaRPr>
            </a:p>
          </p:txBody>
        </p:sp>
        <p:sp>
          <p:nvSpPr>
            <p:cNvPr id="23" name="文本框 22">
              <a:extLst>
                <a:ext uri="{FF2B5EF4-FFF2-40B4-BE49-F238E27FC236}">
                  <a16:creationId xmlns:a16="http://schemas.microsoft.com/office/drawing/2014/main" id="{BCB64287-E617-41E8-84FC-906BC56B3265}"/>
                </a:ext>
              </a:extLst>
            </p:cNvPr>
            <p:cNvSpPr txBox="1"/>
            <p:nvPr/>
          </p:nvSpPr>
          <p:spPr>
            <a:xfrm>
              <a:off x="4286562" y="4411079"/>
              <a:ext cx="2492446" cy="646331"/>
            </a:xfrm>
            <a:prstGeom prst="rect">
              <a:avLst/>
            </a:prstGeom>
            <a:noFill/>
          </p:spPr>
          <p:txBody>
            <a:bodyPr wrap="square" rtlCol="0">
              <a:spAutoFit/>
            </a:bodyPr>
            <a:lstStyle/>
            <a:p>
              <a:pPr algn="dist"/>
              <a:r>
                <a:rPr lang="zh-CN" altLang="en-US" sz="3600" dirty="0">
                  <a:solidFill>
                    <a:schemeClr val="accent2">
                      <a:lumMod val="75000"/>
                    </a:schemeClr>
                  </a:solidFill>
                  <a:latin typeface="+mj-ea"/>
                  <a:ea typeface="+mj-ea"/>
                </a:rPr>
                <a:t>问题分析</a:t>
              </a:r>
            </a:p>
          </p:txBody>
        </p:sp>
        <p:sp>
          <p:nvSpPr>
            <p:cNvPr id="24" name="文本框 23">
              <a:extLst>
                <a:ext uri="{FF2B5EF4-FFF2-40B4-BE49-F238E27FC236}">
                  <a16:creationId xmlns:a16="http://schemas.microsoft.com/office/drawing/2014/main" id="{AC9C5401-D4AE-4140-B8CB-081FB8E205F3}"/>
                </a:ext>
              </a:extLst>
            </p:cNvPr>
            <p:cNvSpPr txBox="1"/>
            <p:nvPr/>
          </p:nvSpPr>
          <p:spPr>
            <a:xfrm>
              <a:off x="4391287" y="5032857"/>
              <a:ext cx="2282997" cy="338554"/>
            </a:xfrm>
            <a:prstGeom prst="rect">
              <a:avLst/>
            </a:prstGeom>
            <a:noFill/>
          </p:spPr>
          <p:txBody>
            <a:bodyPr wrap="none" rtlCol="0">
              <a:spAutoFit/>
            </a:bodyPr>
            <a:lstStyle>
              <a:defPPr>
                <a:defRPr lang="zh-CN"/>
              </a:defPPr>
              <a:lvl1pPr>
                <a:defRPr sz="1400">
                  <a:solidFill>
                    <a:schemeClr val="bg2">
                      <a:lumMod val="25000"/>
                    </a:schemeClr>
                  </a:solidFill>
                  <a:latin typeface="+mn-ea"/>
                </a:defRPr>
              </a:lvl1pPr>
            </a:lstStyle>
            <a:p>
              <a:r>
                <a:rPr lang="en-US" altLang="zh-CN" sz="1600" dirty="0">
                  <a:solidFill>
                    <a:schemeClr val="accent2">
                      <a:lumMod val="75000"/>
                    </a:schemeClr>
                  </a:solidFill>
                </a:rPr>
                <a:t>PROBLEM ANALYSIS</a:t>
              </a:r>
              <a:endParaRPr lang="zh-CN" altLang="en-US" sz="1600" dirty="0">
                <a:solidFill>
                  <a:schemeClr val="accent2">
                    <a:lumMod val="75000"/>
                  </a:schemeClr>
                </a:solidFill>
              </a:endParaRPr>
            </a:p>
          </p:txBody>
        </p:sp>
        <p:cxnSp>
          <p:nvCxnSpPr>
            <p:cNvPr id="52" name="直接连接符 51">
              <a:extLst>
                <a:ext uri="{FF2B5EF4-FFF2-40B4-BE49-F238E27FC236}">
                  <a16:creationId xmlns:a16="http://schemas.microsoft.com/office/drawing/2014/main" id="{0743B2EF-3094-4802-A7F4-5386D84D7B43}"/>
                </a:ext>
              </a:extLst>
            </p:cNvPr>
            <p:cNvCxnSpPr>
              <a:cxnSpLocks/>
            </p:cNvCxnSpPr>
            <p:nvPr/>
          </p:nvCxnSpPr>
          <p:spPr>
            <a:xfrm>
              <a:off x="4291099" y="5453527"/>
              <a:ext cx="2483372" cy="0"/>
            </a:xfrm>
            <a:prstGeom prst="line">
              <a:avLst/>
            </a:prstGeom>
            <a:ln w="3175">
              <a:solidFill>
                <a:schemeClr val="accent2">
                  <a:lumMod val="60000"/>
                  <a:lumOff val="40000"/>
                </a:schemeClr>
              </a:solidFill>
            </a:ln>
            <a:effectLst>
              <a:outerShdw blurRad="25400" dist="25400" dir="5400000" algn="t" rotWithShape="0">
                <a:schemeClr val="accent2">
                  <a:lumMod val="75000"/>
                  <a:alpha val="70000"/>
                </a:schemeClr>
              </a:outerShdw>
            </a:effectLst>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FAAB227B-63B8-46D3-9C44-B170C51F6D63}"/>
              </a:ext>
            </a:extLst>
          </p:cNvPr>
          <p:cNvGrpSpPr/>
          <p:nvPr/>
        </p:nvGrpSpPr>
        <p:grpSpPr>
          <a:xfrm>
            <a:off x="7778053" y="3502470"/>
            <a:ext cx="2921435" cy="1952916"/>
            <a:chOff x="7778053" y="3502470"/>
            <a:chExt cx="2921435" cy="1952916"/>
          </a:xfrm>
        </p:grpSpPr>
        <p:sp>
          <p:nvSpPr>
            <p:cNvPr id="36" name="矩形: 圆角 35">
              <a:extLst>
                <a:ext uri="{FF2B5EF4-FFF2-40B4-BE49-F238E27FC236}">
                  <a16:creationId xmlns:a16="http://schemas.microsoft.com/office/drawing/2014/main" id="{34D6A4D5-E8D9-4161-962D-E2F9F7963502}"/>
                </a:ext>
              </a:extLst>
            </p:cNvPr>
            <p:cNvSpPr/>
            <p:nvPr/>
          </p:nvSpPr>
          <p:spPr>
            <a:xfrm>
              <a:off x="7778053" y="4319032"/>
              <a:ext cx="2921435" cy="1136354"/>
            </a:xfrm>
            <a:prstGeom prst="roundRect">
              <a:avLst/>
            </a:prstGeom>
            <a:noFill/>
            <a:ln w="3175">
              <a:gradFill>
                <a:gsLst>
                  <a:gs pos="0">
                    <a:schemeClr val="accent1">
                      <a:lumMod val="5000"/>
                      <a:lumOff val="95000"/>
                    </a:schemeClr>
                  </a:gs>
                  <a:gs pos="50000">
                    <a:schemeClr val="accent2">
                      <a:lumMod val="60000"/>
                      <a:lumOff val="4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8B97D32C-8128-4683-B06E-54A2E4188077}"/>
                </a:ext>
              </a:extLst>
            </p:cNvPr>
            <p:cNvSpPr txBox="1"/>
            <p:nvPr/>
          </p:nvSpPr>
          <p:spPr>
            <a:xfrm>
              <a:off x="7992548" y="3502470"/>
              <a:ext cx="2492445" cy="1631216"/>
            </a:xfrm>
            <a:prstGeom prst="rect">
              <a:avLst/>
            </a:prstGeom>
            <a:noFill/>
          </p:spPr>
          <p:txBody>
            <a:bodyPr wrap="square" rtlCol="0">
              <a:spAutoFit/>
            </a:bodyPr>
            <a:lstStyle/>
            <a:p>
              <a:pPr algn="ctr"/>
              <a:r>
                <a:rPr lang="en-US" altLang="zh-CN" sz="10000" i="1" dirty="0">
                  <a:gradFill>
                    <a:gsLst>
                      <a:gs pos="0">
                        <a:schemeClr val="accent2">
                          <a:lumMod val="75000"/>
                        </a:schemeClr>
                      </a:gs>
                      <a:gs pos="77000">
                        <a:schemeClr val="accent2">
                          <a:lumMod val="75000"/>
                          <a:alpha val="0"/>
                        </a:schemeClr>
                      </a:gs>
                    </a:gsLst>
                    <a:lin ang="5400000" scaled="1"/>
                  </a:gradFill>
                  <a:latin typeface="+mj-ea"/>
                  <a:ea typeface="+mj-ea"/>
                </a:rPr>
                <a:t>04</a:t>
              </a:r>
              <a:endParaRPr lang="zh-CN" altLang="en-US" sz="10000" i="1" dirty="0">
                <a:gradFill>
                  <a:gsLst>
                    <a:gs pos="0">
                      <a:schemeClr val="accent2">
                        <a:lumMod val="75000"/>
                      </a:schemeClr>
                    </a:gs>
                    <a:gs pos="77000">
                      <a:schemeClr val="accent2">
                        <a:lumMod val="75000"/>
                        <a:alpha val="0"/>
                      </a:schemeClr>
                    </a:gs>
                  </a:gsLst>
                  <a:lin ang="5400000" scaled="1"/>
                </a:gradFill>
                <a:latin typeface="+mj-ea"/>
                <a:ea typeface="+mj-ea"/>
              </a:endParaRPr>
            </a:p>
          </p:txBody>
        </p:sp>
        <p:sp>
          <p:nvSpPr>
            <p:cNvPr id="25" name="文本框 24">
              <a:extLst>
                <a:ext uri="{FF2B5EF4-FFF2-40B4-BE49-F238E27FC236}">
                  <a16:creationId xmlns:a16="http://schemas.microsoft.com/office/drawing/2014/main" id="{9E0DE4BF-D74F-469E-ABC5-8D26B531A013}"/>
                </a:ext>
              </a:extLst>
            </p:cNvPr>
            <p:cNvSpPr txBox="1"/>
            <p:nvPr/>
          </p:nvSpPr>
          <p:spPr>
            <a:xfrm>
              <a:off x="7992547" y="4411079"/>
              <a:ext cx="2492446" cy="646331"/>
            </a:xfrm>
            <a:prstGeom prst="rect">
              <a:avLst/>
            </a:prstGeom>
            <a:noFill/>
          </p:spPr>
          <p:txBody>
            <a:bodyPr wrap="square" rtlCol="0">
              <a:spAutoFit/>
            </a:bodyPr>
            <a:lstStyle/>
            <a:p>
              <a:pPr algn="dist"/>
              <a:r>
                <a:rPr lang="zh-CN" altLang="en-US" sz="3600" dirty="0">
                  <a:solidFill>
                    <a:schemeClr val="accent2">
                      <a:lumMod val="75000"/>
                    </a:schemeClr>
                  </a:solidFill>
                  <a:latin typeface="+mj-ea"/>
                  <a:ea typeface="+mj-ea"/>
                </a:rPr>
                <a:t>未来计划</a:t>
              </a:r>
            </a:p>
          </p:txBody>
        </p:sp>
        <p:sp>
          <p:nvSpPr>
            <p:cNvPr id="26" name="文本框 25">
              <a:extLst>
                <a:ext uri="{FF2B5EF4-FFF2-40B4-BE49-F238E27FC236}">
                  <a16:creationId xmlns:a16="http://schemas.microsoft.com/office/drawing/2014/main" id="{72E69428-941B-42B5-9ACF-12C8EC294DEA}"/>
                </a:ext>
              </a:extLst>
            </p:cNvPr>
            <p:cNvSpPr txBox="1"/>
            <p:nvPr/>
          </p:nvSpPr>
          <p:spPr>
            <a:xfrm>
              <a:off x="8429093" y="5032857"/>
              <a:ext cx="1619354" cy="338554"/>
            </a:xfrm>
            <a:prstGeom prst="rect">
              <a:avLst/>
            </a:prstGeom>
            <a:noFill/>
          </p:spPr>
          <p:txBody>
            <a:bodyPr wrap="none" rtlCol="0">
              <a:spAutoFit/>
            </a:bodyPr>
            <a:lstStyle>
              <a:defPPr>
                <a:defRPr lang="zh-CN"/>
              </a:defPPr>
              <a:lvl1pPr>
                <a:defRPr sz="1400">
                  <a:solidFill>
                    <a:schemeClr val="bg2">
                      <a:lumMod val="25000"/>
                    </a:schemeClr>
                  </a:solidFill>
                  <a:latin typeface="+mn-ea"/>
                </a:defRPr>
              </a:lvl1pPr>
            </a:lstStyle>
            <a:p>
              <a:r>
                <a:rPr lang="en-US" altLang="zh-CN" sz="1600" dirty="0">
                  <a:solidFill>
                    <a:schemeClr val="accent2">
                      <a:lumMod val="75000"/>
                    </a:schemeClr>
                  </a:solidFill>
                </a:rPr>
                <a:t>FUTURE PLAN</a:t>
              </a:r>
              <a:endParaRPr lang="zh-CN" altLang="en-US" sz="1600" dirty="0">
                <a:solidFill>
                  <a:schemeClr val="accent2">
                    <a:lumMod val="75000"/>
                  </a:schemeClr>
                </a:solidFill>
              </a:endParaRPr>
            </a:p>
          </p:txBody>
        </p:sp>
        <p:cxnSp>
          <p:nvCxnSpPr>
            <p:cNvPr id="53" name="直接连接符 52">
              <a:extLst>
                <a:ext uri="{FF2B5EF4-FFF2-40B4-BE49-F238E27FC236}">
                  <a16:creationId xmlns:a16="http://schemas.microsoft.com/office/drawing/2014/main" id="{31202F8B-035C-4027-9173-BB7019D3918D}"/>
                </a:ext>
              </a:extLst>
            </p:cNvPr>
            <p:cNvCxnSpPr>
              <a:cxnSpLocks/>
            </p:cNvCxnSpPr>
            <p:nvPr/>
          </p:nvCxnSpPr>
          <p:spPr>
            <a:xfrm>
              <a:off x="7997084" y="5453527"/>
              <a:ext cx="2483372" cy="0"/>
            </a:xfrm>
            <a:prstGeom prst="line">
              <a:avLst/>
            </a:prstGeom>
            <a:ln w="3175">
              <a:solidFill>
                <a:schemeClr val="accent2">
                  <a:lumMod val="60000"/>
                  <a:lumOff val="40000"/>
                </a:schemeClr>
              </a:solidFill>
            </a:ln>
            <a:effectLst>
              <a:outerShdw blurRad="25400" dist="25400" dir="5400000" algn="t" rotWithShape="0">
                <a:schemeClr val="accent2">
                  <a:lumMod val="75000"/>
                  <a:alpha val="70000"/>
                </a:schemeClr>
              </a:outerShdw>
            </a:effectLst>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37FC79C6-44A3-41CD-843C-82C478940015}"/>
              </a:ext>
            </a:extLst>
          </p:cNvPr>
          <p:cNvGrpSpPr/>
          <p:nvPr/>
        </p:nvGrpSpPr>
        <p:grpSpPr>
          <a:xfrm>
            <a:off x="7778053" y="1184945"/>
            <a:ext cx="2921435" cy="1977666"/>
            <a:chOff x="7778053" y="1184945"/>
            <a:chExt cx="2921435" cy="1977666"/>
          </a:xfrm>
        </p:grpSpPr>
        <p:sp>
          <p:nvSpPr>
            <p:cNvPr id="35" name="矩形: 圆角 34">
              <a:extLst>
                <a:ext uri="{FF2B5EF4-FFF2-40B4-BE49-F238E27FC236}">
                  <a16:creationId xmlns:a16="http://schemas.microsoft.com/office/drawing/2014/main" id="{A19B180B-DD9B-4610-9B5F-FBB91B55905D}"/>
                </a:ext>
              </a:extLst>
            </p:cNvPr>
            <p:cNvSpPr/>
            <p:nvPr/>
          </p:nvSpPr>
          <p:spPr>
            <a:xfrm>
              <a:off x="7778053" y="2026257"/>
              <a:ext cx="2921435" cy="1136354"/>
            </a:xfrm>
            <a:prstGeom prst="roundRect">
              <a:avLst/>
            </a:prstGeom>
            <a:noFill/>
            <a:ln w="3175">
              <a:gradFill>
                <a:gsLst>
                  <a:gs pos="0">
                    <a:schemeClr val="accent1">
                      <a:lumMod val="5000"/>
                      <a:lumOff val="95000"/>
                    </a:schemeClr>
                  </a:gs>
                  <a:gs pos="50000">
                    <a:schemeClr val="accent2">
                      <a:lumMod val="60000"/>
                      <a:lumOff val="4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53F4C9B4-EC39-4B98-A350-C72E8D64F351}"/>
                </a:ext>
              </a:extLst>
            </p:cNvPr>
            <p:cNvSpPr txBox="1"/>
            <p:nvPr/>
          </p:nvSpPr>
          <p:spPr>
            <a:xfrm>
              <a:off x="7992548" y="1184945"/>
              <a:ext cx="2492445" cy="1631216"/>
            </a:xfrm>
            <a:prstGeom prst="rect">
              <a:avLst/>
            </a:prstGeom>
            <a:noFill/>
          </p:spPr>
          <p:txBody>
            <a:bodyPr wrap="square" rtlCol="0">
              <a:spAutoFit/>
            </a:bodyPr>
            <a:lstStyle/>
            <a:p>
              <a:pPr algn="ctr"/>
              <a:r>
                <a:rPr lang="en-US" altLang="zh-CN" sz="10000" i="1" dirty="0">
                  <a:gradFill>
                    <a:gsLst>
                      <a:gs pos="0">
                        <a:schemeClr val="accent2">
                          <a:lumMod val="75000"/>
                        </a:schemeClr>
                      </a:gs>
                      <a:gs pos="77000">
                        <a:schemeClr val="accent2">
                          <a:lumMod val="75000"/>
                          <a:alpha val="0"/>
                        </a:schemeClr>
                      </a:gs>
                    </a:gsLst>
                    <a:lin ang="5400000" scaled="1"/>
                  </a:gradFill>
                  <a:latin typeface="+mj-ea"/>
                  <a:ea typeface="+mj-ea"/>
                </a:rPr>
                <a:t>02</a:t>
              </a:r>
              <a:endParaRPr lang="zh-CN" altLang="en-US" sz="10000" i="1" dirty="0">
                <a:gradFill>
                  <a:gsLst>
                    <a:gs pos="0">
                      <a:schemeClr val="accent2">
                        <a:lumMod val="75000"/>
                      </a:schemeClr>
                    </a:gs>
                    <a:gs pos="77000">
                      <a:schemeClr val="accent2">
                        <a:lumMod val="75000"/>
                        <a:alpha val="0"/>
                      </a:schemeClr>
                    </a:gs>
                  </a:gsLst>
                  <a:lin ang="5400000" scaled="1"/>
                </a:gradFill>
                <a:latin typeface="+mj-ea"/>
                <a:ea typeface="+mj-ea"/>
              </a:endParaRPr>
            </a:p>
          </p:txBody>
        </p:sp>
        <p:sp>
          <p:nvSpPr>
            <p:cNvPr id="21" name="文本框 20">
              <a:extLst>
                <a:ext uri="{FF2B5EF4-FFF2-40B4-BE49-F238E27FC236}">
                  <a16:creationId xmlns:a16="http://schemas.microsoft.com/office/drawing/2014/main" id="{BFA92B6A-C400-490C-AE29-0C82A026695B}"/>
                </a:ext>
              </a:extLst>
            </p:cNvPr>
            <p:cNvSpPr txBox="1"/>
            <p:nvPr/>
          </p:nvSpPr>
          <p:spPr>
            <a:xfrm>
              <a:off x="7992547" y="2106696"/>
              <a:ext cx="2492446" cy="646331"/>
            </a:xfrm>
            <a:prstGeom prst="rect">
              <a:avLst/>
            </a:prstGeom>
            <a:noFill/>
          </p:spPr>
          <p:txBody>
            <a:bodyPr wrap="square" rtlCol="0">
              <a:spAutoFit/>
            </a:bodyPr>
            <a:lstStyle/>
            <a:p>
              <a:pPr algn="dist"/>
              <a:r>
                <a:rPr lang="zh-CN" altLang="en-US" sz="3600" dirty="0">
                  <a:solidFill>
                    <a:schemeClr val="accent2">
                      <a:lumMod val="75000"/>
                    </a:schemeClr>
                  </a:solidFill>
                  <a:latin typeface="+mj-ea"/>
                  <a:ea typeface="+mj-ea"/>
                </a:rPr>
                <a:t>亮点经验</a:t>
              </a:r>
            </a:p>
          </p:txBody>
        </p:sp>
        <p:sp>
          <p:nvSpPr>
            <p:cNvPr id="22" name="文本框 21">
              <a:extLst>
                <a:ext uri="{FF2B5EF4-FFF2-40B4-BE49-F238E27FC236}">
                  <a16:creationId xmlns:a16="http://schemas.microsoft.com/office/drawing/2014/main" id="{66B923E1-FFD6-4D01-AE40-E3E85289A5BB}"/>
                </a:ext>
              </a:extLst>
            </p:cNvPr>
            <p:cNvSpPr txBox="1"/>
            <p:nvPr/>
          </p:nvSpPr>
          <p:spPr>
            <a:xfrm>
              <a:off x="7912125" y="2728474"/>
              <a:ext cx="2653290" cy="338554"/>
            </a:xfrm>
            <a:prstGeom prst="rect">
              <a:avLst/>
            </a:prstGeom>
            <a:noFill/>
          </p:spPr>
          <p:txBody>
            <a:bodyPr wrap="none" rtlCol="0">
              <a:spAutoFit/>
            </a:bodyPr>
            <a:lstStyle>
              <a:defPPr>
                <a:defRPr lang="zh-CN"/>
              </a:defPPr>
              <a:lvl1pPr>
                <a:defRPr sz="1400">
                  <a:solidFill>
                    <a:schemeClr val="bg2">
                      <a:lumMod val="25000"/>
                    </a:schemeClr>
                  </a:solidFill>
                  <a:latin typeface="+mn-ea"/>
                </a:defRPr>
              </a:lvl1pPr>
            </a:lstStyle>
            <a:p>
              <a:r>
                <a:rPr lang="en-US" altLang="zh-CN" sz="1600" dirty="0">
                  <a:solidFill>
                    <a:schemeClr val="accent2">
                      <a:lumMod val="75000"/>
                    </a:schemeClr>
                  </a:solidFill>
                </a:rPr>
                <a:t>HIGHLIGHT EXPERIENCE</a:t>
              </a:r>
              <a:endParaRPr lang="zh-CN" altLang="en-US" sz="1600" dirty="0">
                <a:solidFill>
                  <a:schemeClr val="accent2">
                    <a:lumMod val="75000"/>
                  </a:schemeClr>
                </a:solidFill>
              </a:endParaRPr>
            </a:p>
          </p:txBody>
        </p:sp>
        <p:cxnSp>
          <p:nvCxnSpPr>
            <p:cNvPr id="54" name="直接连接符 53">
              <a:extLst>
                <a:ext uri="{FF2B5EF4-FFF2-40B4-BE49-F238E27FC236}">
                  <a16:creationId xmlns:a16="http://schemas.microsoft.com/office/drawing/2014/main" id="{3783C83B-7594-442B-994A-8FE2760E9AB6}"/>
                </a:ext>
              </a:extLst>
            </p:cNvPr>
            <p:cNvCxnSpPr>
              <a:cxnSpLocks/>
            </p:cNvCxnSpPr>
            <p:nvPr/>
          </p:nvCxnSpPr>
          <p:spPr>
            <a:xfrm>
              <a:off x="7997084" y="3161177"/>
              <a:ext cx="2483372" cy="0"/>
            </a:xfrm>
            <a:prstGeom prst="line">
              <a:avLst/>
            </a:prstGeom>
            <a:ln w="3175">
              <a:solidFill>
                <a:schemeClr val="accent2">
                  <a:lumMod val="60000"/>
                  <a:lumOff val="40000"/>
                </a:schemeClr>
              </a:solidFill>
            </a:ln>
            <a:effectLst>
              <a:outerShdw blurRad="25400" dist="25400" dir="5400000" algn="t" rotWithShape="0">
                <a:schemeClr val="accent2">
                  <a:lumMod val="75000"/>
                  <a:alpha val="70000"/>
                </a:schemeClr>
              </a:outerShdw>
            </a:effectLst>
          </p:spPr>
          <p:style>
            <a:lnRef idx="1">
              <a:schemeClr val="accent1"/>
            </a:lnRef>
            <a:fillRef idx="0">
              <a:schemeClr val="accent1"/>
            </a:fillRef>
            <a:effectRef idx="0">
              <a:schemeClr val="accent1"/>
            </a:effectRef>
            <a:fontRef idx="minor">
              <a:schemeClr val="tx1"/>
            </a:fontRef>
          </p:style>
        </p:cxnSp>
      </p:grpSp>
      <p:pic>
        <p:nvPicPr>
          <p:cNvPr id="61" name="图片 60" descr="绿色的植物&#10;&#10;描述已自动生成">
            <a:extLst>
              <a:ext uri="{FF2B5EF4-FFF2-40B4-BE49-F238E27FC236}">
                <a16:creationId xmlns:a16="http://schemas.microsoft.com/office/drawing/2014/main" id="{8949EE72-D881-4005-BA74-D8CBD3CB8CFB}"/>
              </a:ext>
            </a:extLst>
          </p:cNvPr>
          <p:cNvPicPr>
            <a:picLocks noChangeAspect="1"/>
          </p:cNvPicPr>
          <p:nvPr/>
        </p:nvPicPr>
        <p:blipFill>
          <a:blip r:embed="rId2"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63" name="图片 62">
            <a:extLst>
              <a:ext uri="{FF2B5EF4-FFF2-40B4-BE49-F238E27FC236}">
                <a16:creationId xmlns:a16="http://schemas.microsoft.com/office/drawing/2014/main" id="{BCC6E9E3-869B-408A-B040-DB2DEEFDCF5F}"/>
              </a:ext>
            </a:extLst>
          </p:cNvPr>
          <p:cNvPicPr>
            <a:picLocks noChangeAspect="1"/>
          </p:cNvPicPr>
          <p:nvPr/>
        </p:nvPicPr>
        <p:blipFill>
          <a:blip r:embed="rId3"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a:effectLst>
            <a:outerShdw blurRad="127000" dist="127000" dir="8100000" algn="tr" rotWithShape="0">
              <a:schemeClr val="accent1">
                <a:lumMod val="75000"/>
                <a:alpha val="20000"/>
              </a:schemeClr>
            </a:outerShdw>
          </a:effectLst>
        </p:spPr>
      </p:pic>
    </p:spTree>
    <p:extLst>
      <p:ext uri="{BB962C8B-B14F-4D97-AF65-F5344CB8AC3E}">
        <p14:creationId xmlns:p14="http://schemas.microsoft.com/office/powerpoint/2010/main" val="16552381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0">
            <a:extLst>
              <a:ext uri="{FF2B5EF4-FFF2-40B4-BE49-F238E27FC236}">
                <a16:creationId xmlns:a16="http://schemas.microsoft.com/office/drawing/2014/main" id="{94100F30-6BAB-4B0F-83E0-49C39FEB57FF}"/>
              </a:ext>
            </a:extLst>
          </p:cNvPr>
          <p:cNvSpPr/>
          <p:nvPr/>
        </p:nvSpPr>
        <p:spPr>
          <a:xfrm>
            <a:off x="3674437" y="664778"/>
            <a:ext cx="4884210" cy="5528444"/>
          </a:xfrm>
          <a:custGeom>
            <a:avLst/>
            <a:gdLst>
              <a:gd name="connsiteX0" fmla="*/ 4704210 w 4884210"/>
              <a:gd name="connsiteY0" fmla="*/ 4278095 h 5528444"/>
              <a:gd name="connsiteX1" fmla="*/ 2622106 w 4884210"/>
              <a:gd name="connsiteY1" fmla="*/ 5480198 h 5528444"/>
              <a:gd name="connsiteX2" fmla="*/ 2262106 w 4884210"/>
              <a:gd name="connsiteY2" fmla="*/ 5480198 h 5528444"/>
              <a:gd name="connsiteX3" fmla="*/ 180000 w 4884210"/>
              <a:gd name="connsiteY3" fmla="*/ 4278094 h 5528444"/>
              <a:gd name="connsiteX4" fmla="*/ 0 w 4884210"/>
              <a:gd name="connsiteY4" fmla="*/ 3966325 h 5528444"/>
              <a:gd name="connsiteX5" fmla="*/ 0 w 4884210"/>
              <a:gd name="connsiteY5" fmla="*/ 1562118 h 5528444"/>
              <a:gd name="connsiteX6" fmla="*/ 180000 w 4884210"/>
              <a:gd name="connsiteY6" fmla="*/ 1250349 h 5528444"/>
              <a:gd name="connsiteX7" fmla="*/ 2262104 w 4884210"/>
              <a:gd name="connsiteY7" fmla="*/ 48246 h 5528444"/>
              <a:gd name="connsiteX8" fmla="*/ 2622104 w 4884210"/>
              <a:gd name="connsiteY8" fmla="*/ 48246 h 5528444"/>
              <a:gd name="connsiteX9" fmla="*/ 4704210 w 4884210"/>
              <a:gd name="connsiteY9" fmla="*/ 1250350 h 5528444"/>
              <a:gd name="connsiteX10" fmla="*/ 4884210 w 4884210"/>
              <a:gd name="connsiteY10" fmla="*/ 1562119 h 5528444"/>
              <a:gd name="connsiteX11" fmla="*/ 4884210 w 4884210"/>
              <a:gd name="connsiteY11" fmla="*/ 3966326 h 5528444"/>
              <a:gd name="connsiteX12" fmla="*/ 4704210 w 4884210"/>
              <a:gd name="connsiteY12" fmla="*/ 4278095 h 552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84210" h="5528444">
                <a:moveTo>
                  <a:pt x="4704210" y="4278095"/>
                </a:moveTo>
                <a:lnTo>
                  <a:pt x="2622106" y="5480198"/>
                </a:lnTo>
                <a:cubicBezTo>
                  <a:pt x="2510686" y="5544526"/>
                  <a:pt x="2373526" y="5544526"/>
                  <a:pt x="2262106" y="5480198"/>
                </a:cubicBezTo>
                <a:lnTo>
                  <a:pt x="180000" y="4278094"/>
                </a:lnTo>
                <a:cubicBezTo>
                  <a:pt x="68580" y="4213766"/>
                  <a:pt x="0" y="4094981"/>
                  <a:pt x="0" y="3966325"/>
                </a:cubicBezTo>
                <a:lnTo>
                  <a:pt x="0" y="1562118"/>
                </a:lnTo>
                <a:cubicBezTo>
                  <a:pt x="0" y="1433461"/>
                  <a:pt x="68580" y="1314677"/>
                  <a:pt x="180000" y="1250349"/>
                </a:cubicBezTo>
                <a:lnTo>
                  <a:pt x="2262104" y="48246"/>
                </a:lnTo>
                <a:cubicBezTo>
                  <a:pt x="2373524" y="-16082"/>
                  <a:pt x="2510684" y="-16082"/>
                  <a:pt x="2622104" y="48246"/>
                </a:cubicBezTo>
                <a:lnTo>
                  <a:pt x="4704210" y="1250350"/>
                </a:lnTo>
                <a:cubicBezTo>
                  <a:pt x="4815630" y="1314678"/>
                  <a:pt x="4884210" y="1433462"/>
                  <a:pt x="4884210" y="1562119"/>
                </a:cubicBezTo>
                <a:lnTo>
                  <a:pt x="4884210" y="3966326"/>
                </a:lnTo>
                <a:cubicBezTo>
                  <a:pt x="4884210" y="4094983"/>
                  <a:pt x="4815630" y="4213767"/>
                  <a:pt x="4704210" y="4278095"/>
                </a:cubicBezTo>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 name="组合 1">
            <a:extLst>
              <a:ext uri="{FF2B5EF4-FFF2-40B4-BE49-F238E27FC236}">
                <a16:creationId xmlns:a16="http://schemas.microsoft.com/office/drawing/2014/main" id="{D06D01F4-144E-4168-902C-F9BFE55C5C6C}"/>
              </a:ext>
            </a:extLst>
          </p:cNvPr>
          <p:cNvGrpSpPr/>
          <p:nvPr/>
        </p:nvGrpSpPr>
        <p:grpSpPr>
          <a:xfrm>
            <a:off x="4221323" y="1239623"/>
            <a:ext cx="3793430" cy="3193841"/>
            <a:chOff x="4221323" y="1239623"/>
            <a:chExt cx="3793430" cy="3193841"/>
          </a:xfrm>
        </p:grpSpPr>
        <p:sp>
          <p:nvSpPr>
            <p:cNvPr id="20" name="文本框 19">
              <a:extLst>
                <a:ext uri="{FF2B5EF4-FFF2-40B4-BE49-F238E27FC236}">
                  <a16:creationId xmlns:a16="http://schemas.microsoft.com/office/drawing/2014/main" id="{100F65CB-1FD0-4C7A-ABAF-CFEB852DE24E}"/>
                </a:ext>
              </a:extLst>
            </p:cNvPr>
            <p:cNvSpPr txBox="1"/>
            <p:nvPr/>
          </p:nvSpPr>
          <p:spPr>
            <a:xfrm>
              <a:off x="4849778" y="1239623"/>
              <a:ext cx="2492445" cy="2308324"/>
            </a:xfrm>
            <a:prstGeom prst="rect">
              <a:avLst/>
            </a:prstGeom>
            <a:noFill/>
          </p:spPr>
          <p:txBody>
            <a:bodyPr wrap="square" rtlCol="0">
              <a:normAutofit/>
            </a:bodyPr>
            <a:lstStyle/>
            <a:p>
              <a:pPr algn="ctr"/>
              <a:r>
                <a:rPr lang="en-US" altLang="zh-CN" sz="14400" i="1" dirty="0">
                  <a:gradFill>
                    <a:gsLst>
                      <a:gs pos="0">
                        <a:schemeClr val="accent2">
                          <a:lumMod val="75000"/>
                        </a:schemeClr>
                      </a:gs>
                      <a:gs pos="75000">
                        <a:schemeClr val="accent2">
                          <a:lumMod val="75000"/>
                          <a:alpha val="0"/>
                        </a:schemeClr>
                      </a:gs>
                    </a:gsLst>
                    <a:lin ang="5400000" scaled="1"/>
                  </a:gradFill>
                  <a:latin typeface="+mj-ea"/>
                  <a:ea typeface="+mj-ea"/>
                </a:rPr>
                <a:t>01</a:t>
              </a:r>
              <a:endParaRPr lang="zh-CN" altLang="en-US" sz="14400" i="1" dirty="0">
                <a:gradFill>
                  <a:gsLst>
                    <a:gs pos="0">
                      <a:schemeClr val="accent2">
                        <a:lumMod val="75000"/>
                      </a:schemeClr>
                    </a:gs>
                    <a:gs pos="75000">
                      <a:schemeClr val="accent2">
                        <a:lumMod val="75000"/>
                        <a:alpha val="0"/>
                      </a:schemeClr>
                    </a:gs>
                  </a:gsLst>
                  <a:lin ang="5400000" scaled="1"/>
                </a:gradFill>
                <a:latin typeface="+mj-ea"/>
                <a:ea typeface="+mj-ea"/>
              </a:endParaRPr>
            </a:p>
          </p:txBody>
        </p:sp>
        <p:sp>
          <p:nvSpPr>
            <p:cNvPr id="25" name="文本框 24">
              <a:extLst>
                <a:ext uri="{FF2B5EF4-FFF2-40B4-BE49-F238E27FC236}">
                  <a16:creationId xmlns:a16="http://schemas.microsoft.com/office/drawing/2014/main" id="{8CBC640E-94F0-4216-B971-A3E0335E9C69}"/>
                </a:ext>
              </a:extLst>
            </p:cNvPr>
            <p:cNvSpPr txBox="1"/>
            <p:nvPr/>
          </p:nvSpPr>
          <p:spPr>
            <a:xfrm>
              <a:off x="4221323" y="3071896"/>
              <a:ext cx="3793430" cy="830997"/>
            </a:xfrm>
            <a:prstGeom prst="rect">
              <a:avLst/>
            </a:prstGeom>
            <a:noFill/>
          </p:spPr>
          <p:txBody>
            <a:bodyPr wrap="square" rtlCol="0">
              <a:spAutoFit/>
            </a:bodyPr>
            <a:lstStyle/>
            <a:p>
              <a:pPr algn="dist"/>
              <a:r>
                <a:rPr lang="zh-CN" altLang="en-US" sz="4800" dirty="0">
                  <a:solidFill>
                    <a:schemeClr val="accent2">
                      <a:lumMod val="75000"/>
                    </a:schemeClr>
                  </a:solidFill>
                  <a:latin typeface="+mj-ea"/>
                  <a:ea typeface="+mj-ea"/>
                </a:rPr>
                <a:t>工作业绩</a:t>
              </a:r>
            </a:p>
          </p:txBody>
        </p:sp>
        <p:sp>
          <p:nvSpPr>
            <p:cNvPr id="26" name="文本框 25">
              <a:extLst>
                <a:ext uri="{FF2B5EF4-FFF2-40B4-BE49-F238E27FC236}">
                  <a16:creationId xmlns:a16="http://schemas.microsoft.com/office/drawing/2014/main" id="{ECEE584F-D03E-4ED8-ACED-C2D84E3FB1C1}"/>
                </a:ext>
              </a:extLst>
            </p:cNvPr>
            <p:cNvSpPr txBox="1"/>
            <p:nvPr/>
          </p:nvSpPr>
          <p:spPr>
            <a:xfrm>
              <a:off x="4306484" y="3744474"/>
              <a:ext cx="3623108" cy="461665"/>
            </a:xfrm>
            <a:prstGeom prst="rect">
              <a:avLst/>
            </a:prstGeom>
            <a:noFill/>
          </p:spPr>
          <p:txBody>
            <a:bodyPr wrap="none" rtlCol="0">
              <a:spAutoFit/>
            </a:bodyPr>
            <a:lstStyle>
              <a:defPPr>
                <a:defRPr lang="zh-CN"/>
              </a:defPPr>
              <a:lvl1pPr>
                <a:defRPr sz="1400">
                  <a:solidFill>
                    <a:schemeClr val="bg2">
                      <a:lumMod val="25000"/>
                    </a:schemeClr>
                  </a:solidFill>
                  <a:latin typeface="+mn-ea"/>
                </a:defRPr>
              </a:lvl1pPr>
            </a:lstStyle>
            <a:p>
              <a:r>
                <a:rPr lang="en-US" altLang="zh-CN" sz="2400" dirty="0">
                  <a:solidFill>
                    <a:schemeClr val="accent2">
                      <a:lumMod val="75000"/>
                    </a:schemeClr>
                  </a:solidFill>
                </a:rPr>
                <a:t>WORK PERFORMANCE</a:t>
              </a:r>
              <a:endParaRPr lang="zh-CN" altLang="en-US" sz="2400" dirty="0">
                <a:solidFill>
                  <a:schemeClr val="accent2">
                    <a:lumMod val="75000"/>
                  </a:schemeClr>
                </a:solidFill>
              </a:endParaRPr>
            </a:p>
          </p:txBody>
        </p:sp>
        <p:cxnSp>
          <p:nvCxnSpPr>
            <p:cNvPr id="28" name="直接连接符 27">
              <a:extLst>
                <a:ext uri="{FF2B5EF4-FFF2-40B4-BE49-F238E27FC236}">
                  <a16:creationId xmlns:a16="http://schemas.microsoft.com/office/drawing/2014/main" id="{33E79043-1C4F-4BC8-BCEB-0EB686CC102D}"/>
                </a:ext>
              </a:extLst>
            </p:cNvPr>
            <p:cNvCxnSpPr>
              <a:cxnSpLocks/>
            </p:cNvCxnSpPr>
            <p:nvPr/>
          </p:nvCxnSpPr>
          <p:spPr>
            <a:xfrm flipV="1">
              <a:off x="4419600" y="4279900"/>
              <a:ext cx="3352800" cy="15139"/>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FA0E02E-D82D-41AC-9104-A58DD62C7C71}"/>
                </a:ext>
              </a:extLst>
            </p:cNvPr>
            <p:cNvCxnSpPr>
              <a:cxnSpLocks/>
            </p:cNvCxnSpPr>
            <p:nvPr/>
          </p:nvCxnSpPr>
          <p:spPr>
            <a:xfrm flipV="1">
              <a:off x="4419600" y="4418325"/>
              <a:ext cx="3352800" cy="15139"/>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76" name="任意多边形: 形状 75">
            <a:extLst>
              <a:ext uri="{FF2B5EF4-FFF2-40B4-BE49-F238E27FC236}">
                <a16:creationId xmlns:a16="http://schemas.microsoft.com/office/drawing/2014/main" id="{0A0793E1-929D-44EF-BEBB-B2BB481282FA}"/>
              </a:ext>
            </a:extLst>
          </p:cNvPr>
          <p:cNvSpPr/>
          <p:nvPr/>
        </p:nvSpPr>
        <p:spPr>
          <a:xfrm>
            <a:off x="0" y="0"/>
            <a:ext cx="12192000" cy="6858000"/>
          </a:xfrm>
          <a:custGeom>
            <a:avLst/>
            <a:gdLst>
              <a:gd name="connsiteX0" fmla="*/ 8217306 w 12192000"/>
              <a:gd name="connsiteY0" fmla="*/ 0 h 6858000"/>
              <a:gd name="connsiteX1" fmla="*/ 12192000 w 12192000"/>
              <a:gd name="connsiteY1" fmla="*/ 0 h 6858000"/>
              <a:gd name="connsiteX2" fmla="*/ 12192000 w 12192000"/>
              <a:gd name="connsiteY2" fmla="*/ 6858000 h 6858000"/>
              <a:gd name="connsiteX3" fmla="*/ 8217310 w 12192000"/>
              <a:gd name="connsiteY3" fmla="*/ 6858000 h 6858000"/>
              <a:gd name="connsiteX4" fmla="*/ 8240310 w 12192000"/>
              <a:gd name="connsiteY4" fmla="*/ 6837902 h 6858000"/>
              <a:gd name="connsiteX5" fmla="*/ 8324555 w 12192000"/>
              <a:gd name="connsiteY5" fmla="*/ 6728323 h 6858000"/>
              <a:gd name="connsiteX6" fmla="*/ 10077845 w 12192000"/>
              <a:gd name="connsiteY6" fmla="*/ 3691535 h 6858000"/>
              <a:gd name="connsiteX7" fmla="*/ 10077844 w 12192000"/>
              <a:gd name="connsiteY7" fmla="*/ 3166469 h 6858000"/>
              <a:gd name="connsiteX8" fmla="*/ 8324552 w 12192000"/>
              <a:gd name="connsiteY8" fmla="*/ 129679 h 6858000"/>
              <a:gd name="connsiteX9" fmla="*/ 8240308 w 12192000"/>
              <a:gd name="connsiteY9" fmla="*/ 20100 h 6858000"/>
              <a:gd name="connsiteX10" fmla="*/ 0 w 12192000"/>
              <a:gd name="connsiteY10" fmla="*/ 0 h 6858000"/>
              <a:gd name="connsiteX11" fmla="*/ 4015774 w 12192000"/>
              <a:gd name="connsiteY11" fmla="*/ 0 h 6858000"/>
              <a:gd name="connsiteX12" fmla="*/ 3992774 w 12192000"/>
              <a:gd name="connsiteY12" fmla="*/ 20098 h 6858000"/>
              <a:gd name="connsiteX13" fmla="*/ 3908530 w 12192000"/>
              <a:gd name="connsiteY13" fmla="*/ 129678 h 6858000"/>
              <a:gd name="connsiteX14" fmla="*/ 2155240 w 12192000"/>
              <a:gd name="connsiteY14" fmla="*/ 3166465 h 6858000"/>
              <a:gd name="connsiteX15" fmla="*/ 2155240 w 12192000"/>
              <a:gd name="connsiteY15" fmla="*/ 3691532 h 6858000"/>
              <a:gd name="connsiteX16" fmla="*/ 3908532 w 12192000"/>
              <a:gd name="connsiteY16" fmla="*/ 6728322 h 6858000"/>
              <a:gd name="connsiteX17" fmla="*/ 3992777 w 12192000"/>
              <a:gd name="connsiteY17" fmla="*/ 6837901 h 6858000"/>
              <a:gd name="connsiteX18" fmla="*/ 4015778 w 12192000"/>
              <a:gd name="connsiteY18" fmla="*/ 6858000 h 6858000"/>
              <a:gd name="connsiteX19" fmla="*/ 0 w 12192000"/>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0" h="6858000">
                <a:moveTo>
                  <a:pt x="8217306" y="0"/>
                </a:moveTo>
                <a:lnTo>
                  <a:pt x="12192000" y="0"/>
                </a:lnTo>
                <a:lnTo>
                  <a:pt x="12192000" y="6858000"/>
                </a:lnTo>
                <a:lnTo>
                  <a:pt x="8217310" y="6858000"/>
                </a:lnTo>
                <a:lnTo>
                  <a:pt x="8240310" y="6837902"/>
                </a:lnTo>
                <a:cubicBezTo>
                  <a:pt x="8272679" y="6805672"/>
                  <a:pt x="8301099" y="6768950"/>
                  <a:pt x="8324555" y="6728323"/>
                </a:cubicBezTo>
                <a:lnTo>
                  <a:pt x="10077845" y="3691535"/>
                </a:lnTo>
                <a:cubicBezTo>
                  <a:pt x="10171669" y="3529026"/>
                  <a:pt x="10171669" y="3328976"/>
                  <a:pt x="10077844" y="3166469"/>
                </a:cubicBezTo>
                <a:lnTo>
                  <a:pt x="8324552" y="129679"/>
                </a:lnTo>
                <a:cubicBezTo>
                  <a:pt x="8301096" y="89052"/>
                  <a:pt x="8272676" y="52330"/>
                  <a:pt x="8240308" y="20100"/>
                </a:cubicBezTo>
                <a:close/>
                <a:moveTo>
                  <a:pt x="0" y="0"/>
                </a:moveTo>
                <a:lnTo>
                  <a:pt x="4015774" y="0"/>
                </a:lnTo>
                <a:lnTo>
                  <a:pt x="3992774" y="20098"/>
                </a:lnTo>
                <a:cubicBezTo>
                  <a:pt x="3960406" y="52329"/>
                  <a:pt x="3931986" y="89050"/>
                  <a:pt x="3908530" y="129678"/>
                </a:cubicBezTo>
                <a:lnTo>
                  <a:pt x="2155240" y="3166465"/>
                </a:lnTo>
                <a:cubicBezTo>
                  <a:pt x="2061416" y="3328972"/>
                  <a:pt x="2061415" y="3529024"/>
                  <a:pt x="2155240" y="3691532"/>
                </a:cubicBezTo>
                <a:lnTo>
                  <a:pt x="3908532" y="6728322"/>
                </a:lnTo>
                <a:cubicBezTo>
                  <a:pt x="3931988" y="6768949"/>
                  <a:pt x="3960408" y="6805671"/>
                  <a:pt x="3992777" y="6837901"/>
                </a:cubicBezTo>
                <a:lnTo>
                  <a:pt x="4015778"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12DC8A83-046D-49C5-9A96-4AE9C5356E70}"/>
              </a:ext>
            </a:extLst>
          </p:cNvPr>
          <p:cNvSpPr/>
          <p:nvPr/>
        </p:nvSpPr>
        <p:spPr>
          <a:xfrm>
            <a:off x="0" y="0"/>
            <a:ext cx="12192000" cy="6858000"/>
          </a:xfrm>
          <a:custGeom>
            <a:avLst/>
            <a:gdLst>
              <a:gd name="connsiteX0" fmla="*/ 8983369 w 12192000"/>
              <a:gd name="connsiteY0" fmla="*/ 0 h 6858000"/>
              <a:gd name="connsiteX1" fmla="*/ 12192000 w 12192000"/>
              <a:gd name="connsiteY1" fmla="*/ 0 h 6858000"/>
              <a:gd name="connsiteX2" fmla="*/ 12192000 w 12192000"/>
              <a:gd name="connsiteY2" fmla="*/ 6858000 h 6858000"/>
              <a:gd name="connsiteX3" fmla="*/ 8983371 w 12192000"/>
              <a:gd name="connsiteY3" fmla="*/ 6858000 h 6858000"/>
              <a:gd name="connsiteX4" fmla="*/ 10784492 w 12192000"/>
              <a:gd name="connsiteY4" fmla="*/ 3738368 h 6858000"/>
              <a:gd name="connsiteX5" fmla="*/ 10784492 w 12192000"/>
              <a:gd name="connsiteY5" fmla="*/ 3119636 h 6858000"/>
              <a:gd name="connsiteX6" fmla="*/ 0 w 12192000"/>
              <a:gd name="connsiteY6" fmla="*/ 0 h 6858000"/>
              <a:gd name="connsiteX7" fmla="*/ 3249713 w 12192000"/>
              <a:gd name="connsiteY7" fmla="*/ 0 h 6858000"/>
              <a:gd name="connsiteX8" fmla="*/ 1448592 w 12192000"/>
              <a:gd name="connsiteY8" fmla="*/ 3119633 h 6858000"/>
              <a:gd name="connsiteX9" fmla="*/ 1448593 w 12192000"/>
              <a:gd name="connsiteY9" fmla="*/ 3738364 h 6858000"/>
              <a:gd name="connsiteX10" fmla="*/ 3249716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983369" y="0"/>
                </a:moveTo>
                <a:lnTo>
                  <a:pt x="12192000" y="0"/>
                </a:lnTo>
                <a:lnTo>
                  <a:pt x="12192000" y="6858000"/>
                </a:lnTo>
                <a:lnTo>
                  <a:pt x="8983371" y="6858000"/>
                </a:lnTo>
                <a:lnTo>
                  <a:pt x="10784492" y="3738368"/>
                </a:lnTo>
                <a:cubicBezTo>
                  <a:pt x="10895053" y="3546870"/>
                  <a:pt x="10895053" y="3311133"/>
                  <a:pt x="10784492" y="3119636"/>
                </a:cubicBezTo>
                <a:close/>
                <a:moveTo>
                  <a:pt x="0" y="0"/>
                </a:moveTo>
                <a:lnTo>
                  <a:pt x="3249713" y="0"/>
                </a:lnTo>
                <a:lnTo>
                  <a:pt x="1448592" y="3119633"/>
                </a:lnTo>
                <a:cubicBezTo>
                  <a:pt x="1338032" y="3311129"/>
                  <a:pt x="1338031" y="3546867"/>
                  <a:pt x="1448593" y="3738364"/>
                </a:cubicBezTo>
                <a:lnTo>
                  <a:pt x="3249716" y="6858000"/>
                </a:lnTo>
                <a:lnTo>
                  <a:pt x="0" y="68580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id="{644D3BA6-2769-49BC-B963-72B9DA2ADD2B}"/>
              </a:ext>
            </a:extLst>
          </p:cNvPr>
          <p:cNvSpPr/>
          <p:nvPr/>
        </p:nvSpPr>
        <p:spPr>
          <a:xfrm>
            <a:off x="0" y="0"/>
            <a:ext cx="12192000" cy="6858000"/>
          </a:xfrm>
          <a:custGeom>
            <a:avLst/>
            <a:gdLst>
              <a:gd name="connsiteX0" fmla="*/ 9337747 w 12192000"/>
              <a:gd name="connsiteY0" fmla="*/ 0 h 6858000"/>
              <a:gd name="connsiteX1" fmla="*/ 12192000 w 12192000"/>
              <a:gd name="connsiteY1" fmla="*/ 0 h 6858000"/>
              <a:gd name="connsiteX2" fmla="*/ 12192000 w 12192000"/>
              <a:gd name="connsiteY2" fmla="*/ 6858000 h 6858000"/>
              <a:gd name="connsiteX3" fmla="*/ 9337751 w 12192000"/>
              <a:gd name="connsiteY3" fmla="*/ 6858000 h 6858000"/>
              <a:gd name="connsiteX4" fmla="*/ 11125811 w 12192000"/>
              <a:gd name="connsiteY4" fmla="*/ 3760988 h 6858000"/>
              <a:gd name="connsiteX5" fmla="*/ 11125810 w 12192000"/>
              <a:gd name="connsiteY5" fmla="*/ 3097015 h 6858000"/>
              <a:gd name="connsiteX6" fmla="*/ 0 w 12192000"/>
              <a:gd name="connsiteY6" fmla="*/ 0 h 6858000"/>
              <a:gd name="connsiteX7" fmla="*/ 2895334 w 12192000"/>
              <a:gd name="connsiteY7" fmla="*/ 0 h 6858000"/>
              <a:gd name="connsiteX8" fmla="*/ 1107274 w 12192000"/>
              <a:gd name="connsiteY8" fmla="*/ 3097012 h 6858000"/>
              <a:gd name="connsiteX9" fmla="*/ 1107274 w 12192000"/>
              <a:gd name="connsiteY9" fmla="*/ 3760985 h 6858000"/>
              <a:gd name="connsiteX10" fmla="*/ 2895337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9337747" y="0"/>
                </a:moveTo>
                <a:lnTo>
                  <a:pt x="12192000" y="0"/>
                </a:lnTo>
                <a:lnTo>
                  <a:pt x="12192000" y="6858000"/>
                </a:lnTo>
                <a:lnTo>
                  <a:pt x="9337751" y="6858000"/>
                </a:lnTo>
                <a:lnTo>
                  <a:pt x="11125811" y="3760988"/>
                </a:lnTo>
                <a:cubicBezTo>
                  <a:pt x="11244456" y="3555488"/>
                  <a:pt x="11244456" y="3302515"/>
                  <a:pt x="11125810" y="3097015"/>
                </a:cubicBezTo>
                <a:close/>
                <a:moveTo>
                  <a:pt x="0" y="0"/>
                </a:moveTo>
                <a:lnTo>
                  <a:pt x="2895334" y="0"/>
                </a:lnTo>
                <a:lnTo>
                  <a:pt x="1107274" y="3097012"/>
                </a:lnTo>
                <a:cubicBezTo>
                  <a:pt x="988629" y="3302511"/>
                  <a:pt x="988628" y="3555486"/>
                  <a:pt x="1107274" y="3760985"/>
                </a:cubicBezTo>
                <a:lnTo>
                  <a:pt x="2895337" y="6858000"/>
                </a:lnTo>
                <a:lnTo>
                  <a:pt x="0" y="6858000"/>
                </a:ln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形状 78">
            <a:extLst>
              <a:ext uri="{FF2B5EF4-FFF2-40B4-BE49-F238E27FC236}">
                <a16:creationId xmlns:a16="http://schemas.microsoft.com/office/drawing/2014/main" id="{CC2F8B24-A672-4F10-9B40-7900946CD3DB}"/>
              </a:ext>
            </a:extLst>
          </p:cNvPr>
          <p:cNvSpPr/>
          <p:nvPr/>
        </p:nvSpPr>
        <p:spPr>
          <a:xfrm>
            <a:off x="0" y="0"/>
            <a:ext cx="12192000" cy="6858000"/>
          </a:xfrm>
          <a:custGeom>
            <a:avLst/>
            <a:gdLst>
              <a:gd name="connsiteX0" fmla="*/ 10196011 w 12192000"/>
              <a:gd name="connsiteY0" fmla="*/ 0 h 6858000"/>
              <a:gd name="connsiteX1" fmla="*/ 12192000 w 12192000"/>
              <a:gd name="connsiteY1" fmla="*/ 0 h 6858000"/>
              <a:gd name="connsiteX2" fmla="*/ 12192000 w 12192000"/>
              <a:gd name="connsiteY2" fmla="*/ 6858000 h 6858000"/>
              <a:gd name="connsiteX3" fmla="*/ 10196015 w 12192000"/>
              <a:gd name="connsiteY3" fmla="*/ 6858000 h 6858000"/>
              <a:gd name="connsiteX4" fmla="*/ 11952445 w 12192000"/>
              <a:gd name="connsiteY4" fmla="*/ 3815774 h 6858000"/>
              <a:gd name="connsiteX5" fmla="*/ 11952444 w 12192000"/>
              <a:gd name="connsiteY5" fmla="*/ 3042231 h 6858000"/>
              <a:gd name="connsiteX6" fmla="*/ 0 w 12192000"/>
              <a:gd name="connsiteY6" fmla="*/ 0 h 6858000"/>
              <a:gd name="connsiteX7" fmla="*/ 2037070 w 12192000"/>
              <a:gd name="connsiteY7" fmla="*/ 0 h 6858000"/>
              <a:gd name="connsiteX8" fmla="*/ 280639 w 12192000"/>
              <a:gd name="connsiteY8" fmla="*/ 3042227 h 6858000"/>
              <a:gd name="connsiteX9" fmla="*/ 280640 w 12192000"/>
              <a:gd name="connsiteY9" fmla="*/ 3815769 h 6858000"/>
              <a:gd name="connsiteX10" fmla="*/ 2037073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0196011" y="0"/>
                </a:moveTo>
                <a:lnTo>
                  <a:pt x="12192000" y="0"/>
                </a:lnTo>
                <a:lnTo>
                  <a:pt x="12192000" y="6858000"/>
                </a:lnTo>
                <a:lnTo>
                  <a:pt x="10196015" y="6858000"/>
                </a:lnTo>
                <a:lnTo>
                  <a:pt x="11952445" y="3815774"/>
                </a:lnTo>
                <a:cubicBezTo>
                  <a:pt x="12090670" y="3576362"/>
                  <a:pt x="12090669" y="3281642"/>
                  <a:pt x="11952444" y="3042231"/>
                </a:cubicBezTo>
                <a:close/>
                <a:moveTo>
                  <a:pt x="0" y="0"/>
                </a:moveTo>
                <a:lnTo>
                  <a:pt x="2037070" y="0"/>
                </a:lnTo>
                <a:lnTo>
                  <a:pt x="280639" y="3042227"/>
                </a:lnTo>
                <a:cubicBezTo>
                  <a:pt x="142416" y="3281637"/>
                  <a:pt x="142415" y="3576359"/>
                  <a:pt x="280640" y="3815769"/>
                </a:cubicBezTo>
                <a:lnTo>
                  <a:pt x="2037073" y="6858000"/>
                </a:lnTo>
                <a:lnTo>
                  <a:pt x="0" y="685800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a16="http://schemas.microsoft.com/office/drawing/2014/main" id="{3D1D78C4-9277-4FB2-81BB-C74F722A8B5A}"/>
              </a:ext>
            </a:extLst>
          </p:cNvPr>
          <p:cNvSpPr/>
          <p:nvPr/>
        </p:nvSpPr>
        <p:spPr>
          <a:xfrm>
            <a:off x="0" y="0"/>
            <a:ext cx="12192000" cy="6858000"/>
          </a:xfrm>
          <a:custGeom>
            <a:avLst/>
            <a:gdLst>
              <a:gd name="connsiteX0" fmla="*/ 12192000 w 12192000"/>
              <a:gd name="connsiteY0" fmla="*/ 6482679 h 6858000"/>
              <a:gd name="connsiteX1" fmla="*/ 12192000 w 12192000"/>
              <a:gd name="connsiteY1" fmla="*/ 6858000 h 6858000"/>
              <a:gd name="connsiteX2" fmla="*/ 11975308 w 12192000"/>
              <a:gd name="connsiteY2" fmla="*/ 6858000 h 6858000"/>
              <a:gd name="connsiteX3" fmla="*/ 0 w 12192000"/>
              <a:gd name="connsiteY3" fmla="*/ 6411510 h 6858000"/>
              <a:gd name="connsiteX4" fmla="*/ 257781 w 12192000"/>
              <a:gd name="connsiteY4" fmla="*/ 6858000 h 6858000"/>
              <a:gd name="connsiteX5" fmla="*/ 0 w 12192000"/>
              <a:gd name="connsiteY5" fmla="*/ 6858000 h 6858000"/>
              <a:gd name="connsiteX6" fmla="*/ 11975303 w 12192000"/>
              <a:gd name="connsiteY6" fmla="*/ 0 h 6858000"/>
              <a:gd name="connsiteX7" fmla="*/ 12192000 w 12192000"/>
              <a:gd name="connsiteY7" fmla="*/ 0 h 6858000"/>
              <a:gd name="connsiteX8" fmla="*/ 12192000 w 12192000"/>
              <a:gd name="connsiteY8" fmla="*/ 375330 h 6858000"/>
              <a:gd name="connsiteX9" fmla="*/ 0 w 12192000"/>
              <a:gd name="connsiteY9" fmla="*/ 0 h 6858000"/>
              <a:gd name="connsiteX10" fmla="*/ 257776 w 12192000"/>
              <a:gd name="connsiteY10" fmla="*/ 0 h 6858000"/>
              <a:gd name="connsiteX11" fmla="*/ 0 w 12192000"/>
              <a:gd name="connsiteY11" fmla="*/ 4464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12192000" y="6482679"/>
                </a:moveTo>
                <a:lnTo>
                  <a:pt x="12192000" y="6858000"/>
                </a:lnTo>
                <a:lnTo>
                  <a:pt x="11975308" y="6858000"/>
                </a:lnTo>
                <a:close/>
                <a:moveTo>
                  <a:pt x="0" y="6411510"/>
                </a:moveTo>
                <a:lnTo>
                  <a:pt x="257781" y="6858000"/>
                </a:lnTo>
                <a:lnTo>
                  <a:pt x="0" y="6858000"/>
                </a:lnTo>
                <a:close/>
                <a:moveTo>
                  <a:pt x="11975303" y="0"/>
                </a:moveTo>
                <a:lnTo>
                  <a:pt x="12192000" y="0"/>
                </a:lnTo>
                <a:lnTo>
                  <a:pt x="12192000" y="375330"/>
                </a:lnTo>
                <a:close/>
                <a:moveTo>
                  <a:pt x="0" y="0"/>
                </a:moveTo>
                <a:lnTo>
                  <a:pt x="257776" y="0"/>
                </a:lnTo>
                <a:lnTo>
                  <a:pt x="0" y="446482"/>
                </a:ln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形状 80">
            <a:extLst>
              <a:ext uri="{FF2B5EF4-FFF2-40B4-BE49-F238E27FC236}">
                <a16:creationId xmlns:a16="http://schemas.microsoft.com/office/drawing/2014/main" id="{9793362E-0870-44E1-90E9-89CB39A44016}"/>
              </a:ext>
            </a:extLst>
          </p:cNvPr>
          <p:cNvSpPr/>
          <p:nvPr/>
        </p:nvSpPr>
        <p:spPr>
          <a:xfrm>
            <a:off x="0" y="0"/>
            <a:ext cx="12192000" cy="6858000"/>
          </a:xfrm>
          <a:custGeom>
            <a:avLst/>
            <a:gdLst>
              <a:gd name="connsiteX0" fmla="*/ 8490590 w 12192000"/>
              <a:gd name="connsiteY0" fmla="*/ 0 h 6858000"/>
              <a:gd name="connsiteX1" fmla="*/ 12192000 w 12192000"/>
              <a:gd name="connsiteY1" fmla="*/ 0 h 6858000"/>
              <a:gd name="connsiteX2" fmla="*/ 12192000 w 12192000"/>
              <a:gd name="connsiteY2" fmla="*/ 6858000 h 6858000"/>
              <a:gd name="connsiteX3" fmla="*/ 8490592 w 12192000"/>
              <a:gd name="connsiteY3" fmla="*/ 6858000 h 6858000"/>
              <a:gd name="connsiteX4" fmla="*/ 10309873 w 12192000"/>
              <a:gd name="connsiteY4" fmla="*/ 3706912 h 6858000"/>
              <a:gd name="connsiteX5" fmla="*/ 10309873 w 12192000"/>
              <a:gd name="connsiteY5" fmla="*/ 3151090 h 6858000"/>
              <a:gd name="connsiteX6" fmla="*/ 0 w 12192000"/>
              <a:gd name="connsiteY6" fmla="*/ 0 h 6858000"/>
              <a:gd name="connsiteX7" fmla="*/ 3742493 w 12192000"/>
              <a:gd name="connsiteY7" fmla="*/ 0 h 6858000"/>
              <a:gd name="connsiteX8" fmla="*/ 1923212 w 12192000"/>
              <a:gd name="connsiteY8" fmla="*/ 3151088 h 6858000"/>
              <a:gd name="connsiteX9" fmla="*/ 1923211 w 12192000"/>
              <a:gd name="connsiteY9" fmla="*/ 3706910 h 6858000"/>
              <a:gd name="connsiteX10" fmla="*/ 3742494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490590" y="0"/>
                </a:moveTo>
                <a:lnTo>
                  <a:pt x="12192000" y="0"/>
                </a:lnTo>
                <a:lnTo>
                  <a:pt x="12192000" y="6858000"/>
                </a:lnTo>
                <a:lnTo>
                  <a:pt x="8490592" y="6858000"/>
                </a:lnTo>
                <a:lnTo>
                  <a:pt x="10309873" y="3706912"/>
                </a:lnTo>
                <a:cubicBezTo>
                  <a:pt x="10409193" y="3534885"/>
                  <a:pt x="10409193" y="3323117"/>
                  <a:pt x="10309873" y="3151090"/>
                </a:cubicBezTo>
                <a:close/>
                <a:moveTo>
                  <a:pt x="0" y="0"/>
                </a:moveTo>
                <a:lnTo>
                  <a:pt x="3742493" y="0"/>
                </a:lnTo>
                <a:lnTo>
                  <a:pt x="1923212" y="3151088"/>
                </a:lnTo>
                <a:cubicBezTo>
                  <a:pt x="1823892" y="3323114"/>
                  <a:pt x="1823891" y="3534883"/>
                  <a:pt x="1923211" y="3706910"/>
                </a:cubicBezTo>
                <a:lnTo>
                  <a:pt x="3742494"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id="{D0F99392-1961-4D7D-8AA9-CB1A1BC4FE45}"/>
              </a:ext>
            </a:extLst>
          </p:cNvPr>
          <p:cNvSpPr/>
          <p:nvPr/>
        </p:nvSpPr>
        <p:spPr>
          <a:xfrm>
            <a:off x="0" y="0"/>
            <a:ext cx="12192000" cy="6858000"/>
          </a:xfrm>
          <a:custGeom>
            <a:avLst/>
            <a:gdLst>
              <a:gd name="connsiteX0" fmla="*/ 8754021 w 12192000"/>
              <a:gd name="connsiteY0" fmla="*/ 0 h 6858000"/>
              <a:gd name="connsiteX1" fmla="*/ 12192000 w 12192000"/>
              <a:gd name="connsiteY1" fmla="*/ 0 h 6858000"/>
              <a:gd name="connsiteX2" fmla="*/ 12192000 w 12192000"/>
              <a:gd name="connsiteY2" fmla="*/ 6858000 h 6858000"/>
              <a:gd name="connsiteX3" fmla="*/ 8754023 w 12192000"/>
              <a:gd name="connsiteY3" fmla="*/ 6858000 h 6858000"/>
              <a:gd name="connsiteX4" fmla="*/ 10563596 w 12192000"/>
              <a:gd name="connsiteY4" fmla="*/ 3723728 h 6858000"/>
              <a:gd name="connsiteX5" fmla="*/ 10563596 w 12192000"/>
              <a:gd name="connsiteY5" fmla="*/ 3134275 h 6858000"/>
              <a:gd name="connsiteX6" fmla="*/ 0 w 12192000"/>
              <a:gd name="connsiteY6" fmla="*/ 0 h 6858000"/>
              <a:gd name="connsiteX7" fmla="*/ 3479061 w 12192000"/>
              <a:gd name="connsiteY7" fmla="*/ 0 h 6858000"/>
              <a:gd name="connsiteX8" fmla="*/ 1669488 w 12192000"/>
              <a:gd name="connsiteY8" fmla="*/ 3134272 h 6858000"/>
              <a:gd name="connsiteX9" fmla="*/ 1669488 w 12192000"/>
              <a:gd name="connsiteY9" fmla="*/ 3723725 h 6858000"/>
              <a:gd name="connsiteX10" fmla="*/ 3479063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8754021" y="0"/>
                </a:moveTo>
                <a:lnTo>
                  <a:pt x="12192000" y="0"/>
                </a:lnTo>
                <a:lnTo>
                  <a:pt x="12192000" y="6858000"/>
                </a:lnTo>
                <a:lnTo>
                  <a:pt x="8754023" y="6858000"/>
                </a:lnTo>
                <a:lnTo>
                  <a:pt x="10563596" y="3723728"/>
                </a:lnTo>
                <a:cubicBezTo>
                  <a:pt x="10668926" y="3541292"/>
                  <a:pt x="10668926" y="3316711"/>
                  <a:pt x="10563596" y="3134275"/>
                </a:cubicBezTo>
                <a:close/>
                <a:moveTo>
                  <a:pt x="0" y="0"/>
                </a:moveTo>
                <a:lnTo>
                  <a:pt x="3479061" y="0"/>
                </a:lnTo>
                <a:lnTo>
                  <a:pt x="1669488" y="3134272"/>
                </a:lnTo>
                <a:cubicBezTo>
                  <a:pt x="1564159" y="3316707"/>
                  <a:pt x="1564158" y="3541290"/>
                  <a:pt x="1669488" y="3723725"/>
                </a:cubicBezTo>
                <a:lnTo>
                  <a:pt x="3479063" y="6858000"/>
                </a:lnTo>
                <a:lnTo>
                  <a:pt x="0" y="6858000"/>
                </a:lnTo>
                <a:close/>
              </a:path>
            </a:pathLst>
          </a:cu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6678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500"/>
                                        <p:tgtEl>
                                          <p:spTgt spid="7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fade">
                                      <p:cBhvr>
                                        <p:cTn id="16" dur="500"/>
                                        <p:tgtEl>
                                          <p:spTgt spid="7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6" grpId="0" animBg="1"/>
      <p:bldP spid="77" grpId="0" animBg="1"/>
      <p:bldP spid="78" grpId="0" animBg="1"/>
      <p:bldP spid="79" grpId="0" animBg="1"/>
      <p:bldP spid="80" grpId="0" animBg="1"/>
      <p:bldP spid="81" grpId="0" animBg="1"/>
      <p:bldP spid="8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 name="图片 192" descr="图片包含 桌子, 游戏机, 女人, 钟表&#10;&#10;描述已自动生成">
            <a:extLst>
              <a:ext uri="{FF2B5EF4-FFF2-40B4-BE49-F238E27FC236}">
                <a16:creationId xmlns:a16="http://schemas.microsoft.com/office/drawing/2014/main" id="{A6DA9FA7-BB72-4852-9CA2-A184BADB342C}"/>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grpSp>
        <p:nvGrpSpPr>
          <p:cNvPr id="185" name="组合 184">
            <a:extLst>
              <a:ext uri="{FF2B5EF4-FFF2-40B4-BE49-F238E27FC236}">
                <a16:creationId xmlns:a16="http://schemas.microsoft.com/office/drawing/2014/main" id="{7EF83C18-54EB-49F5-A113-6C1C006619C3}"/>
              </a:ext>
            </a:extLst>
          </p:cNvPr>
          <p:cNvGrpSpPr/>
          <p:nvPr/>
        </p:nvGrpSpPr>
        <p:grpSpPr>
          <a:xfrm>
            <a:off x="-106083" y="5339060"/>
            <a:ext cx="1329823" cy="1632704"/>
            <a:chOff x="-106083" y="5339060"/>
            <a:chExt cx="1329823" cy="1632704"/>
          </a:xfrm>
        </p:grpSpPr>
        <p:pic>
          <p:nvPicPr>
            <p:cNvPr id="186" name="图片 185">
              <a:extLst>
                <a:ext uri="{FF2B5EF4-FFF2-40B4-BE49-F238E27FC236}">
                  <a16:creationId xmlns:a16="http://schemas.microsoft.com/office/drawing/2014/main" id="{4D9D58DC-03B5-439B-86A9-F454F0BA2F01}"/>
                </a:ext>
              </a:extLst>
            </p:cNvPr>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281537" y="5514514"/>
              <a:ext cx="1632704" cy="1281796"/>
            </a:xfrm>
            <a:custGeom>
              <a:avLst/>
              <a:gdLst>
                <a:gd name="connsiteX0" fmla="*/ 1 w 1632704"/>
                <a:gd name="connsiteY0" fmla="*/ 0 h 1281796"/>
                <a:gd name="connsiteX1" fmla="*/ 1632704 w 1632704"/>
                <a:gd name="connsiteY1" fmla="*/ 0 h 1281796"/>
                <a:gd name="connsiteX2" fmla="*/ 1423728 w 1632704"/>
                <a:gd name="connsiteY2" fmla="*/ 1281796 h 1281796"/>
                <a:gd name="connsiteX3" fmla="*/ 0 w 1632704"/>
                <a:gd name="connsiteY3" fmla="*/ 1049681 h 1281796"/>
              </a:gdLst>
              <a:ahLst/>
              <a:cxnLst>
                <a:cxn ang="0">
                  <a:pos x="connsiteX0" y="connsiteY0"/>
                </a:cxn>
                <a:cxn ang="0">
                  <a:pos x="connsiteX1" y="connsiteY1"/>
                </a:cxn>
                <a:cxn ang="0">
                  <a:pos x="connsiteX2" y="connsiteY2"/>
                </a:cxn>
                <a:cxn ang="0">
                  <a:pos x="connsiteX3" y="connsiteY3"/>
                </a:cxn>
              </a:cxnLst>
              <a:rect l="l" t="t" r="r" b="b"/>
              <a:pathLst>
                <a:path w="1632704" h="1281796">
                  <a:moveTo>
                    <a:pt x="1" y="0"/>
                  </a:moveTo>
                  <a:lnTo>
                    <a:pt x="1632704" y="0"/>
                  </a:lnTo>
                  <a:lnTo>
                    <a:pt x="1423728" y="1281796"/>
                  </a:lnTo>
                  <a:lnTo>
                    <a:pt x="0" y="1049681"/>
                  </a:lnTo>
                  <a:close/>
                </a:path>
              </a:pathLst>
            </a:custGeom>
          </p:spPr>
        </p:pic>
        <p:pic>
          <p:nvPicPr>
            <p:cNvPr id="188" name="图片 187">
              <a:extLst>
                <a:ext uri="{FF2B5EF4-FFF2-40B4-BE49-F238E27FC236}">
                  <a16:creationId xmlns:a16="http://schemas.microsoft.com/office/drawing/2014/main" id="{2144DC2C-92DE-4BDA-ACE7-840972522D4F}"/>
                </a:ext>
              </a:extLst>
            </p:cNvPr>
            <p:cNvPicPr>
              <a:picLocks noChangeAspect="1"/>
            </p:cNvPicPr>
            <p:nvPr/>
          </p:nvPicPr>
          <p:blipFill>
            <a:blip r:embed="rId5"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178088" y="5919525"/>
              <a:ext cx="826052" cy="1265253"/>
            </a:xfrm>
            <a:custGeom>
              <a:avLst/>
              <a:gdLst>
                <a:gd name="connsiteX0" fmla="*/ 0 w 826052"/>
                <a:gd name="connsiteY0" fmla="*/ 0 h 1265253"/>
                <a:gd name="connsiteX1" fmla="*/ 826052 w 826052"/>
                <a:gd name="connsiteY1" fmla="*/ 0 h 1265253"/>
                <a:gd name="connsiteX2" fmla="*/ 619774 w 826052"/>
                <a:gd name="connsiteY2" fmla="*/ 1265253 h 1265253"/>
                <a:gd name="connsiteX3" fmla="*/ 1 w 826052"/>
                <a:gd name="connsiteY3" fmla="*/ 1164209 h 1265253"/>
              </a:gdLst>
              <a:ahLst/>
              <a:cxnLst>
                <a:cxn ang="0">
                  <a:pos x="connsiteX0" y="connsiteY0"/>
                </a:cxn>
                <a:cxn ang="0">
                  <a:pos x="connsiteX1" y="connsiteY1"/>
                </a:cxn>
                <a:cxn ang="0">
                  <a:pos x="connsiteX2" y="connsiteY2"/>
                </a:cxn>
                <a:cxn ang="0">
                  <a:pos x="connsiteX3" y="connsiteY3"/>
                </a:cxn>
              </a:cxnLst>
              <a:rect l="l" t="t" r="r" b="b"/>
              <a:pathLst>
                <a:path w="826052" h="1265253">
                  <a:moveTo>
                    <a:pt x="0" y="0"/>
                  </a:moveTo>
                  <a:lnTo>
                    <a:pt x="826052" y="0"/>
                  </a:lnTo>
                  <a:lnTo>
                    <a:pt x="619774" y="1265253"/>
                  </a:lnTo>
                  <a:lnTo>
                    <a:pt x="1" y="1164209"/>
                  </a:lnTo>
                  <a:close/>
                </a:path>
              </a:pathLst>
            </a:custGeom>
          </p:spPr>
        </p:pic>
      </p:grpSp>
      <p:pic>
        <p:nvPicPr>
          <p:cNvPr id="189" name="图片 188" descr="绿色的植物&#10;&#10;描述已自动生成">
            <a:extLst>
              <a:ext uri="{FF2B5EF4-FFF2-40B4-BE49-F238E27FC236}">
                <a16:creationId xmlns:a16="http://schemas.microsoft.com/office/drawing/2014/main" id="{9244F77C-90A1-4996-8C3A-8A0310C14482}"/>
              </a:ext>
            </a:extLst>
          </p:cNvPr>
          <p:cNvPicPr>
            <a:picLocks noChangeAspect="1"/>
          </p:cNvPicPr>
          <p:nvPr/>
        </p:nvPicPr>
        <p:blipFill>
          <a:blip r:embed="rId6"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192" name="图片 191">
            <a:extLst>
              <a:ext uri="{FF2B5EF4-FFF2-40B4-BE49-F238E27FC236}">
                <a16:creationId xmlns:a16="http://schemas.microsoft.com/office/drawing/2014/main" id="{90A91F7D-E9CB-4BE1-9EE7-E4231A05831A}"/>
              </a:ext>
            </a:extLst>
          </p:cNvPr>
          <p:cNvPicPr>
            <a:picLocks noChangeAspect="1"/>
          </p:cNvPicPr>
          <p:nvPr/>
        </p:nvPicPr>
        <p:blipFill>
          <a:blip r:embed="rId7"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sp>
        <p:nvSpPr>
          <p:cNvPr id="2" name="文本框 1">
            <a:extLst>
              <a:ext uri="{FF2B5EF4-FFF2-40B4-BE49-F238E27FC236}">
                <a16:creationId xmlns:a16="http://schemas.microsoft.com/office/drawing/2014/main" id="{85851FDB-A4A0-404C-B4D8-BCDBE01B97BC}"/>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工作业绩</a:t>
            </a:r>
          </a:p>
        </p:txBody>
      </p:sp>
      <p:grpSp>
        <p:nvGrpSpPr>
          <p:cNvPr id="5" name="组合 4">
            <a:extLst>
              <a:ext uri="{FF2B5EF4-FFF2-40B4-BE49-F238E27FC236}">
                <a16:creationId xmlns:a16="http://schemas.microsoft.com/office/drawing/2014/main" id="{88DF31FF-B7DF-4C82-BE77-1F3292D5816E}"/>
              </a:ext>
            </a:extLst>
          </p:cNvPr>
          <p:cNvGrpSpPr/>
          <p:nvPr/>
        </p:nvGrpSpPr>
        <p:grpSpPr>
          <a:xfrm>
            <a:off x="2339699" y="1212291"/>
            <a:ext cx="2295785" cy="1841260"/>
            <a:chOff x="2339699" y="1212291"/>
            <a:chExt cx="2295785" cy="1841260"/>
          </a:xfrm>
        </p:grpSpPr>
        <p:sp>
          <p:nvSpPr>
            <p:cNvPr id="179" name="文本框 178">
              <a:extLst>
                <a:ext uri="{FF2B5EF4-FFF2-40B4-BE49-F238E27FC236}">
                  <a16:creationId xmlns:a16="http://schemas.microsoft.com/office/drawing/2014/main" id="{36374693-E01F-488D-AA8A-73ED3387C4C3}"/>
                </a:ext>
              </a:extLst>
            </p:cNvPr>
            <p:cNvSpPr txBox="1"/>
            <p:nvPr/>
          </p:nvSpPr>
          <p:spPr>
            <a:xfrm>
              <a:off x="2339699" y="1212291"/>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20XX6</a:t>
              </a:r>
              <a:r>
                <a:rPr lang="zh-CN" altLang="en-US" sz="1600" dirty="0">
                  <a:solidFill>
                    <a:schemeClr val="accent2">
                      <a:lumMod val="75000"/>
                    </a:schemeClr>
                  </a:solidFill>
                  <a:latin typeface="+mj-ea"/>
                  <a:ea typeface="+mj-ea"/>
                </a:rPr>
                <a:t>月输入小标题</a:t>
              </a:r>
            </a:p>
          </p:txBody>
        </p:sp>
        <p:sp>
          <p:nvSpPr>
            <p:cNvPr id="182" name="文本框 181">
              <a:extLst>
                <a:ext uri="{FF2B5EF4-FFF2-40B4-BE49-F238E27FC236}">
                  <a16:creationId xmlns:a16="http://schemas.microsoft.com/office/drawing/2014/main" id="{B91A4FC1-B628-45B3-94D1-D03C63B3F07B}"/>
                </a:ext>
              </a:extLst>
            </p:cNvPr>
            <p:cNvSpPr txBox="1"/>
            <p:nvPr/>
          </p:nvSpPr>
          <p:spPr>
            <a:xfrm>
              <a:off x="2339699" y="1484056"/>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187" name="直接连接符 186">
              <a:extLst>
                <a:ext uri="{FF2B5EF4-FFF2-40B4-BE49-F238E27FC236}">
                  <a16:creationId xmlns:a16="http://schemas.microsoft.com/office/drawing/2014/main" id="{8DEAC504-1FE6-4CDA-A67D-C41CBBA442E6}"/>
                </a:ext>
              </a:extLst>
            </p:cNvPr>
            <p:cNvCxnSpPr>
              <a:cxnSpLocks/>
            </p:cNvCxnSpPr>
            <p:nvPr/>
          </p:nvCxnSpPr>
          <p:spPr>
            <a:xfrm>
              <a:off x="2416719" y="2333551"/>
              <a:ext cx="0" cy="720000"/>
            </a:xfrm>
            <a:prstGeom prst="line">
              <a:avLst/>
            </a:prstGeom>
            <a:ln w="6350" cap="rn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54CB5A90-2B55-43FD-91F4-3DA174EDD9AC}"/>
              </a:ext>
            </a:extLst>
          </p:cNvPr>
          <p:cNvGrpSpPr/>
          <p:nvPr/>
        </p:nvGrpSpPr>
        <p:grpSpPr>
          <a:xfrm>
            <a:off x="5275017" y="1212291"/>
            <a:ext cx="2295785" cy="1841260"/>
            <a:chOff x="5275017" y="1212291"/>
            <a:chExt cx="2295785" cy="1841260"/>
          </a:xfrm>
        </p:grpSpPr>
        <p:sp>
          <p:nvSpPr>
            <p:cNvPr id="235" name="文本框 234">
              <a:extLst>
                <a:ext uri="{FF2B5EF4-FFF2-40B4-BE49-F238E27FC236}">
                  <a16:creationId xmlns:a16="http://schemas.microsoft.com/office/drawing/2014/main" id="{B7A2436E-F9EB-479A-B6DB-D42765878FB5}"/>
                </a:ext>
              </a:extLst>
            </p:cNvPr>
            <p:cNvSpPr txBox="1">
              <a:spLocks/>
            </p:cNvSpPr>
            <p:nvPr/>
          </p:nvSpPr>
          <p:spPr>
            <a:xfrm>
              <a:off x="5275017" y="1212291"/>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20XX8</a:t>
              </a:r>
              <a:r>
                <a:rPr lang="zh-CN" altLang="en-US" sz="1600" dirty="0">
                  <a:solidFill>
                    <a:schemeClr val="accent2">
                      <a:lumMod val="75000"/>
                    </a:schemeClr>
                  </a:solidFill>
                  <a:latin typeface="+mj-ea"/>
                  <a:ea typeface="+mj-ea"/>
                </a:rPr>
                <a:t>月输入小标题</a:t>
              </a:r>
            </a:p>
          </p:txBody>
        </p:sp>
        <p:sp>
          <p:nvSpPr>
            <p:cNvPr id="190" name="文本框 189">
              <a:extLst>
                <a:ext uri="{FF2B5EF4-FFF2-40B4-BE49-F238E27FC236}">
                  <a16:creationId xmlns:a16="http://schemas.microsoft.com/office/drawing/2014/main" id="{7290410B-45FC-44EC-A839-E33B8E4A9322}"/>
                </a:ext>
              </a:extLst>
            </p:cNvPr>
            <p:cNvSpPr txBox="1"/>
            <p:nvPr/>
          </p:nvSpPr>
          <p:spPr>
            <a:xfrm>
              <a:off x="5275017" y="1484056"/>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191" name="直接连接符 190">
              <a:extLst>
                <a:ext uri="{FF2B5EF4-FFF2-40B4-BE49-F238E27FC236}">
                  <a16:creationId xmlns:a16="http://schemas.microsoft.com/office/drawing/2014/main" id="{9F2A181D-BF82-497D-AF99-C42CDD9E65C1}"/>
                </a:ext>
              </a:extLst>
            </p:cNvPr>
            <p:cNvCxnSpPr>
              <a:cxnSpLocks/>
            </p:cNvCxnSpPr>
            <p:nvPr/>
          </p:nvCxnSpPr>
          <p:spPr>
            <a:xfrm>
              <a:off x="5372607" y="2333551"/>
              <a:ext cx="0" cy="720000"/>
            </a:xfrm>
            <a:prstGeom prst="line">
              <a:avLst/>
            </a:prstGeom>
            <a:ln w="6350" cap="rn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4E6DC31B-4CA0-455E-BF21-6FC395354053}"/>
              </a:ext>
            </a:extLst>
          </p:cNvPr>
          <p:cNvGrpSpPr/>
          <p:nvPr/>
        </p:nvGrpSpPr>
        <p:grpSpPr>
          <a:xfrm>
            <a:off x="873843" y="4185436"/>
            <a:ext cx="2295785" cy="1849604"/>
            <a:chOff x="873843" y="4185436"/>
            <a:chExt cx="2295785" cy="1849604"/>
          </a:xfrm>
        </p:grpSpPr>
        <p:sp>
          <p:nvSpPr>
            <p:cNvPr id="234" name="文本框 233">
              <a:extLst>
                <a:ext uri="{FF2B5EF4-FFF2-40B4-BE49-F238E27FC236}">
                  <a16:creationId xmlns:a16="http://schemas.microsoft.com/office/drawing/2014/main" id="{100E0B52-6F6E-4578-A5EB-48B0BAD0B4EE}"/>
                </a:ext>
              </a:extLst>
            </p:cNvPr>
            <p:cNvSpPr txBox="1">
              <a:spLocks/>
            </p:cNvSpPr>
            <p:nvPr/>
          </p:nvSpPr>
          <p:spPr>
            <a:xfrm>
              <a:off x="873843" y="4907913"/>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20XX4</a:t>
              </a:r>
              <a:r>
                <a:rPr lang="zh-CN" altLang="en-US" sz="1600" dirty="0">
                  <a:solidFill>
                    <a:schemeClr val="accent2">
                      <a:lumMod val="75000"/>
                    </a:schemeClr>
                  </a:solidFill>
                  <a:latin typeface="+mj-ea"/>
                  <a:ea typeface="+mj-ea"/>
                </a:rPr>
                <a:t>月输入小标题</a:t>
              </a:r>
            </a:p>
          </p:txBody>
        </p:sp>
        <p:sp>
          <p:nvSpPr>
            <p:cNvPr id="194" name="文本框 193">
              <a:extLst>
                <a:ext uri="{FF2B5EF4-FFF2-40B4-BE49-F238E27FC236}">
                  <a16:creationId xmlns:a16="http://schemas.microsoft.com/office/drawing/2014/main" id="{24D2327C-7418-48CC-88F0-E0D7132D5B3C}"/>
                </a:ext>
              </a:extLst>
            </p:cNvPr>
            <p:cNvSpPr txBox="1"/>
            <p:nvPr/>
          </p:nvSpPr>
          <p:spPr>
            <a:xfrm>
              <a:off x="873843" y="5179678"/>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195" name="直接连接符 194">
              <a:extLst>
                <a:ext uri="{FF2B5EF4-FFF2-40B4-BE49-F238E27FC236}">
                  <a16:creationId xmlns:a16="http://schemas.microsoft.com/office/drawing/2014/main" id="{6A86D3B4-1F65-48BF-B6EE-93B8C1F3EFD2}"/>
                </a:ext>
              </a:extLst>
            </p:cNvPr>
            <p:cNvCxnSpPr>
              <a:cxnSpLocks/>
            </p:cNvCxnSpPr>
            <p:nvPr/>
          </p:nvCxnSpPr>
          <p:spPr>
            <a:xfrm>
              <a:off x="945351" y="4185436"/>
              <a:ext cx="0" cy="720000"/>
            </a:xfrm>
            <a:prstGeom prst="line">
              <a:avLst/>
            </a:prstGeom>
            <a:ln w="6350" cap="rnd">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2DCEED30-8485-48DE-B6A3-6081615404A1}"/>
              </a:ext>
            </a:extLst>
          </p:cNvPr>
          <p:cNvGrpSpPr/>
          <p:nvPr/>
        </p:nvGrpSpPr>
        <p:grpSpPr>
          <a:xfrm>
            <a:off x="3826599" y="4185436"/>
            <a:ext cx="2295785" cy="1849604"/>
            <a:chOff x="3826599" y="4185436"/>
            <a:chExt cx="2295785" cy="1849604"/>
          </a:xfrm>
        </p:grpSpPr>
        <p:sp>
          <p:nvSpPr>
            <p:cNvPr id="236" name="文本框 235">
              <a:extLst>
                <a:ext uri="{FF2B5EF4-FFF2-40B4-BE49-F238E27FC236}">
                  <a16:creationId xmlns:a16="http://schemas.microsoft.com/office/drawing/2014/main" id="{546BE937-9500-491D-823E-29B056EAE8D8}"/>
                </a:ext>
              </a:extLst>
            </p:cNvPr>
            <p:cNvSpPr txBox="1">
              <a:spLocks/>
            </p:cNvSpPr>
            <p:nvPr/>
          </p:nvSpPr>
          <p:spPr>
            <a:xfrm>
              <a:off x="3826599" y="4907913"/>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20XX7</a:t>
              </a:r>
              <a:r>
                <a:rPr lang="zh-CN" altLang="en-US" sz="1600" dirty="0">
                  <a:solidFill>
                    <a:schemeClr val="accent2">
                      <a:lumMod val="75000"/>
                    </a:schemeClr>
                  </a:solidFill>
                  <a:latin typeface="+mj-ea"/>
                  <a:ea typeface="+mj-ea"/>
                </a:rPr>
                <a:t>月输入小标题</a:t>
              </a:r>
            </a:p>
          </p:txBody>
        </p:sp>
        <p:sp>
          <p:nvSpPr>
            <p:cNvPr id="198" name="文本框 197">
              <a:extLst>
                <a:ext uri="{FF2B5EF4-FFF2-40B4-BE49-F238E27FC236}">
                  <a16:creationId xmlns:a16="http://schemas.microsoft.com/office/drawing/2014/main" id="{2DF8AC37-2F3D-435F-8963-E2E4AD271DC3}"/>
                </a:ext>
              </a:extLst>
            </p:cNvPr>
            <p:cNvSpPr txBox="1"/>
            <p:nvPr/>
          </p:nvSpPr>
          <p:spPr>
            <a:xfrm>
              <a:off x="3826599" y="5179678"/>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199" name="直接连接符 198">
              <a:extLst>
                <a:ext uri="{FF2B5EF4-FFF2-40B4-BE49-F238E27FC236}">
                  <a16:creationId xmlns:a16="http://schemas.microsoft.com/office/drawing/2014/main" id="{8B0CA1ED-5571-4AD2-A655-D565D915DD5F}"/>
                </a:ext>
              </a:extLst>
            </p:cNvPr>
            <p:cNvCxnSpPr>
              <a:cxnSpLocks/>
            </p:cNvCxnSpPr>
            <p:nvPr/>
          </p:nvCxnSpPr>
          <p:spPr>
            <a:xfrm>
              <a:off x="3898107" y="4185436"/>
              <a:ext cx="0" cy="720000"/>
            </a:xfrm>
            <a:prstGeom prst="line">
              <a:avLst/>
            </a:prstGeom>
            <a:ln w="6350" cap="rnd">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C012A7E3-FD8A-4882-8735-99E1A81F9987}"/>
              </a:ext>
            </a:extLst>
          </p:cNvPr>
          <p:cNvGrpSpPr/>
          <p:nvPr/>
        </p:nvGrpSpPr>
        <p:grpSpPr>
          <a:xfrm>
            <a:off x="8238749" y="1212291"/>
            <a:ext cx="2295785" cy="1841260"/>
            <a:chOff x="8238749" y="1212291"/>
            <a:chExt cx="2295785" cy="1841260"/>
          </a:xfrm>
        </p:grpSpPr>
        <p:sp>
          <p:nvSpPr>
            <p:cNvPr id="239" name="文本框 238">
              <a:extLst>
                <a:ext uri="{FF2B5EF4-FFF2-40B4-BE49-F238E27FC236}">
                  <a16:creationId xmlns:a16="http://schemas.microsoft.com/office/drawing/2014/main" id="{67728418-83FA-46EF-BF16-5151AF5D128E}"/>
                </a:ext>
              </a:extLst>
            </p:cNvPr>
            <p:cNvSpPr txBox="1">
              <a:spLocks/>
            </p:cNvSpPr>
            <p:nvPr/>
          </p:nvSpPr>
          <p:spPr>
            <a:xfrm>
              <a:off x="8238749" y="1212291"/>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20XX11</a:t>
              </a:r>
              <a:r>
                <a:rPr lang="zh-CN" altLang="en-US" sz="1600" dirty="0">
                  <a:solidFill>
                    <a:schemeClr val="accent2">
                      <a:lumMod val="75000"/>
                    </a:schemeClr>
                  </a:solidFill>
                  <a:latin typeface="+mj-ea"/>
                  <a:ea typeface="+mj-ea"/>
                </a:rPr>
                <a:t>月输入小标题</a:t>
              </a:r>
            </a:p>
          </p:txBody>
        </p:sp>
        <p:sp>
          <p:nvSpPr>
            <p:cNvPr id="217" name="文本框 216">
              <a:extLst>
                <a:ext uri="{FF2B5EF4-FFF2-40B4-BE49-F238E27FC236}">
                  <a16:creationId xmlns:a16="http://schemas.microsoft.com/office/drawing/2014/main" id="{8CEB9615-231C-4F83-A984-0A41B60CB0E4}"/>
                </a:ext>
              </a:extLst>
            </p:cNvPr>
            <p:cNvSpPr txBox="1"/>
            <p:nvPr/>
          </p:nvSpPr>
          <p:spPr>
            <a:xfrm>
              <a:off x="8238749" y="1484056"/>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218" name="直接连接符 217">
              <a:extLst>
                <a:ext uri="{FF2B5EF4-FFF2-40B4-BE49-F238E27FC236}">
                  <a16:creationId xmlns:a16="http://schemas.microsoft.com/office/drawing/2014/main" id="{5CED885D-8243-48F7-B48E-4CB7B2B55808}"/>
                </a:ext>
              </a:extLst>
            </p:cNvPr>
            <p:cNvCxnSpPr>
              <a:cxnSpLocks/>
            </p:cNvCxnSpPr>
            <p:nvPr/>
          </p:nvCxnSpPr>
          <p:spPr>
            <a:xfrm>
              <a:off x="8315769" y="2333551"/>
              <a:ext cx="0" cy="720000"/>
            </a:xfrm>
            <a:prstGeom prst="line">
              <a:avLst/>
            </a:prstGeom>
            <a:ln w="6350" cap="rnd">
              <a:headEnd type="none"/>
              <a:tailEnd type="oval"/>
            </a:ln>
          </p:spPr>
          <p:style>
            <a:lnRef idx="1">
              <a:schemeClr val="accent1"/>
            </a:lnRef>
            <a:fillRef idx="0">
              <a:schemeClr val="accent1"/>
            </a:fillRef>
            <a:effectRef idx="0">
              <a:schemeClr val="accent1"/>
            </a:effectRef>
            <a:fontRef idx="minor">
              <a:schemeClr val="tx1"/>
            </a:fontRef>
          </p:style>
        </p:cxnSp>
      </p:grpSp>
      <p:sp>
        <p:nvSpPr>
          <p:cNvPr id="220" name="文本框 219">
            <a:extLst>
              <a:ext uri="{FF2B5EF4-FFF2-40B4-BE49-F238E27FC236}">
                <a16:creationId xmlns:a16="http://schemas.microsoft.com/office/drawing/2014/main" id="{CFA6B338-AB54-4DCD-8E19-A62BE9556C1C}"/>
              </a:ext>
            </a:extLst>
          </p:cNvPr>
          <p:cNvSpPr txBox="1"/>
          <p:nvPr/>
        </p:nvSpPr>
        <p:spPr>
          <a:xfrm>
            <a:off x="12093695" y="1212291"/>
            <a:ext cx="1228537" cy="338554"/>
          </a:xfrm>
          <a:prstGeom prst="rect">
            <a:avLst/>
          </a:prstGeom>
          <a:noFill/>
        </p:spPr>
        <p:txBody>
          <a:bodyPr wrap="square" rtlCol="0">
            <a:spAutoFit/>
          </a:bodyPr>
          <a:lstStyle/>
          <a:p>
            <a:pPr algn="ctr"/>
            <a:r>
              <a:rPr lang="zh-CN" altLang="en-US" sz="1600" dirty="0">
                <a:solidFill>
                  <a:schemeClr val="tx2"/>
                </a:solidFill>
                <a:latin typeface="+mj-ea"/>
                <a:ea typeface="+mj-ea"/>
              </a:rPr>
              <a:t>输入小标题</a:t>
            </a:r>
          </a:p>
        </p:txBody>
      </p:sp>
      <p:grpSp>
        <p:nvGrpSpPr>
          <p:cNvPr id="7" name="组合 6">
            <a:extLst>
              <a:ext uri="{FF2B5EF4-FFF2-40B4-BE49-F238E27FC236}">
                <a16:creationId xmlns:a16="http://schemas.microsoft.com/office/drawing/2014/main" id="{EFD4C7B2-F119-4179-B158-ED9772B18F9C}"/>
              </a:ext>
            </a:extLst>
          </p:cNvPr>
          <p:cNvGrpSpPr/>
          <p:nvPr/>
        </p:nvGrpSpPr>
        <p:grpSpPr>
          <a:xfrm>
            <a:off x="6772893" y="4185436"/>
            <a:ext cx="2295785" cy="1849604"/>
            <a:chOff x="6772893" y="4185436"/>
            <a:chExt cx="2295785" cy="1849604"/>
          </a:xfrm>
        </p:grpSpPr>
        <p:cxnSp>
          <p:nvCxnSpPr>
            <p:cNvPr id="223" name="直接连接符 222">
              <a:extLst>
                <a:ext uri="{FF2B5EF4-FFF2-40B4-BE49-F238E27FC236}">
                  <a16:creationId xmlns:a16="http://schemas.microsoft.com/office/drawing/2014/main" id="{4DDD5DB1-89FB-4C19-83E8-C1E402FBBD06}"/>
                </a:ext>
              </a:extLst>
            </p:cNvPr>
            <p:cNvCxnSpPr>
              <a:cxnSpLocks/>
            </p:cNvCxnSpPr>
            <p:nvPr/>
          </p:nvCxnSpPr>
          <p:spPr>
            <a:xfrm>
              <a:off x="6844401" y="4185436"/>
              <a:ext cx="0" cy="720000"/>
            </a:xfrm>
            <a:prstGeom prst="line">
              <a:avLst/>
            </a:prstGeom>
            <a:ln w="6350" cap="rnd">
              <a:headEnd type="oval"/>
              <a:tailEnd type="none"/>
            </a:ln>
          </p:spPr>
          <p:style>
            <a:lnRef idx="1">
              <a:schemeClr val="accent1"/>
            </a:lnRef>
            <a:fillRef idx="0">
              <a:schemeClr val="accent1"/>
            </a:fillRef>
            <a:effectRef idx="0">
              <a:schemeClr val="accent1"/>
            </a:effectRef>
            <a:fontRef idx="minor">
              <a:schemeClr val="tx1"/>
            </a:fontRef>
          </p:style>
        </p:cxnSp>
        <p:sp>
          <p:nvSpPr>
            <p:cNvPr id="237" name="文本框 236">
              <a:extLst>
                <a:ext uri="{FF2B5EF4-FFF2-40B4-BE49-F238E27FC236}">
                  <a16:creationId xmlns:a16="http://schemas.microsoft.com/office/drawing/2014/main" id="{65D7D586-8BA6-453D-9944-8530E803BC56}"/>
                </a:ext>
              </a:extLst>
            </p:cNvPr>
            <p:cNvSpPr txBox="1">
              <a:spLocks/>
            </p:cNvSpPr>
            <p:nvPr/>
          </p:nvSpPr>
          <p:spPr>
            <a:xfrm>
              <a:off x="6772893" y="4907913"/>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20XX10</a:t>
              </a:r>
              <a:r>
                <a:rPr lang="zh-CN" altLang="en-US" sz="1600" dirty="0">
                  <a:solidFill>
                    <a:schemeClr val="accent2">
                      <a:lumMod val="75000"/>
                    </a:schemeClr>
                  </a:solidFill>
                  <a:latin typeface="+mj-ea"/>
                  <a:ea typeface="+mj-ea"/>
                </a:rPr>
                <a:t>月输入小标题</a:t>
              </a:r>
            </a:p>
          </p:txBody>
        </p:sp>
        <p:sp>
          <p:nvSpPr>
            <p:cNvPr id="227" name="文本框 226">
              <a:extLst>
                <a:ext uri="{FF2B5EF4-FFF2-40B4-BE49-F238E27FC236}">
                  <a16:creationId xmlns:a16="http://schemas.microsoft.com/office/drawing/2014/main" id="{E71790EA-8CFA-4F6A-BA5D-832C0AD3E67F}"/>
                </a:ext>
              </a:extLst>
            </p:cNvPr>
            <p:cNvSpPr txBox="1"/>
            <p:nvPr/>
          </p:nvSpPr>
          <p:spPr>
            <a:xfrm>
              <a:off x="6772893" y="5179678"/>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grpSp>
      <p:grpSp>
        <p:nvGrpSpPr>
          <p:cNvPr id="6" name="组合 5">
            <a:extLst>
              <a:ext uri="{FF2B5EF4-FFF2-40B4-BE49-F238E27FC236}">
                <a16:creationId xmlns:a16="http://schemas.microsoft.com/office/drawing/2014/main" id="{523F6565-71D4-4FBC-B06F-31453E41988D}"/>
              </a:ext>
            </a:extLst>
          </p:cNvPr>
          <p:cNvGrpSpPr/>
          <p:nvPr/>
        </p:nvGrpSpPr>
        <p:grpSpPr>
          <a:xfrm>
            <a:off x="9725649" y="4185436"/>
            <a:ext cx="2295785" cy="1849604"/>
            <a:chOff x="9725649" y="4185436"/>
            <a:chExt cx="2295785" cy="1849604"/>
          </a:xfrm>
        </p:grpSpPr>
        <p:cxnSp>
          <p:nvCxnSpPr>
            <p:cNvPr id="224" name="直接连接符 223">
              <a:extLst>
                <a:ext uri="{FF2B5EF4-FFF2-40B4-BE49-F238E27FC236}">
                  <a16:creationId xmlns:a16="http://schemas.microsoft.com/office/drawing/2014/main" id="{3239B3F2-71A1-4D2B-B9B7-E45D1D231499}"/>
                </a:ext>
              </a:extLst>
            </p:cNvPr>
            <p:cNvCxnSpPr>
              <a:cxnSpLocks/>
            </p:cNvCxnSpPr>
            <p:nvPr/>
          </p:nvCxnSpPr>
          <p:spPr>
            <a:xfrm>
              <a:off x="9797157" y="4185436"/>
              <a:ext cx="0" cy="720000"/>
            </a:xfrm>
            <a:prstGeom prst="line">
              <a:avLst/>
            </a:prstGeom>
            <a:ln w="6350" cap="rnd">
              <a:headEnd type="oval"/>
              <a:tailEnd type="none"/>
            </a:ln>
          </p:spPr>
          <p:style>
            <a:lnRef idx="1">
              <a:schemeClr val="accent1"/>
            </a:lnRef>
            <a:fillRef idx="0">
              <a:schemeClr val="accent1"/>
            </a:fillRef>
            <a:effectRef idx="0">
              <a:schemeClr val="accent1"/>
            </a:effectRef>
            <a:fontRef idx="minor">
              <a:schemeClr val="tx1"/>
            </a:fontRef>
          </p:style>
        </p:cxnSp>
        <p:sp>
          <p:nvSpPr>
            <p:cNvPr id="238" name="文本框 237">
              <a:extLst>
                <a:ext uri="{FF2B5EF4-FFF2-40B4-BE49-F238E27FC236}">
                  <a16:creationId xmlns:a16="http://schemas.microsoft.com/office/drawing/2014/main" id="{E46405CD-C35F-4822-B4C3-EFEEB04A9D13}"/>
                </a:ext>
              </a:extLst>
            </p:cNvPr>
            <p:cNvSpPr txBox="1">
              <a:spLocks/>
            </p:cNvSpPr>
            <p:nvPr/>
          </p:nvSpPr>
          <p:spPr>
            <a:xfrm>
              <a:off x="9725649" y="4907913"/>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20XX12</a:t>
              </a:r>
              <a:r>
                <a:rPr lang="zh-CN" altLang="en-US" sz="1600" dirty="0">
                  <a:solidFill>
                    <a:schemeClr val="accent2">
                      <a:lumMod val="75000"/>
                    </a:schemeClr>
                  </a:solidFill>
                  <a:latin typeface="+mj-ea"/>
                  <a:ea typeface="+mj-ea"/>
                </a:rPr>
                <a:t>月输入小标题</a:t>
              </a:r>
            </a:p>
          </p:txBody>
        </p:sp>
        <p:sp>
          <p:nvSpPr>
            <p:cNvPr id="230" name="文本框 229">
              <a:extLst>
                <a:ext uri="{FF2B5EF4-FFF2-40B4-BE49-F238E27FC236}">
                  <a16:creationId xmlns:a16="http://schemas.microsoft.com/office/drawing/2014/main" id="{B0EFEBB8-F5BA-4740-B045-0EA963837A45}"/>
                </a:ext>
              </a:extLst>
            </p:cNvPr>
            <p:cNvSpPr txBox="1"/>
            <p:nvPr/>
          </p:nvSpPr>
          <p:spPr>
            <a:xfrm>
              <a:off x="9725649" y="5179678"/>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grpSp>
      <p:grpSp>
        <p:nvGrpSpPr>
          <p:cNvPr id="10" name="组合 9">
            <a:extLst>
              <a:ext uri="{FF2B5EF4-FFF2-40B4-BE49-F238E27FC236}">
                <a16:creationId xmlns:a16="http://schemas.microsoft.com/office/drawing/2014/main" id="{F065D020-6725-49DE-B184-061CAC40DE67}"/>
              </a:ext>
            </a:extLst>
          </p:cNvPr>
          <p:cNvGrpSpPr/>
          <p:nvPr/>
        </p:nvGrpSpPr>
        <p:grpSpPr>
          <a:xfrm>
            <a:off x="-600" y="3278531"/>
            <a:ext cx="12193200" cy="720000"/>
            <a:chOff x="-600" y="3278531"/>
            <a:chExt cx="12193200" cy="720000"/>
          </a:xfrm>
        </p:grpSpPr>
        <p:cxnSp>
          <p:nvCxnSpPr>
            <p:cNvPr id="94" name="直接连接符 93">
              <a:extLst>
                <a:ext uri="{FF2B5EF4-FFF2-40B4-BE49-F238E27FC236}">
                  <a16:creationId xmlns:a16="http://schemas.microsoft.com/office/drawing/2014/main" id="{431C45BA-4F69-4D51-9126-DE0ECB082B8B}"/>
                </a:ext>
              </a:extLst>
            </p:cNvPr>
            <p:cNvCxnSpPr>
              <a:cxnSpLocks/>
            </p:cNvCxnSpPr>
            <p:nvPr/>
          </p:nvCxnSpPr>
          <p:spPr>
            <a:xfrm>
              <a:off x="949869" y="3278531"/>
              <a:ext cx="0" cy="72000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F1EC2EEB-16BD-4CF3-B31F-26258A0C1E09}"/>
                </a:ext>
              </a:extLst>
            </p:cNvPr>
            <p:cNvCxnSpPr>
              <a:cxnSpLocks/>
            </p:cNvCxnSpPr>
            <p:nvPr/>
          </p:nvCxnSpPr>
          <p:spPr>
            <a:xfrm>
              <a:off x="107272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9D996D7B-0590-40A3-801C-8947353876CC}"/>
                </a:ext>
              </a:extLst>
            </p:cNvPr>
            <p:cNvCxnSpPr>
              <a:cxnSpLocks/>
            </p:cNvCxnSpPr>
            <p:nvPr/>
          </p:nvCxnSpPr>
          <p:spPr>
            <a:xfrm>
              <a:off x="119557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B858FCBF-A64A-4ED4-9ACB-5D55F0F65F2D}"/>
                </a:ext>
              </a:extLst>
            </p:cNvPr>
            <p:cNvCxnSpPr>
              <a:cxnSpLocks/>
            </p:cNvCxnSpPr>
            <p:nvPr/>
          </p:nvCxnSpPr>
          <p:spPr>
            <a:xfrm>
              <a:off x="13184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DA2A3817-1736-4C11-982F-5F709ED24F6E}"/>
                </a:ext>
              </a:extLst>
            </p:cNvPr>
            <p:cNvCxnSpPr>
              <a:cxnSpLocks/>
            </p:cNvCxnSpPr>
            <p:nvPr/>
          </p:nvCxnSpPr>
          <p:spPr>
            <a:xfrm>
              <a:off x="144128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093C977D-276D-4121-BF74-D3FB15E185AA}"/>
                </a:ext>
              </a:extLst>
            </p:cNvPr>
            <p:cNvCxnSpPr>
              <a:cxnSpLocks/>
            </p:cNvCxnSpPr>
            <p:nvPr/>
          </p:nvCxnSpPr>
          <p:spPr>
            <a:xfrm>
              <a:off x="156413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07A4CE98-6B43-445A-B89F-CC38E07B688E}"/>
                </a:ext>
              </a:extLst>
            </p:cNvPr>
            <p:cNvCxnSpPr>
              <a:cxnSpLocks/>
            </p:cNvCxnSpPr>
            <p:nvPr/>
          </p:nvCxnSpPr>
          <p:spPr>
            <a:xfrm>
              <a:off x="168699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63950B85-032C-43BE-9BE5-33F13FFB953C}"/>
                </a:ext>
              </a:extLst>
            </p:cNvPr>
            <p:cNvCxnSpPr>
              <a:cxnSpLocks/>
            </p:cNvCxnSpPr>
            <p:nvPr/>
          </p:nvCxnSpPr>
          <p:spPr>
            <a:xfrm>
              <a:off x="180984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B4A46AF4-595B-4EAA-BB0D-54837D388663}"/>
                </a:ext>
              </a:extLst>
            </p:cNvPr>
            <p:cNvCxnSpPr>
              <a:cxnSpLocks/>
            </p:cNvCxnSpPr>
            <p:nvPr/>
          </p:nvCxnSpPr>
          <p:spPr>
            <a:xfrm>
              <a:off x="193270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5693E790-200D-46EB-96DA-D1A78197EA6B}"/>
                </a:ext>
              </a:extLst>
            </p:cNvPr>
            <p:cNvCxnSpPr>
              <a:cxnSpLocks/>
            </p:cNvCxnSpPr>
            <p:nvPr/>
          </p:nvCxnSpPr>
          <p:spPr>
            <a:xfrm>
              <a:off x="205555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F3E1B7BC-D25F-4FB4-80C3-ED2D17509E63}"/>
                </a:ext>
              </a:extLst>
            </p:cNvPr>
            <p:cNvCxnSpPr>
              <a:cxnSpLocks/>
            </p:cNvCxnSpPr>
            <p:nvPr/>
          </p:nvCxnSpPr>
          <p:spPr>
            <a:xfrm>
              <a:off x="217840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DD4F0F90-62DB-4709-ACB7-C1A5AA7B22E3}"/>
                </a:ext>
              </a:extLst>
            </p:cNvPr>
            <p:cNvCxnSpPr>
              <a:cxnSpLocks/>
            </p:cNvCxnSpPr>
            <p:nvPr/>
          </p:nvCxnSpPr>
          <p:spPr>
            <a:xfrm>
              <a:off x="230126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E1CA3EB7-A11A-40D7-B49B-90C3972C070A}"/>
                </a:ext>
              </a:extLst>
            </p:cNvPr>
            <p:cNvCxnSpPr>
              <a:cxnSpLocks/>
            </p:cNvCxnSpPr>
            <p:nvPr/>
          </p:nvCxnSpPr>
          <p:spPr>
            <a:xfrm>
              <a:off x="2424115"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6E0C91F8-90D0-459F-A576-4FA8504F33D9}"/>
                </a:ext>
              </a:extLst>
            </p:cNvPr>
            <p:cNvCxnSpPr>
              <a:cxnSpLocks/>
            </p:cNvCxnSpPr>
            <p:nvPr/>
          </p:nvCxnSpPr>
          <p:spPr>
            <a:xfrm>
              <a:off x="254696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9E63CC83-02BD-4D9C-81BC-1E2B86EFE644}"/>
                </a:ext>
              </a:extLst>
            </p:cNvPr>
            <p:cNvCxnSpPr>
              <a:cxnSpLocks/>
            </p:cNvCxnSpPr>
            <p:nvPr/>
          </p:nvCxnSpPr>
          <p:spPr>
            <a:xfrm>
              <a:off x="266982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B510ADB8-B734-44F2-A165-F23AFDE5AA76}"/>
                </a:ext>
              </a:extLst>
            </p:cNvPr>
            <p:cNvCxnSpPr>
              <a:cxnSpLocks/>
            </p:cNvCxnSpPr>
            <p:nvPr/>
          </p:nvCxnSpPr>
          <p:spPr>
            <a:xfrm>
              <a:off x="279267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8CA831AD-8709-40BB-8CE8-5BB3CD5D82E5}"/>
                </a:ext>
              </a:extLst>
            </p:cNvPr>
            <p:cNvCxnSpPr>
              <a:cxnSpLocks/>
            </p:cNvCxnSpPr>
            <p:nvPr/>
          </p:nvCxnSpPr>
          <p:spPr>
            <a:xfrm>
              <a:off x="29155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0478CA84-E0C6-42A0-B4E5-4888EB6D49C7}"/>
                </a:ext>
              </a:extLst>
            </p:cNvPr>
            <p:cNvCxnSpPr>
              <a:cxnSpLocks/>
            </p:cNvCxnSpPr>
            <p:nvPr/>
          </p:nvCxnSpPr>
          <p:spPr>
            <a:xfrm>
              <a:off x="303838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08B6613A-3DCA-40F4-8315-708C528FEAC0}"/>
                </a:ext>
              </a:extLst>
            </p:cNvPr>
            <p:cNvCxnSpPr>
              <a:cxnSpLocks/>
            </p:cNvCxnSpPr>
            <p:nvPr/>
          </p:nvCxnSpPr>
          <p:spPr>
            <a:xfrm>
              <a:off x="316123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14D831AB-CCCC-4D13-83E0-726F1E3EC710}"/>
                </a:ext>
              </a:extLst>
            </p:cNvPr>
            <p:cNvCxnSpPr>
              <a:cxnSpLocks/>
            </p:cNvCxnSpPr>
            <p:nvPr/>
          </p:nvCxnSpPr>
          <p:spPr>
            <a:xfrm>
              <a:off x="328409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8071C959-A40F-4A01-9D0E-3F1070999B14}"/>
                </a:ext>
              </a:extLst>
            </p:cNvPr>
            <p:cNvCxnSpPr>
              <a:cxnSpLocks/>
            </p:cNvCxnSpPr>
            <p:nvPr/>
          </p:nvCxnSpPr>
          <p:spPr>
            <a:xfrm>
              <a:off x="340694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044675A3-1E64-45C7-9B7A-870DF0AD1EE5}"/>
                </a:ext>
              </a:extLst>
            </p:cNvPr>
            <p:cNvCxnSpPr>
              <a:cxnSpLocks/>
            </p:cNvCxnSpPr>
            <p:nvPr/>
          </p:nvCxnSpPr>
          <p:spPr>
            <a:xfrm>
              <a:off x="352979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7E6297A4-D5FD-44C8-843C-F3EB85332762}"/>
                </a:ext>
              </a:extLst>
            </p:cNvPr>
            <p:cNvCxnSpPr>
              <a:cxnSpLocks/>
            </p:cNvCxnSpPr>
            <p:nvPr/>
          </p:nvCxnSpPr>
          <p:spPr>
            <a:xfrm>
              <a:off x="365265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700F4A4A-7F5E-40D7-AC08-1F39257F6391}"/>
                </a:ext>
              </a:extLst>
            </p:cNvPr>
            <p:cNvCxnSpPr>
              <a:cxnSpLocks/>
            </p:cNvCxnSpPr>
            <p:nvPr/>
          </p:nvCxnSpPr>
          <p:spPr>
            <a:xfrm>
              <a:off x="377550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BF659F95-503C-4066-B264-D1186ED1D011}"/>
                </a:ext>
              </a:extLst>
            </p:cNvPr>
            <p:cNvCxnSpPr>
              <a:cxnSpLocks/>
            </p:cNvCxnSpPr>
            <p:nvPr/>
          </p:nvCxnSpPr>
          <p:spPr>
            <a:xfrm>
              <a:off x="3898361"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7DD4F645-D1F6-40B8-991D-417732F8B001}"/>
                </a:ext>
              </a:extLst>
            </p:cNvPr>
            <p:cNvCxnSpPr>
              <a:cxnSpLocks/>
            </p:cNvCxnSpPr>
            <p:nvPr/>
          </p:nvCxnSpPr>
          <p:spPr>
            <a:xfrm>
              <a:off x="402121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A885F73C-37CD-4266-BF60-585AF0239BAA}"/>
                </a:ext>
              </a:extLst>
            </p:cNvPr>
            <p:cNvCxnSpPr>
              <a:cxnSpLocks/>
            </p:cNvCxnSpPr>
            <p:nvPr/>
          </p:nvCxnSpPr>
          <p:spPr>
            <a:xfrm>
              <a:off x="414406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581C87C9-DE73-4402-9056-1BBE0920B2E4}"/>
                </a:ext>
              </a:extLst>
            </p:cNvPr>
            <p:cNvCxnSpPr>
              <a:cxnSpLocks/>
            </p:cNvCxnSpPr>
            <p:nvPr/>
          </p:nvCxnSpPr>
          <p:spPr>
            <a:xfrm>
              <a:off x="426692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D4F03409-4F31-4C97-8BA7-57867AEE7FB1}"/>
                </a:ext>
              </a:extLst>
            </p:cNvPr>
            <p:cNvCxnSpPr>
              <a:cxnSpLocks/>
            </p:cNvCxnSpPr>
            <p:nvPr/>
          </p:nvCxnSpPr>
          <p:spPr>
            <a:xfrm>
              <a:off x="438977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8D2F64E1-E6E0-48BD-ADAE-F8A6A6EAFA78}"/>
                </a:ext>
              </a:extLst>
            </p:cNvPr>
            <p:cNvCxnSpPr>
              <a:cxnSpLocks/>
            </p:cNvCxnSpPr>
            <p:nvPr/>
          </p:nvCxnSpPr>
          <p:spPr>
            <a:xfrm>
              <a:off x="45126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6D1FBE81-1057-4A56-B6FC-B5E8E9849B5A}"/>
                </a:ext>
              </a:extLst>
            </p:cNvPr>
            <p:cNvCxnSpPr>
              <a:cxnSpLocks/>
            </p:cNvCxnSpPr>
            <p:nvPr/>
          </p:nvCxnSpPr>
          <p:spPr>
            <a:xfrm>
              <a:off x="463548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0D47ADCC-16F4-4722-8994-7D84FD7D4EE1}"/>
                </a:ext>
              </a:extLst>
            </p:cNvPr>
            <p:cNvCxnSpPr>
              <a:cxnSpLocks/>
            </p:cNvCxnSpPr>
            <p:nvPr/>
          </p:nvCxnSpPr>
          <p:spPr>
            <a:xfrm>
              <a:off x="475833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443F5CDC-55D5-46F1-BC8F-F81FC1AA4313}"/>
                </a:ext>
              </a:extLst>
            </p:cNvPr>
            <p:cNvCxnSpPr>
              <a:cxnSpLocks/>
            </p:cNvCxnSpPr>
            <p:nvPr/>
          </p:nvCxnSpPr>
          <p:spPr>
            <a:xfrm>
              <a:off x="488119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8A31CDE6-BDE8-45BE-84C3-EBC7B6D070EA}"/>
                </a:ext>
              </a:extLst>
            </p:cNvPr>
            <p:cNvCxnSpPr>
              <a:cxnSpLocks/>
            </p:cNvCxnSpPr>
            <p:nvPr/>
          </p:nvCxnSpPr>
          <p:spPr>
            <a:xfrm>
              <a:off x="500404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90B802EE-FB88-4939-B892-D9F780143871}"/>
                </a:ext>
              </a:extLst>
            </p:cNvPr>
            <p:cNvCxnSpPr>
              <a:cxnSpLocks/>
            </p:cNvCxnSpPr>
            <p:nvPr/>
          </p:nvCxnSpPr>
          <p:spPr>
            <a:xfrm>
              <a:off x="512689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2FD6D96A-F67B-4A89-8AA9-23C1694EA66F}"/>
                </a:ext>
              </a:extLst>
            </p:cNvPr>
            <p:cNvCxnSpPr>
              <a:cxnSpLocks/>
            </p:cNvCxnSpPr>
            <p:nvPr/>
          </p:nvCxnSpPr>
          <p:spPr>
            <a:xfrm>
              <a:off x="524975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7AE37DFA-22F1-4702-B3CA-B2C1C73BF4C1}"/>
                </a:ext>
              </a:extLst>
            </p:cNvPr>
            <p:cNvCxnSpPr>
              <a:cxnSpLocks/>
            </p:cNvCxnSpPr>
            <p:nvPr/>
          </p:nvCxnSpPr>
          <p:spPr>
            <a:xfrm>
              <a:off x="5372607"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14CCCEB4-E50F-488B-A603-2184FD4A4BB4}"/>
                </a:ext>
              </a:extLst>
            </p:cNvPr>
            <p:cNvCxnSpPr>
              <a:cxnSpLocks/>
            </p:cNvCxnSpPr>
            <p:nvPr/>
          </p:nvCxnSpPr>
          <p:spPr>
            <a:xfrm>
              <a:off x="549546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83BFDD00-B5A5-4767-8A85-2C2209941C44}"/>
                </a:ext>
              </a:extLst>
            </p:cNvPr>
            <p:cNvCxnSpPr>
              <a:cxnSpLocks/>
            </p:cNvCxnSpPr>
            <p:nvPr/>
          </p:nvCxnSpPr>
          <p:spPr>
            <a:xfrm>
              <a:off x="561831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425D3456-1B0F-4CE5-A16C-E78C6F864CD9}"/>
                </a:ext>
              </a:extLst>
            </p:cNvPr>
            <p:cNvCxnSpPr>
              <a:cxnSpLocks/>
            </p:cNvCxnSpPr>
            <p:nvPr/>
          </p:nvCxnSpPr>
          <p:spPr>
            <a:xfrm>
              <a:off x="574116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61A7B823-1AE1-4060-851F-0B21AB40BE7E}"/>
                </a:ext>
              </a:extLst>
            </p:cNvPr>
            <p:cNvCxnSpPr>
              <a:cxnSpLocks/>
            </p:cNvCxnSpPr>
            <p:nvPr/>
          </p:nvCxnSpPr>
          <p:spPr>
            <a:xfrm>
              <a:off x="586402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CEB44C44-6C90-457F-9EA9-846757D003A2}"/>
                </a:ext>
              </a:extLst>
            </p:cNvPr>
            <p:cNvCxnSpPr>
              <a:cxnSpLocks/>
            </p:cNvCxnSpPr>
            <p:nvPr/>
          </p:nvCxnSpPr>
          <p:spPr>
            <a:xfrm>
              <a:off x="598687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030479B9-3A2B-4984-9614-93777807B538}"/>
                </a:ext>
              </a:extLst>
            </p:cNvPr>
            <p:cNvCxnSpPr>
              <a:cxnSpLocks/>
            </p:cNvCxnSpPr>
            <p:nvPr/>
          </p:nvCxnSpPr>
          <p:spPr>
            <a:xfrm>
              <a:off x="61097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402C1F7C-D245-4460-9CDC-3BC50F485684}"/>
                </a:ext>
              </a:extLst>
            </p:cNvPr>
            <p:cNvCxnSpPr>
              <a:cxnSpLocks/>
            </p:cNvCxnSpPr>
            <p:nvPr/>
          </p:nvCxnSpPr>
          <p:spPr>
            <a:xfrm>
              <a:off x="623258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AC97976D-494B-4B1F-824E-77E3101051C9}"/>
                </a:ext>
              </a:extLst>
            </p:cNvPr>
            <p:cNvCxnSpPr>
              <a:cxnSpLocks/>
            </p:cNvCxnSpPr>
            <p:nvPr/>
          </p:nvCxnSpPr>
          <p:spPr>
            <a:xfrm>
              <a:off x="635543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25D3F2FD-0659-4C90-B9E3-DDAA0A2C2AEF}"/>
                </a:ext>
              </a:extLst>
            </p:cNvPr>
            <p:cNvCxnSpPr>
              <a:cxnSpLocks/>
            </p:cNvCxnSpPr>
            <p:nvPr/>
          </p:nvCxnSpPr>
          <p:spPr>
            <a:xfrm>
              <a:off x="647829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67C511F6-5A1F-4C90-86B3-E3A9D7447AC0}"/>
                </a:ext>
              </a:extLst>
            </p:cNvPr>
            <p:cNvCxnSpPr>
              <a:cxnSpLocks/>
            </p:cNvCxnSpPr>
            <p:nvPr/>
          </p:nvCxnSpPr>
          <p:spPr>
            <a:xfrm>
              <a:off x="660114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C07DBD3C-3243-48DF-9930-B49465C47E35}"/>
                </a:ext>
              </a:extLst>
            </p:cNvPr>
            <p:cNvCxnSpPr>
              <a:cxnSpLocks/>
            </p:cNvCxnSpPr>
            <p:nvPr/>
          </p:nvCxnSpPr>
          <p:spPr>
            <a:xfrm>
              <a:off x="672399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42346C05-4C65-42C1-8A6A-FD7529A0279B}"/>
                </a:ext>
              </a:extLst>
            </p:cNvPr>
            <p:cNvCxnSpPr>
              <a:cxnSpLocks/>
            </p:cNvCxnSpPr>
            <p:nvPr/>
          </p:nvCxnSpPr>
          <p:spPr>
            <a:xfrm>
              <a:off x="6846853"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65F9BB69-313E-4DAB-8116-060C4CCFEB11}"/>
                </a:ext>
              </a:extLst>
            </p:cNvPr>
            <p:cNvCxnSpPr>
              <a:cxnSpLocks/>
            </p:cNvCxnSpPr>
            <p:nvPr/>
          </p:nvCxnSpPr>
          <p:spPr>
            <a:xfrm>
              <a:off x="696970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01FA13A2-7279-41E7-864A-672429A39AB8}"/>
                </a:ext>
              </a:extLst>
            </p:cNvPr>
            <p:cNvCxnSpPr>
              <a:cxnSpLocks/>
            </p:cNvCxnSpPr>
            <p:nvPr/>
          </p:nvCxnSpPr>
          <p:spPr>
            <a:xfrm>
              <a:off x="709256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8874A255-E50F-4A62-ADFA-D2CFFA81E068}"/>
                </a:ext>
              </a:extLst>
            </p:cNvPr>
            <p:cNvCxnSpPr>
              <a:cxnSpLocks/>
            </p:cNvCxnSpPr>
            <p:nvPr/>
          </p:nvCxnSpPr>
          <p:spPr>
            <a:xfrm>
              <a:off x="721541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59454AE3-E97E-40CD-B2C7-53FAF24AFC84}"/>
                </a:ext>
              </a:extLst>
            </p:cNvPr>
            <p:cNvCxnSpPr>
              <a:cxnSpLocks/>
            </p:cNvCxnSpPr>
            <p:nvPr/>
          </p:nvCxnSpPr>
          <p:spPr>
            <a:xfrm>
              <a:off x="733826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261745EF-2434-4BD8-BC03-36E89586E126}"/>
                </a:ext>
              </a:extLst>
            </p:cNvPr>
            <p:cNvCxnSpPr>
              <a:cxnSpLocks/>
            </p:cNvCxnSpPr>
            <p:nvPr/>
          </p:nvCxnSpPr>
          <p:spPr>
            <a:xfrm>
              <a:off x="746112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4C50D054-7238-46F3-8C6E-55862F2008EA}"/>
                </a:ext>
              </a:extLst>
            </p:cNvPr>
            <p:cNvCxnSpPr>
              <a:cxnSpLocks/>
            </p:cNvCxnSpPr>
            <p:nvPr/>
          </p:nvCxnSpPr>
          <p:spPr>
            <a:xfrm>
              <a:off x="758397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793A6FF5-A635-4F7A-BC73-1EAC81EC6710}"/>
                </a:ext>
              </a:extLst>
            </p:cNvPr>
            <p:cNvCxnSpPr>
              <a:cxnSpLocks/>
            </p:cNvCxnSpPr>
            <p:nvPr/>
          </p:nvCxnSpPr>
          <p:spPr>
            <a:xfrm>
              <a:off x="770683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7CFD0C70-D7B6-4A72-BB06-1D7B2B380B85}"/>
                </a:ext>
              </a:extLst>
            </p:cNvPr>
            <p:cNvCxnSpPr>
              <a:cxnSpLocks/>
            </p:cNvCxnSpPr>
            <p:nvPr/>
          </p:nvCxnSpPr>
          <p:spPr>
            <a:xfrm>
              <a:off x="782968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CF984608-17F3-4061-A245-0B16DBFD9A17}"/>
                </a:ext>
              </a:extLst>
            </p:cNvPr>
            <p:cNvCxnSpPr>
              <a:cxnSpLocks/>
            </p:cNvCxnSpPr>
            <p:nvPr/>
          </p:nvCxnSpPr>
          <p:spPr>
            <a:xfrm>
              <a:off x="795253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301B76B7-99AD-4F99-B075-A5278D558586}"/>
                </a:ext>
              </a:extLst>
            </p:cNvPr>
            <p:cNvCxnSpPr>
              <a:cxnSpLocks/>
            </p:cNvCxnSpPr>
            <p:nvPr/>
          </p:nvCxnSpPr>
          <p:spPr>
            <a:xfrm>
              <a:off x="807539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0A13B526-6B52-4877-842A-9D1307D551AC}"/>
                </a:ext>
              </a:extLst>
            </p:cNvPr>
            <p:cNvCxnSpPr>
              <a:cxnSpLocks/>
            </p:cNvCxnSpPr>
            <p:nvPr/>
          </p:nvCxnSpPr>
          <p:spPr>
            <a:xfrm>
              <a:off x="819824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8C113B2A-F4D1-448B-B57D-D411B94C8129}"/>
                </a:ext>
              </a:extLst>
            </p:cNvPr>
            <p:cNvCxnSpPr>
              <a:cxnSpLocks/>
            </p:cNvCxnSpPr>
            <p:nvPr/>
          </p:nvCxnSpPr>
          <p:spPr>
            <a:xfrm>
              <a:off x="8321098"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A7D97D75-389C-430C-B5A6-5668529DF92A}"/>
                </a:ext>
              </a:extLst>
            </p:cNvPr>
            <p:cNvCxnSpPr>
              <a:cxnSpLocks/>
            </p:cNvCxnSpPr>
            <p:nvPr/>
          </p:nvCxnSpPr>
          <p:spPr>
            <a:xfrm>
              <a:off x="844395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90FE0BD2-49CC-4353-AE6B-3D5A9F6A8743}"/>
                </a:ext>
              </a:extLst>
            </p:cNvPr>
            <p:cNvCxnSpPr>
              <a:cxnSpLocks/>
            </p:cNvCxnSpPr>
            <p:nvPr/>
          </p:nvCxnSpPr>
          <p:spPr>
            <a:xfrm>
              <a:off x="856680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2345A99F-21B2-4487-999B-034001C91D98}"/>
                </a:ext>
              </a:extLst>
            </p:cNvPr>
            <p:cNvCxnSpPr>
              <a:cxnSpLocks/>
            </p:cNvCxnSpPr>
            <p:nvPr/>
          </p:nvCxnSpPr>
          <p:spPr>
            <a:xfrm>
              <a:off x="868966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9BA6CAB6-FD83-43FA-B385-9EEB2B2DF52C}"/>
                </a:ext>
              </a:extLst>
            </p:cNvPr>
            <p:cNvCxnSpPr>
              <a:cxnSpLocks/>
            </p:cNvCxnSpPr>
            <p:nvPr/>
          </p:nvCxnSpPr>
          <p:spPr>
            <a:xfrm>
              <a:off x="881251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3C669637-4610-43A2-A7D0-81A8F35FC9ED}"/>
                </a:ext>
              </a:extLst>
            </p:cNvPr>
            <p:cNvCxnSpPr>
              <a:cxnSpLocks/>
            </p:cNvCxnSpPr>
            <p:nvPr/>
          </p:nvCxnSpPr>
          <p:spPr>
            <a:xfrm>
              <a:off x="8935368"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70C08CC3-CD35-473E-BEB3-8BFAC00BE394}"/>
                </a:ext>
              </a:extLst>
            </p:cNvPr>
            <p:cNvCxnSpPr>
              <a:cxnSpLocks/>
            </p:cNvCxnSpPr>
            <p:nvPr/>
          </p:nvCxnSpPr>
          <p:spPr>
            <a:xfrm>
              <a:off x="905822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31DF075B-FFE4-4519-832E-C1F945AFADE8}"/>
                </a:ext>
              </a:extLst>
            </p:cNvPr>
            <p:cNvCxnSpPr>
              <a:cxnSpLocks/>
            </p:cNvCxnSpPr>
            <p:nvPr/>
          </p:nvCxnSpPr>
          <p:spPr>
            <a:xfrm>
              <a:off x="918107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53F171B9-8473-4E60-A43D-D475656200EA}"/>
                </a:ext>
              </a:extLst>
            </p:cNvPr>
            <p:cNvCxnSpPr>
              <a:cxnSpLocks/>
            </p:cNvCxnSpPr>
            <p:nvPr/>
          </p:nvCxnSpPr>
          <p:spPr>
            <a:xfrm>
              <a:off x="930392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DEB3EB38-4E0B-46E6-9E98-317269C697F5}"/>
                </a:ext>
              </a:extLst>
            </p:cNvPr>
            <p:cNvCxnSpPr>
              <a:cxnSpLocks/>
            </p:cNvCxnSpPr>
            <p:nvPr/>
          </p:nvCxnSpPr>
          <p:spPr>
            <a:xfrm>
              <a:off x="942678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25A4DDBB-5073-49A7-AC79-4FAA4E301FBB}"/>
                </a:ext>
              </a:extLst>
            </p:cNvPr>
            <p:cNvCxnSpPr>
              <a:cxnSpLocks/>
            </p:cNvCxnSpPr>
            <p:nvPr/>
          </p:nvCxnSpPr>
          <p:spPr>
            <a:xfrm>
              <a:off x="954963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6E995E78-21E3-4933-843E-FD7E22D9255B}"/>
                </a:ext>
              </a:extLst>
            </p:cNvPr>
            <p:cNvCxnSpPr>
              <a:cxnSpLocks/>
            </p:cNvCxnSpPr>
            <p:nvPr/>
          </p:nvCxnSpPr>
          <p:spPr>
            <a:xfrm>
              <a:off x="967249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BC7A28CE-1126-4A57-9526-8C34778B9579}"/>
                </a:ext>
              </a:extLst>
            </p:cNvPr>
            <p:cNvCxnSpPr>
              <a:cxnSpLocks/>
            </p:cNvCxnSpPr>
            <p:nvPr/>
          </p:nvCxnSpPr>
          <p:spPr>
            <a:xfrm>
              <a:off x="9795345"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9A152134-3E39-46B6-9076-3AEAFFFD02AC}"/>
                </a:ext>
              </a:extLst>
            </p:cNvPr>
            <p:cNvCxnSpPr>
              <a:cxnSpLocks/>
            </p:cNvCxnSpPr>
            <p:nvPr/>
          </p:nvCxnSpPr>
          <p:spPr>
            <a:xfrm>
              <a:off x="991819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D678333-122A-48AA-BB0D-ABB0C63AC2E8}"/>
                </a:ext>
              </a:extLst>
            </p:cNvPr>
            <p:cNvCxnSpPr>
              <a:cxnSpLocks/>
            </p:cNvCxnSpPr>
            <p:nvPr/>
          </p:nvCxnSpPr>
          <p:spPr>
            <a:xfrm>
              <a:off x="10041052"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DA2E5028-226F-4620-AA32-2CBFB585487A}"/>
                </a:ext>
              </a:extLst>
            </p:cNvPr>
            <p:cNvCxnSpPr>
              <a:cxnSpLocks/>
            </p:cNvCxnSpPr>
            <p:nvPr/>
          </p:nvCxnSpPr>
          <p:spPr>
            <a:xfrm>
              <a:off x="10163906"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FFA13E41-6E32-471F-AE08-2BBADC924302}"/>
                </a:ext>
              </a:extLst>
            </p:cNvPr>
            <p:cNvCxnSpPr>
              <a:cxnSpLocks/>
            </p:cNvCxnSpPr>
            <p:nvPr/>
          </p:nvCxnSpPr>
          <p:spPr>
            <a:xfrm>
              <a:off x="10286760"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49465E42-D05F-4422-AE70-25E85A30A4CF}"/>
                </a:ext>
              </a:extLst>
            </p:cNvPr>
            <p:cNvCxnSpPr>
              <a:cxnSpLocks/>
            </p:cNvCxnSpPr>
            <p:nvPr/>
          </p:nvCxnSpPr>
          <p:spPr>
            <a:xfrm>
              <a:off x="10409614"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24160EBE-2289-4097-9A30-1837C8A7015F}"/>
                </a:ext>
              </a:extLst>
            </p:cNvPr>
            <p:cNvCxnSpPr>
              <a:cxnSpLocks/>
            </p:cNvCxnSpPr>
            <p:nvPr/>
          </p:nvCxnSpPr>
          <p:spPr>
            <a:xfrm>
              <a:off x="1053246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A206A3FF-193C-4F23-A217-B761CB560F49}"/>
                </a:ext>
              </a:extLst>
            </p:cNvPr>
            <p:cNvCxnSpPr>
              <a:cxnSpLocks/>
            </p:cNvCxnSpPr>
            <p:nvPr/>
          </p:nvCxnSpPr>
          <p:spPr>
            <a:xfrm>
              <a:off x="10655321"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0934D94A-7911-4176-9CA5-528DD4248D8B}"/>
                </a:ext>
              </a:extLst>
            </p:cNvPr>
            <p:cNvCxnSpPr>
              <a:cxnSpLocks/>
            </p:cNvCxnSpPr>
            <p:nvPr/>
          </p:nvCxnSpPr>
          <p:spPr>
            <a:xfrm>
              <a:off x="10778175"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6D8CB84E-498F-4AC1-86D5-836721432FAE}"/>
                </a:ext>
              </a:extLst>
            </p:cNvPr>
            <p:cNvCxnSpPr>
              <a:cxnSpLocks/>
            </p:cNvCxnSpPr>
            <p:nvPr/>
          </p:nvCxnSpPr>
          <p:spPr>
            <a:xfrm>
              <a:off x="10901029"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619DCDBB-4B87-4D7A-BA6E-953974627B3A}"/>
                </a:ext>
              </a:extLst>
            </p:cNvPr>
            <p:cNvCxnSpPr>
              <a:cxnSpLocks/>
            </p:cNvCxnSpPr>
            <p:nvPr/>
          </p:nvCxnSpPr>
          <p:spPr>
            <a:xfrm>
              <a:off x="11023883"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1351FA96-778A-4C20-AAF3-1C4F9818213C}"/>
                </a:ext>
              </a:extLst>
            </p:cNvPr>
            <p:cNvCxnSpPr>
              <a:cxnSpLocks/>
            </p:cNvCxnSpPr>
            <p:nvPr/>
          </p:nvCxnSpPr>
          <p:spPr>
            <a:xfrm>
              <a:off x="11146737" y="3638531"/>
              <a:ext cx="0" cy="360000"/>
            </a:xfrm>
            <a:prstGeom prst="line">
              <a:avLst/>
            </a:prstGeom>
            <a:ln w="6350"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ADF00C4B-1038-4D39-838D-929CC7A9F098}"/>
                </a:ext>
              </a:extLst>
            </p:cNvPr>
            <p:cNvCxnSpPr>
              <a:cxnSpLocks/>
            </p:cNvCxnSpPr>
            <p:nvPr/>
          </p:nvCxnSpPr>
          <p:spPr>
            <a:xfrm>
              <a:off x="11269591" y="3278531"/>
              <a:ext cx="0" cy="720000"/>
            </a:xfrm>
            <a:prstGeom prst="line">
              <a:avLst/>
            </a:prstGeom>
            <a:ln w="12700" cap="flat" cmpd="sng" algn="ctr">
              <a:solidFill>
                <a:schemeClr val="accent1">
                  <a:lumMod val="75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04BB7723-554A-4A6A-A619-A07BD4F5CD2B}"/>
                </a:ext>
              </a:extLst>
            </p:cNvPr>
            <p:cNvCxnSpPr>
              <a:cxnSpLocks/>
            </p:cNvCxnSpPr>
            <p:nvPr/>
          </p:nvCxnSpPr>
          <p:spPr>
            <a:xfrm>
              <a:off x="-600" y="3998531"/>
              <a:ext cx="12193200" cy="0"/>
            </a:xfrm>
            <a:prstGeom prst="line">
              <a:avLst/>
            </a:prstGeom>
            <a:ln w="3175">
              <a:solidFill>
                <a:schemeClr val="accent2">
                  <a:lumMod val="60000"/>
                  <a:lumOff val="40000"/>
                </a:schemeClr>
              </a:solidFill>
            </a:ln>
            <a:effectLst>
              <a:outerShdw blurRad="25400" dist="25400" dir="5400000" algn="t" rotWithShape="0">
                <a:schemeClr val="accent2">
                  <a:lumMod val="75000"/>
                  <a:alpha val="60000"/>
                </a:schemeClr>
              </a:outerShdw>
            </a:effectLst>
          </p:spPr>
          <p:style>
            <a:lnRef idx="1">
              <a:schemeClr val="accent1"/>
            </a:lnRef>
            <a:fillRef idx="0">
              <a:schemeClr val="accent1"/>
            </a:fillRef>
            <a:effectRef idx="0">
              <a:schemeClr val="accent1"/>
            </a:effectRef>
            <a:fontRef idx="minor">
              <a:schemeClr val="tx1"/>
            </a:fontRef>
          </p:style>
        </p:cxnSp>
      </p:grpSp>
      <p:sp>
        <p:nvSpPr>
          <p:cNvPr id="180" name="箭头: V 形 179">
            <a:extLst>
              <a:ext uri="{FF2B5EF4-FFF2-40B4-BE49-F238E27FC236}">
                <a16:creationId xmlns:a16="http://schemas.microsoft.com/office/drawing/2014/main" id="{D0F84D1C-D8F7-436D-AB93-0BCB9A81AD3F}"/>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箭头: V 形 180">
            <a:extLst>
              <a:ext uri="{FF2B5EF4-FFF2-40B4-BE49-F238E27FC236}">
                <a16:creationId xmlns:a16="http://schemas.microsoft.com/office/drawing/2014/main" id="{5B3A4A89-A74E-4666-B24B-092A2DA9DE84}"/>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箭头: V 形 182">
            <a:extLst>
              <a:ext uri="{FF2B5EF4-FFF2-40B4-BE49-F238E27FC236}">
                <a16:creationId xmlns:a16="http://schemas.microsoft.com/office/drawing/2014/main" id="{101F717B-978E-48F2-A940-4421F70A3261}"/>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56656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89"/>
                                        </p:tgtEl>
                                        <p:attrNameLst>
                                          <p:attrName>style.visibility</p:attrName>
                                        </p:attrNameLst>
                                      </p:cBhvr>
                                      <p:to>
                                        <p:strVal val="visible"/>
                                      </p:to>
                                    </p:set>
                                    <p:anim calcmode="lin" valueType="num">
                                      <p:cBhvr additive="base">
                                        <p:cTn id="7" dur="500" fill="hold"/>
                                        <p:tgtEl>
                                          <p:spTgt spid="189"/>
                                        </p:tgtEl>
                                        <p:attrNameLst>
                                          <p:attrName>ppt_x</p:attrName>
                                        </p:attrNameLst>
                                      </p:cBhvr>
                                      <p:tavLst>
                                        <p:tav tm="0">
                                          <p:val>
                                            <p:strVal val="#ppt_x"/>
                                          </p:val>
                                        </p:tav>
                                        <p:tav tm="100000">
                                          <p:val>
                                            <p:strVal val="#ppt_x"/>
                                          </p:val>
                                        </p:tav>
                                      </p:tavLst>
                                    </p:anim>
                                    <p:anim calcmode="lin" valueType="num">
                                      <p:cBhvr additive="base">
                                        <p:cTn id="8" dur="500" fill="hold"/>
                                        <p:tgtEl>
                                          <p:spTgt spid="189"/>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2"/>
                                        </p:tgtEl>
                                        <p:attrNameLst>
                                          <p:attrName>style.visibility</p:attrName>
                                        </p:attrNameLst>
                                      </p:cBhvr>
                                      <p:to>
                                        <p:strVal val="visible"/>
                                      </p:to>
                                    </p:set>
                                    <p:anim calcmode="lin" valueType="num">
                                      <p:cBhvr additive="base">
                                        <p:cTn id="11" dur="500" fill="hold"/>
                                        <p:tgtEl>
                                          <p:spTgt spid="192"/>
                                        </p:tgtEl>
                                        <p:attrNameLst>
                                          <p:attrName>ppt_x</p:attrName>
                                        </p:attrNameLst>
                                      </p:cBhvr>
                                      <p:tavLst>
                                        <p:tav tm="0">
                                          <p:val>
                                            <p:strVal val="#ppt_x"/>
                                          </p:val>
                                        </p:tav>
                                        <p:tav tm="100000">
                                          <p:val>
                                            <p:strVal val="#ppt_x"/>
                                          </p:val>
                                        </p:tav>
                                      </p:tavLst>
                                    </p:anim>
                                    <p:anim calcmode="lin" valueType="num">
                                      <p:cBhvr additive="base">
                                        <p:cTn id="12" dur="500" fill="hold"/>
                                        <p:tgtEl>
                                          <p:spTgt spid="19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5"/>
                                        </p:tgtEl>
                                        <p:attrNameLst>
                                          <p:attrName>style.visibility</p:attrName>
                                        </p:attrNameLst>
                                      </p:cBhvr>
                                      <p:to>
                                        <p:strVal val="visible"/>
                                      </p:to>
                                    </p:set>
                                    <p:anim calcmode="lin" valueType="num">
                                      <p:cBhvr additive="base">
                                        <p:cTn id="15" dur="500" fill="hold"/>
                                        <p:tgtEl>
                                          <p:spTgt spid="185"/>
                                        </p:tgtEl>
                                        <p:attrNameLst>
                                          <p:attrName>ppt_x</p:attrName>
                                        </p:attrNameLst>
                                      </p:cBhvr>
                                      <p:tavLst>
                                        <p:tav tm="0">
                                          <p:val>
                                            <p:strVal val="#ppt_x"/>
                                          </p:val>
                                        </p:tav>
                                        <p:tav tm="100000">
                                          <p:val>
                                            <p:strVal val="#ppt_x"/>
                                          </p:val>
                                        </p:tav>
                                      </p:tavLst>
                                    </p:anim>
                                    <p:anim calcmode="lin" valueType="num">
                                      <p:cBhvr additive="base">
                                        <p:cTn id="16" dur="500" fill="hold"/>
                                        <p:tgtEl>
                                          <p:spTgt spid="18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000"/>
                            </p:stCondLst>
                            <p:childTnLst>
                              <p:par>
                                <p:cTn id="22" presetID="47"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7"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47"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42"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7" presetClass="entr" presetSubtype="0"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1000"/>
                                        <p:tgtEl>
                                          <p:spTgt spid="6"/>
                                        </p:tgtEl>
                                      </p:cBhvr>
                                    </p:animEffect>
                                    <p:anim calcmode="lin" valueType="num">
                                      <p:cBhvr>
                                        <p:cTn id="61" dur="1000" fill="hold"/>
                                        <p:tgtEl>
                                          <p:spTgt spid="6"/>
                                        </p:tgtEl>
                                        <p:attrNameLst>
                                          <p:attrName>ppt_x</p:attrName>
                                        </p:attrNameLst>
                                      </p:cBhvr>
                                      <p:tavLst>
                                        <p:tav tm="0">
                                          <p:val>
                                            <p:strVal val="#ppt_x"/>
                                          </p:val>
                                        </p:tav>
                                        <p:tav tm="100000">
                                          <p:val>
                                            <p:strVal val="#ppt_x"/>
                                          </p:val>
                                        </p:tav>
                                      </p:tavLst>
                                    </p:anim>
                                    <p:anim calcmode="lin" valueType="num">
                                      <p:cBhvr>
                                        <p:cTn id="6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D256EBD1-1EFE-4E06-A1E5-F2C5335D2FA1}"/>
              </a:ext>
            </a:extLst>
          </p:cNvPr>
          <p:cNvGrpSpPr/>
          <p:nvPr/>
        </p:nvGrpSpPr>
        <p:grpSpPr>
          <a:xfrm>
            <a:off x="9147934" y="1097457"/>
            <a:ext cx="2295785" cy="2921260"/>
            <a:chOff x="9147934" y="1097457"/>
            <a:chExt cx="2295785" cy="2921260"/>
          </a:xfrm>
        </p:grpSpPr>
        <p:cxnSp>
          <p:nvCxnSpPr>
            <p:cNvPr id="64" name="直接连接符 63">
              <a:extLst>
                <a:ext uri="{FF2B5EF4-FFF2-40B4-BE49-F238E27FC236}">
                  <a16:creationId xmlns:a16="http://schemas.microsoft.com/office/drawing/2014/main" id="{02FF14C1-BFC4-4F66-82AD-EFE2DBE69A25}"/>
                </a:ext>
              </a:extLst>
            </p:cNvPr>
            <p:cNvCxnSpPr>
              <a:cxnSpLocks/>
            </p:cNvCxnSpPr>
            <p:nvPr/>
          </p:nvCxnSpPr>
          <p:spPr>
            <a:xfrm>
              <a:off x="9253529" y="2218717"/>
              <a:ext cx="0" cy="1800000"/>
            </a:xfrm>
            <a:prstGeom prst="line">
              <a:avLst/>
            </a:prstGeom>
            <a:ln w="6350" cap="rnd">
              <a:headEnd type="none"/>
              <a:tailEnd type="none" w="sm" len="sm"/>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id="{DF23F455-053C-44EA-AAB7-429416A65AD1}"/>
                </a:ext>
              </a:extLst>
            </p:cNvPr>
            <p:cNvSpPr txBox="1"/>
            <p:nvPr/>
          </p:nvSpPr>
          <p:spPr>
            <a:xfrm>
              <a:off x="9147934" y="1097457"/>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20XX12</a:t>
              </a:r>
              <a:r>
                <a:rPr lang="zh-CN" altLang="en-US" sz="1600" dirty="0">
                  <a:solidFill>
                    <a:schemeClr val="accent2">
                      <a:lumMod val="75000"/>
                    </a:schemeClr>
                  </a:solidFill>
                  <a:latin typeface="+mj-ea"/>
                  <a:ea typeface="+mj-ea"/>
                </a:rPr>
                <a:t>月输入小标题</a:t>
              </a:r>
            </a:p>
          </p:txBody>
        </p:sp>
        <p:sp>
          <p:nvSpPr>
            <p:cNvPr id="63" name="文本框 62">
              <a:extLst>
                <a:ext uri="{FF2B5EF4-FFF2-40B4-BE49-F238E27FC236}">
                  <a16:creationId xmlns:a16="http://schemas.microsoft.com/office/drawing/2014/main" id="{FC15040B-E56B-40F9-9EE9-19ECE25EC594}"/>
                </a:ext>
              </a:extLst>
            </p:cNvPr>
            <p:cNvSpPr txBox="1"/>
            <p:nvPr/>
          </p:nvSpPr>
          <p:spPr>
            <a:xfrm>
              <a:off x="9147934" y="1369222"/>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grpSp>
      <p:grpSp>
        <p:nvGrpSpPr>
          <p:cNvPr id="18" name="组合 17">
            <a:extLst>
              <a:ext uri="{FF2B5EF4-FFF2-40B4-BE49-F238E27FC236}">
                <a16:creationId xmlns:a16="http://schemas.microsoft.com/office/drawing/2014/main" id="{CDA9DF6C-B9F4-4C32-9F14-0F7B70D24ED0}"/>
              </a:ext>
            </a:extLst>
          </p:cNvPr>
          <p:cNvGrpSpPr/>
          <p:nvPr/>
        </p:nvGrpSpPr>
        <p:grpSpPr>
          <a:xfrm>
            <a:off x="6185659" y="2497632"/>
            <a:ext cx="2295785" cy="2921260"/>
            <a:chOff x="6185659" y="2497632"/>
            <a:chExt cx="2295785" cy="2921260"/>
          </a:xfrm>
        </p:grpSpPr>
        <p:cxnSp>
          <p:nvCxnSpPr>
            <p:cNvPr id="65" name="直接连接符 64">
              <a:extLst>
                <a:ext uri="{FF2B5EF4-FFF2-40B4-BE49-F238E27FC236}">
                  <a16:creationId xmlns:a16="http://schemas.microsoft.com/office/drawing/2014/main" id="{B8B46561-A2D9-4231-91EC-12B25FCBED50}"/>
                </a:ext>
              </a:extLst>
            </p:cNvPr>
            <p:cNvCxnSpPr>
              <a:cxnSpLocks/>
            </p:cNvCxnSpPr>
            <p:nvPr/>
          </p:nvCxnSpPr>
          <p:spPr>
            <a:xfrm>
              <a:off x="6291254" y="3618892"/>
              <a:ext cx="0" cy="1800000"/>
            </a:xfrm>
            <a:prstGeom prst="line">
              <a:avLst/>
            </a:prstGeom>
            <a:ln w="6350" cap="rnd">
              <a:headEnd type="none"/>
              <a:tailEnd type="none" w="sm" len="sm"/>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id="{A49F64E7-8987-4709-9009-476E7EFE7A43}"/>
                </a:ext>
              </a:extLst>
            </p:cNvPr>
            <p:cNvSpPr txBox="1"/>
            <p:nvPr/>
          </p:nvSpPr>
          <p:spPr>
            <a:xfrm>
              <a:off x="6185659" y="2497632"/>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20XX9</a:t>
              </a:r>
              <a:r>
                <a:rPr lang="zh-CN" altLang="en-US" sz="1600" dirty="0">
                  <a:solidFill>
                    <a:schemeClr val="accent2">
                      <a:lumMod val="75000"/>
                    </a:schemeClr>
                  </a:solidFill>
                  <a:latin typeface="+mj-ea"/>
                  <a:ea typeface="+mj-ea"/>
                </a:rPr>
                <a:t>月输入小标题</a:t>
              </a:r>
            </a:p>
          </p:txBody>
        </p:sp>
        <p:sp>
          <p:nvSpPr>
            <p:cNvPr id="67" name="文本框 66">
              <a:extLst>
                <a:ext uri="{FF2B5EF4-FFF2-40B4-BE49-F238E27FC236}">
                  <a16:creationId xmlns:a16="http://schemas.microsoft.com/office/drawing/2014/main" id="{B4F34013-B0F6-4D22-A0B4-8C117C0BB602}"/>
                </a:ext>
              </a:extLst>
            </p:cNvPr>
            <p:cNvSpPr txBox="1"/>
            <p:nvPr/>
          </p:nvSpPr>
          <p:spPr>
            <a:xfrm>
              <a:off x="6185659" y="2769397"/>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grpSp>
      <p:grpSp>
        <p:nvGrpSpPr>
          <p:cNvPr id="15" name="组合 14">
            <a:extLst>
              <a:ext uri="{FF2B5EF4-FFF2-40B4-BE49-F238E27FC236}">
                <a16:creationId xmlns:a16="http://schemas.microsoft.com/office/drawing/2014/main" id="{1CD7663C-29B6-4400-A919-AB1040C4F761}"/>
              </a:ext>
            </a:extLst>
          </p:cNvPr>
          <p:cNvGrpSpPr/>
          <p:nvPr/>
        </p:nvGrpSpPr>
        <p:grpSpPr>
          <a:xfrm>
            <a:off x="3385309" y="3259632"/>
            <a:ext cx="2295785" cy="2921260"/>
            <a:chOff x="3385309" y="3259632"/>
            <a:chExt cx="2295785" cy="2921260"/>
          </a:xfrm>
        </p:grpSpPr>
        <p:sp>
          <p:nvSpPr>
            <p:cNvPr id="68" name="文本框 67">
              <a:extLst>
                <a:ext uri="{FF2B5EF4-FFF2-40B4-BE49-F238E27FC236}">
                  <a16:creationId xmlns:a16="http://schemas.microsoft.com/office/drawing/2014/main" id="{04CD42B0-F4B7-46D8-B0C1-D7ED872D809E}"/>
                </a:ext>
              </a:extLst>
            </p:cNvPr>
            <p:cNvSpPr txBox="1"/>
            <p:nvPr/>
          </p:nvSpPr>
          <p:spPr>
            <a:xfrm>
              <a:off x="3385309" y="3259632"/>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20XX6</a:t>
              </a:r>
              <a:r>
                <a:rPr lang="zh-CN" altLang="en-US" sz="1600" dirty="0">
                  <a:solidFill>
                    <a:schemeClr val="accent2">
                      <a:lumMod val="75000"/>
                    </a:schemeClr>
                  </a:solidFill>
                  <a:latin typeface="+mj-ea"/>
                  <a:ea typeface="+mj-ea"/>
                </a:rPr>
                <a:t>月输入小标题</a:t>
              </a:r>
            </a:p>
          </p:txBody>
        </p:sp>
        <p:sp>
          <p:nvSpPr>
            <p:cNvPr id="69" name="文本框 68">
              <a:extLst>
                <a:ext uri="{FF2B5EF4-FFF2-40B4-BE49-F238E27FC236}">
                  <a16:creationId xmlns:a16="http://schemas.microsoft.com/office/drawing/2014/main" id="{6B280254-1CE5-4201-BAEA-BF3A618EA667}"/>
                </a:ext>
              </a:extLst>
            </p:cNvPr>
            <p:cNvSpPr txBox="1"/>
            <p:nvPr/>
          </p:nvSpPr>
          <p:spPr>
            <a:xfrm>
              <a:off x="3385309" y="3531397"/>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cxnSp>
          <p:nvCxnSpPr>
            <p:cNvPr id="70" name="直接连接符 69">
              <a:extLst>
                <a:ext uri="{FF2B5EF4-FFF2-40B4-BE49-F238E27FC236}">
                  <a16:creationId xmlns:a16="http://schemas.microsoft.com/office/drawing/2014/main" id="{DA8D1475-2D1A-44D7-BB95-3F4C3C2B5975}"/>
                </a:ext>
              </a:extLst>
            </p:cNvPr>
            <p:cNvCxnSpPr>
              <a:cxnSpLocks/>
            </p:cNvCxnSpPr>
            <p:nvPr/>
          </p:nvCxnSpPr>
          <p:spPr>
            <a:xfrm>
              <a:off x="3490904" y="4380892"/>
              <a:ext cx="0" cy="1800000"/>
            </a:xfrm>
            <a:prstGeom prst="line">
              <a:avLst/>
            </a:prstGeom>
            <a:ln w="6350" cap="rnd">
              <a:headEnd type="none"/>
              <a:tailEnd type="none" w="sm" len="sm"/>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7D19DB3A-1E2F-4BF3-98A8-B6B63CFD3098}"/>
              </a:ext>
            </a:extLst>
          </p:cNvPr>
          <p:cNvGrpSpPr/>
          <p:nvPr/>
        </p:nvGrpSpPr>
        <p:grpSpPr>
          <a:xfrm>
            <a:off x="823084" y="3526332"/>
            <a:ext cx="2295785" cy="2921260"/>
            <a:chOff x="823084" y="3526332"/>
            <a:chExt cx="2295785" cy="2921260"/>
          </a:xfrm>
        </p:grpSpPr>
        <p:cxnSp>
          <p:nvCxnSpPr>
            <p:cNvPr id="75" name="直接连接符 74">
              <a:extLst>
                <a:ext uri="{FF2B5EF4-FFF2-40B4-BE49-F238E27FC236}">
                  <a16:creationId xmlns:a16="http://schemas.microsoft.com/office/drawing/2014/main" id="{08A6CF68-37E5-4FBA-A845-6C9FD5E889EB}"/>
                </a:ext>
              </a:extLst>
            </p:cNvPr>
            <p:cNvCxnSpPr>
              <a:cxnSpLocks/>
            </p:cNvCxnSpPr>
            <p:nvPr/>
          </p:nvCxnSpPr>
          <p:spPr>
            <a:xfrm>
              <a:off x="928679" y="4647592"/>
              <a:ext cx="0" cy="1800000"/>
            </a:xfrm>
            <a:prstGeom prst="line">
              <a:avLst/>
            </a:prstGeom>
            <a:ln w="6350" cap="rnd">
              <a:headEnd type="none"/>
              <a:tailEnd type="none" w="sm" len="sm"/>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id="{C2661A33-A1C6-4644-A99E-3DD8955590B9}"/>
                </a:ext>
              </a:extLst>
            </p:cNvPr>
            <p:cNvSpPr txBox="1"/>
            <p:nvPr/>
          </p:nvSpPr>
          <p:spPr>
            <a:xfrm>
              <a:off x="823084" y="3526332"/>
              <a:ext cx="2295785" cy="338554"/>
            </a:xfrm>
            <a:prstGeom prst="rect">
              <a:avLst/>
            </a:prstGeom>
            <a:noFill/>
          </p:spPr>
          <p:txBody>
            <a:bodyPr wrap="square" rtlCol="0">
              <a:spAutoFit/>
            </a:bodyPr>
            <a:lstStyle/>
            <a:p>
              <a:pPr algn="just"/>
              <a:r>
                <a:rPr lang="en-US" altLang="zh-CN" sz="1600" dirty="0">
                  <a:solidFill>
                    <a:schemeClr val="accent2">
                      <a:lumMod val="75000"/>
                    </a:schemeClr>
                  </a:solidFill>
                  <a:latin typeface="+mj-ea"/>
                  <a:ea typeface="+mj-ea"/>
                </a:rPr>
                <a:t>20XX4</a:t>
              </a:r>
              <a:r>
                <a:rPr lang="zh-CN" altLang="en-US" sz="1600" dirty="0">
                  <a:solidFill>
                    <a:schemeClr val="accent2">
                      <a:lumMod val="75000"/>
                    </a:schemeClr>
                  </a:solidFill>
                  <a:latin typeface="+mj-ea"/>
                  <a:ea typeface="+mj-ea"/>
                </a:rPr>
                <a:t>月输入小标题</a:t>
              </a:r>
            </a:p>
          </p:txBody>
        </p:sp>
        <p:sp>
          <p:nvSpPr>
            <p:cNvPr id="74" name="文本框 73">
              <a:extLst>
                <a:ext uri="{FF2B5EF4-FFF2-40B4-BE49-F238E27FC236}">
                  <a16:creationId xmlns:a16="http://schemas.microsoft.com/office/drawing/2014/main" id="{52BC5FE8-007E-4A98-8972-FA42DD2A3743}"/>
                </a:ext>
              </a:extLst>
            </p:cNvPr>
            <p:cNvSpPr txBox="1"/>
            <p:nvPr/>
          </p:nvSpPr>
          <p:spPr>
            <a:xfrm>
              <a:off x="823084" y="3798097"/>
              <a:ext cx="1659256" cy="855362"/>
            </a:xfrm>
            <a:prstGeom prst="rect">
              <a:avLst/>
            </a:prstGeom>
            <a:noFill/>
          </p:spPr>
          <p:txBody>
            <a:bodyPr wrap="square" rtlCol="0">
              <a:spAutoFit/>
            </a:bodyPr>
            <a:lstStyle/>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a:p>
              <a:pPr algn="just">
                <a:lnSpc>
                  <a:spcPct val="120000"/>
                </a:lnSpc>
              </a:pPr>
              <a:r>
                <a:rPr lang="zh-CN" altLang="en-US" sz="1400" dirty="0">
                  <a:solidFill>
                    <a:schemeClr val="accent2">
                      <a:lumMod val="75000"/>
                    </a:schemeClr>
                  </a:solidFill>
                  <a:latin typeface="+mn-ea"/>
                </a:rPr>
                <a:t>请输入正文内容</a:t>
              </a:r>
              <a:endParaRPr lang="en-US" altLang="zh-CN" sz="1400" dirty="0">
                <a:solidFill>
                  <a:schemeClr val="accent2">
                    <a:lumMod val="75000"/>
                  </a:schemeClr>
                </a:solidFill>
                <a:latin typeface="+mn-ea"/>
              </a:endParaRPr>
            </a:p>
          </p:txBody>
        </p:sp>
      </p:grpSp>
      <p:sp>
        <p:nvSpPr>
          <p:cNvPr id="76" name="任意多边形: 形状 75">
            <a:extLst>
              <a:ext uri="{FF2B5EF4-FFF2-40B4-BE49-F238E27FC236}">
                <a16:creationId xmlns:a16="http://schemas.microsoft.com/office/drawing/2014/main" id="{DF7B1C81-3615-48C3-ACAE-AB9468FAF180}"/>
              </a:ext>
            </a:extLst>
          </p:cNvPr>
          <p:cNvSpPr>
            <a:spLocks/>
          </p:cNvSpPr>
          <p:nvPr/>
        </p:nvSpPr>
        <p:spPr>
          <a:xfrm>
            <a:off x="0" y="2809954"/>
            <a:ext cx="12192000" cy="4048047"/>
          </a:xfrm>
          <a:custGeom>
            <a:avLst/>
            <a:gdLst>
              <a:gd name="connsiteX0" fmla="*/ 12192000 w 12192000"/>
              <a:gd name="connsiteY0" fmla="*/ 0 h 4048047"/>
              <a:gd name="connsiteX1" fmla="*/ 12192000 w 12192000"/>
              <a:gd name="connsiteY1" fmla="*/ 4048047 h 4048047"/>
              <a:gd name="connsiteX2" fmla="*/ 0 w 12192000"/>
              <a:gd name="connsiteY2" fmla="*/ 4048047 h 4048047"/>
              <a:gd name="connsiteX3" fmla="*/ 0 w 12192000"/>
              <a:gd name="connsiteY3" fmla="*/ 3711757 h 4048047"/>
              <a:gd name="connsiteX4" fmla="*/ 9443 w 12192000"/>
              <a:gd name="connsiteY4" fmla="*/ 3711148 h 4048047"/>
              <a:gd name="connsiteX5" fmla="*/ 935673 w 12192000"/>
              <a:gd name="connsiteY5" fmla="*/ 3659857 h 4048047"/>
              <a:gd name="connsiteX6" fmla="*/ 1399594 w 12192000"/>
              <a:gd name="connsiteY6" fmla="*/ 3627728 h 4048047"/>
              <a:gd name="connsiteX7" fmla="*/ 1707815 w 12192000"/>
              <a:gd name="connsiteY7" fmla="*/ 3596432 h 4048047"/>
              <a:gd name="connsiteX8" fmla="*/ 1962019 w 12192000"/>
              <a:gd name="connsiteY8" fmla="*/ 3557908 h 4048047"/>
              <a:gd name="connsiteX9" fmla="*/ 2321081 w 12192000"/>
              <a:gd name="connsiteY9" fmla="*/ 3493462 h 4048047"/>
              <a:gd name="connsiteX10" fmla="*/ 4075083 w 12192000"/>
              <a:gd name="connsiteY10" fmla="*/ 3143909 h 4048047"/>
              <a:gd name="connsiteX11" fmla="*/ 4339342 w 12192000"/>
              <a:gd name="connsiteY11" fmla="*/ 3068773 h 4048047"/>
              <a:gd name="connsiteX12" fmla="*/ 4790283 w 12192000"/>
              <a:gd name="connsiteY12" fmla="*/ 2850412 h 4048047"/>
              <a:gd name="connsiteX13" fmla="*/ 5250773 w 12192000"/>
              <a:gd name="connsiteY13" fmla="*/ 2622523 h 4048047"/>
              <a:gd name="connsiteX14" fmla="*/ 5771890 w 12192000"/>
              <a:gd name="connsiteY14" fmla="*/ 2493501 h 4048047"/>
              <a:gd name="connsiteX15" fmla="*/ 5975253 w 12192000"/>
              <a:gd name="connsiteY15" fmla="*/ 2455262 h 4048047"/>
              <a:gd name="connsiteX16" fmla="*/ 6248521 w 12192000"/>
              <a:gd name="connsiteY16" fmla="*/ 2410004 h 4048047"/>
              <a:gd name="connsiteX17" fmla="*/ 6629826 w 12192000"/>
              <a:gd name="connsiteY17" fmla="*/ 2346116 h 4048047"/>
              <a:gd name="connsiteX18" fmla="*/ 6917905 w 12192000"/>
              <a:gd name="connsiteY18" fmla="*/ 2295988 h 4048047"/>
              <a:gd name="connsiteX19" fmla="*/ 7290755 w 12192000"/>
              <a:gd name="connsiteY19" fmla="*/ 2163749 h 4048047"/>
              <a:gd name="connsiteX20" fmla="*/ 7420921 w 12192000"/>
              <a:gd name="connsiteY20" fmla="*/ 2101749 h 4048047"/>
              <a:gd name="connsiteX21" fmla="*/ 7586153 w 12192000"/>
              <a:gd name="connsiteY21" fmla="*/ 1969017 h 4048047"/>
              <a:gd name="connsiteX22" fmla="*/ 7970748 w 12192000"/>
              <a:gd name="connsiteY22" fmla="*/ 1687079 h 4048047"/>
              <a:gd name="connsiteX23" fmla="*/ 8787838 w 12192000"/>
              <a:gd name="connsiteY23" fmla="*/ 1311418 h 4048047"/>
              <a:gd name="connsiteX24" fmla="*/ 8991200 w 12192000"/>
              <a:gd name="connsiteY24" fmla="*/ 1250739 h 4048047"/>
              <a:gd name="connsiteX25" fmla="*/ 9190532 w 12192000"/>
              <a:gd name="connsiteY25" fmla="*/ 1211636 h 4048047"/>
              <a:gd name="connsiteX26" fmla="*/ 9406604 w 12192000"/>
              <a:gd name="connsiteY26" fmla="*/ 1179413 h 4048047"/>
              <a:gd name="connsiteX27" fmla="*/ 9610359 w 12192000"/>
              <a:gd name="connsiteY27" fmla="*/ 1148193 h 4048047"/>
              <a:gd name="connsiteX28" fmla="*/ 9889983 w 12192000"/>
              <a:gd name="connsiteY28" fmla="*/ 1115263 h 4048047"/>
              <a:gd name="connsiteX29" fmla="*/ 10986083 w 12192000"/>
              <a:gd name="connsiteY29" fmla="*/ 759827 h 4048047"/>
              <a:gd name="connsiteX30" fmla="*/ 11440623 w 12192000"/>
              <a:gd name="connsiteY30" fmla="*/ 349421 h 4048047"/>
              <a:gd name="connsiteX31" fmla="*/ 12158747 w 12192000"/>
              <a:gd name="connsiteY31" fmla="*/ 12771 h 4048047"/>
              <a:gd name="connsiteX32" fmla="*/ 12183542 w 12192000"/>
              <a:gd name="connsiteY32" fmla="*/ 3285 h 40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192000" h="4048047">
                <a:moveTo>
                  <a:pt x="12192000" y="0"/>
                </a:moveTo>
                <a:lnTo>
                  <a:pt x="12192000" y="4048047"/>
                </a:lnTo>
                <a:lnTo>
                  <a:pt x="0" y="4048047"/>
                </a:lnTo>
                <a:lnTo>
                  <a:pt x="0" y="3711757"/>
                </a:lnTo>
                <a:lnTo>
                  <a:pt x="9443" y="3711148"/>
                </a:lnTo>
                <a:cubicBezTo>
                  <a:pt x="274593" y="3694538"/>
                  <a:pt x="707547" y="3670450"/>
                  <a:pt x="935673" y="3659857"/>
                </a:cubicBezTo>
                <a:cubicBezTo>
                  <a:pt x="1092961" y="3652554"/>
                  <a:pt x="1301725" y="3638096"/>
                  <a:pt x="1399594" y="3627728"/>
                </a:cubicBezTo>
                <a:cubicBezTo>
                  <a:pt x="1497462" y="3617361"/>
                  <a:pt x="1636162" y="3603277"/>
                  <a:pt x="1707815" y="3596432"/>
                </a:cubicBezTo>
                <a:cubicBezTo>
                  <a:pt x="1779468" y="3589587"/>
                  <a:pt x="1893860" y="3572251"/>
                  <a:pt x="1962019" y="3557908"/>
                </a:cubicBezTo>
                <a:cubicBezTo>
                  <a:pt x="2030177" y="3543565"/>
                  <a:pt x="2191754" y="3514565"/>
                  <a:pt x="2321081" y="3493462"/>
                </a:cubicBezTo>
                <a:cubicBezTo>
                  <a:pt x="3102955" y="3365879"/>
                  <a:pt x="3740610" y="3238803"/>
                  <a:pt x="4075083" y="3143909"/>
                </a:cubicBezTo>
                <a:cubicBezTo>
                  <a:pt x="4162466" y="3119118"/>
                  <a:pt x="4281382" y="3085307"/>
                  <a:pt x="4339342" y="3068773"/>
                </a:cubicBezTo>
                <a:cubicBezTo>
                  <a:pt x="4459206" y="3034581"/>
                  <a:pt x="4728801" y="2904034"/>
                  <a:pt x="4790283" y="2850412"/>
                </a:cubicBezTo>
                <a:cubicBezTo>
                  <a:pt x="4847982" y="2800091"/>
                  <a:pt x="5114482" y="2668204"/>
                  <a:pt x="5250773" y="2622523"/>
                </a:cubicBezTo>
                <a:cubicBezTo>
                  <a:pt x="5388479" y="2576369"/>
                  <a:pt x="5582400" y="2528356"/>
                  <a:pt x="5771890" y="2493501"/>
                </a:cubicBezTo>
                <a:cubicBezTo>
                  <a:pt x="5848787" y="2479357"/>
                  <a:pt x="5940300" y="2462149"/>
                  <a:pt x="5975253" y="2455262"/>
                </a:cubicBezTo>
                <a:cubicBezTo>
                  <a:pt x="6010206" y="2448375"/>
                  <a:pt x="6133176" y="2428010"/>
                  <a:pt x="6248521" y="2410004"/>
                </a:cubicBezTo>
                <a:cubicBezTo>
                  <a:pt x="6363866" y="2391998"/>
                  <a:pt x="6535454" y="2363249"/>
                  <a:pt x="6629826" y="2346116"/>
                </a:cubicBezTo>
                <a:cubicBezTo>
                  <a:pt x="6724199" y="2328982"/>
                  <a:pt x="6853834" y="2306425"/>
                  <a:pt x="6917905" y="2295988"/>
                </a:cubicBezTo>
                <a:cubicBezTo>
                  <a:pt x="7028669" y="2277945"/>
                  <a:pt x="7135302" y="2240125"/>
                  <a:pt x="7290755" y="2163749"/>
                </a:cubicBezTo>
                <a:cubicBezTo>
                  <a:pt x="7329203" y="2144859"/>
                  <a:pt x="7387777" y="2116959"/>
                  <a:pt x="7420921" y="2101749"/>
                </a:cubicBezTo>
                <a:cubicBezTo>
                  <a:pt x="7456947" y="2085218"/>
                  <a:pt x="7523396" y="2031838"/>
                  <a:pt x="7586153" y="1969017"/>
                </a:cubicBezTo>
                <a:cubicBezTo>
                  <a:pt x="7725591" y="1829435"/>
                  <a:pt x="7761778" y="1802907"/>
                  <a:pt x="7970748" y="1687079"/>
                </a:cubicBezTo>
                <a:cubicBezTo>
                  <a:pt x="8392392" y="1453371"/>
                  <a:pt x="8571115" y="1371201"/>
                  <a:pt x="8787838" y="1311418"/>
                </a:cubicBezTo>
                <a:cubicBezTo>
                  <a:pt x="8859746" y="1291582"/>
                  <a:pt x="8951259" y="1264276"/>
                  <a:pt x="8991200" y="1250739"/>
                </a:cubicBezTo>
                <a:cubicBezTo>
                  <a:pt x="9031142" y="1237201"/>
                  <a:pt x="9120841" y="1219604"/>
                  <a:pt x="9190532" y="1211636"/>
                </a:cubicBezTo>
                <a:cubicBezTo>
                  <a:pt x="9260221" y="1203667"/>
                  <a:pt x="9357455" y="1189166"/>
                  <a:pt x="9406604" y="1179413"/>
                </a:cubicBezTo>
                <a:cubicBezTo>
                  <a:pt x="9455755" y="1169659"/>
                  <a:pt x="9547444" y="1155611"/>
                  <a:pt x="9610359" y="1148193"/>
                </a:cubicBezTo>
                <a:cubicBezTo>
                  <a:pt x="9673275" y="1140777"/>
                  <a:pt x="9799105" y="1125959"/>
                  <a:pt x="9889983" y="1115263"/>
                </a:cubicBezTo>
                <a:cubicBezTo>
                  <a:pt x="10493382" y="1044251"/>
                  <a:pt x="10804083" y="943499"/>
                  <a:pt x="10986083" y="759827"/>
                </a:cubicBezTo>
                <a:cubicBezTo>
                  <a:pt x="11111348" y="633412"/>
                  <a:pt x="11354872" y="413531"/>
                  <a:pt x="11440623" y="349421"/>
                </a:cubicBezTo>
                <a:cubicBezTo>
                  <a:pt x="11580086" y="245152"/>
                  <a:pt x="11737063" y="171563"/>
                  <a:pt x="12158747" y="12771"/>
                </a:cubicBezTo>
                <a:cubicBezTo>
                  <a:pt x="12164864" y="10468"/>
                  <a:pt x="12173384" y="7207"/>
                  <a:pt x="12183542" y="3285"/>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descr="图片包含 桌子, 游戏机, 女人, 钟表&#10;&#10;描述已自动生成">
            <a:extLst>
              <a:ext uri="{FF2B5EF4-FFF2-40B4-BE49-F238E27FC236}">
                <a16:creationId xmlns:a16="http://schemas.microsoft.com/office/drawing/2014/main" id="{1CF46C9B-B90E-4BAC-96C2-DD04FCFD6834}"/>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2678374" y="-1913261"/>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pic>
        <p:nvPicPr>
          <p:cNvPr id="34" name="图片 33" descr="图片包含 桌子, 游戏机, 女人, 钟表&#10;&#10;描述已自动生成">
            <a:extLst>
              <a:ext uri="{FF2B5EF4-FFF2-40B4-BE49-F238E27FC236}">
                <a16:creationId xmlns:a16="http://schemas.microsoft.com/office/drawing/2014/main" id="{1FDECCD4-985B-4B8E-8FE6-FF5FBCB135EE}"/>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68498" y="-188632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pic>
        <p:nvPicPr>
          <p:cNvPr id="28" name="图片 27" descr="图片包含 桌子, 游戏机, 女人, 钟表&#10;&#10;描述已自动生成">
            <a:extLst>
              <a:ext uri="{FF2B5EF4-FFF2-40B4-BE49-F238E27FC236}">
                <a16:creationId xmlns:a16="http://schemas.microsoft.com/office/drawing/2014/main" id="{790D6BA2-7026-418B-A038-2E4DC81939B1}"/>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sp>
        <p:nvSpPr>
          <p:cNvPr id="58" name="文本框 57">
            <a:extLst>
              <a:ext uri="{FF2B5EF4-FFF2-40B4-BE49-F238E27FC236}">
                <a16:creationId xmlns:a16="http://schemas.microsoft.com/office/drawing/2014/main" id="{BC443956-DD4D-4D03-B09A-6BC1229B2C33}"/>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工作业绩</a:t>
            </a:r>
          </a:p>
        </p:txBody>
      </p:sp>
      <p:sp>
        <p:nvSpPr>
          <p:cNvPr id="14" name="箭头: V 形 13">
            <a:extLst>
              <a:ext uri="{FF2B5EF4-FFF2-40B4-BE49-F238E27FC236}">
                <a16:creationId xmlns:a16="http://schemas.microsoft.com/office/drawing/2014/main" id="{E58098F3-31B6-43C1-847E-526A750BF725}"/>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箭头: V 形 80">
            <a:extLst>
              <a:ext uri="{FF2B5EF4-FFF2-40B4-BE49-F238E27FC236}">
                <a16:creationId xmlns:a16="http://schemas.microsoft.com/office/drawing/2014/main" id="{97F1D9D4-8490-4157-858F-5BB5C5513775}"/>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箭头: V 形 81">
            <a:extLst>
              <a:ext uri="{FF2B5EF4-FFF2-40B4-BE49-F238E27FC236}">
                <a16:creationId xmlns:a16="http://schemas.microsoft.com/office/drawing/2014/main" id="{7C444D8D-15CC-488B-9440-6229C9B1DE1A}"/>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7" name="图片 26" descr="绿色的植物&#10;&#10;描述已自动生成">
            <a:extLst>
              <a:ext uri="{FF2B5EF4-FFF2-40B4-BE49-F238E27FC236}">
                <a16:creationId xmlns:a16="http://schemas.microsoft.com/office/drawing/2014/main" id="{9EECA1C2-71E7-4EDD-A1C1-BB7B30832CD0}"/>
              </a:ext>
            </a:extLst>
          </p:cNvPr>
          <p:cNvPicPr>
            <a:picLocks noChangeAspect="1"/>
          </p:cNvPicPr>
          <p:nvPr/>
        </p:nvPicPr>
        <p:blipFill>
          <a:blip r:embed="rId4"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29" name="图片 28" descr="绿色的植物&#10;&#10;描述已自动生成">
            <a:extLst>
              <a:ext uri="{FF2B5EF4-FFF2-40B4-BE49-F238E27FC236}">
                <a16:creationId xmlns:a16="http://schemas.microsoft.com/office/drawing/2014/main" id="{D39ADA1B-C5F8-49E0-8915-97DD064FD0A6}"/>
              </a:ext>
            </a:extLst>
          </p:cNvPr>
          <p:cNvPicPr>
            <a:picLocks noChangeAspect="1"/>
          </p:cNvPicPr>
          <p:nvPr/>
        </p:nvPicPr>
        <p:blipFill>
          <a:blip r:embed="rId5"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4410157">
            <a:off x="9084805" y="3704390"/>
            <a:ext cx="2772108" cy="4158162"/>
          </a:xfrm>
          <a:custGeom>
            <a:avLst/>
            <a:gdLst>
              <a:gd name="connsiteX0" fmla="*/ 2772108 w 2772108"/>
              <a:gd name="connsiteY0" fmla="*/ 4158162 h 4158162"/>
              <a:gd name="connsiteX1" fmla="*/ 1551822 w 2772108"/>
              <a:gd name="connsiteY1" fmla="*/ 4158162 h 4158162"/>
              <a:gd name="connsiteX2" fmla="*/ 0 w 2772108"/>
              <a:gd name="connsiteY2" fmla="*/ 3268320 h 4158162"/>
              <a:gd name="connsiteX3" fmla="*/ 0 w 2772108"/>
              <a:gd name="connsiteY3" fmla="*/ 2336140 h 4158162"/>
              <a:gd name="connsiteX4" fmla="*/ 1339584 w 2772108"/>
              <a:gd name="connsiteY4" fmla="*/ 0 h 4158162"/>
              <a:gd name="connsiteX5" fmla="*/ 2772108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4158162"/>
                </a:moveTo>
                <a:lnTo>
                  <a:pt x="1551822" y="4158162"/>
                </a:lnTo>
                <a:lnTo>
                  <a:pt x="0" y="3268320"/>
                </a:lnTo>
                <a:lnTo>
                  <a:pt x="0" y="2336140"/>
                </a:lnTo>
                <a:lnTo>
                  <a:pt x="1339584" y="0"/>
                </a:lnTo>
                <a:lnTo>
                  <a:pt x="2772108" y="0"/>
                </a:lnTo>
                <a:close/>
              </a:path>
            </a:pathLst>
          </a:custGeom>
          <a:effectLst>
            <a:outerShdw blurRad="101600" dist="127000" sx="102000" sy="102000" algn="ctr" rotWithShape="0">
              <a:schemeClr val="accent2">
                <a:lumMod val="50000"/>
                <a:alpha val="20000"/>
              </a:schemeClr>
            </a:outerShdw>
          </a:effectLst>
        </p:spPr>
      </p:pic>
    </p:spTree>
    <p:extLst>
      <p:ext uri="{BB962C8B-B14F-4D97-AF65-F5344CB8AC3E}">
        <p14:creationId xmlns:p14="http://schemas.microsoft.com/office/powerpoint/2010/main" val="1584087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ppt_x"/>
                                          </p:val>
                                        </p:tav>
                                        <p:tav tm="100000">
                                          <p:val>
                                            <p:strVal val="#ppt_x"/>
                                          </p:val>
                                        </p:tav>
                                      </p:tavLst>
                                    </p:anim>
                                    <p:anim calcmode="lin" valueType="num">
                                      <p:cBhvr additive="base">
                                        <p:cTn id="16" dur="500" fill="hold"/>
                                        <p:tgtEl>
                                          <p:spTgt spid="7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图片包含 桌子, 游戏机, 女人, 钟表&#10;&#10;描述已自动生成">
            <a:extLst>
              <a:ext uri="{FF2B5EF4-FFF2-40B4-BE49-F238E27FC236}">
                <a16:creationId xmlns:a16="http://schemas.microsoft.com/office/drawing/2014/main" id="{D9488ADD-FE4B-4203-8EBD-5B1CA34701A1}"/>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sp>
        <p:nvSpPr>
          <p:cNvPr id="5" name="矩形: 圆角 4">
            <a:extLst>
              <a:ext uri="{FF2B5EF4-FFF2-40B4-BE49-F238E27FC236}">
                <a16:creationId xmlns:a16="http://schemas.microsoft.com/office/drawing/2014/main" id="{B4A1511A-530C-411E-AD69-957E74552914}"/>
              </a:ext>
            </a:extLst>
          </p:cNvPr>
          <p:cNvSpPr/>
          <p:nvPr/>
        </p:nvSpPr>
        <p:spPr>
          <a:xfrm>
            <a:off x="0" y="-1"/>
            <a:ext cx="12191999" cy="4579255"/>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5285FF93-609B-49DB-8BBE-0BD48E99F3F4}"/>
              </a:ext>
            </a:extLst>
          </p:cNvPr>
          <p:cNvSpPr/>
          <p:nvPr/>
        </p:nvSpPr>
        <p:spPr>
          <a:xfrm>
            <a:off x="914401" y="2185012"/>
            <a:ext cx="10363198" cy="4112971"/>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图表 3">
            <a:extLst>
              <a:ext uri="{FF2B5EF4-FFF2-40B4-BE49-F238E27FC236}">
                <a16:creationId xmlns:a16="http://schemas.microsoft.com/office/drawing/2014/main" id="{4BF9682D-AB9D-410E-B4DD-6D875F492D47}"/>
              </a:ext>
            </a:extLst>
          </p:cNvPr>
          <p:cNvGraphicFramePr/>
          <p:nvPr>
            <p:extLst>
              <p:ext uri="{D42A27DB-BD31-4B8C-83A1-F6EECF244321}">
                <p14:modId xmlns:p14="http://schemas.microsoft.com/office/powerpoint/2010/main" val="3739617992"/>
              </p:ext>
            </p:extLst>
          </p:nvPr>
        </p:nvGraphicFramePr>
        <p:xfrm>
          <a:off x="1132114" y="2464217"/>
          <a:ext cx="9927772" cy="3848299"/>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a:extLst>
              <a:ext uri="{FF2B5EF4-FFF2-40B4-BE49-F238E27FC236}">
                <a16:creationId xmlns:a16="http://schemas.microsoft.com/office/drawing/2014/main" id="{AE9A59D4-E0EF-468E-AC1A-7FCAF2AC8D3D}"/>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工作业绩</a:t>
            </a:r>
          </a:p>
        </p:txBody>
      </p:sp>
      <p:sp>
        <p:nvSpPr>
          <p:cNvPr id="9" name="文本框 8">
            <a:extLst>
              <a:ext uri="{FF2B5EF4-FFF2-40B4-BE49-F238E27FC236}">
                <a16:creationId xmlns:a16="http://schemas.microsoft.com/office/drawing/2014/main" id="{A441B6E6-B298-418A-91E5-2553E008A313}"/>
              </a:ext>
            </a:extLst>
          </p:cNvPr>
          <p:cNvSpPr txBox="1"/>
          <p:nvPr/>
        </p:nvSpPr>
        <p:spPr>
          <a:xfrm>
            <a:off x="928912" y="1426632"/>
            <a:ext cx="10348687" cy="369332"/>
          </a:xfrm>
          <a:prstGeom prst="rect">
            <a:avLst/>
          </a:prstGeom>
          <a:noFill/>
        </p:spPr>
        <p:txBody>
          <a:bodyPr wrap="square" rtlCol="0">
            <a:spAutoFit/>
          </a:bodyPr>
          <a:lstStyle/>
          <a:p>
            <a:pPr algn="just"/>
            <a:r>
              <a:rPr lang="zh-CN" altLang="en-US" dirty="0">
                <a:latin typeface="+mn-ea"/>
              </a:rPr>
              <a:t>请输入正文内容请输入正文内容请输入正文内容请输入正文内容请输入正文内容请输入正文内容</a:t>
            </a:r>
            <a:endParaRPr lang="zh-CN" altLang="en-US" dirty="0">
              <a:solidFill>
                <a:schemeClr val="tx2"/>
              </a:solidFill>
              <a:latin typeface="+mn-ea"/>
            </a:endParaRPr>
          </a:p>
        </p:txBody>
      </p:sp>
      <p:cxnSp>
        <p:nvCxnSpPr>
          <p:cNvPr id="3" name="直接连接符 2">
            <a:extLst>
              <a:ext uri="{FF2B5EF4-FFF2-40B4-BE49-F238E27FC236}">
                <a16:creationId xmlns:a16="http://schemas.microsoft.com/office/drawing/2014/main" id="{5D6EEEE1-B90E-4702-8F86-F1F87AA0B233}"/>
              </a:ext>
            </a:extLst>
          </p:cNvPr>
          <p:cNvCxnSpPr/>
          <p:nvPr/>
        </p:nvCxnSpPr>
        <p:spPr>
          <a:xfrm>
            <a:off x="1041400" y="1905000"/>
            <a:ext cx="965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箭头: V 形 10">
            <a:extLst>
              <a:ext uri="{FF2B5EF4-FFF2-40B4-BE49-F238E27FC236}">
                <a16:creationId xmlns:a16="http://schemas.microsoft.com/office/drawing/2014/main" id="{3EF4019E-8B5F-4FF9-B416-40AA8E9F76BB}"/>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250A9AB3-9590-4BB6-9226-6E231A37BE38}"/>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EC5B981B-3A95-4E8D-B81D-8E811D6F0C29}"/>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4" name="图片 13">
            <a:extLst>
              <a:ext uri="{FF2B5EF4-FFF2-40B4-BE49-F238E27FC236}">
                <a16:creationId xmlns:a16="http://schemas.microsoft.com/office/drawing/2014/main" id="{F8C8BAA6-674E-4F2D-A145-4AA223B33CD2}"/>
              </a:ext>
            </a:extLst>
          </p:cNvPr>
          <p:cNvPicPr>
            <a:picLocks noChangeAspect="1"/>
          </p:cNvPicPr>
          <p:nvPr/>
        </p:nvPicPr>
        <p:blipFill>
          <a:blip r:embed="rId5"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grpSp>
        <p:nvGrpSpPr>
          <p:cNvPr id="15" name="组合 14">
            <a:extLst>
              <a:ext uri="{FF2B5EF4-FFF2-40B4-BE49-F238E27FC236}">
                <a16:creationId xmlns:a16="http://schemas.microsoft.com/office/drawing/2014/main" id="{AB9BB515-95DB-4602-8129-5B3F1B0737A1}"/>
              </a:ext>
            </a:extLst>
          </p:cNvPr>
          <p:cNvGrpSpPr/>
          <p:nvPr/>
        </p:nvGrpSpPr>
        <p:grpSpPr>
          <a:xfrm>
            <a:off x="-106083" y="5339060"/>
            <a:ext cx="1329823" cy="1632704"/>
            <a:chOff x="-106083" y="5339060"/>
            <a:chExt cx="1329823" cy="1632704"/>
          </a:xfrm>
        </p:grpSpPr>
        <p:pic>
          <p:nvPicPr>
            <p:cNvPr id="16" name="图片 15">
              <a:extLst>
                <a:ext uri="{FF2B5EF4-FFF2-40B4-BE49-F238E27FC236}">
                  <a16:creationId xmlns:a16="http://schemas.microsoft.com/office/drawing/2014/main" id="{8CE96CAF-19EE-4DBF-8AD9-B5C45D687F32}"/>
                </a:ext>
              </a:extLst>
            </p:cNvPr>
            <p:cNvPicPr>
              <a:picLocks noChangeAspect="1"/>
            </p:cNvPicPr>
            <p:nvPr/>
          </p:nvPicPr>
          <p:blipFill>
            <a:blip r:embed="rId6"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281537" y="5514514"/>
              <a:ext cx="1632704" cy="1281796"/>
            </a:xfrm>
            <a:custGeom>
              <a:avLst/>
              <a:gdLst>
                <a:gd name="connsiteX0" fmla="*/ 1 w 1632704"/>
                <a:gd name="connsiteY0" fmla="*/ 0 h 1281796"/>
                <a:gd name="connsiteX1" fmla="*/ 1632704 w 1632704"/>
                <a:gd name="connsiteY1" fmla="*/ 0 h 1281796"/>
                <a:gd name="connsiteX2" fmla="*/ 1423728 w 1632704"/>
                <a:gd name="connsiteY2" fmla="*/ 1281796 h 1281796"/>
                <a:gd name="connsiteX3" fmla="*/ 0 w 1632704"/>
                <a:gd name="connsiteY3" fmla="*/ 1049681 h 1281796"/>
              </a:gdLst>
              <a:ahLst/>
              <a:cxnLst>
                <a:cxn ang="0">
                  <a:pos x="connsiteX0" y="connsiteY0"/>
                </a:cxn>
                <a:cxn ang="0">
                  <a:pos x="connsiteX1" y="connsiteY1"/>
                </a:cxn>
                <a:cxn ang="0">
                  <a:pos x="connsiteX2" y="connsiteY2"/>
                </a:cxn>
                <a:cxn ang="0">
                  <a:pos x="connsiteX3" y="connsiteY3"/>
                </a:cxn>
              </a:cxnLst>
              <a:rect l="l" t="t" r="r" b="b"/>
              <a:pathLst>
                <a:path w="1632704" h="1281796">
                  <a:moveTo>
                    <a:pt x="1" y="0"/>
                  </a:moveTo>
                  <a:lnTo>
                    <a:pt x="1632704" y="0"/>
                  </a:lnTo>
                  <a:lnTo>
                    <a:pt x="1423728" y="1281796"/>
                  </a:lnTo>
                  <a:lnTo>
                    <a:pt x="0" y="1049681"/>
                  </a:lnTo>
                  <a:close/>
                </a:path>
              </a:pathLst>
            </a:custGeom>
          </p:spPr>
        </p:pic>
        <p:pic>
          <p:nvPicPr>
            <p:cNvPr id="17" name="图片 16">
              <a:extLst>
                <a:ext uri="{FF2B5EF4-FFF2-40B4-BE49-F238E27FC236}">
                  <a16:creationId xmlns:a16="http://schemas.microsoft.com/office/drawing/2014/main" id="{6754189F-26FD-4A12-8B42-BE7A2F8C0BB6}"/>
                </a:ext>
              </a:extLst>
            </p:cNvPr>
            <p:cNvPicPr>
              <a:picLocks noChangeAspect="1"/>
            </p:cNvPicPr>
            <p:nvPr/>
          </p:nvPicPr>
          <p:blipFill>
            <a:blip r:embed="rId7"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a:xfrm rot="4844420">
              <a:off x="178088" y="5919525"/>
              <a:ext cx="826052" cy="1265253"/>
            </a:xfrm>
            <a:custGeom>
              <a:avLst/>
              <a:gdLst>
                <a:gd name="connsiteX0" fmla="*/ 0 w 826052"/>
                <a:gd name="connsiteY0" fmla="*/ 0 h 1265253"/>
                <a:gd name="connsiteX1" fmla="*/ 826052 w 826052"/>
                <a:gd name="connsiteY1" fmla="*/ 0 h 1265253"/>
                <a:gd name="connsiteX2" fmla="*/ 619774 w 826052"/>
                <a:gd name="connsiteY2" fmla="*/ 1265253 h 1265253"/>
                <a:gd name="connsiteX3" fmla="*/ 1 w 826052"/>
                <a:gd name="connsiteY3" fmla="*/ 1164209 h 1265253"/>
              </a:gdLst>
              <a:ahLst/>
              <a:cxnLst>
                <a:cxn ang="0">
                  <a:pos x="connsiteX0" y="connsiteY0"/>
                </a:cxn>
                <a:cxn ang="0">
                  <a:pos x="connsiteX1" y="connsiteY1"/>
                </a:cxn>
                <a:cxn ang="0">
                  <a:pos x="connsiteX2" y="connsiteY2"/>
                </a:cxn>
                <a:cxn ang="0">
                  <a:pos x="connsiteX3" y="connsiteY3"/>
                </a:cxn>
              </a:cxnLst>
              <a:rect l="l" t="t" r="r" b="b"/>
              <a:pathLst>
                <a:path w="826052" h="1265253">
                  <a:moveTo>
                    <a:pt x="0" y="0"/>
                  </a:moveTo>
                  <a:lnTo>
                    <a:pt x="826052" y="0"/>
                  </a:lnTo>
                  <a:lnTo>
                    <a:pt x="619774" y="1265253"/>
                  </a:lnTo>
                  <a:lnTo>
                    <a:pt x="1" y="1164209"/>
                  </a:lnTo>
                  <a:close/>
                </a:path>
              </a:pathLst>
            </a:custGeom>
          </p:spPr>
        </p:pic>
      </p:grpSp>
      <p:pic>
        <p:nvPicPr>
          <p:cNvPr id="18" name="图片 17" descr="绿色的植物&#10;&#10;描述已自动生成">
            <a:extLst>
              <a:ext uri="{FF2B5EF4-FFF2-40B4-BE49-F238E27FC236}">
                <a16:creationId xmlns:a16="http://schemas.microsoft.com/office/drawing/2014/main" id="{E3E3C346-3BE0-46F5-BA93-2AC8DDDCEA12}"/>
              </a:ext>
            </a:extLst>
          </p:cNvPr>
          <p:cNvPicPr>
            <a:picLocks noChangeAspect="1"/>
          </p:cNvPicPr>
          <p:nvPr/>
        </p:nvPicPr>
        <p:blipFill>
          <a:blip r:embed="rId8"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spTree>
    <p:extLst>
      <p:ext uri="{BB962C8B-B14F-4D97-AF65-F5344CB8AC3E}">
        <p14:creationId xmlns:p14="http://schemas.microsoft.com/office/powerpoint/2010/main" val="3619595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Graphic spid="4" grpId="0">
        <p:bldAsOne/>
      </p:bldGraphic>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图片包含 桌子, 游戏机, 女人, 钟表&#10;&#10;描述已自动生成">
            <a:extLst>
              <a:ext uri="{FF2B5EF4-FFF2-40B4-BE49-F238E27FC236}">
                <a16:creationId xmlns:a16="http://schemas.microsoft.com/office/drawing/2014/main" id="{3C38A40C-DBDB-4E90-9FB3-38B726A3C369}"/>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a:fillRect/>
          </a:stretch>
        </p:blipFill>
        <p:spPr>
          <a:xfrm rot="14040836">
            <a:off x="-759886" y="-1209217"/>
            <a:ext cx="4339944" cy="6260162"/>
          </a:xfrm>
          <a:custGeom>
            <a:avLst/>
            <a:gdLst>
              <a:gd name="connsiteX0" fmla="*/ 4339944 w 4339944"/>
              <a:gd name="connsiteY0" fmla="*/ 3151542 h 6260162"/>
              <a:gd name="connsiteX1" fmla="*/ 2082554 w 4339944"/>
              <a:gd name="connsiteY1" fmla="*/ 6260162 h 6260162"/>
              <a:gd name="connsiteX2" fmla="*/ 0 w 4339944"/>
              <a:gd name="connsiteY2" fmla="*/ 6260162 h 6260162"/>
              <a:gd name="connsiteX3" fmla="*/ 0 w 4339944"/>
              <a:gd name="connsiteY3" fmla="*/ 0 h 6260162"/>
            </a:gdLst>
            <a:ahLst/>
            <a:cxnLst>
              <a:cxn ang="0">
                <a:pos x="connsiteX0" y="connsiteY0"/>
              </a:cxn>
              <a:cxn ang="0">
                <a:pos x="connsiteX1" y="connsiteY1"/>
              </a:cxn>
              <a:cxn ang="0">
                <a:pos x="connsiteX2" y="connsiteY2"/>
              </a:cxn>
              <a:cxn ang="0">
                <a:pos x="connsiteX3" y="connsiteY3"/>
              </a:cxn>
            </a:cxnLst>
            <a:rect l="l" t="t" r="r" b="b"/>
            <a:pathLst>
              <a:path w="4339944" h="6260162">
                <a:moveTo>
                  <a:pt x="4339944" y="3151542"/>
                </a:moveTo>
                <a:lnTo>
                  <a:pt x="2082554" y="6260162"/>
                </a:lnTo>
                <a:lnTo>
                  <a:pt x="0" y="6260162"/>
                </a:lnTo>
                <a:lnTo>
                  <a:pt x="0" y="0"/>
                </a:lnTo>
                <a:close/>
              </a:path>
            </a:pathLst>
          </a:custGeom>
          <a:effectLst>
            <a:softEdge rad="635000"/>
          </a:effectLst>
        </p:spPr>
      </p:pic>
      <p:sp>
        <p:nvSpPr>
          <p:cNvPr id="5" name="矩形: 圆角 4">
            <a:extLst>
              <a:ext uri="{FF2B5EF4-FFF2-40B4-BE49-F238E27FC236}">
                <a16:creationId xmlns:a16="http://schemas.microsoft.com/office/drawing/2014/main" id="{166BC929-BDE2-4AAA-A6CE-3A4CE89628C4}"/>
              </a:ext>
            </a:extLst>
          </p:cNvPr>
          <p:cNvSpPr/>
          <p:nvPr/>
        </p:nvSpPr>
        <p:spPr>
          <a:xfrm>
            <a:off x="0" y="4572000"/>
            <a:ext cx="12191999" cy="2286000"/>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4BAC8EBD-2F29-4E29-B921-D7EA7DE580CE}"/>
              </a:ext>
            </a:extLst>
          </p:cNvPr>
          <p:cNvSpPr/>
          <p:nvPr/>
        </p:nvSpPr>
        <p:spPr>
          <a:xfrm>
            <a:off x="914401" y="1692728"/>
            <a:ext cx="10363198" cy="414927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图表 10">
            <a:extLst>
              <a:ext uri="{FF2B5EF4-FFF2-40B4-BE49-F238E27FC236}">
                <a16:creationId xmlns:a16="http://schemas.microsoft.com/office/drawing/2014/main" id="{07FB3124-1565-4B5C-A351-9C7B1125AB5D}"/>
              </a:ext>
            </a:extLst>
          </p:cNvPr>
          <p:cNvGraphicFramePr/>
          <p:nvPr>
            <p:extLst>
              <p:ext uri="{D42A27DB-BD31-4B8C-83A1-F6EECF244321}">
                <p14:modId xmlns:p14="http://schemas.microsoft.com/office/powerpoint/2010/main" val="1894396405"/>
              </p:ext>
            </p:extLst>
          </p:nvPr>
        </p:nvGraphicFramePr>
        <p:xfrm>
          <a:off x="928912" y="2090057"/>
          <a:ext cx="5167088" cy="352697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图表 12">
            <a:extLst>
              <a:ext uri="{FF2B5EF4-FFF2-40B4-BE49-F238E27FC236}">
                <a16:creationId xmlns:a16="http://schemas.microsoft.com/office/drawing/2014/main" id="{6284B758-3AB4-4865-A706-EE61408C12C4}"/>
              </a:ext>
            </a:extLst>
          </p:cNvPr>
          <p:cNvGraphicFramePr/>
          <p:nvPr>
            <p:extLst>
              <p:ext uri="{D42A27DB-BD31-4B8C-83A1-F6EECF244321}">
                <p14:modId xmlns:p14="http://schemas.microsoft.com/office/powerpoint/2010/main" val="2452965894"/>
              </p:ext>
            </p:extLst>
          </p:nvPr>
        </p:nvGraphicFramePr>
        <p:xfrm>
          <a:off x="6095999" y="2090057"/>
          <a:ext cx="5167088" cy="3526970"/>
        </p:xfrm>
        <a:graphic>
          <a:graphicData uri="http://schemas.openxmlformats.org/drawingml/2006/chart">
            <c:chart xmlns:c="http://schemas.openxmlformats.org/drawingml/2006/chart" xmlns:r="http://schemas.openxmlformats.org/officeDocument/2006/relationships" r:id="rId5"/>
          </a:graphicData>
        </a:graphic>
      </p:graphicFrame>
      <p:sp>
        <p:nvSpPr>
          <p:cNvPr id="7" name="文本框 6">
            <a:extLst>
              <a:ext uri="{FF2B5EF4-FFF2-40B4-BE49-F238E27FC236}">
                <a16:creationId xmlns:a16="http://schemas.microsoft.com/office/drawing/2014/main" id="{12631356-09C4-4EAF-BCBD-9FD7553EA7C2}"/>
              </a:ext>
            </a:extLst>
          </p:cNvPr>
          <p:cNvSpPr txBox="1"/>
          <p:nvPr/>
        </p:nvSpPr>
        <p:spPr>
          <a:xfrm>
            <a:off x="928912" y="575919"/>
            <a:ext cx="1415772" cy="461665"/>
          </a:xfrm>
          <a:prstGeom prst="rect">
            <a:avLst/>
          </a:prstGeom>
          <a:noFill/>
        </p:spPr>
        <p:txBody>
          <a:bodyPr wrap="none" rtlCol="0">
            <a:spAutoFit/>
          </a:bodyPr>
          <a:lstStyle/>
          <a:p>
            <a:r>
              <a:rPr lang="zh-CN" altLang="en-US" sz="2400" dirty="0">
                <a:solidFill>
                  <a:schemeClr val="accent2">
                    <a:lumMod val="75000"/>
                  </a:schemeClr>
                </a:solidFill>
                <a:latin typeface="+mj-ea"/>
                <a:ea typeface="+mj-ea"/>
              </a:rPr>
              <a:t>工作业绩</a:t>
            </a:r>
          </a:p>
        </p:txBody>
      </p:sp>
      <p:sp>
        <p:nvSpPr>
          <p:cNvPr id="8" name="文本框 7">
            <a:extLst>
              <a:ext uri="{FF2B5EF4-FFF2-40B4-BE49-F238E27FC236}">
                <a16:creationId xmlns:a16="http://schemas.microsoft.com/office/drawing/2014/main" id="{AB7299A9-5C3F-4363-81E9-719807BA4FF5}"/>
              </a:ext>
            </a:extLst>
          </p:cNvPr>
          <p:cNvSpPr txBox="1"/>
          <p:nvPr/>
        </p:nvSpPr>
        <p:spPr>
          <a:xfrm>
            <a:off x="928912" y="1426632"/>
            <a:ext cx="10348687" cy="369332"/>
          </a:xfrm>
          <a:prstGeom prst="rect">
            <a:avLst/>
          </a:prstGeom>
          <a:noFill/>
        </p:spPr>
        <p:txBody>
          <a:bodyPr wrap="square" rtlCol="0">
            <a:spAutoFit/>
          </a:bodyPr>
          <a:lstStyle/>
          <a:p>
            <a:pPr algn="just"/>
            <a:r>
              <a:rPr lang="zh-CN" altLang="en-US" dirty="0">
                <a:latin typeface="+mn-ea"/>
              </a:rPr>
              <a:t>请输入正文内容请输入正文内容请输入正文内容请输入正文内容请输入正文内容请输入正文内容</a:t>
            </a:r>
            <a:endParaRPr lang="zh-CN" altLang="en-US" dirty="0">
              <a:solidFill>
                <a:schemeClr val="tx2"/>
              </a:solidFill>
              <a:latin typeface="+mn-ea"/>
            </a:endParaRPr>
          </a:p>
        </p:txBody>
      </p:sp>
      <p:cxnSp>
        <p:nvCxnSpPr>
          <p:cNvPr id="9" name="直接连接符 8">
            <a:extLst>
              <a:ext uri="{FF2B5EF4-FFF2-40B4-BE49-F238E27FC236}">
                <a16:creationId xmlns:a16="http://schemas.microsoft.com/office/drawing/2014/main" id="{A309E293-1DD5-40F5-A5FD-654729F4458F}"/>
              </a:ext>
            </a:extLst>
          </p:cNvPr>
          <p:cNvCxnSpPr/>
          <p:nvPr/>
        </p:nvCxnSpPr>
        <p:spPr>
          <a:xfrm>
            <a:off x="1041400" y="1905000"/>
            <a:ext cx="965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箭头: V 形 13">
            <a:extLst>
              <a:ext uri="{FF2B5EF4-FFF2-40B4-BE49-F238E27FC236}">
                <a16:creationId xmlns:a16="http://schemas.microsoft.com/office/drawing/2014/main" id="{A6DE7835-F5E9-4515-8388-3923569D2D46}"/>
              </a:ext>
            </a:extLst>
          </p:cNvPr>
          <p:cNvSpPr>
            <a:spLocks noChangeAspect="1"/>
          </p:cNvSpPr>
          <p:nvPr/>
        </p:nvSpPr>
        <p:spPr>
          <a:xfrm>
            <a:off x="309922"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箭头: V 形 14">
            <a:extLst>
              <a:ext uri="{FF2B5EF4-FFF2-40B4-BE49-F238E27FC236}">
                <a16:creationId xmlns:a16="http://schemas.microsoft.com/office/drawing/2014/main" id="{75362F05-ABF6-4989-AF21-C57A79E70855}"/>
              </a:ext>
            </a:extLst>
          </p:cNvPr>
          <p:cNvSpPr>
            <a:spLocks noChangeAspect="1"/>
          </p:cNvSpPr>
          <p:nvPr/>
        </p:nvSpPr>
        <p:spPr>
          <a:xfrm>
            <a:off x="499836"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箭头: V 形 15">
            <a:extLst>
              <a:ext uri="{FF2B5EF4-FFF2-40B4-BE49-F238E27FC236}">
                <a16:creationId xmlns:a16="http://schemas.microsoft.com/office/drawing/2014/main" id="{543F8E5F-0C01-4A27-8A29-B7C31F75FF12}"/>
              </a:ext>
            </a:extLst>
          </p:cNvPr>
          <p:cNvSpPr>
            <a:spLocks noChangeAspect="1"/>
          </p:cNvSpPr>
          <p:nvPr/>
        </p:nvSpPr>
        <p:spPr>
          <a:xfrm>
            <a:off x="689750" y="637351"/>
            <a:ext cx="288000" cy="288000"/>
          </a:xfrm>
          <a:prstGeom prst="chevron">
            <a:avLst>
              <a:gd name="adj" fmla="val 68064"/>
            </a:avLst>
          </a:prstGeom>
          <a:gradFill>
            <a:gsLst>
              <a:gs pos="0">
                <a:schemeClr val="accent1">
                  <a:alpha val="0"/>
                </a:schemeClr>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7" name="图片 16">
            <a:extLst>
              <a:ext uri="{FF2B5EF4-FFF2-40B4-BE49-F238E27FC236}">
                <a16:creationId xmlns:a16="http://schemas.microsoft.com/office/drawing/2014/main" id="{E3207A6A-1097-41CF-8F4C-6E3474519B37}"/>
              </a:ext>
            </a:extLst>
          </p:cNvPr>
          <p:cNvPicPr>
            <a:picLocks noChangeAspect="1"/>
          </p:cNvPicPr>
          <p:nvPr/>
        </p:nvPicPr>
        <p:blipFill>
          <a:blip r:embed="rId6" cstate="screen">
            <a:duotone>
              <a:schemeClr val="accent5">
                <a:shade val="45000"/>
                <a:satMod val="135000"/>
              </a:schemeClr>
              <a:prstClr val="white"/>
            </a:duotone>
            <a:extLst>
              <a:ext uri="{28A0092B-C50C-407E-A947-70E740481C1C}">
                <a14:useLocalDpi xmlns:a14="http://schemas.microsoft.com/office/drawing/2010/main"/>
              </a:ext>
            </a:extLst>
          </a:blip>
          <a:srcRect t="-2"/>
          <a:stretch>
            <a:fillRect/>
          </a:stretch>
        </p:blipFill>
        <p:spPr>
          <a:xfrm rot="14706469">
            <a:off x="10836994" y="5230228"/>
            <a:ext cx="1643782" cy="1938171"/>
          </a:xfrm>
          <a:custGeom>
            <a:avLst/>
            <a:gdLst>
              <a:gd name="connsiteX0" fmla="*/ 1643782 w 1643782"/>
              <a:gd name="connsiteY0" fmla="*/ 1938171 h 1938171"/>
              <a:gd name="connsiteX1" fmla="*/ 0 w 1643782"/>
              <a:gd name="connsiteY1" fmla="*/ 1175425 h 1938171"/>
              <a:gd name="connsiteX2" fmla="*/ 545420 w 1643782"/>
              <a:gd name="connsiteY2" fmla="*/ 0 h 1938171"/>
              <a:gd name="connsiteX3" fmla="*/ 1643782 w 1643782"/>
              <a:gd name="connsiteY3" fmla="*/ 0 h 1938171"/>
            </a:gdLst>
            <a:ahLst/>
            <a:cxnLst>
              <a:cxn ang="0">
                <a:pos x="connsiteX0" y="connsiteY0"/>
              </a:cxn>
              <a:cxn ang="0">
                <a:pos x="connsiteX1" y="connsiteY1"/>
              </a:cxn>
              <a:cxn ang="0">
                <a:pos x="connsiteX2" y="connsiteY2"/>
              </a:cxn>
              <a:cxn ang="0">
                <a:pos x="connsiteX3" y="connsiteY3"/>
              </a:cxn>
            </a:cxnLst>
            <a:rect l="l" t="t" r="r" b="b"/>
            <a:pathLst>
              <a:path w="1643782" h="1938171">
                <a:moveTo>
                  <a:pt x="1643782" y="1938171"/>
                </a:moveTo>
                <a:lnTo>
                  <a:pt x="0" y="1175425"/>
                </a:lnTo>
                <a:lnTo>
                  <a:pt x="545420" y="0"/>
                </a:lnTo>
                <a:lnTo>
                  <a:pt x="1643782" y="0"/>
                </a:lnTo>
                <a:close/>
              </a:path>
            </a:pathLst>
          </a:custGeom>
        </p:spPr>
      </p:pic>
      <p:pic>
        <p:nvPicPr>
          <p:cNvPr id="21" name="图片 20" descr="绿色的植物&#10;&#10;描述已自动生成">
            <a:extLst>
              <a:ext uri="{FF2B5EF4-FFF2-40B4-BE49-F238E27FC236}">
                <a16:creationId xmlns:a16="http://schemas.microsoft.com/office/drawing/2014/main" id="{C0DAD022-9ACB-4086-9500-7D15096861B6}"/>
              </a:ext>
            </a:extLst>
          </p:cNvPr>
          <p:cNvPicPr>
            <a:picLocks noChangeAspect="1"/>
          </p:cNvPicPr>
          <p:nvPr/>
        </p:nvPicPr>
        <p:blipFill>
          <a:blip r:embed="rId7"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6920156">
            <a:off x="10093182" y="-1064344"/>
            <a:ext cx="2034984" cy="3356299"/>
          </a:xfrm>
          <a:custGeom>
            <a:avLst/>
            <a:gdLst>
              <a:gd name="connsiteX0" fmla="*/ 1132910 w 2034984"/>
              <a:gd name="connsiteY0" fmla="*/ 3356299 h 3356299"/>
              <a:gd name="connsiteX1" fmla="*/ 0 w 2034984"/>
              <a:gd name="connsiteY1" fmla="*/ 963494 h 3356299"/>
              <a:gd name="connsiteX2" fmla="*/ 2034984 w 2034984"/>
              <a:gd name="connsiteY2" fmla="*/ 0 h 3356299"/>
              <a:gd name="connsiteX3" fmla="*/ 2034984 w 2034984"/>
              <a:gd name="connsiteY3" fmla="*/ 3356299 h 3356299"/>
            </a:gdLst>
            <a:ahLst/>
            <a:cxnLst>
              <a:cxn ang="0">
                <a:pos x="connsiteX0" y="connsiteY0"/>
              </a:cxn>
              <a:cxn ang="0">
                <a:pos x="connsiteX1" y="connsiteY1"/>
              </a:cxn>
              <a:cxn ang="0">
                <a:pos x="connsiteX2" y="connsiteY2"/>
              </a:cxn>
              <a:cxn ang="0">
                <a:pos x="connsiteX3" y="connsiteY3"/>
              </a:cxn>
            </a:cxnLst>
            <a:rect l="l" t="t" r="r" b="b"/>
            <a:pathLst>
              <a:path w="2034984" h="3356299">
                <a:moveTo>
                  <a:pt x="1132910" y="3356299"/>
                </a:moveTo>
                <a:lnTo>
                  <a:pt x="0" y="963494"/>
                </a:lnTo>
                <a:lnTo>
                  <a:pt x="2034984" y="0"/>
                </a:lnTo>
                <a:lnTo>
                  <a:pt x="2034984" y="3356299"/>
                </a:lnTo>
                <a:close/>
              </a:path>
            </a:pathLst>
          </a:custGeom>
          <a:effectLst>
            <a:outerShdw blurRad="127000" dist="254000" dir="2700000" algn="tl" rotWithShape="0">
              <a:schemeClr val="accent1">
                <a:lumMod val="75000"/>
                <a:alpha val="15000"/>
              </a:schemeClr>
            </a:outerShdw>
          </a:effectLst>
        </p:spPr>
      </p:pic>
      <p:pic>
        <p:nvPicPr>
          <p:cNvPr id="23" name="图片 22" descr="绿色的植物&#10;&#10;描述已自动生成">
            <a:extLst>
              <a:ext uri="{FF2B5EF4-FFF2-40B4-BE49-F238E27FC236}">
                <a16:creationId xmlns:a16="http://schemas.microsoft.com/office/drawing/2014/main" id="{846E46A9-5C83-40B2-A32C-C48408646AD1}"/>
              </a:ext>
            </a:extLst>
          </p:cNvPr>
          <p:cNvPicPr>
            <a:picLocks noChangeAspect="1"/>
          </p:cNvPicPr>
          <p:nvPr/>
        </p:nvPicPr>
        <p:blipFill>
          <a:blip r:embed="rId8" cstate="screen">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18951175">
            <a:off x="-182042" y="3807163"/>
            <a:ext cx="2772108" cy="4158162"/>
          </a:xfrm>
          <a:custGeom>
            <a:avLst/>
            <a:gdLst>
              <a:gd name="connsiteX0" fmla="*/ 2772108 w 2772108"/>
              <a:gd name="connsiteY0" fmla="*/ 0 h 4158162"/>
              <a:gd name="connsiteX1" fmla="*/ 2772108 w 2772108"/>
              <a:gd name="connsiteY1" fmla="*/ 4158162 h 4158162"/>
              <a:gd name="connsiteX2" fmla="*/ 2132781 w 2772108"/>
              <a:gd name="connsiteY2" fmla="*/ 4158162 h 4158162"/>
              <a:gd name="connsiteX3" fmla="*/ 0 w 2772108"/>
              <a:gd name="connsiteY3" fmla="*/ 2087952 h 4158162"/>
              <a:gd name="connsiteX4" fmla="*/ 0 w 2772108"/>
              <a:gd name="connsiteY4" fmla="*/ 1778374 h 4158162"/>
              <a:gd name="connsiteX5" fmla="*/ 1726201 w 2772108"/>
              <a:gd name="connsiteY5" fmla="*/ 0 h 415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2108" h="4158162">
                <a:moveTo>
                  <a:pt x="2772108" y="0"/>
                </a:moveTo>
                <a:lnTo>
                  <a:pt x="2772108" y="4158162"/>
                </a:lnTo>
                <a:lnTo>
                  <a:pt x="2132781" y="4158162"/>
                </a:lnTo>
                <a:lnTo>
                  <a:pt x="0" y="2087952"/>
                </a:lnTo>
                <a:lnTo>
                  <a:pt x="0" y="1778374"/>
                </a:lnTo>
                <a:lnTo>
                  <a:pt x="1726201" y="0"/>
                </a:lnTo>
                <a:close/>
              </a:path>
            </a:pathLst>
          </a:custGeom>
          <a:effectLst>
            <a:outerShdw blurRad="127000" dist="254000" sx="102000" sy="102000" algn="ctr" rotWithShape="0">
              <a:schemeClr val="accent2">
                <a:lumMod val="50000"/>
                <a:alpha val="20000"/>
              </a:schemeClr>
            </a:outerShdw>
          </a:effectLst>
        </p:spPr>
      </p:pic>
    </p:spTree>
    <p:extLst>
      <p:ext uri="{BB962C8B-B14F-4D97-AF65-F5344CB8AC3E}">
        <p14:creationId xmlns:p14="http://schemas.microsoft.com/office/powerpoint/2010/main" val="33243224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000">
        <p159:morph option="byObject"/>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11" grpId="0">
        <p:bldAsOne/>
      </p:bldGraphic>
      <p:bldGraphic spid="13" grpId="0">
        <p:bldAsOne/>
      </p:bldGraphic>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197e5e71-da97-4462-9606-4e0811a065bb&quot;,&quot;Name&quot;:&quot;自定义&quot;,&quot;Kind&quot;:&quot;Custom&quot;,&quot;OldGuidesSetting&quot;:{&quot;HeaderHeight&quot;:15.0,&quot;FooterHeight&quot;:10.0,&quot;SideMargin&quot;:7.5,&quot;TopMargin&quot;:0.0,&quot;BottomMargin&quot;:5.0,&quot;IntervalMargin&quot;:2.0}}"/>
</p:tagLst>
</file>

<file path=ppt/tags/tag2.xml><?xml version="1.0" encoding="utf-8"?>
<p:tagLst xmlns:a="http://schemas.openxmlformats.org/drawingml/2006/main" xmlns:r="http://schemas.openxmlformats.org/officeDocument/2006/relationships" xmlns:p="http://schemas.openxmlformats.org/presentationml/2006/main">
  <p:tag name="ADJUSTMENTS" val="9.36575"/>
</p:tagLst>
</file>

<file path=ppt/tags/tag3.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黑金">
      <a:dk1>
        <a:srgbClr val="1D1A2B"/>
      </a:dk1>
      <a:lt1>
        <a:srgbClr val="FFFFFF"/>
      </a:lt1>
      <a:dk2>
        <a:srgbClr val="292639"/>
      </a:dk2>
      <a:lt2>
        <a:srgbClr val="F0F0F0"/>
      </a:lt2>
      <a:accent1>
        <a:srgbClr val="D5A67E"/>
      </a:accent1>
      <a:accent2>
        <a:srgbClr val="BD9375"/>
      </a:accent2>
      <a:accent3>
        <a:srgbClr val="E0C7AB"/>
      </a:accent3>
      <a:accent4>
        <a:srgbClr val="E0C7AB"/>
      </a:accent4>
      <a:accent5>
        <a:srgbClr val="F4DAB6"/>
      </a:accent5>
      <a:accent6>
        <a:srgbClr val="DFC8A5"/>
      </a:accent6>
      <a:hlink>
        <a:srgbClr val="BD9375"/>
      </a:hlink>
      <a:folHlink>
        <a:srgbClr val="DFC8A5"/>
      </a:folHlink>
    </a:clrScheme>
    <a:fontScheme name="OPPOSans">
      <a:majorFont>
        <a:latin typeface="OPPOSans B"/>
        <a:ea typeface="OPPOSans H"/>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9980</TotalTime>
  <Words>1858</Words>
  <Application>Microsoft Office PowerPoint</Application>
  <PresentationFormat>宽屏</PresentationFormat>
  <Paragraphs>352</Paragraphs>
  <Slides>29</Slides>
  <Notes>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OPPOSans B</vt:lpstr>
      <vt:lpstr>OPPOSans H</vt:lpstr>
      <vt:lpstr>OPPOSans M</vt:lpstr>
      <vt:lpstr>阿里巴巴普惠体 2.0 105 Heavy</vt:lpstr>
      <vt:lpstr>阿里巴巴普惠体 2.0 35 Thin</vt:lpstr>
      <vt:lpstr>等线</vt:lpstr>
      <vt:lpstr>江城律动宋</vt:lpstr>
      <vt:lpstr>微软雅黑</vt:lpstr>
      <vt:lpstr>演示新手书</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茶色艺术范扁平风年度工作总结商务通用ppt模板</dc:title>
  <dc:creator>Water〇℃</dc:creator>
  <cp:keywords>稿定年终PPT模板大赛</cp:keywords>
  <dc:description>www.51pptmoban.com</dc:description>
  <cp:lastModifiedBy>Win user</cp:lastModifiedBy>
  <cp:revision>95</cp:revision>
  <dcterms:created xsi:type="dcterms:W3CDTF">2021-11-13T11:21:35Z</dcterms:created>
  <dcterms:modified xsi:type="dcterms:W3CDTF">2022-01-13T14:31:39Z</dcterms:modified>
</cp:coreProperties>
</file>