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3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9" r:id="rId2"/>
  </p:sldMasterIdLst>
  <p:notesMasterIdLst>
    <p:notesMasterId r:id="rId30"/>
  </p:notesMasterIdLst>
  <p:sldIdLst>
    <p:sldId id="304" r:id="rId3"/>
    <p:sldId id="259" r:id="rId4"/>
    <p:sldId id="258" r:id="rId5"/>
    <p:sldId id="340" r:id="rId6"/>
    <p:sldId id="261" r:id="rId7"/>
    <p:sldId id="267" r:id="rId8"/>
    <p:sldId id="336" r:id="rId9"/>
    <p:sldId id="338" r:id="rId10"/>
    <p:sldId id="334" r:id="rId11"/>
    <p:sldId id="264" r:id="rId12"/>
    <p:sldId id="331" r:id="rId13"/>
    <p:sldId id="335" r:id="rId14"/>
    <p:sldId id="337" r:id="rId15"/>
    <p:sldId id="263" r:id="rId16"/>
    <p:sldId id="332" r:id="rId17"/>
    <p:sldId id="265" r:id="rId18"/>
    <p:sldId id="330" r:id="rId19"/>
    <p:sldId id="339" r:id="rId20"/>
    <p:sldId id="333" r:id="rId21"/>
    <p:sldId id="266" r:id="rId22"/>
    <p:sldId id="262" r:id="rId23"/>
    <p:sldId id="341" r:id="rId24"/>
    <p:sldId id="342" r:id="rId25"/>
    <p:sldId id="956" r:id="rId26"/>
    <p:sldId id="957" r:id="rId27"/>
    <p:sldId id="552" r:id="rId28"/>
    <p:sldId id="55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57" userDrawn="1">
          <p15:clr>
            <a:srgbClr val="A4A3A4"/>
          </p15:clr>
        </p15:guide>
        <p15:guide id="2" pos="6834" userDrawn="1">
          <p15:clr>
            <a:srgbClr val="A4A3A4"/>
          </p15:clr>
        </p15:guide>
        <p15:guide id="3" pos="5609" userDrawn="1">
          <p15:clr>
            <a:srgbClr val="A4A3A4"/>
          </p15:clr>
        </p15:guide>
        <p15:guide id="4" orient="horz" pos="210" userDrawn="1">
          <p15:clr>
            <a:srgbClr val="A4A3A4"/>
          </p15:clr>
        </p15:guide>
        <p15:guide id="5" orient="horz" pos="1049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  <p15:guide id="7" orient="horz" pos="2636" userDrawn="1">
          <p15:clr>
            <a:srgbClr val="A4A3A4"/>
          </p15:clr>
        </p15:guide>
        <p15:guide id="8" orient="horz" pos="3203" userDrawn="1">
          <p15:clr>
            <a:srgbClr val="A4A3A4"/>
          </p15:clr>
        </p15:guide>
        <p15:guide id="9" pos="914" userDrawn="1">
          <p15:clr>
            <a:srgbClr val="A4A3A4"/>
          </p15:clr>
        </p15:guide>
        <p15:guide id="10" orient="horz" pos="1911" userDrawn="1">
          <p15:clr>
            <a:srgbClr val="A4A3A4"/>
          </p15:clr>
        </p15:guide>
        <p15:guide id="11" pos="1005" userDrawn="1">
          <p15:clr>
            <a:srgbClr val="5ACBF0"/>
          </p15:clr>
        </p15:guide>
        <p15:guide id="12" pos="4067" userDrawn="1">
          <p15:clr>
            <a:srgbClr val="5ACBF0"/>
          </p15:clr>
        </p15:guide>
        <p15:guide id="13" pos="5065" userDrawn="1">
          <p15:clr>
            <a:srgbClr val="5ACBF0"/>
          </p15:clr>
        </p15:guide>
        <p15:guide id="14" orient="horz" pos="2727" userDrawn="1">
          <p15:clr>
            <a:srgbClr val="A4A3A4"/>
          </p15:clr>
        </p15:guide>
        <p15:guide id="15" orient="horz" pos="1752" userDrawn="1">
          <p15:clr>
            <a:srgbClr val="A4A3A4"/>
          </p15:clr>
        </p15:guide>
        <p15:guide id="16" pos="2116" userDrawn="1">
          <p15:clr>
            <a:srgbClr val="5ACBF0"/>
          </p15:clr>
        </p15:guide>
        <p15:guide id="17" pos="4997" userDrawn="1">
          <p15:clr>
            <a:srgbClr val="5ACBF0"/>
          </p15:clr>
        </p15:guide>
        <p15:guide id="18" pos="1935" userDrawn="1">
          <p15:clr>
            <a:srgbClr val="A4A3A4"/>
          </p15:clr>
        </p15:guide>
        <p15:guide id="19" orient="horz" pos="2478" userDrawn="1">
          <p15:clr>
            <a:srgbClr val="A4A3A4"/>
          </p15:clr>
        </p15:guide>
        <p15:guide id="20" pos="4974" userDrawn="1">
          <p15:clr>
            <a:srgbClr val="A4A3A4"/>
          </p15:clr>
        </p15:guide>
        <p15:guide id="21" pos="1141" userDrawn="1">
          <p15:clr>
            <a:srgbClr val="A4A3A4"/>
          </p15:clr>
        </p15:guide>
        <p15:guide id="22" orient="horz" pos="20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5F5F"/>
    <a:srgbClr val="4C699C"/>
    <a:srgbClr val="4472C4"/>
    <a:srgbClr val="3F65A9"/>
    <a:srgbClr val="5371A3"/>
    <a:srgbClr val="E6E6E6"/>
    <a:srgbClr val="666666"/>
    <a:srgbClr val="B1B1B1"/>
    <a:srgbClr val="14448A"/>
    <a:srgbClr val="1D20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407477-D45D-424B-B5F2-5451C376164E}" v="653" dt="2020-06-30T16:28:34.0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00" autoAdjust="0"/>
    <p:restoredTop sz="94479" autoAdjust="0"/>
  </p:normalViewPr>
  <p:slideViewPr>
    <p:cSldViewPr snapToGrid="0" showGuides="1">
      <p:cViewPr varScale="1">
        <p:scale>
          <a:sx n="93" d="100"/>
          <a:sy n="93" d="100"/>
        </p:scale>
        <p:origin x="96" y="414"/>
      </p:cViewPr>
      <p:guideLst>
        <p:guide orient="horz" pos="1457"/>
        <p:guide pos="6834"/>
        <p:guide pos="5609"/>
        <p:guide orient="horz" pos="210"/>
        <p:guide orient="horz" pos="1049"/>
        <p:guide orient="horz" pos="2160"/>
        <p:guide orient="horz" pos="2636"/>
        <p:guide orient="horz" pos="3203"/>
        <p:guide pos="914"/>
        <p:guide orient="horz" pos="1911"/>
        <p:guide pos="1005"/>
        <p:guide pos="4067"/>
        <p:guide pos="5065"/>
        <p:guide orient="horz" pos="2727"/>
        <p:guide orient="horz" pos="1752"/>
        <p:guide pos="2116"/>
        <p:guide pos="4997"/>
        <p:guide pos="1935"/>
        <p:guide orient="horz" pos="2478"/>
        <p:guide pos="4974"/>
        <p:guide pos="1141"/>
        <p:guide orient="horz" pos="20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package" Target="../embeddings/Microsoft_Excel_Worksheet3.xlsx"/><Relationship Id="rId4" Type="http://schemas.openxmlformats.org/officeDocument/2006/relationships/image" Target="../media/image57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销售占比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solidFill>
                  <a:schemeClr val="accent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31C-4927-8111-4508D358CE5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931C-4927-8111-4508D358CE50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0.68</c:v>
                </c:pt>
                <c:pt idx="1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1C-4927-8111-4508D358CE5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销售占比</c:v>
                </c:pt>
              </c:strCache>
            </c:strRef>
          </c:tx>
          <c:spPr>
            <a:ln>
              <a:solidFill>
                <a:srgbClr val="4C699C"/>
              </a:solidFill>
            </a:ln>
            <a:effectLst/>
          </c:spPr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solidFill>
                  <a:srgbClr val="4C699C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31C-4927-8111-4508D358CE5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rgbClr val="4C699C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931C-4927-8111-4508D358CE50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1C-4927-8111-4508D358CE5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销售占比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31C-4927-8111-4508D358CE5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accent1"/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931C-4927-8111-4508D358CE50}"/>
              </c:ext>
            </c:extLst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0.81</c:v>
                </c:pt>
                <c:pt idx="1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1C-4927-8111-4508D358CE5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32973882044082"/>
          <c:y val="1.1091937117533781E-3"/>
          <c:w val="0.80348197028195212"/>
          <c:h val="0.8998218566541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28575">
              <a:solidFill>
                <a:schemeClr val="accent1"/>
              </a:solidFill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28575">
                <a:solidFill>
                  <a:schemeClr val="accent1"/>
                </a:solidFill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4-A39F-45B6-B89C-42A70CEE0FC7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28575">
                <a:solidFill>
                  <a:schemeClr val="accent1"/>
                </a:solidFill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3-A39F-45B6-B89C-42A70CEE0FC7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28575">
                <a:solidFill>
                  <a:schemeClr val="accent1"/>
                </a:solidFill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2-A39F-45B6-B89C-42A70CEE0FC7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28575">
                <a:solidFill>
                  <a:schemeClr val="accent1"/>
                </a:solidFill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0-6346-407C-89CF-20397B87C02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</c:v>
                </c:pt>
                <c:pt idx="1">
                  <c:v>0.3</c:v>
                </c:pt>
                <c:pt idx="2">
                  <c:v>0.55000000000000004</c:v>
                </c:pt>
                <c:pt idx="3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30-41DD-B262-0471F8FBB0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59898648"/>
        <c:axId val="1259905536"/>
      </c:barChart>
      <c:catAx>
        <c:axId val="12598986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rgbClr val="3F65A9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259905536"/>
        <c:crosses val="autoZero"/>
        <c:auto val="1"/>
        <c:lblAlgn val="ctr"/>
        <c:lblOffset val="100"/>
        <c:noMultiLvlLbl val="0"/>
      </c:catAx>
      <c:valAx>
        <c:axId val="1259905536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1259898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424704724409451E-2"/>
          <c:y val="0.1300079890497054"/>
          <c:w val="0.93057529527559057"/>
          <c:h val="0.7834574444231394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43-4706-A513-F8CBD26E9EC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543-4706-A513-F8CBD26E9E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06859248"/>
        <c:axId val="1780659440"/>
      </c:lineChart>
      <c:catAx>
        <c:axId val="13068592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80659440"/>
        <c:crosses val="autoZero"/>
        <c:auto val="1"/>
        <c:lblAlgn val="ctr"/>
        <c:lblOffset val="100"/>
        <c:noMultiLvlLbl val="0"/>
      </c:catAx>
      <c:valAx>
        <c:axId val="1780659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4472C4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06859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60A68A-5578-4BA1-8108-2817DE7560C7}" type="datetimeFigureOut">
              <a:rPr lang="zh-CN" altLang="en-US" smtClean="0"/>
              <a:t>2022/1/15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D93231-1C1A-427F-82DB-690D6466A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32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8EA4D6-130F-48F5-97DA-B25FDFF56A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651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8493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8683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7272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5088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5826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269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9954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3839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FBF459-00BE-4F08-81AF-84A126621FC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55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687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619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490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123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580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92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626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D93231-1C1A-427F-82DB-690D6466A2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610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49DE94-FBE1-438C-90A2-96B33400C8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08EFD8-DC46-4C4F-91B2-A5376E8B53DC}" type="datetimeFigureOut">
              <a:rPr lang="zh-CN" altLang="en-US" smtClean="0"/>
              <a:t>2022/1/15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4704B6-F0DE-4B90-8F2B-92EE36734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380F26-BFC9-4FE6-8CCE-4F4EC0B49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D3D04D-43EB-4A03-8E4B-EBB6BFF7A39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24CD4F9A-8F45-4A4B-9165-828DE070DA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38" y="1663"/>
            <a:ext cx="12188952" cy="6857990"/>
          </a:xfrm>
          <a:prstGeom prst="rect">
            <a:avLst/>
          </a:prstGeom>
        </p:spPr>
      </p:pic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FE8E1674-C757-4D85-9747-B64EDD424B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59620" y="68905"/>
            <a:ext cx="35452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  <p15:guide id="2" pos="438" userDrawn="1">
          <p15:clr>
            <a:srgbClr val="FBAE40"/>
          </p15:clr>
        </p15:guide>
        <p15:guide id="3" pos="7242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  <p15:guide id="5" orient="horz" pos="232" userDrawn="1">
          <p15:clr>
            <a:srgbClr val="FBAE40"/>
          </p15:clr>
        </p15:guide>
        <p15:guide id="6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海报展示">
    <p:bg>
      <p:bgPr>
        <a:pattFill prst="smGrid">
          <a:fgClr>
            <a:srgbClr val="F8CCAE"/>
          </a:fgClr>
          <a:bgClr>
            <a:srgbClr val="FFF4B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片占位符 18">
            <a:extLst>
              <a:ext uri="{FF2B5EF4-FFF2-40B4-BE49-F238E27FC236}">
                <a16:creationId xmlns:a16="http://schemas.microsoft.com/office/drawing/2014/main" id="{B1E4B36B-A310-4A04-94F8-7218CCCEE0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90625" y="1122363"/>
            <a:ext cx="2946400" cy="52387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5" name="图片占位符 18">
            <a:extLst>
              <a:ext uri="{FF2B5EF4-FFF2-40B4-BE49-F238E27FC236}">
                <a16:creationId xmlns:a16="http://schemas.microsoft.com/office/drawing/2014/main" id="{D91977A6-42DE-4E8B-A12C-B68A0DDD0E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22684" y="1122363"/>
            <a:ext cx="2946400" cy="52387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6" name="图片占位符 18">
            <a:extLst>
              <a:ext uri="{FF2B5EF4-FFF2-40B4-BE49-F238E27FC236}">
                <a16:creationId xmlns:a16="http://schemas.microsoft.com/office/drawing/2014/main" id="{EA4FF253-A77E-4ECB-92F9-FF7F93BDCB2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52471" y="1122363"/>
            <a:ext cx="2946400" cy="52387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05656F-A2ED-4117-8624-C0FE815A83B2}"/>
              </a:ext>
            </a:extLst>
          </p:cNvPr>
          <p:cNvSpPr txBox="1"/>
          <p:nvPr userDrawn="1"/>
        </p:nvSpPr>
        <p:spPr>
          <a:xfrm rot="5400000" flipH="1">
            <a:off x="-2944148" y="2997153"/>
            <a:ext cx="60236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ZHIYAN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6E0D0C-068F-4B18-9222-CB2ED1DD576A}"/>
              </a:ext>
            </a:extLst>
          </p:cNvPr>
          <p:cNvSpPr txBox="1"/>
          <p:nvPr userDrawn="1"/>
        </p:nvSpPr>
        <p:spPr>
          <a:xfrm rot="16200000">
            <a:off x="9519471" y="2564396"/>
            <a:ext cx="49748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DESIGN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2FF5E6C7-7EE5-4CA5-AF1C-683BC71D14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468" y="125868"/>
            <a:ext cx="603703" cy="697817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5448483-39C3-4D82-8021-1911838959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63662" y="296080"/>
            <a:ext cx="7488237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  <a:lvl2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2pPr>
            <a:lvl3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3pPr>
            <a:lvl4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4pPr>
            <a:lvl5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5pPr>
          </a:lstStyle>
          <a:p>
            <a:pPr lvl="0"/>
            <a:endParaRPr lang="zh-CN" altLang="en-US" dirty="0"/>
          </a:p>
        </p:txBody>
      </p:sp>
      <p:pic>
        <p:nvPicPr>
          <p:cNvPr id="13" name="图片 12" descr="形状&#10;&#10;中度可信度描述已自动生成">
            <a:extLst>
              <a:ext uri="{FF2B5EF4-FFF2-40B4-BE49-F238E27FC236}">
                <a16:creationId xmlns:a16="http://schemas.microsoft.com/office/drawing/2014/main" id="{ED176744-6618-4C55-8FCB-65CFFFB25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8730" y="341762"/>
            <a:ext cx="1913270" cy="442035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F322404-1168-4788-AB0E-B395FD82848C}"/>
              </a:ext>
            </a:extLst>
          </p:cNvPr>
          <p:cNvCxnSpPr>
            <a:cxnSpLocks/>
          </p:cNvCxnSpPr>
          <p:nvPr userDrawn="1"/>
        </p:nvCxnSpPr>
        <p:spPr>
          <a:xfrm>
            <a:off x="870857" y="829480"/>
            <a:ext cx="1132114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385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展示">
    <p:bg>
      <p:bgPr>
        <a:pattFill prst="smGrid">
          <a:fgClr>
            <a:srgbClr val="F8CCAE"/>
          </a:fgClr>
          <a:bgClr>
            <a:srgbClr val="FFF4B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705656F-A2ED-4117-8624-C0FE815A83B2}"/>
              </a:ext>
            </a:extLst>
          </p:cNvPr>
          <p:cNvSpPr txBox="1"/>
          <p:nvPr userDrawn="1"/>
        </p:nvSpPr>
        <p:spPr>
          <a:xfrm rot="5400000" flipH="1">
            <a:off x="-2944148" y="2997153"/>
            <a:ext cx="60236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ZHIYAN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6E0D0C-068F-4B18-9222-CB2ED1DD576A}"/>
              </a:ext>
            </a:extLst>
          </p:cNvPr>
          <p:cNvSpPr txBox="1"/>
          <p:nvPr userDrawn="1"/>
        </p:nvSpPr>
        <p:spPr>
          <a:xfrm rot="16200000">
            <a:off x="9519471" y="2564396"/>
            <a:ext cx="49748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DESIGN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2FF5E6C7-7EE5-4CA5-AF1C-683BC71D14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468" y="125868"/>
            <a:ext cx="603703" cy="697817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5448483-39C3-4D82-8021-1911838959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63662" y="296080"/>
            <a:ext cx="7488237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  <a:lvl2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2pPr>
            <a:lvl3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3pPr>
            <a:lvl4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4pPr>
            <a:lvl5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5pPr>
          </a:lstStyle>
          <a:p>
            <a:pPr lvl="0"/>
            <a:endParaRPr lang="zh-CN" altLang="en-US" dirty="0"/>
          </a:p>
        </p:txBody>
      </p:sp>
      <p:pic>
        <p:nvPicPr>
          <p:cNvPr id="13" name="图片 12" descr="形状&#10;&#10;中度可信度描述已自动生成">
            <a:extLst>
              <a:ext uri="{FF2B5EF4-FFF2-40B4-BE49-F238E27FC236}">
                <a16:creationId xmlns:a16="http://schemas.microsoft.com/office/drawing/2014/main" id="{ED176744-6618-4C55-8FCB-65CFFFB25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8730" y="341762"/>
            <a:ext cx="1913270" cy="442035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F322404-1168-4788-AB0E-B395FD82848C}"/>
              </a:ext>
            </a:extLst>
          </p:cNvPr>
          <p:cNvCxnSpPr>
            <a:cxnSpLocks/>
          </p:cNvCxnSpPr>
          <p:nvPr userDrawn="1"/>
        </p:nvCxnSpPr>
        <p:spPr>
          <a:xfrm>
            <a:off x="870857" y="829480"/>
            <a:ext cx="1132114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FCE8B412-6C96-4C35-BEE2-11944A35EC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45347" y="1066679"/>
            <a:ext cx="4842313" cy="2649535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7" name="图片占位符 15">
            <a:extLst>
              <a:ext uri="{FF2B5EF4-FFF2-40B4-BE49-F238E27FC236}">
                <a16:creationId xmlns:a16="http://schemas.microsoft.com/office/drawing/2014/main" id="{564F1800-E985-4AED-B5C1-CC30471ADC1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73132" y="1066679"/>
            <a:ext cx="4842313" cy="2649535"/>
          </a:xfrm>
          <a:prstGeom prst="roundRect">
            <a:avLst>
              <a:gd name="adj" fmla="val 0"/>
            </a:avLst>
          </a:prstGeom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 dirty="0"/>
          </a:p>
        </p:txBody>
      </p:sp>
      <p:sp>
        <p:nvSpPr>
          <p:cNvPr id="29" name="图片占位符 15">
            <a:extLst>
              <a:ext uri="{FF2B5EF4-FFF2-40B4-BE49-F238E27FC236}">
                <a16:creationId xmlns:a16="http://schemas.microsoft.com/office/drawing/2014/main" id="{130A9E03-E3F5-4C15-B7CA-5BF16A2361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5347" y="3978812"/>
            <a:ext cx="4842313" cy="2649535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30" name="图片占位符 15">
            <a:extLst>
              <a:ext uri="{FF2B5EF4-FFF2-40B4-BE49-F238E27FC236}">
                <a16:creationId xmlns:a16="http://schemas.microsoft.com/office/drawing/2014/main" id="{6D2E7587-3E30-4AD3-9AFD-0589C9E256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73132" y="3978812"/>
            <a:ext cx="4842313" cy="2649535"/>
          </a:xfrm>
          <a:prstGeom prst="roundRect">
            <a:avLst>
              <a:gd name="adj" fmla="val 0"/>
            </a:avLst>
          </a:prstGeom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01551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4267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384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山上的风景&#10;&#10;描述已自动生成">
            <a:extLst>
              <a:ext uri="{FF2B5EF4-FFF2-40B4-BE49-F238E27FC236}">
                <a16:creationId xmlns:a16="http://schemas.microsoft.com/office/drawing/2014/main" id="{638CD3A7-E31A-47F4-8DC6-4E5E0B2843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4639" y="2681479"/>
            <a:ext cx="9963932" cy="4657353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C1ADC82-7B33-493E-96EF-8797194637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08EFD8-DC46-4C4F-91B2-A5376E8B53DC}" type="datetimeFigureOut">
              <a:rPr lang="zh-CN" altLang="en-US" smtClean="0"/>
              <a:t>2022/1/15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57391D7-8233-48F6-A1C2-B501F6316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C35DBC-7471-49B8-A2C3-A2ADC5C1E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D3D04D-43EB-4A03-8E4B-EBB6BFF7A39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45B5E34-D5B5-46A5-8B3B-9F946C85798E}"/>
              </a:ext>
            </a:extLst>
          </p:cNvPr>
          <p:cNvSpPr/>
          <p:nvPr userDrawn="1"/>
        </p:nvSpPr>
        <p:spPr>
          <a:xfrm>
            <a:off x="0" y="9235"/>
            <a:ext cx="12192000" cy="6848765"/>
          </a:xfrm>
          <a:prstGeom prst="rect">
            <a:avLst/>
          </a:pr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游戏机, 房间, 光盘, 钟表&#10;&#10;描述已自动生成">
            <a:extLst>
              <a:ext uri="{FF2B5EF4-FFF2-40B4-BE49-F238E27FC236}">
                <a16:creationId xmlns:a16="http://schemas.microsoft.com/office/drawing/2014/main" id="{A68C797B-2916-4AC9-B23F-B393AE4F06E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2167" y="1435167"/>
            <a:ext cx="3987666" cy="39876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1C26A1D-A676-470F-A107-EEC495D120F1}"/>
              </a:ext>
            </a:extLst>
          </p:cNvPr>
          <p:cNvSpPr txBox="1"/>
          <p:nvPr userDrawn="1"/>
        </p:nvSpPr>
        <p:spPr>
          <a:xfrm>
            <a:off x="5431452" y="3797455"/>
            <a:ext cx="13290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dirty="0">
                <a:solidFill>
                  <a:srgbClr val="3F65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dirty="0">
              <a:solidFill>
                <a:srgbClr val="3F65A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D766CA-92D5-4975-924B-3244CA270C59}"/>
              </a:ext>
            </a:extLst>
          </p:cNvPr>
          <p:cNvSpPr txBox="1"/>
          <p:nvPr userDrawn="1"/>
        </p:nvSpPr>
        <p:spPr>
          <a:xfrm>
            <a:off x="5290627" y="3013502"/>
            <a:ext cx="1610747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400" b="1" dirty="0">
                <a:solidFill>
                  <a:srgbClr val="3F65A9"/>
                </a:solidFill>
                <a:latin typeface="+mj-ea"/>
                <a:ea typeface="+mj-ea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1237082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2916EB6-AEE1-414D-BF9C-BB435B22712F}"/>
              </a:ext>
            </a:extLst>
          </p:cNvPr>
          <p:cNvSpPr/>
          <p:nvPr userDrawn="1"/>
        </p:nvSpPr>
        <p:spPr>
          <a:xfrm>
            <a:off x="0" y="9235"/>
            <a:ext cx="12192000" cy="6848765"/>
          </a:xfrm>
          <a:prstGeom prst="rect">
            <a:avLst/>
          </a:pr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山上的风景&#10;&#10;描述已自动生成">
            <a:extLst>
              <a:ext uri="{FF2B5EF4-FFF2-40B4-BE49-F238E27FC236}">
                <a16:creationId xmlns:a16="http://schemas.microsoft.com/office/drawing/2014/main" id="{60A7D667-48FC-4F4C-8DD8-3E181D8147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320" y="3925003"/>
            <a:ext cx="9963932" cy="4657353"/>
          </a:xfrm>
          <a:prstGeom prst="rect">
            <a:avLst/>
          </a:prstGeom>
        </p:spPr>
      </p:pic>
      <p:pic>
        <p:nvPicPr>
          <p:cNvPr id="5" name="图片 4" descr="图片包含 游戏机, 房间, 光盘, 钟表&#10;&#10;描述已自动生成">
            <a:extLst>
              <a:ext uri="{FF2B5EF4-FFF2-40B4-BE49-F238E27FC236}">
                <a16:creationId xmlns:a16="http://schemas.microsoft.com/office/drawing/2014/main" id="{141C2DDF-8B63-4C74-A38A-61AC7A9B04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544663">
            <a:off x="-2949787" y="-375768"/>
            <a:ext cx="7609535" cy="76095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6828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99EFB0-A61F-4A81-89C7-F2791E5C8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3CA8F65-9CCF-4349-B490-59CAB84BDA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08EFD8-DC46-4C4F-91B2-A5376E8B53DC}" type="datetimeFigureOut">
              <a:rPr lang="zh-CN" altLang="en-US" smtClean="0"/>
              <a:t>2022/1/15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6B4A522-AF92-4E04-962E-F628A8BDA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4124B27-6CA4-4224-AA5B-C89DEA3A0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D3D04D-43EB-4A03-8E4B-EBB6BFF7A39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 descr="图片包含 游戏机, 地毯&#10;&#10;描述已自动生成">
            <a:extLst>
              <a:ext uri="{FF2B5EF4-FFF2-40B4-BE49-F238E27FC236}">
                <a16:creationId xmlns:a16="http://schemas.microsoft.com/office/drawing/2014/main" id="{E8644ADC-2B5E-4A78-A4BA-D1FC0B53C5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507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山上的风景&#10;&#10;描述已自动生成">
            <a:extLst>
              <a:ext uri="{FF2B5EF4-FFF2-40B4-BE49-F238E27FC236}">
                <a16:creationId xmlns:a16="http://schemas.microsoft.com/office/drawing/2014/main" id="{53B859A0-25FC-4A8A-8484-67992909DB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332" y="3624908"/>
            <a:ext cx="9963932" cy="465735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1AD8E0E-E7E6-48DA-A4E6-06A8DD132A97}"/>
              </a:ext>
            </a:extLst>
          </p:cNvPr>
          <p:cNvSpPr/>
          <p:nvPr userDrawn="1"/>
        </p:nvSpPr>
        <p:spPr>
          <a:xfrm>
            <a:off x="0" y="9235"/>
            <a:ext cx="12192000" cy="6848765"/>
          </a:xfrm>
          <a:prstGeom prst="rect">
            <a:avLst/>
          </a:pr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 descr="图片包含 游戏机&#10;&#10;描述已自动生成">
            <a:extLst>
              <a:ext uri="{FF2B5EF4-FFF2-40B4-BE49-F238E27FC236}">
                <a16:creationId xmlns:a16="http://schemas.microsoft.com/office/drawing/2014/main" id="{36EB4F96-CEC5-4288-BB6D-95CC46254D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9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1284023" y="2768110"/>
            <a:ext cx="3048006" cy="1321780"/>
          </a:xfrm>
          <a:prstGeom prst="rect">
            <a:avLst/>
          </a:prstGeom>
        </p:spPr>
      </p:pic>
      <p:pic>
        <p:nvPicPr>
          <p:cNvPr id="33" name="图片 32" descr="图片包含 游戏机&#10;&#10;描述已自动生成">
            <a:extLst>
              <a:ext uri="{FF2B5EF4-FFF2-40B4-BE49-F238E27FC236}">
                <a16:creationId xmlns:a16="http://schemas.microsoft.com/office/drawing/2014/main" id="{26BB2047-AA42-4C22-9204-AA63B2E496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9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10416655" y="2768110"/>
            <a:ext cx="3048006" cy="132178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A43D6F03-C336-4CA6-AAE5-A9D07F295116}"/>
              </a:ext>
            </a:extLst>
          </p:cNvPr>
          <p:cNvGrpSpPr/>
          <p:nvPr/>
        </p:nvGrpSpPr>
        <p:grpSpPr>
          <a:xfrm>
            <a:off x="3350269" y="258971"/>
            <a:ext cx="5491462" cy="840325"/>
            <a:chOff x="107557" y="325312"/>
            <a:chExt cx="5491462" cy="840325"/>
          </a:xfrm>
        </p:grpSpPr>
        <p:pic>
          <p:nvPicPr>
            <p:cNvPr id="13" name="图片 12" descr="图片包含 游戏机&#10;&#10;描述已自动生成">
              <a:extLst>
                <a:ext uri="{FF2B5EF4-FFF2-40B4-BE49-F238E27FC236}">
                  <a16:creationId xmlns:a16="http://schemas.microsoft.com/office/drawing/2014/main" id="{ADEAD1D9-8AE2-46E8-AB5F-E52E2D21D0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150057" y="282814"/>
              <a:ext cx="840323" cy="925323"/>
            </a:xfrm>
            <a:prstGeom prst="rect">
              <a:avLst/>
            </a:prstGeom>
          </p:spPr>
        </p:pic>
        <p:pic>
          <p:nvPicPr>
            <p:cNvPr id="14" name="图片 13" descr="图片包含 游戏机&#10;&#10;描述已自动生成">
              <a:extLst>
                <a:ext uri="{FF2B5EF4-FFF2-40B4-BE49-F238E27FC236}">
                  <a16:creationId xmlns:a16="http://schemas.microsoft.com/office/drawing/2014/main" id="{54F32DD5-C861-4221-8EF1-E8B0A1C32B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11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4716194" y="282812"/>
              <a:ext cx="840325" cy="925325"/>
            </a:xfrm>
            <a:prstGeom prst="rect">
              <a:avLst/>
            </a:prstGeom>
          </p:spPr>
        </p:pic>
      </p:grp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1BA934B-515D-4466-8F7A-DD0E4047C7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4300" y="307231"/>
            <a:ext cx="4343399" cy="584775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 b="1" spc="0">
                <a:solidFill>
                  <a:srgbClr val="000000"/>
                </a:solidFill>
                <a:latin typeface="+mj-ea"/>
                <a:ea typeface="+mj-ea"/>
                <a:sym typeface="文悦古典明朝体 (非商业使用) W5" pitchFamily="50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请输入你的标题或观点</a:t>
            </a:r>
          </a:p>
        </p:txBody>
      </p:sp>
    </p:spTree>
    <p:extLst>
      <p:ext uri="{BB962C8B-B14F-4D97-AF65-F5344CB8AC3E}">
        <p14:creationId xmlns:p14="http://schemas.microsoft.com/office/powerpoint/2010/main" val="359016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山上的风景&#10;&#10;描述已自动生成">
            <a:extLst>
              <a:ext uri="{FF2B5EF4-FFF2-40B4-BE49-F238E27FC236}">
                <a16:creationId xmlns:a16="http://schemas.microsoft.com/office/drawing/2014/main" id="{53B859A0-25FC-4A8A-8484-67992909DB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332" y="3624908"/>
            <a:ext cx="9963932" cy="465735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81AD8E0E-E7E6-48DA-A4E6-06A8DD132A97}"/>
              </a:ext>
            </a:extLst>
          </p:cNvPr>
          <p:cNvSpPr/>
          <p:nvPr userDrawn="1"/>
        </p:nvSpPr>
        <p:spPr>
          <a:xfrm>
            <a:off x="0" y="9235"/>
            <a:ext cx="12192000" cy="6848765"/>
          </a:xfrm>
          <a:prstGeom prst="rect">
            <a:avLst/>
          </a:pr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 descr="图片包含 游戏机&#10;&#10;描述已自动生成">
            <a:extLst>
              <a:ext uri="{FF2B5EF4-FFF2-40B4-BE49-F238E27FC236}">
                <a16:creationId xmlns:a16="http://schemas.microsoft.com/office/drawing/2014/main" id="{36EB4F96-CEC5-4288-BB6D-95CC46254D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1545612" y="2245517"/>
            <a:ext cx="5458192" cy="2366967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A43D6F03-C336-4CA6-AAE5-A9D07F295116}"/>
              </a:ext>
            </a:extLst>
          </p:cNvPr>
          <p:cNvGrpSpPr/>
          <p:nvPr/>
        </p:nvGrpSpPr>
        <p:grpSpPr>
          <a:xfrm>
            <a:off x="3350269" y="227798"/>
            <a:ext cx="5491462" cy="840325"/>
            <a:chOff x="107557" y="325312"/>
            <a:chExt cx="5491462" cy="840325"/>
          </a:xfrm>
        </p:grpSpPr>
        <p:pic>
          <p:nvPicPr>
            <p:cNvPr id="13" name="图片 12" descr="图片包含 游戏机&#10;&#10;描述已自动生成">
              <a:extLst>
                <a:ext uri="{FF2B5EF4-FFF2-40B4-BE49-F238E27FC236}">
                  <a16:creationId xmlns:a16="http://schemas.microsoft.com/office/drawing/2014/main" id="{ADEAD1D9-8AE2-46E8-AB5F-E52E2D21D0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150057" y="282814"/>
              <a:ext cx="840323" cy="925323"/>
            </a:xfrm>
            <a:prstGeom prst="rect">
              <a:avLst/>
            </a:prstGeom>
          </p:spPr>
        </p:pic>
        <p:pic>
          <p:nvPicPr>
            <p:cNvPr id="14" name="图片 13" descr="图片包含 游戏机&#10;&#10;描述已自动生成">
              <a:extLst>
                <a:ext uri="{FF2B5EF4-FFF2-40B4-BE49-F238E27FC236}">
                  <a16:creationId xmlns:a16="http://schemas.microsoft.com/office/drawing/2014/main" id="{54F32DD5-C861-4221-8EF1-E8B0A1C32B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 flipH="1">
              <a:off x="4716194" y="282812"/>
              <a:ext cx="840325" cy="925325"/>
            </a:xfrm>
            <a:prstGeom prst="rect">
              <a:avLst/>
            </a:prstGeom>
          </p:spPr>
        </p:pic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BDD6F1E-5016-44B3-835E-2A6D72D161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4301" y="302304"/>
            <a:ext cx="4343399" cy="584775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 b="1" spc="0">
                <a:solidFill>
                  <a:srgbClr val="000000"/>
                </a:solidFill>
                <a:latin typeface="+mj-ea"/>
                <a:ea typeface="+mj-ea"/>
                <a:sym typeface="文悦古典明朝体 (非商业使用) W5" pitchFamily="50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请输入你的标题或观点</a:t>
            </a:r>
          </a:p>
        </p:txBody>
      </p:sp>
    </p:spTree>
    <p:extLst>
      <p:ext uri="{BB962C8B-B14F-4D97-AF65-F5344CB8AC3E}">
        <p14:creationId xmlns:p14="http://schemas.microsoft.com/office/powerpoint/2010/main" val="3289531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游戏机&#10;&#10;描述已自动生成">
            <a:extLst>
              <a:ext uri="{FF2B5EF4-FFF2-40B4-BE49-F238E27FC236}">
                <a16:creationId xmlns:a16="http://schemas.microsoft.com/office/drawing/2014/main" id="{C5B20C86-3545-4023-8C17-4D6947D69F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" y="0"/>
            <a:ext cx="12191980" cy="6857990"/>
          </a:xfrm>
          <a:prstGeom prst="rect">
            <a:avLst/>
          </a:prstGeom>
        </p:spPr>
      </p:pic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A6437009-43E3-45BE-9EBD-831E0736948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0198" y="-136525"/>
            <a:ext cx="35452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63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2022/1/15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013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pattFill prst="smGrid">
          <a:fgClr>
            <a:srgbClr val="F8CCAE"/>
          </a:fgClr>
          <a:bgClr>
            <a:srgbClr val="FFF4B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705656F-A2ED-4117-8624-C0FE815A83B2}"/>
              </a:ext>
            </a:extLst>
          </p:cNvPr>
          <p:cNvSpPr txBox="1"/>
          <p:nvPr userDrawn="1"/>
        </p:nvSpPr>
        <p:spPr>
          <a:xfrm rot="5400000" flipH="1">
            <a:off x="-2944148" y="2997153"/>
            <a:ext cx="60236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ZHIYAN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6E0D0C-068F-4B18-9222-CB2ED1DD576A}"/>
              </a:ext>
            </a:extLst>
          </p:cNvPr>
          <p:cNvSpPr txBox="1"/>
          <p:nvPr userDrawn="1"/>
        </p:nvSpPr>
        <p:spPr>
          <a:xfrm rot="16200000">
            <a:off x="9519471" y="2564396"/>
            <a:ext cx="49748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DESIGN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453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1427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7" r:id="rId3"/>
    <p:sldLayoutId id="2147483654" r:id="rId4"/>
    <p:sldLayoutId id="2147483655" r:id="rId5"/>
    <p:sldLayoutId id="2147483666" r:id="rId6"/>
    <p:sldLayoutId id="2147483658" r:id="rId7"/>
    <p:sldLayoutId id="214748366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38" userDrawn="1">
          <p15:clr>
            <a:srgbClr val="F26B43"/>
          </p15:clr>
        </p15:guide>
        <p15:guide id="4" pos="7242" userDrawn="1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40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4615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40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39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38.png"/><Relationship Id="rId5" Type="http://schemas.openxmlformats.org/officeDocument/2006/relationships/tags" Target="../tags/tag12.xml"/><Relationship Id="rId10" Type="http://schemas.openxmlformats.org/officeDocument/2006/relationships/notesSlide" Target="../notesSlides/notesSlide8.xml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5.xml"/><Relationship Id="rId1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18.xml"/><Relationship Id="rId7" Type="http://schemas.microsoft.com/office/2007/relationships/hdphoto" Target="../media/hdphoto7.wdp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42.png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image" Target="../media/image44.png"/><Relationship Id="rId18" Type="http://schemas.openxmlformats.org/officeDocument/2006/relationships/image" Target="../media/image48.svg"/><Relationship Id="rId3" Type="http://schemas.openxmlformats.org/officeDocument/2006/relationships/tags" Target="../tags/tag22.xml"/><Relationship Id="rId21" Type="http://schemas.openxmlformats.org/officeDocument/2006/relationships/image" Target="../media/image51.png"/><Relationship Id="rId7" Type="http://schemas.openxmlformats.org/officeDocument/2006/relationships/tags" Target="../tags/tag26.xml"/><Relationship Id="rId12" Type="http://schemas.openxmlformats.org/officeDocument/2006/relationships/notesSlide" Target="../notesSlides/notesSlide9.xml"/><Relationship Id="rId17" Type="http://schemas.openxmlformats.org/officeDocument/2006/relationships/image" Target="../media/image47.png"/><Relationship Id="rId25" Type="http://schemas.openxmlformats.org/officeDocument/2006/relationships/image" Target="../media/image54.png"/><Relationship Id="rId2" Type="http://schemas.openxmlformats.org/officeDocument/2006/relationships/tags" Target="../tags/tag21.xml"/><Relationship Id="rId16" Type="http://schemas.openxmlformats.org/officeDocument/2006/relationships/image" Target="../media/image46.svg"/><Relationship Id="rId20" Type="http://schemas.openxmlformats.org/officeDocument/2006/relationships/image" Target="../media/image50.sv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slideLayout" Target="../slideLayouts/slideLayout5.xml"/><Relationship Id="rId24" Type="http://schemas.microsoft.com/office/2007/relationships/hdphoto" Target="../media/hdphoto9.wdp"/><Relationship Id="rId5" Type="http://schemas.openxmlformats.org/officeDocument/2006/relationships/tags" Target="../tags/tag24.xml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10" Type="http://schemas.openxmlformats.org/officeDocument/2006/relationships/tags" Target="../tags/tag29.xml"/><Relationship Id="rId19" Type="http://schemas.openxmlformats.org/officeDocument/2006/relationships/image" Target="../media/image49.png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microsoft.com/office/2007/relationships/hdphoto" Target="../media/hdphoto8.wdp"/><Relationship Id="rId22" Type="http://schemas.openxmlformats.org/officeDocument/2006/relationships/image" Target="../media/image52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chart" Target="../charts/chart3.xml"/><Relationship Id="rId5" Type="http://schemas.openxmlformats.org/officeDocument/2006/relationships/tags" Target="../tags/tag34.xml"/><Relationship Id="rId10" Type="http://schemas.openxmlformats.org/officeDocument/2006/relationships/chart" Target="../charts/chart2.xml"/><Relationship Id="rId4" Type="http://schemas.openxmlformats.org/officeDocument/2006/relationships/tags" Target="../tags/tag33.xml"/><Relationship Id="rId9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60.png"/><Relationship Id="rId5" Type="http://schemas.openxmlformats.org/officeDocument/2006/relationships/chart" Target="../charts/chart5.xml"/><Relationship Id="rId4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image" Target="../media/image61.png"/><Relationship Id="rId5" Type="http://schemas.openxmlformats.org/officeDocument/2006/relationships/tags" Target="../tags/tag42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41.xml"/><Relationship Id="rId9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4.png"/><Relationship Id="rId5" Type="http://schemas.openxmlformats.org/officeDocument/2006/relationships/image" Target="../media/image60.png"/><Relationship Id="rId10" Type="http://schemas.openxmlformats.org/officeDocument/2006/relationships/image" Target="../media/image68.png"/><Relationship Id="rId4" Type="http://schemas.openxmlformats.org/officeDocument/2006/relationships/image" Target="../media/image63.png"/><Relationship Id="rId9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8.jpe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3.jpeg"/><Relationship Id="rId4" Type="http://schemas.openxmlformats.org/officeDocument/2006/relationships/image" Target="../media/image8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microsoft.com/office/2007/relationships/hdphoto" Target="../media/hdphoto4.wdp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5" Type="http://schemas.microsoft.com/office/2007/relationships/hdphoto" Target="../media/hdphoto6.wdp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B006A236-8462-43D7-AFED-32F87B40657E}"/>
              </a:ext>
            </a:extLst>
          </p:cNvPr>
          <p:cNvSpPr>
            <a:spLocks noChangeAspect="1"/>
          </p:cNvSpPr>
          <p:nvPr/>
        </p:nvSpPr>
        <p:spPr>
          <a:xfrm rot="19800000">
            <a:off x="-7273141" y="2082265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17AECD7-657D-4B10-ADE0-5F183DB8DBD6}"/>
              </a:ext>
            </a:extLst>
          </p:cNvPr>
          <p:cNvSpPr>
            <a:spLocks noChangeAspect="1"/>
          </p:cNvSpPr>
          <p:nvPr/>
        </p:nvSpPr>
        <p:spPr>
          <a:xfrm rot="19800000">
            <a:off x="-3502862" y="-94508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48391B9-50FF-4380-AE34-DAA450901458}"/>
              </a:ext>
            </a:extLst>
          </p:cNvPr>
          <p:cNvSpPr>
            <a:spLocks noChangeAspect="1"/>
          </p:cNvSpPr>
          <p:nvPr/>
        </p:nvSpPr>
        <p:spPr>
          <a:xfrm rot="19800000">
            <a:off x="267417" y="-2271280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CE10D95-A225-4CF5-A016-889CDE48E461}"/>
              </a:ext>
            </a:extLst>
          </p:cNvPr>
          <p:cNvSpPr>
            <a:spLocks noChangeAspect="1"/>
          </p:cNvSpPr>
          <p:nvPr/>
        </p:nvSpPr>
        <p:spPr>
          <a:xfrm rot="19800000">
            <a:off x="4037697" y="-4448052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84A6FD9-D80B-4753-9897-6F7C77F08B79}"/>
              </a:ext>
            </a:extLst>
          </p:cNvPr>
          <p:cNvSpPr>
            <a:spLocks noChangeAspect="1"/>
          </p:cNvSpPr>
          <p:nvPr/>
        </p:nvSpPr>
        <p:spPr>
          <a:xfrm rot="19800000">
            <a:off x="7807977" y="-6624824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47A16A9-D9C4-4336-88D9-F6B48EA8EA30}"/>
              </a:ext>
            </a:extLst>
          </p:cNvPr>
          <p:cNvSpPr>
            <a:spLocks noChangeAspect="1"/>
          </p:cNvSpPr>
          <p:nvPr/>
        </p:nvSpPr>
        <p:spPr>
          <a:xfrm rot="19800000">
            <a:off x="-5935170" y="4399699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6623C04-6121-4D67-B96E-C38CEC80703A}"/>
              </a:ext>
            </a:extLst>
          </p:cNvPr>
          <p:cNvSpPr>
            <a:spLocks noChangeAspect="1"/>
          </p:cNvSpPr>
          <p:nvPr/>
        </p:nvSpPr>
        <p:spPr>
          <a:xfrm rot="19800000">
            <a:off x="-2164891" y="2222927"/>
            <a:ext cx="3834000" cy="21564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B0D32D5-72E5-4D9B-B555-D806702CC312}"/>
              </a:ext>
            </a:extLst>
          </p:cNvPr>
          <p:cNvSpPr>
            <a:spLocks noChangeAspect="1"/>
          </p:cNvSpPr>
          <p:nvPr/>
        </p:nvSpPr>
        <p:spPr>
          <a:xfrm rot="19800000">
            <a:off x="1605389" y="46155"/>
            <a:ext cx="3834000" cy="21564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D74DE14-95A2-4DA4-8AB0-3AD8CF1FD011}"/>
              </a:ext>
            </a:extLst>
          </p:cNvPr>
          <p:cNvSpPr>
            <a:spLocks noChangeAspect="1"/>
          </p:cNvSpPr>
          <p:nvPr/>
        </p:nvSpPr>
        <p:spPr>
          <a:xfrm rot="19800000">
            <a:off x="5375669" y="-2130617"/>
            <a:ext cx="3834000" cy="21564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B0D9ED5F-3408-4975-82BE-8A18594E9DCD}"/>
              </a:ext>
            </a:extLst>
          </p:cNvPr>
          <p:cNvSpPr>
            <a:spLocks noChangeAspect="1"/>
          </p:cNvSpPr>
          <p:nvPr/>
        </p:nvSpPr>
        <p:spPr>
          <a:xfrm rot="19800000">
            <a:off x="9145948" y="-4307389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6A85826D-3F5C-4E64-A093-7192DE446DA8}"/>
              </a:ext>
            </a:extLst>
          </p:cNvPr>
          <p:cNvSpPr>
            <a:spLocks noChangeAspect="1"/>
          </p:cNvSpPr>
          <p:nvPr/>
        </p:nvSpPr>
        <p:spPr>
          <a:xfrm rot="19800000">
            <a:off x="-4597198" y="6717134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EA3957E-786D-44EE-A1DC-A656240B0BE1}"/>
              </a:ext>
            </a:extLst>
          </p:cNvPr>
          <p:cNvSpPr>
            <a:spLocks noChangeAspect="1"/>
          </p:cNvSpPr>
          <p:nvPr/>
        </p:nvSpPr>
        <p:spPr>
          <a:xfrm rot="19800000">
            <a:off x="-826919" y="4540361"/>
            <a:ext cx="3834000" cy="21564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D8F9425-3167-489B-BDFA-8D262A6D20B2}"/>
              </a:ext>
            </a:extLst>
          </p:cNvPr>
          <p:cNvSpPr>
            <a:spLocks noChangeAspect="1"/>
          </p:cNvSpPr>
          <p:nvPr/>
        </p:nvSpPr>
        <p:spPr>
          <a:xfrm rot="19800000">
            <a:off x="6713640" y="186817"/>
            <a:ext cx="3834000" cy="21564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D4C14342-4374-4051-B81C-DC28B261353A}"/>
              </a:ext>
            </a:extLst>
          </p:cNvPr>
          <p:cNvSpPr>
            <a:spLocks noChangeAspect="1"/>
          </p:cNvSpPr>
          <p:nvPr/>
        </p:nvSpPr>
        <p:spPr>
          <a:xfrm rot="19800000">
            <a:off x="10483920" y="-1989955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02BE5A64-60D5-4270-99E9-C39451BC846D}"/>
              </a:ext>
            </a:extLst>
          </p:cNvPr>
          <p:cNvSpPr>
            <a:spLocks noChangeAspect="1"/>
          </p:cNvSpPr>
          <p:nvPr/>
        </p:nvSpPr>
        <p:spPr>
          <a:xfrm rot="19800000">
            <a:off x="-3259227" y="9034569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13C1A35E-5FFF-4CF8-B8ED-B18F916AD751}"/>
              </a:ext>
            </a:extLst>
          </p:cNvPr>
          <p:cNvSpPr>
            <a:spLocks noChangeAspect="1"/>
          </p:cNvSpPr>
          <p:nvPr/>
        </p:nvSpPr>
        <p:spPr>
          <a:xfrm rot="19800000">
            <a:off x="511052" y="6857796"/>
            <a:ext cx="3834000" cy="2156400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078B385A-E31C-4AD8-A482-9573FD7F1E99}"/>
              </a:ext>
            </a:extLst>
          </p:cNvPr>
          <p:cNvSpPr>
            <a:spLocks noChangeAspect="1"/>
          </p:cNvSpPr>
          <p:nvPr/>
        </p:nvSpPr>
        <p:spPr>
          <a:xfrm rot="19800000">
            <a:off x="4281332" y="4681024"/>
            <a:ext cx="3834000" cy="2156400"/>
          </a:xfrm>
          <a:prstGeom prst="rect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5C4B934E-B85D-4203-8FEE-348F6426DFCB}"/>
              </a:ext>
            </a:extLst>
          </p:cNvPr>
          <p:cNvSpPr>
            <a:spLocks noChangeAspect="1"/>
          </p:cNvSpPr>
          <p:nvPr/>
        </p:nvSpPr>
        <p:spPr>
          <a:xfrm rot="19800000">
            <a:off x="8051612" y="2504252"/>
            <a:ext cx="3834000" cy="2156400"/>
          </a:xfrm>
          <a:prstGeom prst="rect">
            <a:avLst/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FE2040D4-44E0-4774-A3E2-7B250792EF92}"/>
              </a:ext>
            </a:extLst>
          </p:cNvPr>
          <p:cNvSpPr>
            <a:spLocks noChangeAspect="1"/>
          </p:cNvSpPr>
          <p:nvPr/>
        </p:nvSpPr>
        <p:spPr>
          <a:xfrm rot="19800000">
            <a:off x="11821891" y="327480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B0129C7-47D3-4616-B6C2-DD56C2817F39}"/>
              </a:ext>
            </a:extLst>
          </p:cNvPr>
          <p:cNvSpPr>
            <a:spLocks noChangeAspect="1"/>
          </p:cNvSpPr>
          <p:nvPr/>
        </p:nvSpPr>
        <p:spPr>
          <a:xfrm rot="19800000">
            <a:off x="-1921255" y="11352004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6987FC11-F080-4114-AA6D-A99A3B81D8B5}"/>
              </a:ext>
            </a:extLst>
          </p:cNvPr>
          <p:cNvSpPr>
            <a:spLocks noChangeAspect="1"/>
          </p:cNvSpPr>
          <p:nvPr/>
        </p:nvSpPr>
        <p:spPr>
          <a:xfrm rot="19800000">
            <a:off x="1849025" y="9175232"/>
            <a:ext cx="3834000" cy="2156400"/>
          </a:xfrm>
          <a:prstGeom prst="rect">
            <a:avLst/>
          </a:pr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A271DEE0-F965-4BB8-AFB8-FF4C080D2E23}"/>
              </a:ext>
            </a:extLst>
          </p:cNvPr>
          <p:cNvSpPr>
            <a:spLocks noChangeAspect="1"/>
          </p:cNvSpPr>
          <p:nvPr/>
        </p:nvSpPr>
        <p:spPr>
          <a:xfrm rot="19800000">
            <a:off x="5619305" y="6998460"/>
            <a:ext cx="3834000" cy="2156400"/>
          </a:xfrm>
          <a:prstGeom prst="rect">
            <a:avLst/>
          </a:prstGeom>
          <a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02A18B8D-9E84-44AD-B1F7-5BF10952013E}"/>
              </a:ext>
            </a:extLst>
          </p:cNvPr>
          <p:cNvSpPr>
            <a:spLocks noChangeAspect="1"/>
          </p:cNvSpPr>
          <p:nvPr/>
        </p:nvSpPr>
        <p:spPr>
          <a:xfrm rot="19800000">
            <a:off x="9389584" y="4821688"/>
            <a:ext cx="3834000" cy="2156400"/>
          </a:xfrm>
          <a:prstGeom prst="rect">
            <a:avLst/>
          </a:prstGeom>
          <a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03E4C619-2D6D-437F-8CAC-E6B411DECF62}"/>
              </a:ext>
            </a:extLst>
          </p:cNvPr>
          <p:cNvSpPr>
            <a:spLocks noChangeAspect="1"/>
          </p:cNvSpPr>
          <p:nvPr/>
        </p:nvSpPr>
        <p:spPr>
          <a:xfrm rot="19800000">
            <a:off x="13159864" y="2644916"/>
            <a:ext cx="3834000" cy="215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90500" dir="5400000" sx="96000" sy="96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Regular"/>
              <a:cs typeface="+mn-cs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646FF351-ECD4-456B-97A1-03AAD71AC8FB}"/>
              </a:ext>
            </a:extLst>
          </p:cNvPr>
          <p:cNvPicPr>
            <a:picLocks/>
          </p:cNvPicPr>
          <p:nvPr/>
        </p:nvPicPr>
        <p:blipFill>
          <a:blip r:embed="rId14"/>
          <a:stretch>
            <a:fillRect/>
          </a:stretch>
        </p:blipFill>
        <p:spPr>
          <a:xfrm rot="19781651">
            <a:off x="1921634" y="1747229"/>
            <a:ext cx="6303559" cy="3545752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81000" dist="254000" dir="54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51032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C74E31-3352-4DB8-B646-117DAF013757}"/>
              </a:ext>
            </a:extLst>
          </p:cNvPr>
          <p:cNvSpPr txBox="1"/>
          <p:nvPr/>
        </p:nvSpPr>
        <p:spPr>
          <a:xfrm>
            <a:off x="5314950" y="2503577"/>
            <a:ext cx="1562100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latin typeface="+mj-ea"/>
                <a:ea typeface="+mj-ea"/>
              </a:rPr>
              <a:t>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8C349A-DC42-49B1-A173-90BBE7D2A4F3}"/>
              </a:ext>
            </a:extLst>
          </p:cNvPr>
          <p:cNvSpPr txBox="1"/>
          <p:nvPr/>
        </p:nvSpPr>
        <p:spPr>
          <a:xfrm>
            <a:off x="4743450" y="4413250"/>
            <a:ext cx="27051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6" name="矩形 5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>
            <a:extLst>
              <a:ext uri="{FF2B5EF4-FFF2-40B4-BE49-F238E27FC236}">
                <a16:creationId xmlns:a16="http://schemas.microsoft.com/office/drawing/2014/main" id="{E2500E30-84DC-43FA-B5F2-D60675911C1A}"/>
              </a:ext>
            </a:extLst>
          </p:cNvPr>
          <p:cNvSpPr/>
          <p:nvPr/>
        </p:nvSpPr>
        <p:spPr>
          <a:xfrm>
            <a:off x="3257731" y="5009887"/>
            <a:ext cx="6559369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98468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36CB2FE9-CE34-4A11-8BED-C31236C1BAA3}"/>
              </a:ext>
            </a:extLst>
          </p:cNvPr>
          <p:cNvGrpSpPr/>
          <p:nvPr/>
        </p:nvGrpSpPr>
        <p:grpSpPr>
          <a:xfrm>
            <a:off x="1088572" y="1931127"/>
            <a:ext cx="10014857" cy="3457302"/>
            <a:chOff x="794810" y="1931127"/>
            <a:chExt cx="10231990" cy="345730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05491E5-57F0-4EFD-8BC9-BC69F89D2E9F}"/>
                </a:ext>
              </a:extLst>
            </p:cNvPr>
            <p:cNvSpPr/>
            <p:nvPr/>
          </p:nvSpPr>
          <p:spPr>
            <a:xfrm>
              <a:off x="794810" y="3698603"/>
              <a:ext cx="5078962" cy="1689826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dirty="0">
                <a:solidFill>
                  <a:prstClr val="white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仓耳玄三M W05" panose="02020400000000000000" pitchFamily="18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0FB7629F-AC2D-44FE-9434-E6743BD91CB5}"/>
                </a:ext>
              </a:extLst>
            </p:cNvPr>
            <p:cNvSpPr/>
            <p:nvPr/>
          </p:nvSpPr>
          <p:spPr>
            <a:xfrm>
              <a:off x="5947838" y="3698603"/>
              <a:ext cx="5078962" cy="1689826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" panose="02020400000000000000" pitchFamily="18" charset="-122"/>
                <a:cs typeface="+mn-ea"/>
                <a:sym typeface="仓耳玄三M W05" panose="02020400000000000000" pitchFamily="18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30266FE-0DB7-4710-A873-9140E52FFEE0}"/>
                </a:ext>
              </a:extLst>
            </p:cNvPr>
            <p:cNvSpPr/>
            <p:nvPr/>
          </p:nvSpPr>
          <p:spPr>
            <a:xfrm>
              <a:off x="5946010" y="1931127"/>
              <a:ext cx="5078962" cy="1689826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" panose="02020400000000000000" pitchFamily="18" charset="-122"/>
                <a:cs typeface="+mn-ea"/>
                <a:sym typeface="仓耳玄三M W05" panose="02020400000000000000" pitchFamily="18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2891A0A-0186-4A17-9C6E-3D0FDD8EB330}"/>
                </a:ext>
              </a:extLst>
            </p:cNvPr>
            <p:cNvSpPr/>
            <p:nvPr/>
          </p:nvSpPr>
          <p:spPr>
            <a:xfrm>
              <a:off x="794810" y="1931127"/>
              <a:ext cx="5078962" cy="1689826"/>
            </a:xfrm>
            <a:prstGeom prst="rect">
              <a:avLst/>
            </a:pr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思源宋体 CN" panose="02020400000000000000" pitchFamily="18" charset="-122"/>
                <a:cs typeface="+mn-ea"/>
                <a:sym typeface="仓耳玄三M W05" panose="02020400000000000000" pitchFamily="18" charset="-122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70EDB51B-A1F1-4FB2-8A99-4789A9909B3D}"/>
              </a:ext>
            </a:extLst>
          </p:cNvPr>
          <p:cNvSpPr/>
          <p:nvPr/>
        </p:nvSpPr>
        <p:spPr>
          <a:xfrm>
            <a:off x="4775733" y="2427527"/>
            <a:ext cx="1274665" cy="1137509"/>
          </a:xfrm>
          <a:prstGeom prst="rect">
            <a:avLst/>
          </a:prstGeom>
          <a:blipFill>
            <a:blip r:embed="rId1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94E5D27-B3D4-456D-9187-8221CF2067F1}"/>
              </a:ext>
            </a:extLst>
          </p:cNvPr>
          <p:cNvSpPr/>
          <p:nvPr/>
        </p:nvSpPr>
        <p:spPr>
          <a:xfrm>
            <a:off x="4775733" y="3676868"/>
            <a:ext cx="1274665" cy="1314258"/>
          </a:xfrm>
          <a:prstGeom prst="rect">
            <a:avLst/>
          </a:prstGeom>
          <a:blipFill>
            <a:blip r:embed="rId1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830990C-E182-4BEF-BB48-B9CFA419FADE}"/>
              </a:ext>
            </a:extLst>
          </p:cNvPr>
          <p:cNvSpPr/>
          <p:nvPr/>
        </p:nvSpPr>
        <p:spPr>
          <a:xfrm>
            <a:off x="6141602" y="2427527"/>
            <a:ext cx="1274665" cy="1137509"/>
          </a:xfrm>
          <a:prstGeom prst="rect">
            <a:avLst/>
          </a:prstGeom>
          <a:blipFill>
            <a:blip r:embed="rId1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1BD39C8-4C42-4619-99B2-CF6C680E3E1F}"/>
              </a:ext>
            </a:extLst>
          </p:cNvPr>
          <p:cNvSpPr/>
          <p:nvPr/>
        </p:nvSpPr>
        <p:spPr>
          <a:xfrm>
            <a:off x="6141602" y="3676869"/>
            <a:ext cx="1274665" cy="1314258"/>
          </a:xfrm>
          <a:prstGeom prst="rect">
            <a:avLst/>
          </a:prstGeom>
          <a:blipFill>
            <a:blip r:embed="rId1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dirty="0">
              <a:solidFill>
                <a:prstClr val="white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2" name="标题3">
            <a:extLst>
              <a:ext uri="{FF2B5EF4-FFF2-40B4-BE49-F238E27FC236}">
                <a16:creationId xmlns:a16="http://schemas.microsoft.com/office/drawing/2014/main" id="{1593AD22-19D5-4CE1-80CE-1BCD63A161E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46949" y="3902486"/>
            <a:ext cx="2071359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rPr>
              <a:t>请在此添加标题</a:t>
            </a:r>
          </a:p>
        </p:txBody>
      </p:sp>
      <p:sp>
        <p:nvSpPr>
          <p:cNvPr id="14" name="标题1">
            <a:extLst>
              <a:ext uri="{FF2B5EF4-FFF2-40B4-BE49-F238E27FC236}">
                <a16:creationId xmlns:a16="http://schemas.microsoft.com/office/drawing/2014/main" id="{208E9519-A36F-41AE-946C-0AE83D08D7A8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27704" y="2216161"/>
            <a:ext cx="2071359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rPr>
              <a:t>请在此添加标题</a:t>
            </a:r>
          </a:p>
        </p:txBody>
      </p:sp>
      <p:sp>
        <p:nvSpPr>
          <p:cNvPr id="15" name="内容1">
            <a:extLst>
              <a:ext uri="{FF2B5EF4-FFF2-40B4-BE49-F238E27FC236}">
                <a16:creationId xmlns:a16="http://schemas.microsoft.com/office/drawing/2014/main" id="{08744337-257D-4D6E-AA8D-3C9625FDF3C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91898" y="2710900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16" name="标题2">
            <a:extLst>
              <a:ext uri="{FF2B5EF4-FFF2-40B4-BE49-F238E27FC236}">
                <a16:creationId xmlns:a16="http://schemas.microsoft.com/office/drawing/2014/main" id="{C25ACCDD-767F-41E6-A80C-84D15144F7F7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596943" y="2190761"/>
            <a:ext cx="20382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defPPr>
              <a:defRPr lang="zh-CN"/>
            </a:defPPr>
            <a:lvl1pPr algn="ctr">
              <a:defRPr sz="200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sym typeface="仓耳玄三M W05" panose="02020400000000000000" pitchFamily="18" charset="-122"/>
              </a:rPr>
              <a:t>请在此添加标题</a:t>
            </a:r>
          </a:p>
        </p:txBody>
      </p:sp>
      <p:sp>
        <p:nvSpPr>
          <p:cNvPr id="18" name="标题4">
            <a:extLst>
              <a:ext uri="{FF2B5EF4-FFF2-40B4-BE49-F238E27FC236}">
                <a16:creationId xmlns:a16="http://schemas.microsoft.com/office/drawing/2014/main" id="{09C717FE-8C04-4DCE-A5CA-49F4D50F9629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10381" y="3920200"/>
            <a:ext cx="203467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rPr>
              <a:t>请在此添加标题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4AECC42F-38D2-4BE5-B835-556F21972D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/>
              <a:t>请输入章节标题</a:t>
            </a:r>
          </a:p>
        </p:txBody>
      </p:sp>
      <p:sp>
        <p:nvSpPr>
          <p:cNvPr id="24" name="内容2">
            <a:extLst>
              <a:ext uri="{FF2B5EF4-FFF2-40B4-BE49-F238E27FC236}">
                <a16:creationId xmlns:a16="http://schemas.microsoft.com/office/drawing/2014/main" id="{15BCE021-871F-4154-B141-AED2D450E946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87879" y="2715494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27" name="内容3">
            <a:extLst>
              <a:ext uri="{FF2B5EF4-FFF2-40B4-BE49-F238E27FC236}">
                <a16:creationId xmlns:a16="http://schemas.microsoft.com/office/drawing/2014/main" id="{65E8FB59-9148-4B94-AEC1-9BF00038BC19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91898" y="4408444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28" name="内容4">
            <a:extLst>
              <a:ext uri="{FF2B5EF4-FFF2-40B4-BE49-F238E27FC236}">
                <a16:creationId xmlns:a16="http://schemas.microsoft.com/office/drawing/2014/main" id="{37260E36-BB2D-47AB-996F-494C0BD74BFA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675555" y="4408444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</p:spTree>
    <p:extLst>
      <p:ext uri="{BB962C8B-B14F-4D97-AF65-F5344CB8AC3E}">
        <p14:creationId xmlns:p14="http://schemas.microsoft.com/office/powerpoint/2010/main" val="193676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8" grpId="0"/>
      <p:bldP spid="24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E1EC8B3C-23F3-463C-BEF0-07F170A8D346}"/>
              </a:ext>
            </a:extLst>
          </p:cNvPr>
          <p:cNvSpPr>
            <a:spLocks/>
          </p:cNvSpPr>
          <p:nvPr/>
        </p:nvSpPr>
        <p:spPr>
          <a:xfrm>
            <a:off x="6700022" y="1904628"/>
            <a:ext cx="1680319" cy="16803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DB4DCBB7-3BB6-463E-9096-C7DC1A588332}"/>
              </a:ext>
            </a:extLst>
          </p:cNvPr>
          <p:cNvSpPr>
            <a:spLocks/>
          </p:cNvSpPr>
          <p:nvPr/>
        </p:nvSpPr>
        <p:spPr>
          <a:xfrm>
            <a:off x="1941940" y="1904628"/>
            <a:ext cx="1680319" cy="16803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58238965-B4A6-4F6A-9B02-6E32E76166F8}"/>
              </a:ext>
            </a:extLst>
          </p:cNvPr>
          <p:cNvSpPr>
            <a:spLocks/>
          </p:cNvSpPr>
          <p:nvPr/>
        </p:nvSpPr>
        <p:spPr>
          <a:xfrm>
            <a:off x="1941940" y="4184650"/>
            <a:ext cx="1680319" cy="16803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09605263-D30A-43E1-A57F-7389467B1C27}"/>
              </a:ext>
            </a:extLst>
          </p:cNvPr>
          <p:cNvSpPr>
            <a:spLocks/>
          </p:cNvSpPr>
          <p:nvPr/>
        </p:nvSpPr>
        <p:spPr>
          <a:xfrm>
            <a:off x="6700022" y="4184650"/>
            <a:ext cx="1680319" cy="168031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7E9B5BE-13FF-4423-B388-5181D2C45C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/>
              <a:t>请输入章节标题</a:t>
            </a:r>
          </a:p>
        </p:txBody>
      </p:sp>
      <p:sp>
        <p:nvSpPr>
          <p:cNvPr id="29" name="椭圆 14">
            <a:extLst>
              <a:ext uri="{FF2B5EF4-FFF2-40B4-BE49-F238E27FC236}">
                <a16:creationId xmlns:a16="http://schemas.microsoft.com/office/drawing/2014/main" id="{C8475F4A-68CF-4C34-98AE-D2E3A83A51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86880" y="4327135"/>
            <a:ext cx="1392895" cy="1392897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en-US" altLang="zh-CN" kern="0" dirty="0">
              <a:solidFill>
                <a:schemeClr val="accent1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35" name="椭圆 13">
            <a:extLst>
              <a:ext uri="{FF2B5EF4-FFF2-40B4-BE49-F238E27FC236}">
                <a16:creationId xmlns:a16="http://schemas.microsoft.com/office/drawing/2014/main" id="{46DD1421-AC05-4C71-B1B9-6650BD82321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844962" y="4327135"/>
            <a:ext cx="1392895" cy="1392897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en-US" altLang="zh-CN" kern="0" dirty="0">
              <a:solidFill>
                <a:schemeClr val="accent1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6" name="椭圆 12">
            <a:extLst>
              <a:ext uri="{FF2B5EF4-FFF2-40B4-BE49-F238E27FC236}">
                <a16:creationId xmlns:a16="http://schemas.microsoft.com/office/drawing/2014/main" id="{03672A27-038F-40EB-B83E-A45E50A39C8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086880" y="2047113"/>
            <a:ext cx="1392895" cy="1392897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en-US" altLang="zh-CN" kern="0" dirty="0">
              <a:solidFill>
                <a:schemeClr val="accent1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4" name="椭圆 11">
            <a:extLst>
              <a:ext uri="{FF2B5EF4-FFF2-40B4-BE49-F238E27FC236}">
                <a16:creationId xmlns:a16="http://schemas.microsoft.com/office/drawing/2014/main" id="{A18ECBD4-9D60-4958-8ACB-36FAFD51FEBA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6844962" y="2047113"/>
            <a:ext cx="1392895" cy="1392897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en-US" altLang="zh-CN" kern="0" dirty="0">
              <a:solidFill>
                <a:schemeClr val="accent1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3A16FDF-843B-4E27-9280-15DE0BAC37D9}"/>
              </a:ext>
            </a:extLst>
          </p:cNvPr>
          <p:cNvGrpSpPr>
            <a:grpSpLocks/>
          </p:cNvGrpSpPr>
          <p:nvPr/>
        </p:nvGrpSpPr>
        <p:grpSpPr>
          <a:xfrm>
            <a:off x="2221454" y="2151691"/>
            <a:ext cx="1135635" cy="1128636"/>
            <a:chOff x="1842906" y="1830775"/>
            <a:chExt cx="3018977" cy="3196450"/>
          </a:xfrm>
        </p:grpSpPr>
        <p:pic>
          <p:nvPicPr>
            <p:cNvPr id="57" name="图片 56" descr="图片包含 游戏机&#10;&#10;描述已自动生成">
              <a:extLst>
                <a:ext uri="{FF2B5EF4-FFF2-40B4-BE49-F238E27FC236}">
                  <a16:creationId xmlns:a16="http://schemas.microsoft.com/office/drawing/2014/main" id="{70710097-3468-459F-BC5E-46CD43A5B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906" y="1830775"/>
              <a:ext cx="3018977" cy="3196450"/>
            </a:xfrm>
            <a:prstGeom prst="rect">
              <a:avLst/>
            </a:prstGeom>
          </p:spPr>
        </p:pic>
        <p:pic>
          <p:nvPicPr>
            <p:cNvPr id="58" name="图片 57" descr="图片包含 游戏机, 窗户&#10;&#10;描述已自动生成">
              <a:extLst>
                <a:ext uri="{FF2B5EF4-FFF2-40B4-BE49-F238E27FC236}">
                  <a16:creationId xmlns:a16="http://schemas.microsoft.com/office/drawing/2014/main" id="{9B3563A4-A7BC-4175-AD88-9ACBD19A42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13919" y="2502923"/>
              <a:ext cx="1575065" cy="1852155"/>
            </a:xfrm>
            <a:prstGeom prst="rect">
              <a:avLst/>
            </a:prstGeom>
          </p:spPr>
        </p:pic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83ECE48-70FE-4256-BDAD-34BE2485D17A}"/>
              </a:ext>
            </a:extLst>
          </p:cNvPr>
          <p:cNvGrpSpPr>
            <a:grpSpLocks/>
          </p:cNvGrpSpPr>
          <p:nvPr/>
        </p:nvGrpSpPr>
        <p:grpSpPr>
          <a:xfrm>
            <a:off x="6979535" y="2151691"/>
            <a:ext cx="1135635" cy="1128636"/>
            <a:chOff x="4924100" y="956072"/>
            <a:chExt cx="1135635" cy="1128636"/>
          </a:xfrm>
        </p:grpSpPr>
        <p:pic>
          <p:nvPicPr>
            <p:cNvPr id="60" name="图片 59" descr="图片包含 游戏机&#10;&#10;描述已自动生成">
              <a:extLst>
                <a:ext uri="{FF2B5EF4-FFF2-40B4-BE49-F238E27FC236}">
                  <a16:creationId xmlns:a16="http://schemas.microsoft.com/office/drawing/2014/main" id="{216DBEEC-3BE0-44FF-935D-392F08FFD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24100" y="956072"/>
              <a:ext cx="1135635" cy="1128636"/>
            </a:xfrm>
            <a:prstGeom prst="rect">
              <a:avLst/>
            </a:prstGeom>
          </p:spPr>
        </p:pic>
        <p:pic>
          <p:nvPicPr>
            <p:cNvPr id="61" name="图片 60" descr="图片包含 游戏机, 窗户&#10;&#10;描述已自动生成">
              <a:extLst>
                <a:ext uri="{FF2B5EF4-FFF2-40B4-BE49-F238E27FC236}">
                  <a16:creationId xmlns:a16="http://schemas.microsoft.com/office/drawing/2014/main" id="{AF266E24-1E89-4077-BB28-D9D0BBDCB1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38895" y="1193401"/>
              <a:ext cx="592485" cy="653978"/>
            </a:xfrm>
            <a:prstGeom prst="rect">
              <a:avLst/>
            </a:prstGeom>
          </p:spPr>
        </p:pic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9E6DCDF3-01D7-467E-9F17-4C394D6EF383}"/>
              </a:ext>
            </a:extLst>
          </p:cNvPr>
          <p:cNvGrpSpPr>
            <a:grpSpLocks/>
          </p:cNvGrpSpPr>
          <p:nvPr/>
        </p:nvGrpSpPr>
        <p:grpSpPr>
          <a:xfrm>
            <a:off x="2221453" y="4431713"/>
            <a:ext cx="1135635" cy="1128636"/>
            <a:chOff x="4099606" y="997117"/>
            <a:chExt cx="1135635" cy="1128636"/>
          </a:xfrm>
        </p:grpSpPr>
        <p:pic>
          <p:nvPicPr>
            <p:cNvPr id="64" name="图片 63" descr="图片包含 游戏机&#10;&#10;描述已自动生成">
              <a:extLst>
                <a:ext uri="{FF2B5EF4-FFF2-40B4-BE49-F238E27FC236}">
                  <a16:creationId xmlns:a16="http://schemas.microsoft.com/office/drawing/2014/main" id="{D4702D1E-8B4E-4E3B-8BB5-313765682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99606" y="997117"/>
              <a:ext cx="1135635" cy="1128636"/>
            </a:xfrm>
            <a:prstGeom prst="rect">
              <a:avLst/>
            </a:prstGeom>
          </p:spPr>
        </p:pic>
        <p:pic>
          <p:nvPicPr>
            <p:cNvPr id="65" name="图片 64" descr="图片包含 游戏机, 窗户&#10;&#10;描述已自动生成">
              <a:extLst>
                <a:ext uri="{FF2B5EF4-FFF2-40B4-BE49-F238E27FC236}">
                  <a16:creationId xmlns:a16="http://schemas.microsoft.com/office/drawing/2014/main" id="{2DF0398A-9E02-4010-BA8E-BAA36B6B96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14401" y="1234446"/>
              <a:ext cx="592485" cy="653978"/>
            </a:xfrm>
            <a:prstGeom prst="rect">
              <a:avLst/>
            </a:prstGeom>
          </p:spPr>
        </p:pic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A350C18-761C-47EE-822F-E4171AC24642}"/>
              </a:ext>
            </a:extLst>
          </p:cNvPr>
          <p:cNvGrpSpPr>
            <a:grpSpLocks/>
          </p:cNvGrpSpPr>
          <p:nvPr/>
        </p:nvGrpSpPr>
        <p:grpSpPr>
          <a:xfrm>
            <a:off x="6979535" y="4431713"/>
            <a:ext cx="1135635" cy="1128636"/>
            <a:chOff x="1842906" y="1830775"/>
            <a:chExt cx="3018977" cy="3196450"/>
          </a:xfrm>
        </p:grpSpPr>
        <p:pic>
          <p:nvPicPr>
            <p:cNvPr id="67" name="图片 66" descr="图片包含 游戏机&#10;&#10;描述已自动生成">
              <a:extLst>
                <a:ext uri="{FF2B5EF4-FFF2-40B4-BE49-F238E27FC236}">
                  <a16:creationId xmlns:a16="http://schemas.microsoft.com/office/drawing/2014/main" id="{4F5485F0-D721-4DFB-86FC-49048C156C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906" y="1830775"/>
              <a:ext cx="3018977" cy="3196450"/>
            </a:xfrm>
            <a:prstGeom prst="rect">
              <a:avLst/>
            </a:prstGeom>
          </p:spPr>
        </p:pic>
        <p:pic>
          <p:nvPicPr>
            <p:cNvPr id="68" name="图片 67" descr="图片包含 游戏机, 窗户&#10;&#10;描述已自动生成">
              <a:extLst>
                <a:ext uri="{FF2B5EF4-FFF2-40B4-BE49-F238E27FC236}">
                  <a16:creationId xmlns:a16="http://schemas.microsoft.com/office/drawing/2014/main" id="{9778B4B3-9EEC-466F-930F-8D5905BC50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13919" y="2502923"/>
              <a:ext cx="1575065" cy="1852155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4313BB6-3E44-47BD-A3E5-D07589C5EC11}"/>
              </a:ext>
            </a:extLst>
          </p:cNvPr>
          <p:cNvSpPr txBox="1"/>
          <p:nvPr/>
        </p:nvSpPr>
        <p:spPr>
          <a:xfrm>
            <a:off x="8594829" y="2261582"/>
            <a:ext cx="19418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+mj-ea"/>
                <a:ea typeface="+mj-ea"/>
                <a:cs typeface="+mn-ea"/>
              </a:rPr>
              <a:t>请在此添加标题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2BDD27-DF9F-4753-AD7D-B649DFE76573}"/>
              </a:ext>
            </a:extLst>
          </p:cNvPr>
          <p:cNvSpPr txBox="1"/>
          <p:nvPr/>
        </p:nvSpPr>
        <p:spPr>
          <a:xfrm>
            <a:off x="8380341" y="2639752"/>
            <a:ext cx="2370792" cy="537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2EE3638-F6ED-4DE9-B941-9F6CE431A95C}"/>
              </a:ext>
            </a:extLst>
          </p:cNvPr>
          <p:cNvSpPr txBox="1"/>
          <p:nvPr/>
        </p:nvSpPr>
        <p:spPr>
          <a:xfrm>
            <a:off x="3846034" y="2261582"/>
            <a:ext cx="19418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+mj-ea"/>
                <a:ea typeface="+mj-ea"/>
                <a:cs typeface="+mn-ea"/>
              </a:rPr>
              <a:t>请在此添加标题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97C0B96-3B17-4DB2-977E-F6534B6537AF}"/>
              </a:ext>
            </a:extLst>
          </p:cNvPr>
          <p:cNvSpPr txBox="1"/>
          <p:nvPr/>
        </p:nvSpPr>
        <p:spPr>
          <a:xfrm>
            <a:off x="3631546" y="2639752"/>
            <a:ext cx="2370792" cy="537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3C7B17E-A328-4F56-B6EE-0D8D70D06973}"/>
              </a:ext>
            </a:extLst>
          </p:cNvPr>
          <p:cNvSpPr txBox="1"/>
          <p:nvPr/>
        </p:nvSpPr>
        <p:spPr>
          <a:xfrm>
            <a:off x="3846034" y="4616856"/>
            <a:ext cx="19418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+mj-ea"/>
                <a:ea typeface="+mj-ea"/>
                <a:cs typeface="+mn-ea"/>
              </a:rPr>
              <a:t>请在此添加标题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38AEE89-CDB2-4718-B7E4-F57CD731AB32}"/>
              </a:ext>
            </a:extLst>
          </p:cNvPr>
          <p:cNvSpPr txBox="1"/>
          <p:nvPr/>
        </p:nvSpPr>
        <p:spPr>
          <a:xfrm>
            <a:off x="3631546" y="4995026"/>
            <a:ext cx="2370792" cy="537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02A6DDB-8ADF-4A05-BEF6-1AC82D32C46C}"/>
              </a:ext>
            </a:extLst>
          </p:cNvPr>
          <p:cNvSpPr txBox="1"/>
          <p:nvPr/>
        </p:nvSpPr>
        <p:spPr>
          <a:xfrm>
            <a:off x="8594829" y="4616856"/>
            <a:ext cx="19418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+mj-ea"/>
                <a:ea typeface="+mj-ea"/>
                <a:cs typeface="+mn-ea"/>
              </a:rPr>
              <a:t>请在此添加标题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1F8D134-9D93-4208-87EE-36CDA1FE2DFB}"/>
              </a:ext>
            </a:extLst>
          </p:cNvPr>
          <p:cNvSpPr txBox="1"/>
          <p:nvPr/>
        </p:nvSpPr>
        <p:spPr>
          <a:xfrm>
            <a:off x="8380341" y="4995026"/>
            <a:ext cx="2370792" cy="5371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Medium"/>
                <a:ea typeface="思源黑体 CN Medium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1BF6359-2C62-4211-9733-E3A08872F89F}"/>
              </a:ext>
            </a:extLst>
          </p:cNvPr>
          <p:cNvSpPr>
            <a:spLocks/>
          </p:cNvSpPr>
          <p:nvPr/>
        </p:nvSpPr>
        <p:spPr>
          <a:xfrm>
            <a:off x="1636450" y="2455009"/>
            <a:ext cx="575717" cy="577103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rgbClr val="0B175B"/>
                </a:solidFill>
                <a:latin typeface="+mj-lt"/>
                <a:ea typeface="思源宋体 CN" panose="02020400000000000000" pitchFamily="18" charset="-122"/>
                <a:cs typeface="+mn-ea"/>
              </a:rPr>
              <a:t>01</a:t>
            </a:r>
            <a:endParaRPr lang="zh-CN" altLang="en-US" sz="2000" b="1" dirty="0">
              <a:solidFill>
                <a:srgbClr val="0B175B"/>
              </a:solidFill>
              <a:latin typeface="+mj-lt"/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FAC3329E-8E4E-426B-A05A-9A41613885FC}"/>
              </a:ext>
            </a:extLst>
          </p:cNvPr>
          <p:cNvSpPr>
            <a:spLocks/>
          </p:cNvSpPr>
          <p:nvPr/>
        </p:nvSpPr>
        <p:spPr>
          <a:xfrm>
            <a:off x="6369767" y="2470344"/>
            <a:ext cx="575717" cy="577103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rgbClr val="0B175B"/>
                </a:solidFill>
                <a:latin typeface="+mj-lt"/>
                <a:ea typeface="思源宋体 CN" panose="02020400000000000000" pitchFamily="18" charset="-122"/>
                <a:cs typeface="+mn-ea"/>
              </a:rPr>
              <a:t>02</a:t>
            </a:r>
            <a:endParaRPr lang="zh-CN" altLang="en-US" sz="2000" b="1" dirty="0">
              <a:solidFill>
                <a:srgbClr val="0B175B"/>
              </a:solidFill>
              <a:latin typeface="+mj-lt"/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FA42DD45-D40D-4F02-8340-D98E21D972F0}"/>
              </a:ext>
            </a:extLst>
          </p:cNvPr>
          <p:cNvSpPr>
            <a:spLocks/>
          </p:cNvSpPr>
          <p:nvPr/>
        </p:nvSpPr>
        <p:spPr>
          <a:xfrm>
            <a:off x="1636450" y="4735031"/>
            <a:ext cx="575717" cy="577103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rgbClr val="0B175B"/>
                </a:solidFill>
                <a:latin typeface="+mj-lt"/>
                <a:ea typeface="思源宋体 CN" panose="02020400000000000000" pitchFamily="18" charset="-122"/>
                <a:cs typeface="+mn-ea"/>
              </a:rPr>
              <a:t>03</a:t>
            </a:r>
            <a:endParaRPr lang="zh-CN" altLang="en-US" sz="2000" b="1" dirty="0">
              <a:solidFill>
                <a:srgbClr val="0B175B"/>
              </a:solidFill>
              <a:latin typeface="+mj-lt"/>
              <a:ea typeface="思源宋体 CN" panose="02020400000000000000" pitchFamily="18" charset="-122"/>
              <a:cs typeface="+mn-ea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6F1EAACA-81BB-4D96-991B-7FC73ED7FC64}"/>
              </a:ext>
            </a:extLst>
          </p:cNvPr>
          <p:cNvSpPr>
            <a:spLocks/>
          </p:cNvSpPr>
          <p:nvPr/>
        </p:nvSpPr>
        <p:spPr>
          <a:xfrm>
            <a:off x="6369767" y="4750366"/>
            <a:ext cx="575717" cy="577103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/>
            <a:r>
              <a:rPr lang="en-US" altLang="zh-CN" sz="2000" b="1" dirty="0">
                <a:solidFill>
                  <a:srgbClr val="0B175B"/>
                </a:solidFill>
                <a:latin typeface="+mj-lt"/>
                <a:ea typeface="思源宋体 CN" panose="02020400000000000000" pitchFamily="18" charset="-122"/>
                <a:cs typeface="+mn-ea"/>
              </a:rPr>
              <a:t>04</a:t>
            </a:r>
            <a:endParaRPr lang="zh-CN" altLang="en-US" sz="2000" b="1" dirty="0">
              <a:solidFill>
                <a:srgbClr val="0B175B"/>
              </a:solidFill>
              <a:latin typeface="+mj-lt"/>
              <a:ea typeface="思源宋体 CN" panose="02020400000000000000" pitchFamily="18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2938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5">
            <a:extLst>
              <a:ext uri="{FF2B5EF4-FFF2-40B4-BE49-F238E27FC236}">
                <a16:creationId xmlns:a16="http://schemas.microsoft.com/office/drawing/2014/main" id="{64B50C58-8DF1-4676-B45D-5D0B51386EE7}"/>
              </a:ext>
            </a:extLst>
          </p:cNvPr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H="1" flipV="1">
            <a:off x="6096000" y="3673932"/>
            <a:ext cx="0" cy="993775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600" dirty="0">
              <a:solidFill>
                <a:prstClr val="black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1" name="直接连接符 4">
            <a:extLst>
              <a:ext uri="{FF2B5EF4-FFF2-40B4-BE49-F238E27FC236}">
                <a16:creationId xmlns:a16="http://schemas.microsoft.com/office/drawing/2014/main" id="{CC892165-C7EE-48F9-9178-BC31B3EF8EF5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H="1" flipV="1">
            <a:off x="7610381" y="5185042"/>
            <a:ext cx="1257300" cy="0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defRPr/>
            </a:pPr>
            <a:endParaRPr lang="zh-CN" altLang="en-US" sz="1600" dirty="0">
              <a:solidFill>
                <a:prstClr val="black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7" name="直接连接符 3">
            <a:extLst>
              <a:ext uri="{FF2B5EF4-FFF2-40B4-BE49-F238E27FC236}">
                <a16:creationId xmlns:a16="http://schemas.microsoft.com/office/drawing/2014/main" id="{1B3017CE-AF1B-4AAA-82FB-4E4EAAE8987C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 flipV="1">
            <a:off x="4486370" y="3961722"/>
            <a:ext cx="927100" cy="792163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600" dirty="0">
              <a:solidFill>
                <a:prstClr val="black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9" name="直接连接符 2">
            <a:extLst>
              <a:ext uri="{FF2B5EF4-FFF2-40B4-BE49-F238E27FC236}">
                <a16:creationId xmlns:a16="http://schemas.microsoft.com/office/drawing/2014/main" id="{4ED01DB5-FF80-4076-A6A2-59A63B7FEE04}"/>
              </a:ext>
            </a:extLst>
          </p:cNvPr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rot="10800000" flipV="1">
            <a:off x="6778531" y="3895046"/>
            <a:ext cx="860425" cy="858838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600" dirty="0">
              <a:solidFill>
                <a:prstClr val="black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10" name="直接连接符 1">
            <a:extLst>
              <a:ext uri="{FF2B5EF4-FFF2-40B4-BE49-F238E27FC236}">
                <a16:creationId xmlns:a16="http://schemas.microsoft.com/office/drawing/2014/main" id="{48032D29-FB47-4D14-A5F0-CD42A1BCC874}"/>
              </a:ext>
            </a:extLst>
          </p:cNvPr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3218784" y="5185042"/>
            <a:ext cx="1389063" cy="0"/>
          </a:xfrm>
          <a:prstGeom prst="line">
            <a:avLst/>
          </a:prstGeom>
          <a:noFill/>
          <a:ln w="25400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600" dirty="0">
              <a:solidFill>
                <a:prstClr val="black"/>
              </a:solidFill>
              <a:latin typeface="思源宋体 CN" panose="02020400000000000000" pitchFamily="18" charset="-122"/>
              <a:ea typeface="思源宋体 CN" panose="02020400000000000000" pitchFamily="18" charset="-122"/>
              <a:cs typeface="+mn-ea"/>
              <a:sym typeface="仓耳玄三M W05" panose="02020400000000000000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DAE0CF3-F583-4339-BFC4-231651E5C3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24301" y="335034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请输入章节标题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24FBD3F-9F2C-414E-8415-6042D8BA10EA}"/>
              </a:ext>
            </a:extLst>
          </p:cNvPr>
          <p:cNvGrpSpPr/>
          <p:nvPr/>
        </p:nvGrpSpPr>
        <p:grpSpPr>
          <a:xfrm>
            <a:off x="8569330" y="2701179"/>
            <a:ext cx="807770" cy="802792"/>
            <a:chOff x="7651205" y="3157382"/>
            <a:chExt cx="807770" cy="802792"/>
          </a:xfrm>
        </p:grpSpPr>
        <p:pic>
          <p:nvPicPr>
            <p:cNvPr id="13" name="图片 12" descr="图片包含 游戏机&#10;&#10;描述已自动生成">
              <a:extLst>
                <a:ext uri="{FF2B5EF4-FFF2-40B4-BE49-F238E27FC236}">
                  <a16:creationId xmlns:a16="http://schemas.microsoft.com/office/drawing/2014/main" id="{16EDE340-615F-4050-9F79-FD8F6B74F1B1}"/>
                </a:ext>
              </a:extLst>
            </p:cNvPr>
            <p:cNvPicPr>
              <a:picLocks/>
            </p:cNvPicPr>
            <p:nvPr/>
          </p:nvPicPr>
          <p:blipFill>
            <a:blip r:embed="rId1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51205" y="3157382"/>
              <a:ext cx="807770" cy="802792"/>
            </a:xfrm>
            <a:prstGeom prst="rect">
              <a:avLst/>
            </a:prstGeom>
          </p:spPr>
        </p:pic>
        <p:sp>
          <p:nvSpPr>
            <p:cNvPr id="29" name="图形12">
              <a:extLst>
                <a:ext uri="{FF2B5EF4-FFF2-40B4-BE49-F238E27FC236}">
                  <a16:creationId xmlns:a16="http://schemas.microsoft.com/office/drawing/2014/main" id="{EB7AE2F4-C3DC-45AD-965B-1B98A05B90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1955" y="3364582"/>
              <a:ext cx="226269" cy="374650"/>
            </a:xfrm>
            <a:custGeom>
              <a:avLst/>
              <a:gdLst>
                <a:gd name="T0" fmla="*/ 1749 w 2388"/>
                <a:gd name="T1" fmla="*/ 507 h 3960"/>
                <a:gd name="T2" fmla="*/ 1620 w 2388"/>
                <a:gd name="T3" fmla="*/ 0 h 3960"/>
                <a:gd name="T4" fmla="*/ 639 w 2388"/>
                <a:gd name="T5" fmla="*/ 129 h 3960"/>
                <a:gd name="T6" fmla="*/ 542 w 2388"/>
                <a:gd name="T7" fmla="*/ 507 h 3960"/>
                <a:gd name="T8" fmla="*/ 0 w 2388"/>
                <a:gd name="T9" fmla="*/ 2353 h 3960"/>
                <a:gd name="T10" fmla="*/ 639 w 2388"/>
                <a:gd name="T11" fmla="*/ 2895 h 3960"/>
                <a:gd name="T12" fmla="*/ 639 w 2388"/>
                <a:gd name="T13" fmla="*/ 3324 h 3960"/>
                <a:gd name="T14" fmla="*/ 862 w 2388"/>
                <a:gd name="T15" fmla="*/ 3453 h 3960"/>
                <a:gd name="T16" fmla="*/ 852 w 2388"/>
                <a:gd name="T17" fmla="*/ 3831 h 3960"/>
                <a:gd name="T18" fmla="*/ 1110 w 2388"/>
                <a:gd name="T19" fmla="*/ 3831 h 3960"/>
                <a:gd name="T20" fmla="*/ 1194 w 2388"/>
                <a:gd name="T21" fmla="*/ 3453 h 3960"/>
                <a:gd name="T22" fmla="*/ 1278 w 2388"/>
                <a:gd name="T23" fmla="*/ 3831 h 3960"/>
                <a:gd name="T24" fmla="*/ 1536 w 2388"/>
                <a:gd name="T25" fmla="*/ 3831 h 3960"/>
                <a:gd name="T26" fmla="*/ 1526 w 2388"/>
                <a:gd name="T27" fmla="*/ 3453 h 3960"/>
                <a:gd name="T28" fmla="*/ 1749 w 2388"/>
                <a:gd name="T29" fmla="*/ 3324 h 3960"/>
                <a:gd name="T30" fmla="*/ 1749 w 2388"/>
                <a:gd name="T31" fmla="*/ 2895 h 3960"/>
                <a:gd name="T32" fmla="*/ 2388 w 2388"/>
                <a:gd name="T33" fmla="*/ 2353 h 3960"/>
                <a:gd name="T34" fmla="*/ 1846 w 2388"/>
                <a:gd name="T35" fmla="*/ 507 h 3960"/>
                <a:gd name="T36" fmla="*/ 1491 w 2388"/>
                <a:gd name="T37" fmla="*/ 2353 h 3960"/>
                <a:gd name="T38" fmla="*/ 1181 w 2388"/>
                <a:gd name="T39" fmla="*/ 2637 h 3960"/>
                <a:gd name="T40" fmla="*/ 897 w 2388"/>
                <a:gd name="T41" fmla="*/ 1049 h 3960"/>
                <a:gd name="T42" fmla="*/ 1207 w 2388"/>
                <a:gd name="T43" fmla="*/ 765 h 3960"/>
                <a:gd name="T44" fmla="*/ 897 w 2388"/>
                <a:gd name="T45" fmla="*/ 258 h 3960"/>
                <a:gd name="T46" fmla="*/ 1491 w 2388"/>
                <a:gd name="T47" fmla="*/ 426 h 3960"/>
                <a:gd name="T48" fmla="*/ 897 w 2388"/>
                <a:gd name="T49" fmla="*/ 258 h 3960"/>
                <a:gd name="T50" fmla="*/ 258 w 2388"/>
                <a:gd name="T51" fmla="*/ 1049 h 3960"/>
                <a:gd name="T52" fmla="*/ 719 w 2388"/>
                <a:gd name="T53" fmla="*/ 765 h 3960"/>
                <a:gd name="T54" fmla="*/ 639 w 2388"/>
                <a:gd name="T55" fmla="*/ 2353 h 3960"/>
                <a:gd name="T56" fmla="*/ 542 w 2388"/>
                <a:gd name="T57" fmla="*/ 2637 h 3960"/>
                <a:gd name="T58" fmla="*/ 1491 w 2388"/>
                <a:gd name="T59" fmla="*/ 3027 h 3960"/>
                <a:gd name="T60" fmla="*/ 897 w 2388"/>
                <a:gd name="T61" fmla="*/ 3195 h 3960"/>
                <a:gd name="T62" fmla="*/ 1491 w 2388"/>
                <a:gd name="T63" fmla="*/ 3027 h 3960"/>
                <a:gd name="T64" fmla="*/ 1846 w 2388"/>
                <a:gd name="T65" fmla="*/ 2637 h 3960"/>
                <a:gd name="T66" fmla="*/ 1749 w 2388"/>
                <a:gd name="T67" fmla="*/ 2353 h 3960"/>
                <a:gd name="T68" fmla="*/ 1669 w 2388"/>
                <a:gd name="T69" fmla="*/ 765 h 3960"/>
                <a:gd name="T70" fmla="*/ 2130 w 2388"/>
                <a:gd name="T71" fmla="*/ 1049 h 3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88" h="3960">
                  <a:moveTo>
                    <a:pt x="1846" y="507"/>
                  </a:moveTo>
                  <a:lnTo>
                    <a:pt x="1749" y="507"/>
                  </a:lnTo>
                  <a:lnTo>
                    <a:pt x="1749" y="129"/>
                  </a:lnTo>
                  <a:cubicBezTo>
                    <a:pt x="1749" y="58"/>
                    <a:pt x="1691" y="0"/>
                    <a:pt x="1620" y="0"/>
                  </a:cubicBezTo>
                  <a:lnTo>
                    <a:pt x="768" y="0"/>
                  </a:lnTo>
                  <a:cubicBezTo>
                    <a:pt x="697" y="0"/>
                    <a:pt x="639" y="58"/>
                    <a:pt x="639" y="129"/>
                  </a:cubicBezTo>
                  <a:lnTo>
                    <a:pt x="639" y="507"/>
                  </a:lnTo>
                  <a:lnTo>
                    <a:pt x="542" y="507"/>
                  </a:lnTo>
                  <a:cubicBezTo>
                    <a:pt x="243" y="507"/>
                    <a:pt x="0" y="750"/>
                    <a:pt x="0" y="1049"/>
                  </a:cubicBezTo>
                  <a:lnTo>
                    <a:pt x="0" y="2353"/>
                  </a:lnTo>
                  <a:cubicBezTo>
                    <a:pt x="0" y="2652"/>
                    <a:pt x="243" y="2895"/>
                    <a:pt x="542" y="2895"/>
                  </a:cubicBezTo>
                  <a:lnTo>
                    <a:pt x="639" y="2895"/>
                  </a:lnTo>
                  <a:cubicBezTo>
                    <a:pt x="639" y="2896"/>
                    <a:pt x="639" y="2897"/>
                    <a:pt x="639" y="2898"/>
                  </a:cubicBezTo>
                  <a:lnTo>
                    <a:pt x="639" y="3324"/>
                  </a:lnTo>
                  <a:cubicBezTo>
                    <a:pt x="639" y="3395"/>
                    <a:pt x="697" y="3453"/>
                    <a:pt x="768" y="3453"/>
                  </a:cubicBezTo>
                  <a:lnTo>
                    <a:pt x="862" y="3453"/>
                  </a:lnTo>
                  <a:cubicBezTo>
                    <a:pt x="856" y="3480"/>
                    <a:pt x="852" y="3508"/>
                    <a:pt x="852" y="3537"/>
                  </a:cubicBezTo>
                  <a:lnTo>
                    <a:pt x="852" y="3831"/>
                  </a:lnTo>
                  <a:cubicBezTo>
                    <a:pt x="852" y="3902"/>
                    <a:pt x="910" y="3960"/>
                    <a:pt x="981" y="3960"/>
                  </a:cubicBezTo>
                  <a:cubicBezTo>
                    <a:pt x="1052" y="3960"/>
                    <a:pt x="1110" y="3902"/>
                    <a:pt x="1110" y="3831"/>
                  </a:cubicBezTo>
                  <a:lnTo>
                    <a:pt x="1110" y="3537"/>
                  </a:lnTo>
                  <a:cubicBezTo>
                    <a:pt x="1110" y="3491"/>
                    <a:pt x="1148" y="3453"/>
                    <a:pt x="1194" y="3453"/>
                  </a:cubicBezTo>
                  <a:cubicBezTo>
                    <a:pt x="1240" y="3453"/>
                    <a:pt x="1278" y="3491"/>
                    <a:pt x="1278" y="3537"/>
                  </a:cubicBezTo>
                  <a:lnTo>
                    <a:pt x="1278" y="3831"/>
                  </a:lnTo>
                  <a:cubicBezTo>
                    <a:pt x="1278" y="3902"/>
                    <a:pt x="1336" y="3960"/>
                    <a:pt x="1407" y="3960"/>
                  </a:cubicBezTo>
                  <a:cubicBezTo>
                    <a:pt x="1478" y="3960"/>
                    <a:pt x="1536" y="3902"/>
                    <a:pt x="1536" y="3831"/>
                  </a:cubicBezTo>
                  <a:lnTo>
                    <a:pt x="1536" y="3537"/>
                  </a:lnTo>
                  <a:cubicBezTo>
                    <a:pt x="1536" y="3508"/>
                    <a:pt x="1532" y="3480"/>
                    <a:pt x="1526" y="3453"/>
                  </a:cubicBezTo>
                  <a:lnTo>
                    <a:pt x="1620" y="3453"/>
                  </a:lnTo>
                  <a:cubicBezTo>
                    <a:pt x="1691" y="3453"/>
                    <a:pt x="1749" y="3395"/>
                    <a:pt x="1749" y="3324"/>
                  </a:cubicBezTo>
                  <a:lnTo>
                    <a:pt x="1749" y="2898"/>
                  </a:lnTo>
                  <a:cubicBezTo>
                    <a:pt x="1749" y="2897"/>
                    <a:pt x="1749" y="2896"/>
                    <a:pt x="1749" y="2895"/>
                  </a:cubicBezTo>
                  <a:lnTo>
                    <a:pt x="1846" y="2895"/>
                  </a:lnTo>
                  <a:cubicBezTo>
                    <a:pt x="2145" y="2895"/>
                    <a:pt x="2388" y="2652"/>
                    <a:pt x="2388" y="2353"/>
                  </a:cubicBezTo>
                  <a:lnTo>
                    <a:pt x="2388" y="1049"/>
                  </a:lnTo>
                  <a:cubicBezTo>
                    <a:pt x="2388" y="750"/>
                    <a:pt x="2145" y="507"/>
                    <a:pt x="1846" y="507"/>
                  </a:cubicBezTo>
                  <a:close/>
                  <a:moveTo>
                    <a:pt x="1491" y="1049"/>
                  </a:moveTo>
                  <a:lnTo>
                    <a:pt x="1491" y="2353"/>
                  </a:lnTo>
                  <a:cubicBezTo>
                    <a:pt x="1491" y="2509"/>
                    <a:pt x="1364" y="2637"/>
                    <a:pt x="1207" y="2637"/>
                  </a:cubicBezTo>
                  <a:lnTo>
                    <a:pt x="1181" y="2637"/>
                  </a:lnTo>
                  <a:cubicBezTo>
                    <a:pt x="1024" y="2637"/>
                    <a:pt x="897" y="2509"/>
                    <a:pt x="897" y="2353"/>
                  </a:cubicBezTo>
                  <a:lnTo>
                    <a:pt x="897" y="1049"/>
                  </a:lnTo>
                  <a:cubicBezTo>
                    <a:pt x="897" y="892"/>
                    <a:pt x="1024" y="765"/>
                    <a:pt x="1181" y="765"/>
                  </a:cubicBezTo>
                  <a:lnTo>
                    <a:pt x="1207" y="765"/>
                  </a:lnTo>
                  <a:cubicBezTo>
                    <a:pt x="1364" y="765"/>
                    <a:pt x="1491" y="892"/>
                    <a:pt x="1491" y="1049"/>
                  </a:cubicBezTo>
                  <a:close/>
                  <a:moveTo>
                    <a:pt x="897" y="258"/>
                  </a:moveTo>
                  <a:lnTo>
                    <a:pt x="1491" y="258"/>
                  </a:lnTo>
                  <a:lnTo>
                    <a:pt x="1491" y="426"/>
                  </a:lnTo>
                  <a:lnTo>
                    <a:pt x="897" y="426"/>
                  </a:lnTo>
                  <a:lnTo>
                    <a:pt x="897" y="258"/>
                  </a:lnTo>
                  <a:close/>
                  <a:moveTo>
                    <a:pt x="258" y="2353"/>
                  </a:moveTo>
                  <a:lnTo>
                    <a:pt x="258" y="1049"/>
                  </a:lnTo>
                  <a:cubicBezTo>
                    <a:pt x="258" y="892"/>
                    <a:pt x="385" y="765"/>
                    <a:pt x="542" y="765"/>
                  </a:cubicBezTo>
                  <a:lnTo>
                    <a:pt x="719" y="765"/>
                  </a:lnTo>
                  <a:cubicBezTo>
                    <a:pt x="668" y="848"/>
                    <a:pt x="639" y="945"/>
                    <a:pt x="639" y="1049"/>
                  </a:cubicBezTo>
                  <a:lnTo>
                    <a:pt x="639" y="2353"/>
                  </a:lnTo>
                  <a:cubicBezTo>
                    <a:pt x="639" y="2457"/>
                    <a:pt x="668" y="2554"/>
                    <a:pt x="719" y="2637"/>
                  </a:cubicBezTo>
                  <a:lnTo>
                    <a:pt x="542" y="2637"/>
                  </a:lnTo>
                  <a:cubicBezTo>
                    <a:pt x="385" y="2637"/>
                    <a:pt x="258" y="2509"/>
                    <a:pt x="258" y="2353"/>
                  </a:cubicBezTo>
                  <a:close/>
                  <a:moveTo>
                    <a:pt x="1491" y="3027"/>
                  </a:moveTo>
                  <a:lnTo>
                    <a:pt x="1491" y="3195"/>
                  </a:lnTo>
                  <a:lnTo>
                    <a:pt x="897" y="3195"/>
                  </a:lnTo>
                  <a:lnTo>
                    <a:pt x="897" y="3027"/>
                  </a:lnTo>
                  <a:lnTo>
                    <a:pt x="1491" y="3027"/>
                  </a:lnTo>
                  <a:close/>
                  <a:moveTo>
                    <a:pt x="2130" y="2353"/>
                  </a:moveTo>
                  <a:cubicBezTo>
                    <a:pt x="2130" y="2509"/>
                    <a:pt x="2003" y="2637"/>
                    <a:pt x="1846" y="2637"/>
                  </a:cubicBezTo>
                  <a:lnTo>
                    <a:pt x="1669" y="2637"/>
                  </a:lnTo>
                  <a:cubicBezTo>
                    <a:pt x="1720" y="2554"/>
                    <a:pt x="1749" y="2457"/>
                    <a:pt x="1749" y="2353"/>
                  </a:cubicBezTo>
                  <a:lnTo>
                    <a:pt x="1749" y="1049"/>
                  </a:lnTo>
                  <a:cubicBezTo>
                    <a:pt x="1749" y="945"/>
                    <a:pt x="1720" y="848"/>
                    <a:pt x="1669" y="765"/>
                  </a:cubicBezTo>
                  <a:lnTo>
                    <a:pt x="1846" y="765"/>
                  </a:lnTo>
                  <a:cubicBezTo>
                    <a:pt x="2003" y="765"/>
                    <a:pt x="2130" y="892"/>
                    <a:pt x="2130" y="1049"/>
                  </a:cubicBezTo>
                  <a:lnTo>
                    <a:pt x="2130" y="235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/>
              <a:endParaRPr lang="zh-CN" altLang="en-US" sz="1600" dirty="0">
                <a:solidFill>
                  <a:prstClr val="black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+mn-ea"/>
                <a:sym typeface="仓耳玄三M W05" panose="02020400000000000000" pitchFamily="18" charset="-122"/>
              </a:endParaRPr>
            </a:p>
          </p:txBody>
        </p:sp>
      </p:grpSp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id="{13A41629-BBF3-4CC8-83C7-CB22BD4F15BD}"/>
              </a:ext>
            </a:extLst>
          </p:cNvPr>
          <p:cNvPicPr>
            <a:picLocks/>
          </p:cNvPicPr>
          <p:nvPr/>
        </p:nvPicPr>
        <p:blipFill>
          <a:blip r:embed="rId1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762" b="94448" l="5168" r="95866">
                        <a14:foregroundMark x1="34044" y1="19341" x2="16925" y2="31666"/>
                        <a14:foregroundMark x1="16925" y1="31666" x2="18282" y2="69616"/>
                        <a14:foregroundMark x1="18282" y1="69616" x2="26744" y2="84686"/>
                        <a14:foregroundMark x1="26744" y1="84686" x2="44509" y2="90177"/>
                        <a14:foregroundMark x1="44509" y1="90177" x2="66537" y2="89994"/>
                        <a14:foregroundMark x1="66537" y1="89994" x2="82687" y2="77974"/>
                        <a14:foregroundMark x1="82687" y1="77974" x2="90827" y2="60403"/>
                        <a14:foregroundMark x1="90827" y1="60403" x2="91473" y2="42953"/>
                        <a14:foregroundMark x1="91473" y1="42953" x2="82300" y2="27517"/>
                        <a14:foregroundMark x1="82300" y1="27517" x2="60917" y2="18792"/>
                        <a14:foregroundMark x1="60917" y1="18792" x2="42700" y2="16351"/>
                        <a14:foregroundMark x1="42700" y1="16351" x2="21512" y2="19402"/>
                        <a14:foregroundMark x1="21512" y1="19402" x2="12403" y2="35631"/>
                        <a14:foregroundMark x1="12403" y1="35631" x2="9367" y2="54057"/>
                        <a14:foregroundMark x1="9367" y1="54057" x2="15956" y2="75778"/>
                        <a14:foregroundMark x1="42700" y1="12081" x2="64535" y2="14582"/>
                        <a14:foregroundMark x1="64535" y1="14582" x2="79199" y2="21965"/>
                        <a14:foregroundMark x1="41344" y1="12081" x2="23320" y2="17023"/>
                        <a14:foregroundMark x1="23320" y1="17023" x2="3811" y2="48322"/>
                        <a14:foregroundMark x1="3811" y1="48322" x2="8204" y2="66443"/>
                        <a14:foregroundMark x1="8204" y1="66443" x2="17700" y2="81757"/>
                        <a14:foregroundMark x1="17700" y1="81757" x2="53295" y2="94448"/>
                        <a14:foregroundMark x1="53295" y1="94448" x2="61499" y2="94448"/>
                        <a14:foregroundMark x1="94121" y1="41611" x2="95866" y2="58999"/>
                        <a14:foregroundMark x1="95866" y1="58999" x2="94509" y2="65894"/>
                        <a14:foregroundMark x1="5556" y1="41306" x2="5168" y2="59365"/>
                        <a14:foregroundMark x1="5168" y1="59365" x2="6202" y2="62965"/>
                        <a14:foregroundMark x1="39922" y1="10433" x2="58721" y2="11409"/>
                        <a14:foregroundMark x1="45478" y1="10799" x2="59755" y2="11409"/>
                        <a14:backgroundMark x1="64922" y1="67541" x2="68798" y2="691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0498" y="4783646"/>
            <a:ext cx="807770" cy="802792"/>
          </a:xfrm>
          <a:prstGeom prst="rect">
            <a:avLst/>
          </a:prstGeom>
        </p:spPr>
      </p:pic>
      <p:grpSp>
        <p:nvGrpSpPr>
          <p:cNvPr id="69" name="组合 68">
            <a:extLst>
              <a:ext uri="{FF2B5EF4-FFF2-40B4-BE49-F238E27FC236}">
                <a16:creationId xmlns:a16="http://schemas.microsoft.com/office/drawing/2014/main" id="{0A69FBDB-889F-416D-841D-8FAC15876405}"/>
              </a:ext>
            </a:extLst>
          </p:cNvPr>
          <p:cNvGrpSpPr/>
          <p:nvPr/>
        </p:nvGrpSpPr>
        <p:grpSpPr>
          <a:xfrm>
            <a:off x="5692115" y="1928543"/>
            <a:ext cx="807770" cy="802792"/>
            <a:chOff x="5692115" y="2175284"/>
            <a:chExt cx="807770" cy="802792"/>
          </a:xfrm>
        </p:grpSpPr>
        <p:pic>
          <p:nvPicPr>
            <p:cNvPr id="14" name="图片 13" descr="图片包含 游戏机&#10;&#10;描述已自动生成">
              <a:extLst>
                <a:ext uri="{FF2B5EF4-FFF2-40B4-BE49-F238E27FC236}">
                  <a16:creationId xmlns:a16="http://schemas.microsoft.com/office/drawing/2014/main" id="{DC443597-D76A-4E32-9F83-9618D1C3C853}"/>
                </a:ext>
              </a:extLst>
            </p:cNvPr>
            <p:cNvPicPr>
              <a:picLocks/>
            </p:cNvPicPr>
            <p:nvPr/>
          </p:nvPicPr>
          <p:blipFill>
            <a:blip r:embed="rId1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92115" y="2175284"/>
              <a:ext cx="807770" cy="802792"/>
            </a:xfrm>
            <a:prstGeom prst="rect">
              <a:avLst/>
            </a:prstGeom>
          </p:spPr>
        </p:pic>
        <p:pic>
          <p:nvPicPr>
            <p:cNvPr id="40" name="图形 39">
              <a:extLst>
                <a:ext uri="{FF2B5EF4-FFF2-40B4-BE49-F238E27FC236}">
                  <a16:creationId xmlns:a16="http://schemas.microsoft.com/office/drawing/2014/main" id="{1C51A9E3-AB2E-43A7-BB2F-22B976BEC4F1}"/>
                </a:ext>
              </a:extLst>
            </p:cNvPr>
            <p:cNvPicPr>
              <a:picLocks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859839" y="2396350"/>
              <a:ext cx="472323" cy="360660"/>
            </a:xfrm>
            <a:prstGeom prst="rect">
              <a:avLst/>
            </a:prstGeom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D32F414-7888-481E-8526-0BB0B534C009}"/>
              </a:ext>
            </a:extLst>
          </p:cNvPr>
          <p:cNvGrpSpPr/>
          <p:nvPr/>
        </p:nvGrpSpPr>
        <p:grpSpPr>
          <a:xfrm>
            <a:off x="2664309" y="2701179"/>
            <a:ext cx="807770" cy="802792"/>
            <a:chOff x="3412299" y="3233177"/>
            <a:chExt cx="807770" cy="802792"/>
          </a:xfrm>
        </p:grpSpPr>
        <p:pic>
          <p:nvPicPr>
            <p:cNvPr id="15" name="图片 14" descr="图片包含 游戏机&#10;&#10;描述已自动生成">
              <a:extLst>
                <a:ext uri="{FF2B5EF4-FFF2-40B4-BE49-F238E27FC236}">
                  <a16:creationId xmlns:a16="http://schemas.microsoft.com/office/drawing/2014/main" id="{F8894CE5-F2B3-453B-A4BE-9E1DE169074C}"/>
                </a:ext>
              </a:extLst>
            </p:cNvPr>
            <p:cNvPicPr>
              <a:picLocks/>
            </p:cNvPicPr>
            <p:nvPr/>
          </p:nvPicPr>
          <p:blipFill>
            <a:blip r:embed="rId1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12299" y="3233177"/>
              <a:ext cx="807770" cy="802792"/>
            </a:xfrm>
            <a:prstGeom prst="rect">
              <a:avLst/>
            </a:prstGeom>
          </p:spPr>
        </p:pic>
        <p:pic>
          <p:nvPicPr>
            <p:cNvPr id="42" name="图形 41">
              <a:extLst>
                <a:ext uri="{FF2B5EF4-FFF2-40B4-BE49-F238E27FC236}">
                  <a16:creationId xmlns:a16="http://schemas.microsoft.com/office/drawing/2014/main" id="{BCA6024F-0613-4F0F-9A57-67435849FEC7}"/>
                </a:ext>
              </a:extLst>
            </p:cNvPr>
            <p:cNvPicPr>
              <a:picLocks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3613969" y="3461009"/>
              <a:ext cx="404430" cy="347128"/>
            </a:xfrm>
            <a:prstGeom prst="rect">
              <a:avLst/>
            </a:prstGeom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D0E01AC-614E-4AA9-9ED8-B22B5E619A06}"/>
              </a:ext>
            </a:extLst>
          </p:cNvPr>
          <p:cNvGrpSpPr/>
          <p:nvPr/>
        </p:nvGrpSpPr>
        <p:grpSpPr>
          <a:xfrm>
            <a:off x="2072945" y="4783646"/>
            <a:ext cx="807770" cy="802792"/>
            <a:chOff x="2106330" y="5030387"/>
            <a:chExt cx="807770" cy="802792"/>
          </a:xfrm>
        </p:grpSpPr>
        <p:pic>
          <p:nvPicPr>
            <p:cNvPr id="16" name="图片 15" descr="图片包含 游戏机&#10;&#10;描述已自动生成">
              <a:extLst>
                <a:ext uri="{FF2B5EF4-FFF2-40B4-BE49-F238E27FC236}">
                  <a16:creationId xmlns:a16="http://schemas.microsoft.com/office/drawing/2014/main" id="{90A6AA22-F4E2-45C9-9ACE-F82BCD146C82}"/>
                </a:ext>
              </a:extLst>
            </p:cNvPr>
            <p:cNvPicPr>
              <a:picLocks/>
            </p:cNvPicPr>
            <p:nvPr/>
          </p:nvPicPr>
          <p:blipFill>
            <a:blip r:embed="rId1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06330" y="5030387"/>
              <a:ext cx="807770" cy="802792"/>
            </a:xfrm>
            <a:prstGeom prst="rect">
              <a:avLst/>
            </a:prstGeom>
          </p:spPr>
        </p:pic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id="{E6AE73E9-E254-4EC2-8E84-EAF25346E12F}"/>
                </a:ext>
              </a:extLst>
            </p:cNvPr>
            <p:cNvPicPr>
              <a:picLocks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2363411" y="5280880"/>
              <a:ext cx="293608" cy="301806"/>
            </a:xfrm>
            <a:prstGeom prst="rect">
              <a:avLst/>
            </a:prstGeom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2" name="图形 51">
            <a:extLst>
              <a:ext uri="{FF2B5EF4-FFF2-40B4-BE49-F238E27FC236}">
                <a16:creationId xmlns:a16="http://schemas.microsoft.com/office/drawing/2014/main" id="{F2F77B01-79CD-4499-BD0E-90063B307D25}"/>
              </a:ext>
            </a:extLst>
          </p:cNvPr>
          <p:cNvPicPr>
            <a:picLocks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454174" y="4957285"/>
            <a:ext cx="340420" cy="462198"/>
          </a:xfrm>
          <a:prstGeom prst="rect">
            <a:avLst/>
          </a:prstGeom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4D11F8B3-87C1-4076-8AE2-355A201A6DB9}"/>
              </a:ext>
            </a:extLst>
          </p:cNvPr>
          <p:cNvGrpSpPr/>
          <p:nvPr/>
        </p:nvGrpSpPr>
        <p:grpSpPr>
          <a:xfrm>
            <a:off x="3733025" y="4212547"/>
            <a:ext cx="4725950" cy="5003769"/>
            <a:chOff x="1842906" y="1830775"/>
            <a:chExt cx="3018977" cy="3196450"/>
          </a:xfrm>
        </p:grpSpPr>
        <p:pic>
          <p:nvPicPr>
            <p:cNvPr id="4" name="图片 3" descr="图片包含 游戏机&#10;&#10;描述已自动生成">
              <a:extLst>
                <a:ext uri="{FF2B5EF4-FFF2-40B4-BE49-F238E27FC236}">
                  <a16:creationId xmlns:a16="http://schemas.microsoft.com/office/drawing/2014/main" id="{84FDC9C4-D006-49BD-8C3F-92E7FA4E8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42906" y="1830775"/>
              <a:ext cx="3018977" cy="3196450"/>
            </a:xfrm>
            <a:prstGeom prst="rect">
              <a:avLst/>
            </a:prstGeom>
          </p:spPr>
        </p:pic>
        <p:pic>
          <p:nvPicPr>
            <p:cNvPr id="5" name="图片 4" descr="图片包含 游戏机, 窗户&#10;&#10;描述已自动生成">
              <a:extLst>
                <a:ext uri="{FF2B5EF4-FFF2-40B4-BE49-F238E27FC236}">
                  <a16:creationId xmlns:a16="http://schemas.microsoft.com/office/drawing/2014/main" id="{0E53B555-25F2-4857-B9FB-17179EF63A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13919" y="2502923"/>
              <a:ext cx="1575065" cy="1852155"/>
            </a:xfrm>
            <a:prstGeom prst="rect">
              <a:avLst/>
            </a:prstGeom>
            <a:effectLst>
              <a:outerShdw blurRad="50800" dist="12700" dir="5400000" algn="ctr" rotWithShape="0">
                <a:srgbClr val="000000">
                  <a:alpha val="40000"/>
                </a:srgbClr>
              </a:outerShdw>
            </a:effectLst>
          </p:spPr>
        </p:pic>
      </p:grpSp>
      <p:sp>
        <p:nvSpPr>
          <p:cNvPr id="58" name="文本框5">
            <a:extLst>
              <a:ext uri="{FF2B5EF4-FFF2-40B4-BE49-F238E27FC236}">
                <a16:creationId xmlns:a16="http://schemas.microsoft.com/office/drawing/2014/main" id="{D51F3660-CB9E-4638-9439-32DCF72CDAB9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41151" y="5586438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59" name="文本框4">
            <a:extLst>
              <a:ext uri="{FF2B5EF4-FFF2-40B4-BE49-F238E27FC236}">
                <a16:creationId xmlns:a16="http://schemas.microsoft.com/office/drawing/2014/main" id="{CC20A98D-77EF-4BFE-BB6E-BCE08CFF75CD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588704" y="5635471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60" name="文本框3">
            <a:extLst>
              <a:ext uri="{FF2B5EF4-FFF2-40B4-BE49-F238E27FC236}">
                <a16:creationId xmlns:a16="http://schemas.microsoft.com/office/drawing/2014/main" id="{300B4166-CE9D-42B2-8CF9-DA3C0B4917D9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21167" y="2804596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61" name="文本框2">
            <a:extLst>
              <a:ext uri="{FF2B5EF4-FFF2-40B4-BE49-F238E27FC236}">
                <a16:creationId xmlns:a16="http://schemas.microsoft.com/office/drawing/2014/main" id="{E65F92D2-B5A5-4E3E-A9D6-8A90F4EC6CEE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937536" y="3580908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66" name="文本框1">
            <a:extLst>
              <a:ext uri="{FF2B5EF4-FFF2-40B4-BE49-F238E27FC236}">
                <a16:creationId xmlns:a16="http://schemas.microsoft.com/office/drawing/2014/main" id="{0B636F19-F645-43D8-B053-2ABA797A081B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032515" y="3580908"/>
            <a:ext cx="2071359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</p:spTree>
    <p:extLst>
      <p:ext uri="{BB962C8B-B14F-4D97-AF65-F5344CB8AC3E}">
        <p14:creationId xmlns:p14="http://schemas.microsoft.com/office/powerpoint/2010/main" val="375926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C74E31-3352-4DB8-B646-117DAF013757}"/>
              </a:ext>
            </a:extLst>
          </p:cNvPr>
          <p:cNvSpPr txBox="1"/>
          <p:nvPr/>
        </p:nvSpPr>
        <p:spPr>
          <a:xfrm>
            <a:off x="5314950" y="2503577"/>
            <a:ext cx="1562100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latin typeface="+mj-ea"/>
                <a:ea typeface="+mj-ea"/>
              </a:rPr>
              <a:t>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8C349A-DC42-49B1-A173-90BBE7D2A4F3}"/>
              </a:ext>
            </a:extLst>
          </p:cNvPr>
          <p:cNvSpPr txBox="1"/>
          <p:nvPr/>
        </p:nvSpPr>
        <p:spPr>
          <a:xfrm>
            <a:off x="4743450" y="4413250"/>
            <a:ext cx="27051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6" name="矩形 5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>
            <a:extLst>
              <a:ext uri="{FF2B5EF4-FFF2-40B4-BE49-F238E27FC236}">
                <a16:creationId xmlns:a16="http://schemas.microsoft.com/office/drawing/2014/main" id="{E2500E30-84DC-43FA-B5F2-D60675911C1A}"/>
              </a:ext>
            </a:extLst>
          </p:cNvPr>
          <p:cNvSpPr/>
          <p:nvPr/>
        </p:nvSpPr>
        <p:spPr>
          <a:xfrm>
            <a:off x="3257731" y="5009887"/>
            <a:ext cx="6559369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23538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C48643F-835C-40ED-B1A2-27B2A3C569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24301" y="333375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请输入章节标题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EDF41D7-DA79-4BAC-9E4A-6B57234149F5}"/>
              </a:ext>
            </a:extLst>
          </p:cNvPr>
          <p:cNvSpPr/>
          <p:nvPr/>
        </p:nvSpPr>
        <p:spPr>
          <a:xfrm>
            <a:off x="3028633" y="-993775"/>
            <a:ext cx="1866900" cy="828675"/>
          </a:xfrm>
          <a:prstGeom prst="rect">
            <a:avLst/>
          </a:prstGeom>
          <a:solidFill>
            <a:srgbClr val="3F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#3F65A9</a:t>
            </a:r>
            <a:endParaRPr lang="zh-CN" altLang="en-US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6464AC97-81BD-4041-B65B-8F587395D6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0400852"/>
              </p:ext>
            </p:extLst>
          </p:nvPr>
        </p:nvGraphicFramePr>
        <p:xfrm>
          <a:off x="867649" y="1654327"/>
          <a:ext cx="3904342" cy="2602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61411443-B321-4DCC-A22A-27411120EF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7091360"/>
              </p:ext>
            </p:extLst>
          </p:nvPr>
        </p:nvGraphicFramePr>
        <p:xfrm>
          <a:off x="4143829" y="1654327"/>
          <a:ext cx="3904342" cy="2602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CD4A6D79-FFD2-4703-8D42-2F4FCFC004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6385768"/>
              </p:ext>
            </p:extLst>
          </p:nvPr>
        </p:nvGraphicFramePr>
        <p:xfrm>
          <a:off x="7420009" y="1654327"/>
          <a:ext cx="3904342" cy="2602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0BE78E33-D1E0-4906-A6D8-D4F5106E935B}"/>
              </a:ext>
            </a:extLst>
          </p:cNvPr>
          <p:cNvSpPr txBox="1"/>
          <p:nvPr/>
        </p:nvSpPr>
        <p:spPr>
          <a:xfrm>
            <a:off x="2508670" y="2771108"/>
            <a:ext cx="6223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accent1"/>
                </a:solidFill>
              </a:rPr>
              <a:t>68%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45E07BE-6C3B-48EB-93DC-9B95D7B26467}"/>
              </a:ext>
            </a:extLst>
          </p:cNvPr>
          <p:cNvSpPr txBox="1"/>
          <p:nvPr/>
        </p:nvSpPr>
        <p:spPr>
          <a:xfrm>
            <a:off x="5784850" y="2771108"/>
            <a:ext cx="6223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accent1"/>
                </a:solidFill>
              </a:rPr>
              <a:t>60%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AD9B2AA-75B0-46D9-B2FF-D29DF0E0F87E}"/>
              </a:ext>
            </a:extLst>
          </p:cNvPr>
          <p:cNvSpPr txBox="1"/>
          <p:nvPr/>
        </p:nvSpPr>
        <p:spPr>
          <a:xfrm>
            <a:off x="9061030" y="2771108"/>
            <a:ext cx="6223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accent1"/>
                </a:solidFill>
              </a:rPr>
              <a:t>81%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6" name="文本框1">
            <a:extLst>
              <a:ext uri="{FF2B5EF4-FFF2-40B4-BE49-F238E27FC236}">
                <a16:creationId xmlns:a16="http://schemas.microsoft.com/office/drawing/2014/main" id="{6189C5E9-BE8C-4697-9EEA-89901448CD3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98462" y="4932212"/>
            <a:ext cx="2642716" cy="66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19" name="标题1">
            <a:extLst>
              <a:ext uri="{FF2B5EF4-FFF2-40B4-BE49-F238E27FC236}">
                <a16:creationId xmlns:a16="http://schemas.microsoft.com/office/drawing/2014/main" id="{82DEF95C-0595-4AE4-A0C4-A1B5A89D752A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19376" y="4352775"/>
            <a:ext cx="18008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rPr>
              <a:t>请在此添加标题</a:t>
            </a:r>
          </a:p>
        </p:txBody>
      </p:sp>
      <p:sp>
        <p:nvSpPr>
          <p:cNvPr id="21" name="标题3">
            <a:extLst>
              <a:ext uri="{FF2B5EF4-FFF2-40B4-BE49-F238E27FC236}">
                <a16:creationId xmlns:a16="http://schemas.microsoft.com/office/drawing/2014/main" id="{55C1D1C3-1B9A-4ED9-A02D-B9B013404256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404119" y="4352775"/>
            <a:ext cx="193612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仓耳玄三M W05" panose="02020400000000000000" pitchFamily="18" charset="-122"/>
              </a:rPr>
              <a:t>请在此添加标题</a:t>
            </a:r>
          </a:p>
        </p:txBody>
      </p:sp>
      <p:sp>
        <p:nvSpPr>
          <p:cNvPr id="20" name="标题2">
            <a:extLst>
              <a:ext uri="{FF2B5EF4-FFF2-40B4-BE49-F238E27FC236}">
                <a16:creationId xmlns:a16="http://schemas.microsoft.com/office/drawing/2014/main" id="{9778750D-CD31-4007-A5D0-74E934C8541C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60321" y="4352775"/>
            <a:ext cx="2071359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ym typeface="仓耳玄三M W05" panose="02020400000000000000" pitchFamily="18" charset="-122"/>
              </a:rPr>
              <a:t>请在此添加标题</a:t>
            </a:r>
          </a:p>
        </p:txBody>
      </p:sp>
      <p:sp>
        <p:nvSpPr>
          <p:cNvPr id="22" name="文本框2">
            <a:extLst>
              <a:ext uri="{FF2B5EF4-FFF2-40B4-BE49-F238E27FC236}">
                <a16:creationId xmlns:a16="http://schemas.microsoft.com/office/drawing/2014/main" id="{0526AAAB-96D0-4105-8F78-D39257B226B4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74642" y="4932212"/>
            <a:ext cx="2642716" cy="66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  <p:sp>
        <p:nvSpPr>
          <p:cNvPr id="23" name="文本框3">
            <a:extLst>
              <a:ext uri="{FF2B5EF4-FFF2-40B4-BE49-F238E27FC236}">
                <a16:creationId xmlns:a16="http://schemas.microsoft.com/office/drawing/2014/main" id="{98BA0E52-F647-4A13-8C51-B9EB81F7577D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050822" y="4932212"/>
            <a:ext cx="2642716" cy="66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</p:txBody>
      </p:sp>
    </p:spTree>
    <p:extLst>
      <p:ext uri="{BB962C8B-B14F-4D97-AF65-F5344CB8AC3E}">
        <p14:creationId xmlns:p14="http://schemas.microsoft.com/office/powerpoint/2010/main" val="14792408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B1F7C055-06AE-4128-AD98-626D47729A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2788705"/>
              </p:ext>
            </p:extLst>
          </p:nvPr>
        </p:nvGraphicFramePr>
        <p:xfrm>
          <a:off x="1138432" y="2690237"/>
          <a:ext cx="8644197" cy="3501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2" name="矩形 51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>
            <a:extLst>
              <a:ext uri="{FF2B5EF4-FFF2-40B4-BE49-F238E27FC236}">
                <a16:creationId xmlns:a16="http://schemas.microsoft.com/office/drawing/2014/main" id="{4CC08375-E9F6-4E03-B196-C989265016A4}"/>
              </a:ext>
            </a:extLst>
          </p:cNvPr>
          <p:cNvSpPr/>
          <p:nvPr/>
        </p:nvSpPr>
        <p:spPr>
          <a:xfrm>
            <a:off x="1298090" y="1647682"/>
            <a:ext cx="9721363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b="1" dirty="0"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天青色等烟雨 而我在等你  炊烟袅袅升起  隔江千万里  在瓶底书刻隶仿前朝的飘逸  就当我为遇见你伏笔</a:t>
            </a:r>
            <a:endParaRPr lang="en-US" altLang="zh-CN" sz="1600" b="1" dirty="0"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600" b="1" dirty="0"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天</a:t>
            </a:r>
            <a:r>
              <a:rPr lang="zh-CN" altLang="en-US" sz="1600" b="1" dirty="0">
                <a:latin typeface="+mn-ea"/>
              </a:rPr>
              <a:t>青色</a:t>
            </a:r>
            <a:r>
              <a:rPr lang="zh-CN" altLang="en-US" sz="1600" b="1" dirty="0"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等烟雨 而我在等你 月色被打捞起 晕开了结局如传世的青花瓷自顾自美丽你眼带笑意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8BA89DE-A00B-4587-B68A-36643FAC63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24301" y="335034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请输入章节标题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B189525-475E-4F60-8A03-7684594EA52E}"/>
              </a:ext>
            </a:extLst>
          </p:cNvPr>
          <p:cNvSpPr/>
          <p:nvPr/>
        </p:nvSpPr>
        <p:spPr>
          <a:xfrm>
            <a:off x="1298090" y="123679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输入你的标题</a:t>
            </a:r>
          </a:p>
        </p:txBody>
      </p:sp>
      <p:pic>
        <p:nvPicPr>
          <p:cNvPr id="5" name="图片 4" descr="蓝色的花瓶&#10;&#10;描述已自动生成">
            <a:extLst>
              <a:ext uri="{FF2B5EF4-FFF2-40B4-BE49-F238E27FC236}">
                <a16:creationId xmlns:a16="http://schemas.microsoft.com/office/drawing/2014/main" id="{62B7EB53-1304-4F29-8567-82988374E1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9829" y="2838611"/>
            <a:ext cx="2020596" cy="335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0381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C74E31-3352-4DB8-B646-117DAF013757}"/>
              </a:ext>
            </a:extLst>
          </p:cNvPr>
          <p:cNvSpPr txBox="1"/>
          <p:nvPr/>
        </p:nvSpPr>
        <p:spPr>
          <a:xfrm>
            <a:off x="5314950" y="2503577"/>
            <a:ext cx="1562100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latin typeface="+mj-ea"/>
                <a:ea typeface="+mj-ea"/>
              </a:rPr>
              <a:t>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8C349A-DC42-49B1-A173-90BBE7D2A4F3}"/>
              </a:ext>
            </a:extLst>
          </p:cNvPr>
          <p:cNvSpPr txBox="1"/>
          <p:nvPr/>
        </p:nvSpPr>
        <p:spPr>
          <a:xfrm>
            <a:off x="4743450" y="4413250"/>
            <a:ext cx="27051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6" name="矩形 5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>
            <a:extLst>
              <a:ext uri="{FF2B5EF4-FFF2-40B4-BE49-F238E27FC236}">
                <a16:creationId xmlns:a16="http://schemas.microsoft.com/office/drawing/2014/main" id="{E2500E30-84DC-43FA-B5F2-D60675911C1A}"/>
              </a:ext>
            </a:extLst>
          </p:cNvPr>
          <p:cNvSpPr/>
          <p:nvPr/>
        </p:nvSpPr>
        <p:spPr>
          <a:xfrm>
            <a:off x="3257731" y="5009887"/>
            <a:ext cx="6559369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48396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6BCCD86-67C1-4A88-ADFD-AA51C91DCE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24301" y="335034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请输入章节标题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065CB4E-0ED7-47B4-9A01-A6AD41665818}"/>
              </a:ext>
            </a:extLst>
          </p:cNvPr>
          <p:cNvGrpSpPr/>
          <p:nvPr/>
        </p:nvGrpSpPr>
        <p:grpSpPr>
          <a:xfrm>
            <a:off x="1108092" y="1903413"/>
            <a:ext cx="6292849" cy="4195233"/>
            <a:chOff x="2032000" y="719666"/>
            <a:chExt cx="8128000" cy="5418667"/>
          </a:xfrm>
        </p:grpSpPr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id="{D6143368-30FC-41B7-98AD-CEC5DB1A22C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23225696"/>
                </p:ext>
              </p:extLst>
            </p:nvPr>
          </p:nvGraphicFramePr>
          <p:xfrm>
            <a:off x="2032000" y="719666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pic>
          <p:nvPicPr>
            <p:cNvPr id="7" name="图片 6" descr="图片包含 游戏机, 花&#10;&#10;描述已自动生成">
              <a:extLst>
                <a:ext uri="{FF2B5EF4-FFF2-40B4-BE49-F238E27FC236}">
                  <a16:creationId xmlns:a16="http://schemas.microsoft.com/office/drawing/2014/main" id="{3C02722C-323B-4342-B8CC-D9C8A6A0F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60356" y="1713456"/>
              <a:ext cx="296554" cy="254553"/>
            </a:xfrm>
            <a:prstGeom prst="rect">
              <a:avLst/>
            </a:prstGeom>
          </p:spPr>
        </p:pic>
        <p:pic>
          <p:nvPicPr>
            <p:cNvPr id="8" name="图片 7" descr="图片包含 游戏机, 花&#10;&#10;描述已自动生成">
              <a:extLst>
                <a:ext uri="{FF2B5EF4-FFF2-40B4-BE49-F238E27FC236}">
                  <a16:creationId xmlns:a16="http://schemas.microsoft.com/office/drawing/2014/main" id="{20C76643-07E0-4D03-81FB-67F3E17F7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61566" y="2570841"/>
              <a:ext cx="296554" cy="254553"/>
            </a:xfrm>
            <a:prstGeom prst="rect">
              <a:avLst/>
            </a:prstGeom>
          </p:spPr>
        </p:pic>
        <p:pic>
          <p:nvPicPr>
            <p:cNvPr id="9" name="图片 8" descr="图片包含 游戏机, 花&#10;&#10;描述已自动生成">
              <a:extLst>
                <a:ext uri="{FF2B5EF4-FFF2-40B4-BE49-F238E27FC236}">
                  <a16:creationId xmlns:a16="http://schemas.microsoft.com/office/drawing/2014/main" id="{9402B1BD-5108-4BC2-969A-71479C08B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86422" y="3415530"/>
              <a:ext cx="296554" cy="254553"/>
            </a:xfrm>
            <a:prstGeom prst="rect">
              <a:avLst/>
            </a:prstGeom>
          </p:spPr>
        </p:pic>
        <p:pic>
          <p:nvPicPr>
            <p:cNvPr id="10" name="图片 9" descr="图片包含 游戏机, 花&#10;&#10;描述已自动生成">
              <a:extLst>
                <a:ext uri="{FF2B5EF4-FFF2-40B4-BE49-F238E27FC236}">
                  <a16:creationId xmlns:a16="http://schemas.microsoft.com/office/drawing/2014/main" id="{7DEFEAFB-AC5D-4013-B9AC-04A739F96E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84692" y="1805873"/>
              <a:ext cx="296554" cy="254553"/>
            </a:xfrm>
            <a:prstGeom prst="rect">
              <a:avLst/>
            </a:prstGeom>
          </p:spPr>
        </p:pic>
        <p:pic>
          <p:nvPicPr>
            <p:cNvPr id="11" name="图片 10" descr="图片包含 游戏机, 花&#10;&#10;描述已自动生成">
              <a:extLst>
                <a:ext uri="{FF2B5EF4-FFF2-40B4-BE49-F238E27FC236}">
                  <a16:creationId xmlns:a16="http://schemas.microsoft.com/office/drawing/2014/main" id="{270CA2F7-4403-4781-ADBD-D12DDF32C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1268" y="1879395"/>
              <a:ext cx="296554" cy="254553"/>
            </a:xfrm>
            <a:prstGeom prst="rect">
              <a:avLst/>
            </a:prstGeom>
          </p:spPr>
        </p:pic>
        <p:pic>
          <p:nvPicPr>
            <p:cNvPr id="12" name="图片 11" descr="图片包含 游戏机, 花&#10;&#10;描述已自动生成">
              <a:extLst>
                <a:ext uri="{FF2B5EF4-FFF2-40B4-BE49-F238E27FC236}">
                  <a16:creationId xmlns:a16="http://schemas.microsoft.com/office/drawing/2014/main" id="{A8EA0B8B-21E0-44FD-A700-377E2A4D2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67718" y="4002256"/>
              <a:ext cx="296554" cy="254553"/>
            </a:xfrm>
            <a:prstGeom prst="rect">
              <a:avLst/>
            </a:prstGeom>
          </p:spPr>
        </p:pic>
        <p:pic>
          <p:nvPicPr>
            <p:cNvPr id="13" name="图片 12" descr="图片包含 游戏机, 花&#10;&#10;描述已自动生成">
              <a:extLst>
                <a:ext uri="{FF2B5EF4-FFF2-40B4-BE49-F238E27FC236}">
                  <a16:creationId xmlns:a16="http://schemas.microsoft.com/office/drawing/2014/main" id="{8B2DFED3-DB4B-4A7B-A12E-8415EF697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60356" y="3163026"/>
              <a:ext cx="296554" cy="254553"/>
            </a:xfrm>
            <a:prstGeom prst="rect">
              <a:avLst/>
            </a:prstGeom>
          </p:spPr>
        </p:pic>
        <p:pic>
          <p:nvPicPr>
            <p:cNvPr id="15" name="图片 14" descr="图片包含 游戏机, 花&#10;&#10;描述已自动生成">
              <a:extLst>
                <a:ext uri="{FF2B5EF4-FFF2-40B4-BE49-F238E27FC236}">
                  <a16:creationId xmlns:a16="http://schemas.microsoft.com/office/drawing/2014/main" id="{9ECA04DA-019B-4442-97B4-9AEBC05A9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9216" y="3501797"/>
              <a:ext cx="296554" cy="254553"/>
            </a:xfrm>
            <a:prstGeom prst="rect">
              <a:avLst/>
            </a:prstGeom>
          </p:spPr>
        </p:pic>
      </p:grpSp>
      <p:sp>
        <p:nvSpPr>
          <p:cNvPr id="16" name="文本内容">
            <a:extLst>
              <a:ext uri="{FF2B5EF4-FFF2-40B4-BE49-F238E27FC236}">
                <a16:creationId xmlns:a16="http://schemas.microsoft.com/office/drawing/2014/main" id="{5A71D694-71B1-4C3C-ADE4-F83D466EA11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968666" y="2697444"/>
            <a:ext cx="2851281" cy="135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在瓶底书刻隶仿前朝的飘逸</a:t>
            </a:r>
          </a:p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就当我为遇见你伏笔</a:t>
            </a:r>
          </a:p>
        </p:txBody>
      </p:sp>
      <p:sp>
        <p:nvSpPr>
          <p:cNvPr id="17" name="大标题">
            <a:extLst>
              <a:ext uri="{FF2B5EF4-FFF2-40B4-BE49-F238E27FC236}">
                <a16:creationId xmlns:a16="http://schemas.microsoft.com/office/drawing/2014/main" id="{070FFDFD-82B1-4666-806A-41C8139FE89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493413" y="2093387"/>
            <a:ext cx="3803859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5041076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5081745-D63B-4A83-91F2-B20714EF824C}"/>
              </a:ext>
            </a:extLst>
          </p:cNvPr>
          <p:cNvCxnSpPr>
            <a:cxnSpLocks/>
          </p:cNvCxnSpPr>
          <p:nvPr/>
        </p:nvCxnSpPr>
        <p:spPr>
          <a:xfrm>
            <a:off x="2145650" y="3429000"/>
            <a:ext cx="10046350" cy="0"/>
          </a:xfrm>
          <a:prstGeom prst="line">
            <a:avLst/>
          </a:prstGeom>
          <a:ln w="88900">
            <a:solidFill>
              <a:srgbClr val="4C6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D46A98-335F-4BF0-8392-C56707F9C3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24301" y="303861"/>
            <a:ext cx="4343399" cy="584775"/>
          </a:xfrm>
        </p:spPr>
        <p:txBody>
          <a:bodyPr/>
          <a:lstStyle/>
          <a:p>
            <a:pPr algn="ctr"/>
            <a:r>
              <a:rPr lang="zh-CN" altLang="en-US" b="1" dirty="0">
                <a:latin typeface="+mj-ea"/>
                <a:ea typeface="+mj-ea"/>
              </a:rPr>
              <a:t>请输入章节标题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07C6D02-96A5-48A1-865F-817C9E4751E1}"/>
              </a:ext>
            </a:extLst>
          </p:cNvPr>
          <p:cNvGrpSpPr/>
          <p:nvPr/>
        </p:nvGrpSpPr>
        <p:grpSpPr>
          <a:xfrm>
            <a:off x="2331042" y="1931575"/>
            <a:ext cx="2359644" cy="1139443"/>
            <a:chOff x="2331042" y="1931575"/>
            <a:chExt cx="2359644" cy="1139443"/>
          </a:xfrm>
        </p:grpSpPr>
        <p:sp>
          <p:nvSpPr>
            <p:cNvPr id="12" name="标题1">
              <a:extLst>
                <a:ext uri="{FF2B5EF4-FFF2-40B4-BE49-F238E27FC236}">
                  <a16:creationId xmlns:a16="http://schemas.microsoft.com/office/drawing/2014/main" id="{D0D803B5-1F94-4FC8-81DD-35B2431D832D}"/>
                </a:ext>
              </a:extLst>
            </p:cNvPr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526485" y="2491581"/>
              <a:ext cx="1968758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仓耳玄三M W05" panose="02020400000000000000" pitchFamily="18" charset="-122"/>
                </a:rPr>
                <a:t>请在此添加标题</a:t>
              </a:r>
            </a:p>
          </p:txBody>
        </p:sp>
        <p:sp>
          <p:nvSpPr>
            <p:cNvPr id="13" name="文本框1">
              <a:extLst>
                <a:ext uri="{FF2B5EF4-FFF2-40B4-BE49-F238E27FC236}">
                  <a16:creationId xmlns:a16="http://schemas.microsoft.com/office/drawing/2014/main" id="{0E1C8750-FCDB-41FD-AE50-1D91AAEFEE74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331042" y="1931575"/>
              <a:ext cx="2359644" cy="64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天青色等烟雨 而我在等你  </a:t>
              </a:r>
              <a:endParaRPr lang="en-US" altLang="zh-CN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炊烟袅袅升起  隔江千万里 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0DED878-B390-4F7E-A20E-15961A7BD140}"/>
              </a:ext>
            </a:extLst>
          </p:cNvPr>
          <p:cNvGrpSpPr/>
          <p:nvPr/>
        </p:nvGrpSpPr>
        <p:grpSpPr>
          <a:xfrm>
            <a:off x="4728785" y="3764085"/>
            <a:ext cx="2461244" cy="1180131"/>
            <a:chOff x="4728785" y="3764085"/>
            <a:chExt cx="2461244" cy="1180131"/>
          </a:xfrm>
        </p:grpSpPr>
        <p:sp>
          <p:nvSpPr>
            <p:cNvPr id="16" name="标题2">
              <a:extLst>
                <a:ext uri="{FF2B5EF4-FFF2-40B4-BE49-F238E27FC236}">
                  <a16:creationId xmlns:a16="http://schemas.microsoft.com/office/drawing/2014/main" id="{02FD68FA-3A2B-4778-8B44-B25E5F8C6E35}"/>
                </a:ext>
              </a:extLst>
            </p:cNvPr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923728" y="3764085"/>
              <a:ext cx="2071359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仓耳玄三M W05" panose="02020400000000000000" pitchFamily="18" charset="-122"/>
                </a:rPr>
                <a:t>请在此添加标题</a:t>
              </a:r>
            </a:p>
          </p:txBody>
        </p:sp>
        <p:sp>
          <p:nvSpPr>
            <p:cNvPr id="17" name="文本框2">
              <a:extLst>
                <a:ext uri="{FF2B5EF4-FFF2-40B4-BE49-F238E27FC236}">
                  <a16:creationId xmlns:a16="http://schemas.microsoft.com/office/drawing/2014/main" id="{69CDD218-CF01-4AC7-B45B-18F0C2550385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728785" y="4301278"/>
              <a:ext cx="2461244" cy="64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天青色等烟雨 而我在等你  </a:t>
              </a:r>
              <a:endParaRPr lang="en-US" altLang="zh-CN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炊烟袅袅升起  隔江千万里 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250F0ED-3F6A-4FAE-B08F-E156A56722E9}"/>
              </a:ext>
            </a:extLst>
          </p:cNvPr>
          <p:cNvGrpSpPr/>
          <p:nvPr/>
        </p:nvGrpSpPr>
        <p:grpSpPr>
          <a:xfrm>
            <a:off x="9159288" y="3783477"/>
            <a:ext cx="2461244" cy="1190624"/>
            <a:chOff x="9575434" y="4028098"/>
            <a:chExt cx="2461244" cy="1190624"/>
          </a:xfrm>
        </p:grpSpPr>
        <p:sp>
          <p:nvSpPr>
            <p:cNvPr id="22" name="标题4">
              <a:extLst>
                <a:ext uri="{FF2B5EF4-FFF2-40B4-BE49-F238E27FC236}">
                  <a16:creationId xmlns:a16="http://schemas.microsoft.com/office/drawing/2014/main" id="{FE0EB6CC-2B16-4F0D-8F15-367BCA3E5591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9770377" y="4028098"/>
              <a:ext cx="2071359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仓耳玄三M W05" panose="02020400000000000000" pitchFamily="18" charset="-122"/>
                </a:rPr>
                <a:t>请在此添加标题</a:t>
              </a:r>
            </a:p>
          </p:txBody>
        </p:sp>
        <p:sp>
          <p:nvSpPr>
            <p:cNvPr id="23" name="文本框4">
              <a:extLst>
                <a:ext uri="{FF2B5EF4-FFF2-40B4-BE49-F238E27FC236}">
                  <a16:creationId xmlns:a16="http://schemas.microsoft.com/office/drawing/2014/main" id="{DEB2CB5F-C983-4D05-AEAB-1197238B6B38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9575434" y="4575784"/>
              <a:ext cx="2461244" cy="64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天青色等烟雨 而我在等你  </a:t>
              </a:r>
              <a:endParaRPr lang="en-US" altLang="zh-CN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炊烟袅袅升起  隔江千万里 </a:t>
              </a:r>
            </a:p>
          </p:txBody>
        </p:sp>
      </p:grpSp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id="{3336EDB0-270A-4D07-83C6-89B91E6B0C3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1575" y="3010651"/>
            <a:ext cx="558579" cy="744306"/>
          </a:xfrm>
          <a:prstGeom prst="rect">
            <a:avLst/>
          </a:prstGeom>
        </p:spPr>
      </p:pic>
      <p:pic>
        <p:nvPicPr>
          <p:cNvPr id="9" name="图片 8" descr="图片包含 游戏机&#10;&#10;描述已自动生成">
            <a:extLst>
              <a:ext uri="{FF2B5EF4-FFF2-40B4-BE49-F238E27FC236}">
                <a16:creationId xmlns:a16="http://schemas.microsoft.com/office/drawing/2014/main" id="{BE84C884-7FE9-42BD-A92A-3EF28285D1DC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118" y="3009949"/>
            <a:ext cx="558579" cy="744306"/>
          </a:xfrm>
          <a:prstGeom prst="rect">
            <a:avLst/>
          </a:prstGeom>
        </p:spPr>
      </p:pic>
      <p:pic>
        <p:nvPicPr>
          <p:cNvPr id="10" name="图片 9" descr="图片包含 游戏机&#10;&#10;描述已自动生成">
            <a:extLst>
              <a:ext uri="{FF2B5EF4-FFF2-40B4-BE49-F238E27FC236}">
                <a16:creationId xmlns:a16="http://schemas.microsoft.com/office/drawing/2014/main" id="{22B33EDD-E90E-43FD-BDE0-D7DF25766CF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620" y="3009949"/>
            <a:ext cx="558579" cy="744306"/>
          </a:xfrm>
          <a:prstGeom prst="rect">
            <a:avLst/>
          </a:prstGeom>
        </p:spPr>
      </p:pic>
      <p:pic>
        <p:nvPicPr>
          <p:cNvPr id="11" name="图片 10" descr="图片包含 游戏机&#10;&#10;描述已自动生成">
            <a:extLst>
              <a:ext uri="{FF2B5EF4-FFF2-40B4-BE49-F238E27FC236}">
                <a16:creationId xmlns:a16="http://schemas.microsoft.com/office/drawing/2014/main" id="{CF57A510-491B-45FC-8A21-55D5C44817A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6767" y="3009949"/>
            <a:ext cx="558579" cy="744306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131C3CEB-C2E8-42E1-BD40-CB525BDBB517}"/>
              </a:ext>
            </a:extLst>
          </p:cNvPr>
          <p:cNvGrpSpPr/>
          <p:nvPr/>
        </p:nvGrpSpPr>
        <p:grpSpPr>
          <a:xfrm>
            <a:off x="6995087" y="1935081"/>
            <a:ext cx="2359644" cy="1139443"/>
            <a:chOff x="2331042" y="1931575"/>
            <a:chExt cx="2359644" cy="1139443"/>
          </a:xfrm>
        </p:grpSpPr>
        <p:sp>
          <p:nvSpPr>
            <p:cNvPr id="24" name="标题3">
              <a:extLst>
                <a:ext uri="{FF2B5EF4-FFF2-40B4-BE49-F238E27FC236}">
                  <a16:creationId xmlns:a16="http://schemas.microsoft.com/office/drawing/2014/main" id="{3E5C1FA0-F39F-4539-B0A4-2B7FFCAEE976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526485" y="2491581"/>
              <a:ext cx="1968758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仓耳玄三M W05" panose="02020400000000000000" pitchFamily="18" charset="-122"/>
                </a:rPr>
                <a:t>请在此添加标题</a:t>
              </a:r>
            </a:p>
          </p:txBody>
        </p:sp>
        <p:sp>
          <p:nvSpPr>
            <p:cNvPr id="25" name="文本框3">
              <a:extLst>
                <a:ext uri="{FF2B5EF4-FFF2-40B4-BE49-F238E27FC236}">
                  <a16:creationId xmlns:a16="http://schemas.microsoft.com/office/drawing/2014/main" id="{1694D35D-FC84-48EE-9487-892C44CB6015}"/>
                </a:ext>
              </a:extLst>
            </p:cNvPr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331042" y="1931575"/>
              <a:ext cx="2359644" cy="64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天青色等烟雨 而我在等你  </a:t>
              </a:r>
              <a:endParaRPr lang="en-US" altLang="zh-CN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endParaRPr>
            </a:p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+mn-ea"/>
                  <a:ea typeface="+mn-ea"/>
                  <a:cs typeface="+mn-ea"/>
                  <a:sym typeface="仓耳玄三M W05" panose="02020400000000000000" pitchFamily="18" charset="-122"/>
                </a:rPr>
                <a:t>炊烟袅袅升起  隔江千万里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8280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D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45E023C-B6D5-4FAF-BF03-CB4C5AD80865}"/>
              </a:ext>
            </a:extLst>
          </p:cNvPr>
          <p:cNvSpPr txBox="1"/>
          <p:nvPr/>
        </p:nvSpPr>
        <p:spPr>
          <a:xfrm>
            <a:off x="3028632" y="2505670"/>
            <a:ext cx="7334567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000" b="1" dirty="0">
                <a:solidFill>
                  <a:srgbClr val="3F65A9"/>
                </a:solidFill>
                <a:latin typeface="+mj-ea"/>
                <a:ea typeface="+mj-ea"/>
              </a:rPr>
              <a:t>202X</a:t>
            </a:r>
            <a:r>
              <a:rPr lang="zh-CN" altLang="en-US" sz="6000" b="1" dirty="0">
                <a:solidFill>
                  <a:srgbClr val="3F65A9"/>
                </a:solidFill>
                <a:latin typeface="+mj-ea"/>
                <a:ea typeface="+mj-ea"/>
              </a:rPr>
              <a:t>年工作汇报模板</a:t>
            </a:r>
          </a:p>
        </p:txBody>
      </p:sp>
      <p:sp>
        <p:nvSpPr>
          <p:cNvPr id="9" name="Freeform 668">
            <a:extLst>
              <a:ext uri="{FF2B5EF4-FFF2-40B4-BE49-F238E27FC236}">
                <a16:creationId xmlns:a16="http://schemas.microsoft.com/office/drawing/2014/main" id="{B40BE0C1-628F-4C19-BEE2-E717EA9408FB}"/>
              </a:ext>
            </a:extLst>
          </p:cNvPr>
          <p:cNvSpPr/>
          <p:nvPr/>
        </p:nvSpPr>
        <p:spPr bwMode="auto">
          <a:xfrm rot="10800000">
            <a:off x="4504795" y="3600414"/>
            <a:ext cx="3829577" cy="400111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solidFill>
            <a:srgbClr val="3F65A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CA4F62-2BD6-42CF-B3AC-70EF9F5F808B}"/>
              </a:ext>
            </a:extLst>
          </p:cNvPr>
          <p:cNvSpPr txBox="1"/>
          <p:nvPr/>
        </p:nvSpPr>
        <p:spPr>
          <a:xfrm>
            <a:off x="5493287" y="3600420"/>
            <a:ext cx="1852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7DC859F-A2AB-4C80-B74C-153A3D01CFC4}"/>
              </a:ext>
            </a:extLst>
          </p:cNvPr>
          <p:cNvSpPr/>
          <p:nvPr/>
        </p:nvSpPr>
        <p:spPr>
          <a:xfrm>
            <a:off x="3028633" y="-993775"/>
            <a:ext cx="1866900" cy="828675"/>
          </a:xfrm>
          <a:prstGeom prst="rect">
            <a:avLst/>
          </a:prstGeom>
          <a:solidFill>
            <a:srgbClr val="3F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#3F65A9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C1B219E-3FD6-48C8-8A74-ADE3A190C377}"/>
              </a:ext>
            </a:extLst>
          </p:cNvPr>
          <p:cNvSpPr/>
          <p:nvPr/>
        </p:nvSpPr>
        <p:spPr>
          <a:xfrm>
            <a:off x="5670234" y="-993775"/>
            <a:ext cx="1866900" cy="828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#4472C4</a:t>
            </a:r>
            <a:endParaRPr lang="zh-CN" altLang="en-US" dirty="0"/>
          </a:p>
        </p:txBody>
      </p:sp>
      <p:sp>
        <p:nvSpPr>
          <p:cNvPr id="16" name="PA-文本框 15">
            <a:extLst>
              <a:ext uri="{FF2B5EF4-FFF2-40B4-BE49-F238E27FC236}">
                <a16:creationId xmlns:a16="http://schemas.microsoft.com/office/drawing/2014/main" id="{A113C7BA-7419-4B0D-A5C4-6E67173F58D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92211" y="1099223"/>
            <a:ext cx="886488" cy="1002257"/>
          </a:xfrm>
          <a:custGeom>
            <a:avLst/>
            <a:gdLst/>
            <a:ahLst/>
            <a:cxnLst/>
            <a:rect l="l" t="t" r="r" b="b"/>
            <a:pathLst>
              <a:path w="886488" h="1002257">
                <a:moveTo>
                  <a:pt x="605445" y="993058"/>
                </a:moveTo>
                <a:lnTo>
                  <a:pt x="605445" y="994077"/>
                </a:lnTo>
                <a:cubicBezTo>
                  <a:pt x="605487" y="994566"/>
                  <a:pt x="605657" y="994863"/>
                  <a:pt x="605954" y="994969"/>
                </a:cubicBezTo>
                <a:cubicBezTo>
                  <a:pt x="606251" y="995075"/>
                  <a:pt x="606420" y="995118"/>
                  <a:pt x="606463" y="995097"/>
                </a:cubicBezTo>
                <a:lnTo>
                  <a:pt x="635992" y="997135"/>
                </a:lnTo>
                <a:cubicBezTo>
                  <a:pt x="636841" y="997135"/>
                  <a:pt x="638198" y="996116"/>
                  <a:pt x="640065" y="994077"/>
                </a:cubicBezTo>
                <a:lnTo>
                  <a:pt x="639047" y="993058"/>
                </a:lnTo>
                <a:close/>
                <a:moveTo>
                  <a:pt x="458710" y="615061"/>
                </a:moveTo>
                <a:cubicBezTo>
                  <a:pt x="460409" y="631342"/>
                  <a:pt x="461598" y="647880"/>
                  <a:pt x="462277" y="664675"/>
                </a:cubicBezTo>
                <a:cubicBezTo>
                  <a:pt x="462956" y="681469"/>
                  <a:pt x="462108" y="698525"/>
                  <a:pt x="459733" y="715843"/>
                </a:cubicBezTo>
                <a:lnTo>
                  <a:pt x="468894" y="712785"/>
                </a:lnTo>
                <a:cubicBezTo>
                  <a:pt x="475426" y="709200"/>
                  <a:pt x="481958" y="705685"/>
                  <a:pt x="488489" y="702240"/>
                </a:cubicBezTo>
                <a:cubicBezTo>
                  <a:pt x="495021" y="698796"/>
                  <a:pt x="502062" y="695530"/>
                  <a:pt x="509611" y="692444"/>
                </a:cubicBezTo>
                <a:cubicBezTo>
                  <a:pt x="514765" y="690303"/>
                  <a:pt x="520236" y="688170"/>
                  <a:pt x="526026" y="686046"/>
                </a:cubicBezTo>
                <a:cubicBezTo>
                  <a:pt x="531815" y="683921"/>
                  <a:pt x="537541" y="682308"/>
                  <a:pt x="543203" y="681206"/>
                </a:cubicBezTo>
                <a:cubicBezTo>
                  <a:pt x="547275" y="680358"/>
                  <a:pt x="550583" y="679256"/>
                  <a:pt x="553128" y="677899"/>
                </a:cubicBezTo>
                <a:cubicBezTo>
                  <a:pt x="555673" y="676542"/>
                  <a:pt x="557454" y="673913"/>
                  <a:pt x="558472" y="670013"/>
                </a:cubicBezTo>
                <a:cubicBezTo>
                  <a:pt x="558831" y="666493"/>
                  <a:pt x="559640" y="664373"/>
                  <a:pt x="560900" y="663652"/>
                </a:cubicBezTo>
                <a:cubicBezTo>
                  <a:pt x="562160" y="662932"/>
                  <a:pt x="564773" y="663356"/>
                  <a:pt x="568737" y="664924"/>
                </a:cubicBezTo>
                <a:cubicBezTo>
                  <a:pt x="569857" y="665518"/>
                  <a:pt x="570972" y="665603"/>
                  <a:pt x="572084" y="665179"/>
                </a:cubicBezTo>
                <a:cubicBezTo>
                  <a:pt x="573196" y="664755"/>
                  <a:pt x="573794" y="663313"/>
                  <a:pt x="573878" y="660854"/>
                </a:cubicBezTo>
                <a:cubicBezTo>
                  <a:pt x="574727" y="647625"/>
                  <a:pt x="575067" y="634396"/>
                  <a:pt x="574897" y="621167"/>
                </a:cubicBezTo>
                <a:cubicBezTo>
                  <a:pt x="574770" y="620552"/>
                  <a:pt x="574260" y="619746"/>
                  <a:pt x="573369" y="618750"/>
                </a:cubicBezTo>
                <a:cubicBezTo>
                  <a:pt x="572478" y="617754"/>
                  <a:pt x="571969" y="617202"/>
                  <a:pt x="571842" y="617096"/>
                </a:cubicBezTo>
                <a:lnTo>
                  <a:pt x="534042" y="617096"/>
                </a:lnTo>
                <a:cubicBezTo>
                  <a:pt x="533575" y="617139"/>
                  <a:pt x="533236" y="617308"/>
                  <a:pt x="533024" y="617605"/>
                </a:cubicBezTo>
                <a:cubicBezTo>
                  <a:pt x="532812" y="617902"/>
                  <a:pt x="532472" y="618072"/>
                  <a:pt x="532006" y="618114"/>
                </a:cubicBezTo>
                <a:lnTo>
                  <a:pt x="532006" y="620149"/>
                </a:lnTo>
                <a:lnTo>
                  <a:pt x="568737" y="623202"/>
                </a:lnTo>
                <a:lnTo>
                  <a:pt x="568737" y="625237"/>
                </a:lnTo>
                <a:cubicBezTo>
                  <a:pt x="559598" y="624262"/>
                  <a:pt x="550539" y="623414"/>
                  <a:pt x="541560" y="622693"/>
                </a:cubicBezTo>
                <a:cubicBezTo>
                  <a:pt x="532580" y="621972"/>
                  <a:pt x="523288" y="621124"/>
                  <a:pt x="513683" y="620149"/>
                </a:cubicBezTo>
                <a:lnTo>
                  <a:pt x="513683" y="618114"/>
                </a:lnTo>
                <a:lnTo>
                  <a:pt x="527934" y="618114"/>
                </a:lnTo>
                <a:lnTo>
                  <a:pt x="527934" y="616079"/>
                </a:lnTo>
                <a:cubicBezTo>
                  <a:pt x="506389" y="615231"/>
                  <a:pt x="483314" y="614891"/>
                  <a:pt x="458710" y="615061"/>
                </a:cubicBezTo>
                <a:close/>
                <a:moveTo>
                  <a:pt x="333328" y="500828"/>
                </a:moveTo>
                <a:cubicBezTo>
                  <a:pt x="331289" y="502273"/>
                  <a:pt x="329250" y="503209"/>
                  <a:pt x="327211" y="503634"/>
                </a:cubicBezTo>
                <a:cubicBezTo>
                  <a:pt x="325172" y="504059"/>
                  <a:pt x="323133" y="504484"/>
                  <a:pt x="321094" y="504909"/>
                </a:cubicBezTo>
                <a:lnTo>
                  <a:pt x="321094" y="506950"/>
                </a:lnTo>
                <a:cubicBezTo>
                  <a:pt x="323175" y="505929"/>
                  <a:pt x="325384" y="505164"/>
                  <a:pt x="327721" y="504654"/>
                </a:cubicBezTo>
                <a:cubicBezTo>
                  <a:pt x="330057" y="504144"/>
                  <a:pt x="332266" y="503889"/>
                  <a:pt x="334348" y="503889"/>
                </a:cubicBezTo>
                <a:cubicBezTo>
                  <a:pt x="333859" y="503442"/>
                  <a:pt x="333562" y="503060"/>
                  <a:pt x="333456" y="502741"/>
                </a:cubicBezTo>
                <a:cubicBezTo>
                  <a:pt x="333350" y="502422"/>
                  <a:pt x="333307" y="501784"/>
                  <a:pt x="333328" y="500828"/>
                </a:cubicBezTo>
                <a:close/>
                <a:moveTo>
                  <a:pt x="401633" y="479402"/>
                </a:moveTo>
                <a:cubicBezTo>
                  <a:pt x="392970" y="481549"/>
                  <a:pt x="384560" y="484142"/>
                  <a:pt x="376404" y="487182"/>
                </a:cubicBezTo>
                <a:cubicBezTo>
                  <a:pt x="368248" y="490221"/>
                  <a:pt x="360347" y="493069"/>
                  <a:pt x="352700" y="495727"/>
                </a:cubicBezTo>
                <a:lnTo>
                  <a:pt x="352700" y="497767"/>
                </a:lnTo>
                <a:cubicBezTo>
                  <a:pt x="361302" y="494727"/>
                  <a:pt x="369586" y="491879"/>
                  <a:pt x="377551" y="489222"/>
                </a:cubicBezTo>
                <a:cubicBezTo>
                  <a:pt x="385515" y="486565"/>
                  <a:pt x="393543" y="483972"/>
                  <a:pt x="401633" y="481442"/>
                </a:cubicBezTo>
                <a:close/>
                <a:moveTo>
                  <a:pt x="588134" y="472267"/>
                </a:moveTo>
                <a:cubicBezTo>
                  <a:pt x="583085" y="472246"/>
                  <a:pt x="578151" y="472289"/>
                  <a:pt x="573334" y="472394"/>
                </a:cubicBezTo>
                <a:cubicBezTo>
                  <a:pt x="568516" y="472499"/>
                  <a:pt x="563562" y="472794"/>
                  <a:pt x="558472" y="473279"/>
                </a:cubicBezTo>
                <a:cubicBezTo>
                  <a:pt x="554422" y="474342"/>
                  <a:pt x="550307" y="475278"/>
                  <a:pt x="546130" y="476087"/>
                </a:cubicBezTo>
                <a:cubicBezTo>
                  <a:pt x="541952" y="476896"/>
                  <a:pt x="537583" y="477324"/>
                  <a:pt x="533024" y="477371"/>
                </a:cubicBezTo>
                <a:cubicBezTo>
                  <a:pt x="530967" y="478328"/>
                  <a:pt x="528719" y="478965"/>
                  <a:pt x="526280" y="479284"/>
                </a:cubicBezTo>
                <a:cubicBezTo>
                  <a:pt x="523841" y="479603"/>
                  <a:pt x="521339" y="479986"/>
                  <a:pt x="518773" y="480432"/>
                </a:cubicBezTo>
                <a:lnTo>
                  <a:pt x="475002" y="494715"/>
                </a:lnTo>
                <a:cubicBezTo>
                  <a:pt x="467494" y="497371"/>
                  <a:pt x="460867" y="500730"/>
                  <a:pt x="455123" y="504789"/>
                </a:cubicBezTo>
                <a:cubicBezTo>
                  <a:pt x="449378" y="508849"/>
                  <a:pt x="443757" y="512972"/>
                  <a:pt x="438260" y="517159"/>
                </a:cubicBezTo>
                <a:lnTo>
                  <a:pt x="438260" y="517153"/>
                </a:lnTo>
                <a:cubicBezTo>
                  <a:pt x="436790" y="518641"/>
                  <a:pt x="435895" y="520001"/>
                  <a:pt x="435576" y="521234"/>
                </a:cubicBezTo>
                <a:cubicBezTo>
                  <a:pt x="435256" y="522467"/>
                  <a:pt x="435128" y="523827"/>
                  <a:pt x="435192" y="525315"/>
                </a:cubicBezTo>
                <a:cubicBezTo>
                  <a:pt x="436705" y="529906"/>
                  <a:pt x="438025" y="534243"/>
                  <a:pt x="439155" y="538324"/>
                </a:cubicBezTo>
                <a:cubicBezTo>
                  <a:pt x="440284" y="542405"/>
                  <a:pt x="441349" y="546231"/>
                  <a:pt x="442350" y="549802"/>
                </a:cubicBezTo>
                <a:cubicBezTo>
                  <a:pt x="443458" y="554393"/>
                  <a:pt x="444821" y="558985"/>
                  <a:pt x="446440" y="563576"/>
                </a:cubicBezTo>
                <a:cubicBezTo>
                  <a:pt x="448059" y="568167"/>
                  <a:pt x="449422" y="572759"/>
                  <a:pt x="450530" y="577350"/>
                </a:cubicBezTo>
                <a:lnTo>
                  <a:pt x="456665" y="599684"/>
                </a:lnTo>
                <a:cubicBezTo>
                  <a:pt x="457198" y="599705"/>
                  <a:pt x="457667" y="599663"/>
                  <a:pt x="458071" y="599558"/>
                </a:cubicBezTo>
                <a:cubicBezTo>
                  <a:pt x="458476" y="599453"/>
                  <a:pt x="458689" y="599158"/>
                  <a:pt x="458710" y="598674"/>
                </a:cubicBezTo>
                <a:cubicBezTo>
                  <a:pt x="464332" y="595349"/>
                  <a:pt x="470144" y="593161"/>
                  <a:pt x="476147" y="592108"/>
                </a:cubicBezTo>
                <a:cubicBezTo>
                  <a:pt x="482149" y="591056"/>
                  <a:pt x="488215" y="589878"/>
                  <a:pt x="494344" y="588573"/>
                </a:cubicBezTo>
                <a:cubicBezTo>
                  <a:pt x="498924" y="587702"/>
                  <a:pt x="503758" y="587404"/>
                  <a:pt x="508847" y="587680"/>
                </a:cubicBezTo>
                <a:cubicBezTo>
                  <a:pt x="513935" y="587957"/>
                  <a:pt x="519279" y="587914"/>
                  <a:pt x="524876" y="587553"/>
                </a:cubicBezTo>
                <a:cubicBezTo>
                  <a:pt x="529456" y="587425"/>
                  <a:pt x="534036" y="586915"/>
                  <a:pt x="538615" y="586023"/>
                </a:cubicBezTo>
                <a:cubicBezTo>
                  <a:pt x="543195" y="585130"/>
                  <a:pt x="547775" y="584620"/>
                  <a:pt x="552355" y="584492"/>
                </a:cubicBezTo>
                <a:cubicBezTo>
                  <a:pt x="552842" y="584471"/>
                  <a:pt x="553139" y="584258"/>
                  <a:pt x="553245" y="583854"/>
                </a:cubicBezTo>
                <a:cubicBezTo>
                  <a:pt x="553351" y="583451"/>
                  <a:pt x="553394" y="582983"/>
                  <a:pt x="553372" y="582452"/>
                </a:cubicBezTo>
                <a:lnTo>
                  <a:pt x="554390" y="582452"/>
                </a:lnTo>
                <a:cubicBezTo>
                  <a:pt x="557660" y="582983"/>
                  <a:pt x="560096" y="583195"/>
                  <a:pt x="561698" y="583089"/>
                </a:cubicBezTo>
                <a:cubicBezTo>
                  <a:pt x="563301" y="582983"/>
                  <a:pt x="565992" y="582430"/>
                  <a:pt x="569772" y="581431"/>
                </a:cubicBezTo>
                <a:cubicBezTo>
                  <a:pt x="570311" y="580942"/>
                  <a:pt x="570785" y="580645"/>
                  <a:pt x="571195" y="580538"/>
                </a:cubicBezTo>
                <a:cubicBezTo>
                  <a:pt x="571605" y="580432"/>
                  <a:pt x="571820" y="580390"/>
                  <a:pt x="571842" y="580411"/>
                </a:cubicBezTo>
                <a:cubicBezTo>
                  <a:pt x="574388" y="580432"/>
                  <a:pt x="576170" y="579880"/>
                  <a:pt x="577188" y="578753"/>
                </a:cubicBezTo>
                <a:cubicBezTo>
                  <a:pt x="578206" y="577626"/>
                  <a:pt x="578461" y="575798"/>
                  <a:pt x="577952" y="573269"/>
                </a:cubicBezTo>
                <a:cubicBezTo>
                  <a:pt x="577782" y="567147"/>
                  <a:pt x="578121" y="561025"/>
                  <a:pt x="578970" y="554904"/>
                </a:cubicBezTo>
                <a:lnTo>
                  <a:pt x="583043" y="499808"/>
                </a:lnTo>
                <a:cubicBezTo>
                  <a:pt x="584231" y="490624"/>
                  <a:pt x="585928" y="481444"/>
                  <a:pt x="588134" y="472267"/>
                </a:cubicBezTo>
                <a:close/>
                <a:moveTo>
                  <a:pt x="471948" y="370401"/>
                </a:moveTo>
                <a:cubicBezTo>
                  <a:pt x="469382" y="371402"/>
                  <a:pt x="466879" y="372468"/>
                  <a:pt x="464440" y="373597"/>
                </a:cubicBezTo>
                <a:cubicBezTo>
                  <a:pt x="462000" y="374726"/>
                  <a:pt x="459749" y="376047"/>
                  <a:pt x="457688" y="377559"/>
                </a:cubicBezTo>
                <a:cubicBezTo>
                  <a:pt x="442504" y="385743"/>
                  <a:pt x="426858" y="393898"/>
                  <a:pt x="410749" y="402025"/>
                </a:cubicBezTo>
                <a:lnTo>
                  <a:pt x="354630" y="428447"/>
                </a:lnTo>
                <a:cubicBezTo>
                  <a:pt x="351666" y="430467"/>
                  <a:pt x="349015" y="432096"/>
                  <a:pt x="346679" y="433333"/>
                </a:cubicBezTo>
                <a:cubicBezTo>
                  <a:pt x="344343" y="434570"/>
                  <a:pt x="341940" y="435663"/>
                  <a:pt x="339470" y="436611"/>
                </a:cubicBezTo>
                <a:cubicBezTo>
                  <a:pt x="332376" y="440112"/>
                  <a:pt x="325663" y="443357"/>
                  <a:pt x="319331" y="446346"/>
                </a:cubicBezTo>
                <a:cubicBezTo>
                  <a:pt x="312998" y="449334"/>
                  <a:pt x="306789" y="452579"/>
                  <a:pt x="300703" y="456081"/>
                </a:cubicBezTo>
                <a:cubicBezTo>
                  <a:pt x="291038" y="460674"/>
                  <a:pt x="281565" y="465402"/>
                  <a:pt x="272283" y="470263"/>
                </a:cubicBezTo>
                <a:cubicBezTo>
                  <a:pt x="263001" y="475124"/>
                  <a:pt x="253782" y="479871"/>
                  <a:pt x="244628" y="484503"/>
                </a:cubicBezTo>
                <a:lnTo>
                  <a:pt x="228315" y="493686"/>
                </a:lnTo>
                <a:lnTo>
                  <a:pt x="228315" y="494706"/>
                </a:lnTo>
                <a:cubicBezTo>
                  <a:pt x="228867" y="494239"/>
                  <a:pt x="229547" y="493898"/>
                  <a:pt x="230354" y="493686"/>
                </a:cubicBezTo>
                <a:cubicBezTo>
                  <a:pt x="231161" y="493473"/>
                  <a:pt x="231841" y="493133"/>
                  <a:pt x="232393" y="492666"/>
                </a:cubicBezTo>
                <a:cubicBezTo>
                  <a:pt x="241590" y="490093"/>
                  <a:pt x="250724" y="487075"/>
                  <a:pt x="259794" y="483611"/>
                </a:cubicBezTo>
                <a:cubicBezTo>
                  <a:pt x="268863" y="480147"/>
                  <a:pt x="277742" y="476366"/>
                  <a:pt x="286429" y="472267"/>
                </a:cubicBezTo>
                <a:lnTo>
                  <a:pt x="356778" y="448888"/>
                </a:lnTo>
                <a:cubicBezTo>
                  <a:pt x="363872" y="446271"/>
                  <a:pt x="370839" y="443645"/>
                  <a:pt x="377679" y="441011"/>
                </a:cubicBezTo>
                <a:cubicBezTo>
                  <a:pt x="384518" y="438377"/>
                  <a:pt x="391485" y="436237"/>
                  <a:pt x="398580" y="434593"/>
                </a:cubicBezTo>
                <a:lnTo>
                  <a:pt x="420877" y="428508"/>
                </a:lnTo>
                <a:cubicBezTo>
                  <a:pt x="427055" y="427443"/>
                  <a:pt x="433360" y="426055"/>
                  <a:pt x="439794" y="424342"/>
                </a:cubicBezTo>
                <a:cubicBezTo>
                  <a:pt x="446227" y="422629"/>
                  <a:pt x="452533" y="420975"/>
                  <a:pt x="458710" y="419379"/>
                </a:cubicBezTo>
                <a:lnTo>
                  <a:pt x="489256" y="412233"/>
                </a:lnTo>
                <a:lnTo>
                  <a:pt x="489253" y="412182"/>
                </a:lnTo>
                <a:cubicBezTo>
                  <a:pt x="491225" y="412182"/>
                  <a:pt x="492370" y="411674"/>
                  <a:pt x="492688" y="410658"/>
                </a:cubicBezTo>
                <a:cubicBezTo>
                  <a:pt x="493006" y="409643"/>
                  <a:pt x="492879" y="408119"/>
                  <a:pt x="492307" y="406088"/>
                </a:cubicBezTo>
                <a:cubicBezTo>
                  <a:pt x="491776" y="405623"/>
                  <a:pt x="491310" y="405284"/>
                  <a:pt x="490907" y="405072"/>
                </a:cubicBezTo>
                <a:cubicBezTo>
                  <a:pt x="490504" y="404861"/>
                  <a:pt x="490292" y="404522"/>
                  <a:pt x="490271" y="404057"/>
                </a:cubicBezTo>
                <a:cubicBezTo>
                  <a:pt x="486157" y="399529"/>
                  <a:pt x="482679" y="394865"/>
                  <a:pt x="479837" y="390065"/>
                </a:cubicBezTo>
                <a:cubicBezTo>
                  <a:pt x="476995" y="385264"/>
                  <a:pt x="475044" y="380073"/>
                  <a:pt x="473984" y="374492"/>
                </a:cubicBezTo>
                <a:close/>
                <a:moveTo>
                  <a:pt x="607863" y="298762"/>
                </a:moveTo>
                <a:cubicBezTo>
                  <a:pt x="606442" y="298553"/>
                  <a:pt x="604957" y="298985"/>
                  <a:pt x="603408" y="300056"/>
                </a:cubicBezTo>
                <a:cubicBezTo>
                  <a:pt x="587135" y="309218"/>
                  <a:pt x="570796" y="317361"/>
                  <a:pt x="554390" y="324487"/>
                </a:cubicBezTo>
                <a:cubicBezTo>
                  <a:pt x="552863" y="325632"/>
                  <a:pt x="551337" y="327163"/>
                  <a:pt x="549811" y="329080"/>
                </a:cubicBezTo>
                <a:cubicBezTo>
                  <a:pt x="548286" y="330998"/>
                  <a:pt x="546762" y="332538"/>
                  <a:pt x="545239" y="333700"/>
                </a:cubicBezTo>
                <a:cubicBezTo>
                  <a:pt x="544306" y="335832"/>
                  <a:pt x="543627" y="338012"/>
                  <a:pt x="543203" y="340239"/>
                </a:cubicBezTo>
                <a:cubicBezTo>
                  <a:pt x="542779" y="342466"/>
                  <a:pt x="542100" y="344369"/>
                  <a:pt x="541167" y="345946"/>
                </a:cubicBezTo>
                <a:cubicBezTo>
                  <a:pt x="537308" y="355812"/>
                  <a:pt x="533321" y="365881"/>
                  <a:pt x="529207" y="376153"/>
                </a:cubicBezTo>
                <a:cubicBezTo>
                  <a:pt x="525092" y="386424"/>
                  <a:pt x="519579" y="395726"/>
                  <a:pt x="512665" y="404057"/>
                </a:cubicBezTo>
                <a:cubicBezTo>
                  <a:pt x="512686" y="404522"/>
                  <a:pt x="512644" y="404861"/>
                  <a:pt x="512538" y="405072"/>
                </a:cubicBezTo>
                <a:cubicBezTo>
                  <a:pt x="512432" y="405284"/>
                  <a:pt x="512135" y="405623"/>
                  <a:pt x="511647" y="406088"/>
                </a:cubicBezTo>
                <a:cubicBezTo>
                  <a:pt x="578950" y="396780"/>
                  <a:pt x="646194" y="388975"/>
                  <a:pt x="713380" y="382672"/>
                </a:cubicBezTo>
                <a:lnTo>
                  <a:pt x="713380" y="382625"/>
                </a:lnTo>
                <a:cubicBezTo>
                  <a:pt x="713550" y="381604"/>
                  <a:pt x="714229" y="380583"/>
                  <a:pt x="715418" y="379562"/>
                </a:cubicBezTo>
                <a:lnTo>
                  <a:pt x="699124" y="370373"/>
                </a:lnTo>
                <a:cubicBezTo>
                  <a:pt x="694988" y="368501"/>
                  <a:pt x="691042" y="366885"/>
                  <a:pt x="687287" y="365524"/>
                </a:cubicBezTo>
                <a:cubicBezTo>
                  <a:pt x="683532" y="364162"/>
                  <a:pt x="680350" y="362035"/>
                  <a:pt x="677741" y="359143"/>
                </a:cubicBezTo>
                <a:cubicBezTo>
                  <a:pt x="672459" y="354841"/>
                  <a:pt x="666731" y="350989"/>
                  <a:pt x="660558" y="347588"/>
                </a:cubicBezTo>
                <a:cubicBezTo>
                  <a:pt x="654384" y="344186"/>
                  <a:pt x="648911" y="339578"/>
                  <a:pt x="644138" y="333762"/>
                </a:cubicBezTo>
                <a:cubicBezTo>
                  <a:pt x="640956" y="330268"/>
                  <a:pt x="637647" y="327029"/>
                  <a:pt x="634210" y="324046"/>
                </a:cubicBezTo>
                <a:cubicBezTo>
                  <a:pt x="630774" y="321063"/>
                  <a:pt x="627973" y="317824"/>
                  <a:pt x="625810" y="314330"/>
                </a:cubicBezTo>
                <a:lnTo>
                  <a:pt x="620718" y="310239"/>
                </a:lnTo>
                <a:lnTo>
                  <a:pt x="611554" y="302058"/>
                </a:lnTo>
                <a:cubicBezTo>
                  <a:pt x="610515" y="300069"/>
                  <a:pt x="609284" y="298970"/>
                  <a:pt x="607863" y="298762"/>
                </a:cubicBezTo>
                <a:close/>
                <a:moveTo>
                  <a:pt x="456665" y="256285"/>
                </a:moveTo>
                <a:cubicBezTo>
                  <a:pt x="446312" y="262753"/>
                  <a:pt x="435848" y="268903"/>
                  <a:pt x="425274" y="274735"/>
                </a:cubicBezTo>
                <a:cubicBezTo>
                  <a:pt x="414700" y="280567"/>
                  <a:pt x="404782" y="286971"/>
                  <a:pt x="395521" y="293949"/>
                </a:cubicBezTo>
                <a:cubicBezTo>
                  <a:pt x="398640" y="293461"/>
                  <a:pt x="402068" y="292909"/>
                  <a:pt x="405807" y="292294"/>
                </a:cubicBezTo>
                <a:cubicBezTo>
                  <a:pt x="409545" y="291679"/>
                  <a:pt x="413218" y="290873"/>
                  <a:pt x="416825" y="289877"/>
                </a:cubicBezTo>
                <a:cubicBezTo>
                  <a:pt x="423411" y="288180"/>
                  <a:pt x="429875" y="285975"/>
                  <a:pt x="436220" y="283260"/>
                </a:cubicBezTo>
                <a:cubicBezTo>
                  <a:pt x="442564" y="280546"/>
                  <a:pt x="449038" y="278340"/>
                  <a:pt x="455643" y="276643"/>
                </a:cubicBezTo>
                <a:cubicBezTo>
                  <a:pt x="455728" y="276198"/>
                  <a:pt x="456069" y="275816"/>
                  <a:pt x="456665" y="275498"/>
                </a:cubicBezTo>
                <a:cubicBezTo>
                  <a:pt x="457262" y="275180"/>
                  <a:pt x="457603" y="274544"/>
                  <a:pt x="457688" y="273590"/>
                </a:cubicBezTo>
                <a:cubicBezTo>
                  <a:pt x="458284" y="271023"/>
                  <a:pt x="458625" y="268267"/>
                  <a:pt x="458710" y="265319"/>
                </a:cubicBezTo>
                <a:cubicBezTo>
                  <a:pt x="458796" y="262371"/>
                  <a:pt x="458114" y="259360"/>
                  <a:pt x="456665" y="256285"/>
                </a:cubicBezTo>
                <a:close/>
                <a:moveTo>
                  <a:pt x="621737" y="200188"/>
                </a:moveTo>
                <a:cubicBezTo>
                  <a:pt x="619191" y="200230"/>
                  <a:pt x="616645" y="200400"/>
                  <a:pt x="614100" y="200696"/>
                </a:cubicBezTo>
                <a:cubicBezTo>
                  <a:pt x="611554" y="200993"/>
                  <a:pt x="609008" y="201162"/>
                  <a:pt x="606463" y="201205"/>
                </a:cubicBezTo>
                <a:lnTo>
                  <a:pt x="606463" y="202222"/>
                </a:lnTo>
                <a:lnTo>
                  <a:pt x="621737" y="202222"/>
                </a:lnTo>
                <a:close/>
                <a:moveTo>
                  <a:pt x="417838" y="196120"/>
                </a:moveTo>
                <a:lnTo>
                  <a:pt x="417838" y="198154"/>
                </a:lnTo>
                <a:cubicBezTo>
                  <a:pt x="418408" y="198196"/>
                  <a:pt x="419297" y="198366"/>
                  <a:pt x="420504" y="198662"/>
                </a:cubicBezTo>
                <a:cubicBezTo>
                  <a:pt x="421712" y="198959"/>
                  <a:pt x="422858" y="199129"/>
                  <a:pt x="423944" y="199171"/>
                </a:cubicBezTo>
                <a:lnTo>
                  <a:pt x="455643" y="201205"/>
                </a:lnTo>
                <a:cubicBezTo>
                  <a:pt x="456665" y="201035"/>
                  <a:pt x="457688" y="200357"/>
                  <a:pt x="458710" y="199171"/>
                </a:cubicBezTo>
                <a:lnTo>
                  <a:pt x="455643" y="197137"/>
                </a:lnTo>
                <a:lnTo>
                  <a:pt x="435192" y="196120"/>
                </a:lnTo>
                <a:close/>
                <a:moveTo>
                  <a:pt x="506176" y="0"/>
                </a:moveTo>
                <a:cubicBezTo>
                  <a:pt x="507533" y="0"/>
                  <a:pt x="509018" y="509"/>
                  <a:pt x="510629" y="1528"/>
                </a:cubicBezTo>
                <a:cubicBezTo>
                  <a:pt x="518200" y="8620"/>
                  <a:pt x="524435" y="16094"/>
                  <a:pt x="529334" y="23950"/>
                </a:cubicBezTo>
                <a:cubicBezTo>
                  <a:pt x="534233" y="31806"/>
                  <a:pt x="538177" y="40300"/>
                  <a:pt x="541167" y="49430"/>
                </a:cubicBezTo>
                <a:cubicBezTo>
                  <a:pt x="544666" y="58199"/>
                  <a:pt x="547338" y="67414"/>
                  <a:pt x="549183" y="77075"/>
                </a:cubicBezTo>
                <a:cubicBezTo>
                  <a:pt x="551028" y="86736"/>
                  <a:pt x="552428" y="96206"/>
                  <a:pt x="553382" y="105484"/>
                </a:cubicBezTo>
                <a:lnTo>
                  <a:pt x="557454" y="130964"/>
                </a:lnTo>
                <a:cubicBezTo>
                  <a:pt x="557921" y="132471"/>
                  <a:pt x="558515" y="133533"/>
                  <a:pt x="559236" y="134149"/>
                </a:cubicBezTo>
                <a:cubicBezTo>
                  <a:pt x="559957" y="134764"/>
                  <a:pt x="561059" y="135062"/>
                  <a:pt x="562544" y="135040"/>
                </a:cubicBezTo>
                <a:cubicBezTo>
                  <a:pt x="573724" y="134573"/>
                  <a:pt x="584624" y="134234"/>
                  <a:pt x="595245" y="134021"/>
                </a:cubicBezTo>
                <a:cubicBezTo>
                  <a:pt x="605866" y="133809"/>
                  <a:pt x="616733" y="133469"/>
                  <a:pt x="627846" y="133002"/>
                </a:cubicBezTo>
                <a:cubicBezTo>
                  <a:pt x="632980" y="132960"/>
                  <a:pt x="638241" y="132790"/>
                  <a:pt x="643629" y="132492"/>
                </a:cubicBezTo>
                <a:cubicBezTo>
                  <a:pt x="649017" y="132195"/>
                  <a:pt x="654278" y="132025"/>
                  <a:pt x="659412" y="131983"/>
                </a:cubicBezTo>
                <a:cubicBezTo>
                  <a:pt x="663994" y="132386"/>
                  <a:pt x="668576" y="132089"/>
                  <a:pt x="673159" y="131091"/>
                </a:cubicBezTo>
                <a:cubicBezTo>
                  <a:pt x="677741" y="130093"/>
                  <a:pt x="682323" y="129031"/>
                  <a:pt x="686905" y="127906"/>
                </a:cubicBezTo>
                <a:cubicBezTo>
                  <a:pt x="687351" y="126887"/>
                  <a:pt x="687732" y="126123"/>
                  <a:pt x="688051" y="125613"/>
                </a:cubicBezTo>
                <a:cubicBezTo>
                  <a:pt x="688369" y="125103"/>
                  <a:pt x="689005" y="124849"/>
                  <a:pt x="689960" y="124849"/>
                </a:cubicBezTo>
                <a:cubicBezTo>
                  <a:pt x="692018" y="123872"/>
                  <a:pt x="693503" y="123787"/>
                  <a:pt x="694415" y="124594"/>
                </a:cubicBezTo>
                <a:cubicBezTo>
                  <a:pt x="695327" y="125401"/>
                  <a:pt x="695539" y="126844"/>
                  <a:pt x="695051" y="128925"/>
                </a:cubicBezTo>
                <a:lnTo>
                  <a:pt x="705234" y="128925"/>
                </a:lnTo>
                <a:cubicBezTo>
                  <a:pt x="704767" y="130475"/>
                  <a:pt x="704428" y="131962"/>
                  <a:pt x="704215" y="133384"/>
                </a:cubicBezTo>
                <a:cubicBezTo>
                  <a:pt x="704003" y="134807"/>
                  <a:pt x="703664" y="136038"/>
                  <a:pt x="703197" y="137079"/>
                </a:cubicBezTo>
                <a:lnTo>
                  <a:pt x="687923" y="161539"/>
                </a:lnTo>
                <a:lnTo>
                  <a:pt x="684869" y="164596"/>
                </a:lnTo>
                <a:cubicBezTo>
                  <a:pt x="681326" y="166736"/>
                  <a:pt x="678229" y="169321"/>
                  <a:pt x="675577" y="172350"/>
                </a:cubicBezTo>
                <a:cubicBezTo>
                  <a:pt x="672925" y="175380"/>
                  <a:pt x="670592" y="178218"/>
                  <a:pt x="668576" y="180867"/>
                </a:cubicBezTo>
                <a:cubicBezTo>
                  <a:pt x="666879" y="183472"/>
                  <a:pt x="664419" y="185633"/>
                  <a:pt x="661194" y="187349"/>
                </a:cubicBezTo>
                <a:cubicBezTo>
                  <a:pt x="657970" y="189065"/>
                  <a:pt x="655000" y="189955"/>
                  <a:pt x="652284" y="190019"/>
                </a:cubicBezTo>
                <a:cubicBezTo>
                  <a:pt x="647087" y="191608"/>
                  <a:pt x="641699" y="193006"/>
                  <a:pt x="636120" y="194214"/>
                </a:cubicBezTo>
                <a:cubicBezTo>
                  <a:pt x="630540" y="195421"/>
                  <a:pt x="625407" y="196057"/>
                  <a:pt x="620718" y="196120"/>
                </a:cubicBezTo>
                <a:cubicBezTo>
                  <a:pt x="613569" y="196035"/>
                  <a:pt x="606484" y="196459"/>
                  <a:pt x="599462" y="197391"/>
                </a:cubicBezTo>
                <a:cubicBezTo>
                  <a:pt x="592441" y="198324"/>
                  <a:pt x="585610" y="200273"/>
                  <a:pt x="578970" y="203239"/>
                </a:cubicBezTo>
                <a:cubicBezTo>
                  <a:pt x="583000" y="202688"/>
                  <a:pt x="586904" y="202010"/>
                  <a:pt x="590680" y="201205"/>
                </a:cubicBezTo>
                <a:cubicBezTo>
                  <a:pt x="594456" y="200400"/>
                  <a:pt x="598359" y="199722"/>
                  <a:pt x="602390" y="199171"/>
                </a:cubicBezTo>
                <a:cubicBezTo>
                  <a:pt x="606463" y="199129"/>
                  <a:pt x="610281" y="198959"/>
                  <a:pt x="613845" y="198662"/>
                </a:cubicBezTo>
                <a:cubicBezTo>
                  <a:pt x="617409" y="198366"/>
                  <a:pt x="620718" y="198196"/>
                  <a:pt x="623773" y="198154"/>
                </a:cubicBezTo>
                <a:cubicBezTo>
                  <a:pt x="627337" y="198535"/>
                  <a:pt x="631156" y="198535"/>
                  <a:pt x="635229" y="198154"/>
                </a:cubicBezTo>
                <a:cubicBezTo>
                  <a:pt x="639302" y="197773"/>
                  <a:pt x="643629" y="197773"/>
                  <a:pt x="648211" y="198154"/>
                </a:cubicBezTo>
                <a:cubicBezTo>
                  <a:pt x="645602" y="200590"/>
                  <a:pt x="642675" y="202328"/>
                  <a:pt x="639429" y="203366"/>
                </a:cubicBezTo>
                <a:cubicBezTo>
                  <a:pt x="636183" y="204404"/>
                  <a:pt x="633001" y="205378"/>
                  <a:pt x="629883" y="206289"/>
                </a:cubicBezTo>
                <a:cubicBezTo>
                  <a:pt x="620549" y="207137"/>
                  <a:pt x="611724" y="207476"/>
                  <a:pt x="603408" y="207306"/>
                </a:cubicBezTo>
                <a:cubicBezTo>
                  <a:pt x="598359" y="207793"/>
                  <a:pt x="593438" y="208090"/>
                  <a:pt x="588643" y="208196"/>
                </a:cubicBezTo>
                <a:cubicBezTo>
                  <a:pt x="583849" y="208302"/>
                  <a:pt x="578927" y="208344"/>
                  <a:pt x="573878" y="208323"/>
                </a:cubicBezTo>
                <a:cubicBezTo>
                  <a:pt x="569841" y="208726"/>
                  <a:pt x="567090" y="209700"/>
                  <a:pt x="565627" y="211247"/>
                </a:cubicBezTo>
                <a:cubicBezTo>
                  <a:pt x="564164" y="212793"/>
                  <a:pt x="563476" y="215547"/>
                  <a:pt x="563561" y="219509"/>
                </a:cubicBezTo>
                <a:lnTo>
                  <a:pt x="563561" y="241015"/>
                </a:lnTo>
                <a:cubicBezTo>
                  <a:pt x="563074" y="242966"/>
                  <a:pt x="562777" y="244917"/>
                  <a:pt x="562671" y="246868"/>
                </a:cubicBezTo>
                <a:cubicBezTo>
                  <a:pt x="562565" y="248820"/>
                  <a:pt x="562523" y="251280"/>
                  <a:pt x="562544" y="254249"/>
                </a:cubicBezTo>
                <a:lnTo>
                  <a:pt x="566667" y="254249"/>
                </a:lnTo>
                <a:cubicBezTo>
                  <a:pt x="572392" y="253676"/>
                  <a:pt x="578357" y="253040"/>
                  <a:pt x="584560" y="252340"/>
                </a:cubicBezTo>
                <a:cubicBezTo>
                  <a:pt x="590763" y="251640"/>
                  <a:pt x="596706" y="251258"/>
                  <a:pt x="602390" y="251195"/>
                </a:cubicBezTo>
                <a:cubicBezTo>
                  <a:pt x="607014" y="249922"/>
                  <a:pt x="611766" y="249413"/>
                  <a:pt x="616645" y="249668"/>
                </a:cubicBezTo>
                <a:cubicBezTo>
                  <a:pt x="621524" y="249922"/>
                  <a:pt x="626276" y="249413"/>
                  <a:pt x="630901" y="248141"/>
                </a:cubicBezTo>
                <a:cubicBezTo>
                  <a:pt x="636904" y="248162"/>
                  <a:pt x="642462" y="248120"/>
                  <a:pt x="647575" y="248014"/>
                </a:cubicBezTo>
                <a:cubicBezTo>
                  <a:pt x="652687" y="247908"/>
                  <a:pt x="657991" y="247611"/>
                  <a:pt x="663485" y="247123"/>
                </a:cubicBezTo>
                <a:lnTo>
                  <a:pt x="669595" y="247123"/>
                </a:lnTo>
                <a:cubicBezTo>
                  <a:pt x="669107" y="247759"/>
                  <a:pt x="668810" y="248777"/>
                  <a:pt x="668704" y="250177"/>
                </a:cubicBezTo>
                <a:cubicBezTo>
                  <a:pt x="668598" y="251576"/>
                  <a:pt x="668555" y="252594"/>
                  <a:pt x="668576" y="253231"/>
                </a:cubicBezTo>
                <a:cubicBezTo>
                  <a:pt x="664419" y="259763"/>
                  <a:pt x="659242" y="265531"/>
                  <a:pt x="653048" y="270536"/>
                </a:cubicBezTo>
                <a:cubicBezTo>
                  <a:pt x="646854" y="275541"/>
                  <a:pt x="640150" y="280291"/>
                  <a:pt x="632937" y="284787"/>
                </a:cubicBezTo>
                <a:cubicBezTo>
                  <a:pt x="631983" y="284851"/>
                  <a:pt x="631092" y="285232"/>
                  <a:pt x="630265" y="285932"/>
                </a:cubicBezTo>
                <a:cubicBezTo>
                  <a:pt x="629437" y="286632"/>
                  <a:pt x="628292" y="287268"/>
                  <a:pt x="626828" y="287841"/>
                </a:cubicBezTo>
                <a:cubicBezTo>
                  <a:pt x="631919" y="289749"/>
                  <a:pt x="636756" y="291276"/>
                  <a:pt x="641338" y="292422"/>
                </a:cubicBezTo>
                <a:cubicBezTo>
                  <a:pt x="645920" y="293567"/>
                  <a:pt x="650248" y="295094"/>
                  <a:pt x="654321" y="297002"/>
                </a:cubicBezTo>
                <a:cubicBezTo>
                  <a:pt x="662021" y="299059"/>
                  <a:pt x="669786" y="301053"/>
                  <a:pt x="677614" y="302983"/>
                </a:cubicBezTo>
                <a:cubicBezTo>
                  <a:pt x="685441" y="304913"/>
                  <a:pt x="692951" y="306652"/>
                  <a:pt x="700143" y="308200"/>
                </a:cubicBezTo>
                <a:lnTo>
                  <a:pt x="754147" y="317361"/>
                </a:lnTo>
                <a:cubicBezTo>
                  <a:pt x="757629" y="317913"/>
                  <a:pt x="760856" y="318591"/>
                  <a:pt x="763829" y="319397"/>
                </a:cubicBezTo>
                <a:cubicBezTo>
                  <a:pt x="766802" y="320203"/>
                  <a:pt x="770029" y="320882"/>
                  <a:pt x="773511" y="321433"/>
                </a:cubicBezTo>
                <a:lnTo>
                  <a:pt x="815297" y="326523"/>
                </a:lnTo>
                <a:lnTo>
                  <a:pt x="841796" y="333700"/>
                </a:lnTo>
                <a:cubicBezTo>
                  <a:pt x="848378" y="335769"/>
                  <a:pt x="854833" y="338075"/>
                  <a:pt x="861160" y="340618"/>
                </a:cubicBezTo>
                <a:cubicBezTo>
                  <a:pt x="867488" y="343161"/>
                  <a:pt x="873943" y="345947"/>
                  <a:pt x="880525" y="348976"/>
                </a:cubicBezTo>
                <a:cubicBezTo>
                  <a:pt x="883646" y="350976"/>
                  <a:pt x="885557" y="353305"/>
                  <a:pt x="886258" y="355963"/>
                </a:cubicBezTo>
                <a:cubicBezTo>
                  <a:pt x="886958" y="358621"/>
                  <a:pt x="886066" y="361729"/>
                  <a:pt x="883582" y="365288"/>
                </a:cubicBezTo>
                <a:lnTo>
                  <a:pt x="871352" y="382672"/>
                </a:lnTo>
                <a:cubicBezTo>
                  <a:pt x="871395" y="384164"/>
                  <a:pt x="871310" y="385272"/>
                  <a:pt x="871097" y="385996"/>
                </a:cubicBezTo>
                <a:cubicBezTo>
                  <a:pt x="870885" y="386720"/>
                  <a:pt x="870290" y="387317"/>
                  <a:pt x="869314" y="387785"/>
                </a:cubicBezTo>
                <a:cubicBezTo>
                  <a:pt x="868825" y="388382"/>
                  <a:pt x="868273" y="389233"/>
                  <a:pt x="867658" y="390338"/>
                </a:cubicBezTo>
                <a:cubicBezTo>
                  <a:pt x="867042" y="391443"/>
                  <a:pt x="866235" y="392292"/>
                  <a:pt x="865237" y="392885"/>
                </a:cubicBezTo>
                <a:cubicBezTo>
                  <a:pt x="861330" y="394937"/>
                  <a:pt x="858443" y="397434"/>
                  <a:pt x="856574" y="400375"/>
                </a:cubicBezTo>
                <a:cubicBezTo>
                  <a:pt x="854706" y="403316"/>
                  <a:pt x="852837" y="406575"/>
                  <a:pt x="850969" y="410151"/>
                </a:cubicBezTo>
                <a:lnTo>
                  <a:pt x="849949" y="410151"/>
                </a:lnTo>
                <a:cubicBezTo>
                  <a:pt x="849079" y="411843"/>
                  <a:pt x="846743" y="413282"/>
                  <a:pt x="842943" y="414467"/>
                </a:cubicBezTo>
                <a:cubicBezTo>
                  <a:pt x="839142" y="415652"/>
                  <a:pt x="836042" y="415567"/>
                  <a:pt x="833643" y="414213"/>
                </a:cubicBezTo>
                <a:cubicBezTo>
                  <a:pt x="828717" y="413367"/>
                  <a:pt x="823281" y="414044"/>
                  <a:pt x="817336" y="416244"/>
                </a:cubicBezTo>
                <a:cubicBezTo>
                  <a:pt x="819310" y="417704"/>
                  <a:pt x="820712" y="418593"/>
                  <a:pt x="821540" y="418910"/>
                </a:cubicBezTo>
                <a:cubicBezTo>
                  <a:pt x="822368" y="419228"/>
                  <a:pt x="823005" y="419355"/>
                  <a:pt x="823451" y="419291"/>
                </a:cubicBezTo>
                <a:cubicBezTo>
                  <a:pt x="824024" y="419736"/>
                  <a:pt x="824661" y="420116"/>
                  <a:pt x="825362" y="420434"/>
                </a:cubicBezTo>
                <a:cubicBezTo>
                  <a:pt x="826063" y="420751"/>
                  <a:pt x="826445" y="421386"/>
                  <a:pt x="826508" y="422338"/>
                </a:cubicBezTo>
                <a:cubicBezTo>
                  <a:pt x="827973" y="422867"/>
                  <a:pt x="828865" y="423586"/>
                  <a:pt x="829184" y="424496"/>
                </a:cubicBezTo>
                <a:cubicBezTo>
                  <a:pt x="829502" y="425406"/>
                  <a:pt x="829630" y="426379"/>
                  <a:pt x="829566" y="427416"/>
                </a:cubicBezTo>
                <a:cubicBezTo>
                  <a:pt x="828971" y="426948"/>
                  <a:pt x="828122" y="426615"/>
                  <a:pt x="827018" y="426416"/>
                </a:cubicBezTo>
                <a:cubicBezTo>
                  <a:pt x="825914" y="426217"/>
                  <a:pt x="825065" y="425913"/>
                  <a:pt x="824470" y="425505"/>
                </a:cubicBezTo>
                <a:cubicBezTo>
                  <a:pt x="823387" y="424976"/>
                  <a:pt x="821986" y="424503"/>
                  <a:pt x="820266" y="424088"/>
                </a:cubicBezTo>
                <a:cubicBezTo>
                  <a:pt x="818546" y="423672"/>
                  <a:pt x="816890" y="423427"/>
                  <a:pt x="815297" y="423354"/>
                </a:cubicBezTo>
                <a:cubicBezTo>
                  <a:pt x="810732" y="423904"/>
                  <a:pt x="806104" y="424581"/>
                  <a:pt x="801411" y="425385"/>
                </a:cubicBezTo>
                <a:cubicBezTo>
                  <a:pt x="796719" y="426189"/>
                  <a:pt x="791835" y="426866"/>
                  <a:pt x="786761" y="427416"/>
                </a:cubicBezTo>
                <a:lnTo>
                  <a:pt x="756185" y="427416"/>
                </a:lnTo>
                <a:lnTo>
                  <a:pt x="705234" y="432512"/>
                </a:lnTo>
                <a:cubicBezTo>
                  <a:pt x="697066" y="432469"/>
                  <a:pt x="688963" y="432555"/>
                  <a:pt x="680923" y="432768"/>
                </a:cubicBezTo>
                <a:cubicBezTo>
                  <a:pt x="672883" y="432982"/>
                  <a:pt x="665034" y="433580"/>
                  <a:pt x="657376" y="434562"/>
                </a:cubicBezTo>
                <a:lnTo>
                  <a:pt x="589152" y="443784"/>
                </a:lnTo>
                <a:cubicBezTo>
                  <a:pt x="584125" y="444723"/>
                  <a:pt x="579152" y="445406"/>
                  <a:pt x="574231" y="445833"/>
                </a:cubicBezTo>
                <a:cubicBezTo>
                  <a:pt x="569311" y="446260"/>
                  <a:pt x="564058" y="446944"/>
                  <a:pt x="558472" y="447883"/>
                </a:cubicBezTo>
                <a:cubicBezTo>
                  <a:pt x="553764" y="448822"/>
                  <a:pt x="548674" y="449761"/>
                  <a:pt x="543203" y="450701"/>
                </a:cubicBezTo>
                <a:cubicBezTo>
                  <a:pt x="537732" y="451640"/>
                  <a:pt x="532642" y="453092"/>
                  <a:pt x="527934" y="455056"/>
                </a:cubicBezTo>
                <a:cubicBezTo>
                  <a:pt x="521296" y="456137"/>
                  <a:pt x="514722" y="457532"/>
                  <a:pt x="508212" y="459240"/>
                </a:cubicBezTo>
                <a:cubicBezTo>
                  <a:pt x="501701" y="460949"/>
                  <a:pt x="495382" y="462593"/>
                  <a:pt x="489253" y="464174"/>
                </a:cubicBezTo>
                <a:cubicBezTo>
                  <a:pt x="480665" y="464743"/>
                  <a:pt x="472133" y="465881"/>
                  <a:pt x="463658" y="467588"/>
                </a:cubicBezTo>
                <a:cubicBezTo>
                  <a:pt x="455182" y="469296"/>
                  <a:pt x="446375" y="471193"/>
                  <a:pt x="437237" y="473279"/>
                </a:cubicBezTo>
                <a:cubicBezTo>
                  <a:pt x="438728" y="472689"/>
                  <a:pt x="440347" y="471846"/>
                  <a:pt x="442094" y="470750"/>
                </a:cubicBezTo>
                <a:cubicBezTo>
                  <a:pt x="443841" y="469654"/>
                  <a:pt x="445971" y="468811"/>
                  <a:pt x="448485" y="468221"/>
                </a:cubicBezTo>
                <a:cubicBezTo>
                  <a:pt x="457649" y="466577"/>
                  <a:pt x="466868" y="464553"/>
                  <a:pt x="476141" y="462151"/>
                </a:cubicBezTo>
                <a:cubicBezTo>
                  <a:pt x="485413" y="459748"/>
                  <a:pt x="494874" y="457725"/>
                  <a:pt x="504522" y="456081"/>
                </a:cubicBezTo>
                <a:lnTo>
                  <a:pt x="561526" y="445848"/>
                </a:lnTo>
                <a:cubicBezTo>
                  <a:pt x="569757" y="444266"/>
                  <a:pt x="578154" y="442617"/>
                  <a:pt x="586717" y="440901"/>
                </a:cubicBezTo>
                <a:cubicBezTo>
                  <a:pt x="595280" y="439185"/>
                  <a:pt x="603899" y="437776"/>
                  <a:pt x="612572" y="436674"/>
                </a:cubicBezTo>
                <a:lnTo>
                  <a:pt x="662467" y="432512"/>
                </a:lnTo>
                <a:cubicBezTo>
                  <a:pt x="678759" y="430359"/>
                  <a:pt x="695051" y="428660"/>
                  <a:pt x="711343" y="427416"/>
                </a:cubicBezTo>
                <a:lnTo>
                  <a:pt x="772492" y="425505"/>
                </a:lnTo>
                <a:cubicBezTo>
                  <a:pt x="776484" y="425463"/>
                  <a:pt x="780221" y="425293"/>
                  <a:pt x="783703" y="424995"/>
                </a:cubicBezTo>
                <a:cubicBezTo>
                  <a:pt x="787185" y="424697"/>
                  <a:pt x="790922" y="424527"/>
                  <a:pt x="794914" y="424484"/>
                </a:cubicBezTo>
                <a:cubicBezTo>
                  <a:pt x="797950" y="423931"/>
                  <a:pt x="801050" y="423251"/>
                  <a:pt x="804214" y="422442"/>
                </a:cubicBezTo>
                <a:cubicBezTo>
                  <a:pt x="807378" y="421634"/>
                  <a:pt x="810732" y="420954"/>
                  <a:pt x="814278" y="420400"/>
                </a:cubicBezTo>
                <a:lnTo>
                  <a:pt x="814278" y="419379"/>
                </a:lnTo>
                <a:cubicBezTo>
                  <a:pt x="813195" y="419294"/>
                  <a:pt x="811794" y="418954"/>
                  <a:pt x="810074" y="418359"/>
                </a:cubicBezTo>
                <a:cubicBezTo>
                  <a:pt x="808354" y="417763"/>
                  <a:pt x="806698" y="417423"/>
                  <a:pt x="805106" y="417338"/>
                </a:cubicBezTo>
                <a:cubicBezTo>
                  <a:pt x="804575" y="418316"/>
                  <a:pt x="803853" y="418912"/>
                  <a:pt x="802940" y="419124"/>
                </a:cubicBezTo>
                <a:cubicBezTo>
                  <a:pt x="802027" y="419337"/>
                  <a:pt x="801050" y="419422"/>
                  <a:pt x="800010" y="419379"/>
                </a:cubicBezTo>
                <a:cubicBezTo>
                  <a:pt x="792408" y="419847"/>
                  <a:pt x="784935" y="420188"/>
                  <a:pt x="777588" y="420400"/>
                </a:cubicBezTo>
                <a:cubicBezTo>
                  <a:pt x="770241" y="420613"/>
                  <a:pt x="762767" y="420954"/>
                  <a:pt x="755166" y="421421"/>
                </a:cubicBezTo>
                <a:lnTo>
                  <a:pt x="705234" y="424484"/>
                </a:lnTo>
                <a:cubicBezTo>
                  <a:pt x="687075" y="425345"/>
                  <a:pt x="668407" y="426666"/>
                  <a:pt x="649230" y="428447"/>
                </a:cubicBezTo>
                <a:cubicBezTo>
                  <a:pt x="640087" y="430403"/>
                  <a:pt x="631389" y="431903"/>
                  <a:pt x="623137" y="432946"/>
                </a:cubicBezTo>
                <a:cubicBezTo>
                  <a:pt x="614885" y="433990"/>
                  <a:pt x="606951" y="435212"/>
                  <a:pt x="599335" y="436611"/>
                </a:cubicBezTo>
                <a:lnTo>
                  <a:pt x="536078" y="445833"/>
                </a:lnTo>
                <a:cubicBezTo>
                  <a:pt x="523693" y="449932"/>
                  <a:pt x="510799" y="453006"/>
                  <a:pt x="497396" y="455056"/>
                </a:cubicBezTo>
                <a:cubicBezTo>
                  <a:pt x="490822" y="456453"/>
                  <a:pt x="484375" y="457722"/>
                  <a:pt x="478055" y="458861"/>
                </a:cubicBezTo>
                <a:cubicBezTo>
                  <a:pt x="471735" y="460000"/>
                  <a:pt x="465287" y="461772"/>
                  <a:pt x="458710" y="464174"/>
                </a:cubicBezTo>
                <a:cubicBezTo>
                  <a:pt x="452575" y="465755"/>
                  <a:pt x="446185" y="467399"/>
                  <a:pt x="439540" y="469106"/>
                </a:cubicBezTo>
                <a:cubicBezTo>
                  <a:pt x="432896" y="470813"/>
                  <a:pt x="425999" y="472204"/>
                  <a:pt x="418851" y="473279"/>
                </a:cubicBezTo>
                <a:lnTo>
                  <a:pt x="416825" y="476341"/>
                </a:lnTo>
                <a:cubicBezTo>
                  <a:pt x="417416" y="476851"/>
                  <a:pt x="418260" y="477106"/>
                  <a:pt x="419359" y="477106"/>
                </a:cubicBezTo>
                <a:cubicBezTo>
                  <a:pt x="420457" y="477106"/>
                  <a:pt x="421304" y="476851"/>
                  <a:pt x="421899" y="476341"/>
                </a:cubicBezTo>
                <a:cubicBezTo>
                  <a:pt x="423966" y="475895"/>
                  <a:pt x="426224" y="475512"/>
                  <a:pt x="428674" y="475193"/>
                </a:cubicBezTo>
                <a:cubicBezTo>
                  <a:pt x="431123" y="474874"/>
                  <a:pt x="433637" y="474236"/>
                  <a:pt x="436215" y="473279"/>
                </a:cubicBezTo>
                <a:lnTo>
                  <a:pt x="425989" y="477361"/>
                </a:lnTo>
                <a:cubicBezTo>
                  <a:pt x="422084" y="478700"/>
                  <a:pt x="419959" y="479848"/>
                  <a:pt x="419617" y="480805"/>
                </a:cubicBezTo>
                <a:cubicBezTo>
                  <a:pt x="419274" y="481761"/>
                  <a:pt x="419694" y="483674"/>
                  <a:pt x="420877" y="486544"/>
                </a:cubicBezTo>
                <a:lnTo>
                  <a:pt x="431102" y="513071"/>
                </a:lnTo>
                <a:lnTo>
                  <a:pt x="434170" y="519193"/>
                </a:lnTo>
                <a:cubicBezTo>
                  <a:pt x="435192" y="517174"/>
                  <a:pt x="436215" y="515601"/>
                  <a:pt x="437237" y="514474"/>
                </a:cubicBezTo>
                <a:cubicBezTo>
                  <a:pt x="438260" y="513348"/>
                  <a:pt x="439282" y="512540"/>
                  <a:pt x="440305" y="512051"/>
                </a:cubicBezTo>
                <a:cubicBezTo>
                  <a:pt x="448505" y="502485"/>
                  <a:pt x="457648" y="494324"/>
                  <a:pt x="467733" y="487568"/>
                </a:cubicBezTo>
                <a:cubicBezTo>
                  <a:pt x="477818" y="480812"/>
                  <a:pt x="488724" y="474700"/>
                  <a:pt x="500450" y="469232"/>
                </a:cubicBezTo>
                <a:cubicBezTo>
                  <a:pt x="506600" y="466724"/>
                  <a:pt x="512877" y="464659"/>
                  <a:pt x="519282" y="463036"/>
                </a:cubicBezTo>
                <a:cubicBezTo>
                  <a:pt x="525686" y="461413"/>
                  <a:pt x="531963" y="460106"/>
                  <a:pt x="538113" y="459116"/>
                </a:cubicBezTo>
                <a:cubicBezTo>
                  <a:pt x="544685" y="458167"/>
                  <a:pt x="551137" y="457535"/>
                  <a:pt x="557471" y="457219"/>
                </a:cubicBezTo>
                <a:cubicBezTo>
                  <a:pt x="563805" y="456903"/>
                  <a:pt x="570293" y="456523"/>
                  <a:pt x="576933" y="456081"/>
                </a:cubicBezTo>
                <a:lnTo>
                  <a:pt x="635992" y="454031"/>
                </a:lnTo>
                <a:cubicBezTo>
                  <a:pt x="638029" y="454052"/>
                  <a:pt x="640065" y="454266"/>
                  <a:pt x="642102" y="454672"/>
                </a:cubicBezTo>
                <a:cubicBezTo>
                  <a:pt x="644138" y="455077"/>
                  <a:pt x="646175" y="455547"/>
                  <a:pt x="648211" y="456081"/>
                </a:cubicBezTo>
                <a:cubicBezTo>
                  <a:pt x="648784" y="456207"/>
                  <a:pt x="649420" y="456713"/>
                  <a:pt x="650121" y="457598"/>
                </a:cubicBezTo>
                <a:cubicBezTo>
                  <a:pt x="650821" y="458483"/>
                  <a:pt x="651202" y="458989"/>
                  <a:pt x="651266" y="459116"/>
                </a:cubicBezTo>
                <a:cubicBezTo>
                  <a:pt x="650842" y="461539"/>
                  <a:pt x="650927" y="463015"/>
                  <a:pt x="651521" y="463542"/>
                </a:cubicBezTo>
                <a:cubicBezTo>
                  <a:pt x="652115" y="464069"/>
                  <a:pt x="652709" y="464279"/>
                  <a:pt x="653303" y="464174"/>
                </a:cubicBezTo>
                <a:lnTo>
                  <a:pt x="668576" y="455056"/>
                </a:lnTo>
                <a:lnTo>
                  <a:pt x="678759" y="464110"/>
                </a:lnTo>
                <a:cubicBezTo>
                  <a:pt x="684338" y="470763"/>
                  <a:pt x="688708" y="478118"/>
                  <a:pt x="691869" y="486174"/>
                </a:cubicBezTo>
                <a:cubicBezTo>
                  <a:pt x="695030" y="494231"/>
                  <a:pt x="697109" y="502861"/>
                  <a:pt x="698106" y="512065"/>
                </a:cubicBezTo>
                <a:cubicBezTo>
                  <a:pt x="700015" y="519760"/>
                  <a:pt x="701543" y="527582"/>
                  <a:pt x="702688" y="535532"/>
                </a:cubicBezTo>
                <a:cubicBezTo>
                  <a:pt x="703834" y="543482"/>
                  <a:pt x="705361" y="551304"/>
                  <a:pt x="707270" y="558999"/>
                </a:cubicBezTo>
                <a:cubicBezTo>
                  <a:pt x="708267" y="565226"/>
                  <a:pt x="709073" y="571888"/>
                  <a:pt x="709689" y="578985"/>
                </a:cubicBezTo>
                <a:cubicBezTo>
                  <a:pt x="710304" y="586082"/>
                  <a:pt x="710855" y="592982"/>
                  <a:pt x="711343" y="599686"/>
                </a:cubicBezTo>
                <a:cubicBezTo>
                  <a:pt x="711895" y="609915"/>
                  <a:pt x="712573" y="620124"/>
                  <a:pt x="713380" y="630311"/>
                </a:cubicBezTo>
                <a:cubicBezTo>
                  <a:pt x="714187" y="640499"/>
                  <a:pt x="714866" y="650680"/>
                  <a:pt x="715418" y="660854"/>
                </a:cubicBezTo>
                <a:lnTo>
                  <a:pt x="715418" y="693506"/>
                </a:lnTo>
                <a:cubicBezTo>
                  <a:pt x="714951" y="702022"/>
                  <a:pt x="714611" y="710108"/>
                  <a:pt x="714399" y="717764"/>
                </a:cubicBezTo>
                <a:cubicBezTo>
                  <a:pt x="714187" y="725421"/>
                  <a:pt x="713847" y="733273"/>
                  <a:pt x="713380" y="741322"/>
                </a:cubicBezTo>
                <a:lnTo>
                  <a:pt x="710325" y="800434"/>
                </a:lnTo>
                <a:cubicBezTo>
                  <a:pt x="709752" y="808630"/>
                  <a:pt x="709116" y="816953"/>
                  <a:pt x="708416" y="825404"/>
                </a:cubicBezTo>
                <a:cubicBezTo>
                  <a:pt x="707716" y="833855"/>
                  <a:pt x="707334" y="842178"/>
                  <a:pt x="707270" y="850374"/>
                </a:cubicBezTo>
                <a:cubicBezTo>
                  <a:pt x="706697" y="860098"/>
                  <a:pt x="706061" y="869951"/>
                  <a:pt x="705361" y="879930"/>
                </a:cubicBezTo>
                <a:cubicBezTo>
                  <a:pt x="704661" y="889909"/>
                  <a:pt x="704279" y="899761"/>
                  <a:pt x="704215" y="909486"/>
                </a:cubicBezTo>
                <a:cubicBezTo>
                  <a:pt x="704279" y="914051"/>
                  <a:pt x="703897" y="918425"/>
                  <a:pt x="703070" y="922608"/>
                </a:cubicBezTo>
                <a:cubicBezTo>
                  <a:pt x="702243" y="926791"/>
                  <a:pt x="700588" y="930910"/>
                  <a:pt x="698106" y="934965"/>
                </a:cubicBezTo>
                <a:cubicBezTo>
                  <a:pt x="694160" y="940571"/>
                  <a:pt x="690596" y="945921"/>
                  <a:pt x="687414" y="951017"/>
                </a:cubicBezTo>
                <a:cubicBezTo>
                  <a:pt x="684232" y="956113"/>
                  <a:pt x="680668" y="960954"/>
                  <a:pt x="676723" y="965541"/>
                </a:cubicBezTo>
                <a:cubicBezTo>
                  <a:pt x="673710" y="969150"/>
                  <a:pt x="670825" y="972632"/>
                  <a:pt x="668067" y="975987"/>
                </a:cubicBezTo>
                <a:cubicBezTo>
                  <a:pt x="665310" y="979342"/>
                  <a:pt x="662424" y="982315"/>
                  <a:pt x="659412" y="984905"/>
                </a:cubicBezTo>
                <a:cubicBezTo>
                  <a:pt x="657376" y="986943"/>
                  <a:pt x="655339" y="987962"/>
                  <a:pt x="653303" y="987962"/>
                </a:cubicBezTo>
                <a:cubicBezTo>
                  <a:pt x="651224" y="989873"/>
                  <a:pt x="649272" y="991402"/>
                  <a:pt x="647448" y="992549"/>
                </a:cubicBezTo>
                <a:cubicBezTo>
                  <a:pt x="645623" y="993695"/>
                  <a:pt x="644181" y="995224"/>
                  <a:pt x="643120" y="997135"/>
                </a:cubicBezTo>
                <a:cubicBezTo>
                  <a:pt x="641062" y="999577"/>
                  <a:pt x="638814" y="1001063"/>
                  <a:pt x="636374" y="1001594"/>
                </a:cubicBezTo>
                <a:cubicBezTo>
                  <a:pt x="633934" y="1002125"/>
                  <a:pt x="631431" y="1002337"/>
                  <a:pt x="628864" y="1002231"/>
                </a:cubicBezTo>
                <a:cubicBezTo>
                  <a:pt x="622734" y="1001658"/>
                  <a:pt x="616667" y="1000511"/>
                  <a:pt x="610663" y="998791"/>
                </a:cubicBezTo>
                <a:cubicBezTo>
                  <a:pt x="604660" y="997071"/>
                  <a:pt x="598847" y="995160"/>
                  <a:pt x="593225" y="993058"/>
                </a:cubicBezTo>
                <a:cubicBezTo>
                  <a:pt x="590616" y="991530"/>
                  <a:pt x="587689" y="990256"/>
                  <a:pt x="584443" y="989236"/>
                </a:cubicBezTo>
                <a:cubicBezTo>
                  <a:pt x="581197" y="988217"/>
                  <a:pt x="578015" y="987453"/>
                  <a:pt x="574897" y="986943"/>
                </a:cubicBezTo>
                <a:cubicBezTo>
                  <a:pt x="573411" y="986497"/>
                  <a:pt x="572305" y="986115"/>
                  <a:pt x="571577" y="985797"/>
                </a:cubicBezTo>
                <a:cubicBezTo>
                  <a:pt x="570849" y="985478"/>
                  <a:pt x="570247" y="984841"/>
                  <a:pt x="569772" y="983886"/>
                </a:cubicBezTo>
                <a:cubicBezTo>
                  <a:pt x="565587" y="981847"/>
                  <a:pt x="561359" y="979809"/>
                  <a:pt x="557085" y="977771"/>
                </a:cubicBezTo>
                <a:cubicBezTo>
                  <a:pt x="552812" y="975732"/>
                  <a:pt x="548863" y="973694"/>
                  <a:pt x="545239" y="971656"/>
                </a:cubicBezTo>
                <a:cubicBezTo>
                  <a:pt x="541295" y="970445"/>
                  <a:pt x="537986" y="968280"/>
                  <a:pt x="535314" y="965158"/>
                </a:cubicBezTo>
                <a:cubicBezTo>
                  <a:pt x="532642" y="962037"/>
                  <a:pt x="529843" y="959107"/>
                  <a:pt x="526916" y="956368"/>
                </a:cubicBezTo>
                <a:cubicBezTo>
                  <a:pt x="523396" y="952249"/>
                  <a:pt x="520257" y="948002"/>
                  <a:pt x="517500" y="943628"/>
                </a:cubicBezTo>
                <a:cubicBezTo>
                  <a:pt x="514743" y="939254"/>
                  <a:pt x="512114" y="935008"/>
                  <a:pt x="509611" y="930889"/>
                </a:cubicBezTo>
                <a:cubicBezTo>
                  <a:pt x="508063" y="928213"/>
                  <a:pt x="506324" y="925156"/>
                  <a:pt x="504394" y="921716"/>
                </a:cubicBezTo>
                <a:cubicBezTo>
                  <a:pt x="502465" y="918276"/>
                  <a:pt x="500471" y="915219"/>
                  <a:pt x="498414" y="912543"/>
                </a:cubicBezTo>
                <a:cubicBezTo>
                  <a:pt x="496442" y="910038"/>
                  <a:pt x="494533" y="907660"/>
                  <a:pt x="492688" y="905409"/>
                </a:cubicBezTo>
                <a:cubicBezTo>
                  <a:pt x="490843" y="903159"/>
                  <a:pt x="488680" y="900781"/>
                  <a:pt x="486199" y="898275"/>
                </a:cubicBezTo>
                <a:cubicBezTo>
                  <a:pt x="484714" y="896364"/>
                  <a:pt x="483357" y="894581"/>
                  <a:pt x="482127" y="892924"/>
                </a:cubicBezTo>
                <a:cubicBezTo>
                  <a:pt x="480897" y="891268"/>
                  <a:pt x="479540" y="888975"/>
                  <a:pt x="478056" y="886045"/>
                </a:cubicBezTo>
                <a:cubicBezTo>
                  <a:pt x="480070" y="887998"/>
                  <a:pt x="482148" y="889442"/>
                  <a:pt x="484290" y="890376"/>
                </a:cubicBezTo>
                <a:cubicBezTo>
                  <a:pt x="486432" y="891311"/>
                  <a:pt x="488765" y="892245"/>
                  <a:pt x="491289" y="893179"/>
                </a:cubicBezTo>
                <a:cubicBezTo>
                  <a:pt x="509781" y="906428"/>
                  <a:pt x="529800" y="915601"/>
                  <a:pt x="551347" y="920697"/>
                </a:cubicBezTo>
                <a:lnTo>
                  <a:pt x="558472" y="925793"/>
                </a:lnTo>
                <a:cubicBezTo>
                  <a:pt x="560020" y="925856"/>
                  <a:pt x="561250" y="925729"/>
                  <a:pt x="562162" y="925411"/>
                </a:cubicBezTo>
                <a:cubicBezTo>
                  <a:pt x="563074" y="925092"/>
                  <a:pt x="563540" y="924200"/>
                  <a:pt x="563561" y="922735"/>
                </a:cubicBezTo>
                <a:cubicBezTo>
                  <a:pt x="564532" y="914603"/>
                  <a:pt x="565179" y="906407"/>
                  <a:pt x="565502" y="898148"/>
                </a:cubicBezTo>
                <a:cubicBezTo>
                  <a:pt x="565826" y="889888"/>
                  <a:pt x="566214" y="881437"/>
                  <a:pt x="566667" y="872796"/>
                </a:cubicBezTo>
                <a:cubicBezTo>
                  <a:pt x="567206" y="867233"/>
                  <a:pt x="567680" y="861797"/>
                  <a:pt x="568090" y="856489"/>
                </a:cubicBezTo>
                <a:cubicBezTo>
                  <a:pt x="568500" y="851181"/>
                  <a:pt x="568715" y="845745"/>
                  <a:pt x="568737" y="840182"/>
                </a:cubicBezTo>
                <a:cubicBezTo>
                  <a:pt x="569211" y="833579"/>
                  <a:pt x="569556" y="826912"/>
                  <a:pt x="569772" y="820181"/>
                </a:cubicBezTo>
                <a:cubicBezTo>
                  <a:pt x="569987" y="813450"/>
                  <a:pt x="570332" y="806528"/>
                  <a:pt x="570807" y="799415"/>
                </a:cubicBezTo>
                <a:cubicBezTo>
                  <a:pt x="570850" y="794871"/>
                  <a:pt x="571023" y="790455"/>
                  <a:pt x="571324" y="786166"/>
                </a:cubicBezTo>
                <a:cubicBezTo>
                  <a:pt x="571626" y="781877"/>
                  <a:pt x="571799" y="777460"/>
                  <a:pt x="571842" y="772917"/>
                </a:cubicBezTo>
                <a:cubicBezTo>
                  <a:pt x="571927" y="764763"/>
                  <a:pt x="572266" y="756610"/>
                  <a:pt x="572860" y="748456"/>
                </a:cubicBezTo>
                <a:cubicBezTo>
                  <a:pt x="573454" y="740303"/>
                  <a:pt x="573794" y="732150"/>
                  <a:pt x="573878" y="723996"/>
                </a:cubicBezTo>
                <a:cubicBezTo>
                  <a:pt x="573794" y="720960"/>
                  <a:pt x="573454" y="717860"/>
                  <a:pt x="572860" y="714696"/>
                </a:cubicBezTo>
                <a:cubicBezTo>
                  <a:pt x="572266" y="711533"/>
                  <a:pt x="571927" y="708178"/>
                  <a:pt x="571842" y="704632"/>
                </a:cubicBezTo>
                <a:lnTo>
                  <a:pt x="553382" y="710747"/>
                </a:lnTo>
                <a:lnTo>
                  <a:pt x="528952" y="715843"/>
                </a:lnTo>
                <a:cubicBezTo>
                  <a:pt x="525856" y="716798"/>
                  <a:pt x="522632" y="717690"/>
                  <a:pt x="519282" y="718518"/>
                </a:cubicBezTo>
                <a:cubicBezTo>
                  <a:pt x="515931" y="719346"/>
                  <a:pt x="512708" y="720493"/>
                  <a:pt x="509611" y="721958"/>
                </a:cubicBezTo>
                <a:cubicBezTo>
                  <a:pt x="504607" y="723487"/>
                  <a:pt x="499602" y="724506"/>
                  <a:pt x="494597" y="725015"/>
                </a:cubicBezTo>
                <a:cubicBezTo>
                  <a:pt x="489592" y="725525"/>
                  <a:pt x="484078" y="725525"/>
                  <a:pt x="478056" y="725015"/>
                </a:cubicBezTo>
                <a:cubicBezTo>
                  <a:pt x="475935" y="724994"/>
                  <a:pt x="473305" y="725037"/>
                  <a:pt x="470167" y="725143"/>
                </a:cubicBezTo>
                <a:cubicBezTo>
                  <a:pt x="467028" y="725249"/>
                  <a:pt x="463889" y="725546"/>
                  <a:pt x="460751" y="726034"/>
                </a:cubicBezTo>
                <a:cubicBezTo>
                  <a:pt x="460178" y="726119"/>
                  <a:pt x="459540" y="726459"/>
                  <a:pt x="458838" y="727054"/>
                </a:cubicBezTo>
                <a:cubicBezTo>
                  <a:pt x="458135" y="727648"/>
                  <a:pt x="457752" y="727988"/>
                  <a:pt x="457688" y="728073"/>
                </a:cubicBezTo>
                <a:cubicBezTo>
                  <a:pt x="456815" y="733678"/>
                  <a:pt x="456005" y="739029"/>
                  <a:pt x="455259" y="744125"/>
                </a:cubicBezTo>
                <a:cubicBezTo>
                  <a:pt x="454514" y="749221"/>
                  <a:pt x="452937" y="754062"/>
                  <a:pt x="450530" y="758648"/>
                </a:cubicBezTo>
                <a:cubicBezTo>
                  <a:pt x="448464" y="763808"/>
                  <a:pt x="445950" y="768776"/>
                  <a:pt x="442989" y="773554"/>
                </a:cubicBezTo>
                <a:cubicBezTo>
                  <a:pt x="440028" y="778331"/>
                  <a:pt x="436747" y="782535"/>
                  <a:pt x="433147" y="786166"/>
                </a:cubicBezTo>
                <a:lnTo>
                  <a:pt x="417838" y="802473"/>
                </a:lnTo>
                <a:cubicBezTo>
                  <a:pt x="417290" y="803471"/>
                  <a:pt x="416361" y="804277"/>
                  <a:pt x="415053" y="804893"/>
                </a:cubicBezTo>
                <a:cubicBezTo>
                  <a:pt x="413745" y="805509"/>
                  <a:pt x="412310" y="806061"/>
                  <a:pt x="410749" y="806549"/>
                </a:cubicBezTo>
                <a:cubicBezTo>
                  <a:pt x="408744" y="807101"/>
                  <a:pt x="407183" y="808036"/>
                  <a:pt x="406064" y="809352"/>
                </a:cubicBezTo>
                <a:cubicBezTo>
                  <a:pt x="404946" y="810668"/>
                  <a:pt x="404144" y="812112"/>
                  <a:pt x="403659" y="813684"/>
                </a:cubicBezTo>
                <a:cubicBezTo>
                  <a:pt x="403575" y="813705"/>
                  <a:pt x="403237" y="813917"/>
                  <a:pt x="402646" y="814321"/>
                </a:cubicBezTo>
                <a:cubicBezTo>
                  <a:pt x="402055" y="814724"/>
                  <a:pt x="401718" y="815191"/>
                  <a:pt x="401633" y="815722"/>
                </a:cubicBezTo>
                <a:lnTo>
                  <a:pt x="398580" y="815722"/>
                </a:lnTo>
                <a:lnTo>
                  <a:pt x="398580" y="813684"/>
                </a:lnTo>
                <a:lnTo>
                  <a:pt x="401633" y="806549"/>
                </a:lnTo>
                <a:lnTo>
                  <a:pt x="389357" y="804511"/>
                </a:lnTo>
                <a:cubicBezTo>
                  <a:pt x="387151" y="804341"/>
                  <a:pt x="384436" y="804681"/>
                  <a:pt x="381212" y="805530"/>
                </a:cubicBezTo>
                <a:cubicBezTo>
                  <a:pt x="377755" y="806931"/>
                  <a:pt x="374743" y="807186"/>
                  <a:pt x="372177" y="806295"/>
                </a:cubicBezTo>
                <a:cubicBezTo>
                  <a:pt x="369610" y="805403"/>
                  <a:pt x="366853" y="804129"/>
                  <a:pt x="363905" y="802473"/>
                </a:cubicBezTo>
                <a:cubicBezTo>
                  <a:pt x="363883" y="801517"/>
                  <a:pt x="363671" y="800880"/>
                  <a:pt x="363268" y="800562"/>
                </a:cubicBezTo>
                <a:cubicBezTo>
                  <a:pt x="362865" y="800243"/>
                  <a:pt x="362399" y="799861"/>
                  <a:pt x="361868" y="799415"/>
                </a:cubicBezTo>
                <a:cubicBezTo>
                  <a:pt x="359705" y="797589"/>
                  <a:pt x="357669" y="795890"/>
                  <a:pt x="355760" y="794319"/>
                </a:cubicBezTo>
                <a:cubicBezTo>
                  <a:pt x="353851" y="792748"/>
                  <a:pt x="352833" y="790030"/>
                  <a:pt x="352705" y="786166"/>
                </a:cubicBezTo>
                <a:lnTo>
                  <a:pt x="350669" y="788204"/>
                </a:lnTo>
                <a:cubicBezTo>
                  <a:pt x="349227" y="789414"/>
                  <a:pt x="347785" y="790561"/>
                  <a:pt x="346342" y="791644"/>
                </a:cubicBezTo>
                <a:cubicBezTo>
                  <a:pt x="344900" y="792727"/>
                  <a:pt x="342949" y="792599"/>
                  <a:pt x="340488" y="791262"/>
                </a:cubicBezTo>
                <a:cubicBezTo>
                  <a:pt x="339343" y="790158"/>
                  <a:pt x="338069" y="788544"/>
                  <a:pt x="336667" y="786421"/>
                </a:cubicBezTo>
                <a:cubicBezTo>
                  <a:pt x="335265" y="784297"/>
                  <a:pt x="334501" y="782174"/>
                  <a:pt x="334373" y="780051"/>
                </a:cubicBezTo>
                <a:cubicBezTo>
                  <a:pt x="337602" y="773086"/>
                  <a:pt x="339301" y="765612"/>
                  <a:pt x="339470" y="757629"/>
                </a:cubicBezTo>
                <a:cubicBezTo>
                  <a:pt x="341020" y="752023"/>
                  <a:pt x="342502" y="746418"/>
                  <a:pt x="343918" y="740813"/>
                </a:cubicBezTo>
                <a:cubicBezTo>
                  <a:pt x="345334" y="735207"/>
                  <a:pt x="346549" y="729602"/>
                  <a:pt x="347565" y="723996"/>
                </a:cubicBezTo>
                <a:cubicBezTo>
                  <a:pt x="349099" y="715866"/>
                  <a:pt x="350825" y="707931"/>
                  <a:pt x="352744" y="700192"/>
                </a:cubicBezTo>
                <a:cubicBezTo>
                  <a:pt x="354663" y="692452"/>
                  <a:pt x="356654" y="684767"/>
                  <a:pt x="358718" y="677136"/>
                </a:cubicBezTo>
                <a:cubicBezTo>
                  <a:pt x="361252" y="669037"/>
                  <a:pt x="363594" y="661066"/>
                  <a:pt x="365745" y="653222"/>
                </a:cubicBezTo>
                <a:cubicBezTo>
                  <a:pt x="367895" y="645378"/>
                  <a:pt x="369982" y="637406"/>
                  <a:pt x="372004" y="629308"/>
                </a:cubicBezTo>
                <a:cubicBezTo>
                  <a:pt x="373963" y="621098"/>
                  <a:pt x="375667" y="612815"/>
                  <a:pt x="377114" y="604458"/>
                </a:cubicBezTo>
                <a:cubicBezTo>
                  <a:pt x="378562" y="596100"/>
                  <a:pt x="380266" y="588081"/>
                  <a:pt x="382224" y="580399"/>
                </a:cubicBezTo>
                <a:lnTo>
                  <a:pt x="392445" y="534512"/>
                </a:lnTo>
                <a:lnTo>
                  <a:pt x="400621" y="492679"/>
                </a:lnTo>
                <a:lnTo>
                  <a:pt x="400621" y="483496"/>
                </a:lnTo>
                <a:cubicBezTo>
                  <a:pt x="399577" y="483942"/>
                  <a:pt x="398598" y="484325"/>
                  <a:pt x="397682" y="484644"/>
                </a:cubicBezTo>
                <a:cubicBezTo>
                  <a:pt x="396767" y="484963"/>
                  <a:pt x="396043" y="485600"/>
                  <a:pt x="395511" y="486557"/>
                </a:cubicBezTo>
                <a:cubicBezTo>
                  <a:pt x="381718" y="490171"/>
                  <a:pt x="368460" y="494167"/>
                  <a:pt x="355736" y="498546"/>
                </a:cubicBezTo>
                <a:cubicBezTo>
                  <a:pt x="343012" y="502924"/>
                  <a:pt x="330791" y="507431"/>
                  <a:pt x="319075" y="512065"/>
                </a:cubicBezTo>
                <a:cubicBezTo>
                  <a:pt x="305288" y="516231"/>
                  <a:pt x="291821" y="520652"/>
                  <a:pt x="278672" y="525329"/>
                </a:cubicBezTo>
                <a:cubicBezTo>
                  <a:pt x="265523" y="530005"/>
                  <a:pt x="252820" y="534427"/>
                  <a:pt x="240563" y="538593"/>
                </a:cubicBezTo>
                <a:lnTo>
                  <a:pt x="236485" y="537572"/>
                </a:lnTo>
                <a:cubicBezTo>
                  <a:pt x="236018" y="538657"/>
                  <a:pt x="235423" y="539804"/>
                  <a:pt x="234701" y="541016"/>
                </a:cubicBezTo>
                <a:cubicBezTo>
                  <a:pt x="233978" y="542228"/>
                  <a:pt x="232874" y="543120"/>
                  <a:pt x="231387" y="543694"/>
                </a:cubicBezTo>
                <a:lnTo>
                  <a:pt x="145738" y="575324"/>
                </a:lnTo>
                <a:cubicBezTo>
                  <a:pt x="137560" y="577353"/>
                  <a:pt x="129445" y="579639"/>
                  <a:pt x="121395" y="582181"/>
                </a:cubicBezTo>
                <a:cubicBezTo>
                  <a:pt x="113344" y="584723"/>
                  <a:pt x="105484" y="587527"/>
                  <a:pt x="97816" y="590593"/>
                </a:cubicBezTo>
                <a:lnTo>
                  <a:pt x="93737" y="590593"/>
                </a:lnTo>
                <a:cubicBezTo>
                  <a:pt x="94778" y="590089"/>
                  <a:pt x="95755" y="589583"/>
                  <a:pt x="96669" y="589077"/>
                </a:cubicBezTo>
                <a:cubicBezTo>
                  <a:pt x="97582" y="588571"/>
                  <a:pt x="98304" y="588063"/>
                  <a:pt x="98835" y="587553"/>
                </a:cubicBezTo>
                <a:cubicBezTo>
                  <a:pt x="96860" y="588042"/>
                  <a:pt x="95203" y="588592"/>
                  <a:pt x="93865" y="589203"/>
                </a:cubicBezTo>
                <a:cubicBezTo>
                  <a:pt x="92527" y="589815"/>
                  <a:pt x="91125" y="590615"/>
                  <a:pt x="89659" y="591603"/>
                </a:cubicBezTo>
                <a:cubicBezTo>
                  <a:pt x="83626" y="592130"/>
                  <a:pt x="78103" y="593098"/>
                  <a:pt x="73090" y="594507"/>
                </a:cubicBezTo>
                <a:cubicBezTo>
                  <a:pt x="68077" y="595917"/>
                  <a:pt x="63064" y="597643"/>
                  <a:pt x="58050" y="599684"/>
                </a:cubicBezTo>
                <a:lnTo>
                  <a:pt x="58050" y="601704"/>
                </a:lnTo>
                <a:cubicBezTo>
                  <a:pt x="63127" y="600084"/>
                  <a:pt x="68268" y="598274"/>
                  <a:pt x="73472" y="596275"/>
                </a:cubicBezTo>
                <a:cubicBezTo>
                  <a:pt x="78677" y="594276"/>
                  <a:pt x="84072" y="592719"/>
                  <a:pt x="89659" y="591603"/>
                </a:cubicBezTo>
                <a:lnTo>
                  <a:pt x="90678" y="592614"/>
                </a:lnTo>
                <a:lnTo>
                  <a:pt x="82521" y="595644"/>
                </a:lnTo>
                <a:cubicBezTo>
                  <a:pt x="77974" y="597599"/>
                  <a:pt x="73304" y="599244"/>
                  <a:pt x="68512" y="600576"/>
                </a:cubicBezTo>
                <a:cubicBezTo>
                  <a:pt x="63720" y="601909"/>
                  <a:pt x="58560" y="603318"/>
                  <a:pt x="53034" y="604804"/>
                </a:cubicBezTo>
                <a:lnTo>
                  <a:pt x="50024" y="604804"/>
                </a:lnTo>
                <a:cubicBezTo>
                  <a:pt x="51028" y="602726"/>
                  <a:pt x="53034" y="600683"/>
                  <a:pt x="56044" y="598674"/>
                </a:cubicBezTo>
                <a:cubicBezTo>
                  <a:pt x="53117" y="598485"/>
                  <a:pt x="50682" y="598106"/>
                  <a:pt x="48738" y="597538"/>
                </a:cubicBezTo>
                <a:cubicBezTo>
                  <a:pt x="46795" y="596970"/>
                  <a:pt x="44846" y="597348"/>
                  <a:pt x="42890" y="598674"/>
                </a:cubicBezTo>
                <a:cubicBezTo>
                  <a:pt x="38028" y="599305"/>
                  <a:pt x="34248" y="599305"/>
                  <a:pt x="31552" y="598674"/>
                </a:cubicBezTo>
                <a:cubicBezTo>
                  <a:pt x="28855" y="598043"/>
                  <a:pt x="25840" y="596023"/>
                  <a:pt x="22507" y="592614"/>
                </a:cubicBezTo>
                <a:lnTo>
                  <a:pt x="14353" y="586533"/>
                </a:lnTo>
                <a:cubicBezTo>
                  <a:pt x="13822" y="585555"/>
                  <a:pt x="13355" y="584960"/>
                  <a:pt x="12952" y="584748"/>
                </a:cubicBezTo>
                <a:cubicBezTo>
                  <a:pt x="12549" y="584535"/>
                  <a:pt x="12336" y="584450"/>
                  <a:pt x="12315" y="584492"/>
                </a:cubicBezTo>
                <a:cubicBezTo>
                  <a:pt x="8812" y="585470"/>
                  <a:pt x="6136" y="585555"/>
                  <a:pt x="4289" y="584748"/>
                </a:cubicBezTo>
                <a:cubicBezTo>
                  <a:pt x="2442" y="583940"/>
                  <a:pt x="1040" y="582495"/>
                  <a:pt x="85" y="580412"/>
                </a:cubicBezTo>
                <a:cubicBezTo>
                  <a:pt x="-255" y="578626"/>
                  <a:pt x="425" y="576331"/>
                  <a:pt x="2123" y="573525"/>
                </a:cubicBezTo>
                <a:cubicBezTo>
                  <a:pt x="3822" y="570720"/>
                  <a:pt x="5520" y="568934"/>
                  <a:pt x="7219" y="568169"/>
                </a:cubicBezTo>
                <a:cubicBezTo>
                  <a:pt x="9703" y="567617"/>
                  <a:pt x="12124" y="566937"/>
                  <a:pt x="14481" y="566129"/>
                </a:cubicBezTo>
                <a:cubicBezTo>
                  <a:pt x="16838" y="565321"/>
                  <a:pt x="19513" y="564641"/>
                  <a:pt x="22507" y="564088"/>
                </a:cubicBezTo>
                <a:lnTo>
                  <a:pt x="55041" y="552866"/>
                </a:lnTo>
                <a:cubicBezTo>
                  <a:pt x="62261" y="549848"/>
                  <a:pt x="69936" y="546958"/>
                  <a:pt x="78067" y="544194"/>
                </a:cubicBezTo>
                <a:cubicBezTo>
                  <a:pt x="86197" y="541431"/>
                  <a:pt x="94140" y="538541"/>
                  <a:pt x="101894" y="535523"/>
                </a:cubicBezTo>
                <a:cubicBezTo>
                  <a:pt x="111666" y="531995"/>
                  <a:pt x="121692" y="528339"/>
                  <a:pt x="131973" y="524556"/>
                </a:cubicBezTo>
                <a:cubicBezTo>
                  <a:pt x="142255" y="520772"/>
                  <a:pt x="152281" y="516607"/>
                  <a:pt x="162052" y="512058"/>
                </a:cubicBezTo>
                <a:cubicBezTo>
                  <a:pt x="170740" y="508105"/>
                  <a:pt x="179365" y="504279"/>
                  <a:pt x="187925" y="500581"/>
                </a:cubicBezTo>
                <a:cubicBezTo>
                  <a:pt x="196486" y="496883"/>
                  <a:pt x="204855" y="492547"/>
                  <a:pt x="213034" y="487573"/>
                </a:cubicBezTo>
                <a:lnTo>
                  <a:pt x="271152" y="452942"/>
                </a:lnTo>
                <a:cubicBezTo>
                  <a:pt x="281306" y="446333"/>
                  <a:pt x="291332" y="439518"/>
                  <a:pt x="301231" y="432497"/>
                </a:cubicBezTo>
                <a:cubicBezTo>
                  <a:pt x="311130" y="425475"/>
                  <a:pt x="321156" y="418381"/>
                  <a:pt x="331310" y="411212"/>
                </a:cubicBezTo>
                <a:cubicBezTo>
                  <a:pt x="341016" y="404639"/>
                  <a:pt x="351061" y="398131"/>
                  <a:pt x="361443" y="391686"/>
                </a:cubicBezTo>
                <a:cubicBezTo>
                  <a:pt x="371826" y="385241"/>
                  <a:pt x="382160" y="378477"/>
                  <a:pt x="392445" y="371394"/>
                </a:cubicBezTo>
                <a:cubicBezTo>
                  <a:pt x="397142" y="368310"/>
                  <a:pt x="402271" y="365290"/>
                  <a:pt x="407831" y="362333"/>
                </a:cubicBezTo>
                <a:cubicBezTo>
                  <a:pt x="413391" y="359377"/>
                  <a:pt x="418762" y="356612"/>
                  <a:pt x="423944" y="354038"/>
                </a:cubicBezTo>
                <a:cubicBezTo>
                  <a:pt x="429632" y="350542"/>
                  <a:pt x="435384" y="347166"/>
                  <a:pt x="441200" y="343912"/>
                </a:cubicBezTo>
                <a:cubicBezTo>
                  <a:pt x="447015" y="340657"/>
                  <a:pt x="452511" y="337253"/>
                  <a:pt x="457688" y="333700"/>
                </a:cubicBezTo>
                <a:cubicBezTo>
                  <a:pt x="459325" y="333678"/>
                  <a:pt x="460643" y="333205"/>
                  <a:pt x="461640" y="332281"/>
                </a:cubicBezTo>
                <a:cubicBezTo>
                  <a:pt x="462638" y="331357"/>
                  <a:pt x="462681" y="330116"/>
                  <a:pt x="461769" y="328559"/>
                </a:cubicBezTo>
                <a:cubicBezTo>
                  <a:pt x="461281" y="327095"/>
                  <a:pt x="460984" y="325950"/>
                  <a:pt x="460878" y="325123"/>
                </a:cubicBezTo>
                <a:cubicBezTo>
                  <a:pt x="460772" y="324296"/>
                  <a:pt x="460729" y="323405"/>
                  <a:pt x="460751" y="322451"/>
                </a:cubicBezTo>
                <a:cubicBezTo>
                  <a:pt x="460412" y="319037"/>
                  <a:pt x="459817" y="316958"/>
                  <a:pt x="458965" y="316216"/>
                </a:cubicBezTo>
                <a:cubicBezTo>
                  <a:pt x="458114" y="315474"/>
                  <a:pt x="455984" y="315177"/>
                  <a:pt x="452575" y="315325"/>
                </a:cubicBezTo>
                <a:cubicBezTo>
                  <a:pt x="447569" y="315389"/>
                  <a:pt x="443010" y="316025"/>
                  <a:pt x="438899" y="317234"/>
                </a:cubicBezTo>
                <a:cubicBezTo>
                  <a:pt x="434787" y="318443"/>
                  <a:pt x="430484" y="319843"/>
                  <a:pt x="425989" y="321433"/>
                </a:cubicBezTo>
                <a:lnTo>
                  <a:pt x="387335" y="331630"/>
                </a:lnTo>
                <a:lnTo>
                  <a:pt x="358718" y="337840"/>
                </a:lnTo>
                <a:cubicBezTo>
                  <a:pt x="353712" y="338799"/>
                  <a:pt x="348513" y="339438"/>
                  <a:pt x="343122" y="339756"/>
                </a:cubicBezTo>
                <a:cubicBezTo>
                  <a:pt x="337731" y="340074"/>
                  <a:pt x="331754" y="340454"/>
                  <a:pt x="325192" y="340895"/>
                </a:cubicBezTo>
                <a:lnTo>
                  <a:pt x="324173" y="340895"/>
                </a:lnTo>
                <a:cubicBezTo>
                  <a:pt x="321581" y="341886"/>
                  <a:pt x="318862" y="341925"/>
                  <a:pt x="316016" y="341012"/>
                </a:cubicBezTo>
                <a:cubicBezTo>
                  <a:pt x="313169" y="340100"/>
                  <a:pt x="310450" y="338352"/>
                  <a:pt x="307859" y="335770"/>
                </a:cubicBezTo>
                <a:cubicBezTo>
                  <a:pt x="307306" y="335296"/>
                  <a:pt x="306627" y="334951"/>
                  <a:pt x="305820" y="334735"/>
                </a:cubicBezTo>
                <a:cubicBezTo>
                  <a:pt x="305012" y="334519"/>
                  <a:pt x="304333" y="334174"/>
                  <a:pt x="303780" y="333700"/>
                </a:cubicBezTo>
                <a:cubicBezTo>
                  <a:pt x="303207" y="333635"/>
                  <a:pt x="302569" y="333247"/>
                  <a:pt x="301868" y="332535"/>
                </a:cubicBezTo>
                <a:cubicBezTo>
                  <a:pt x="301167" y="331824"/>
                  <a:pt x="300785" y="331177"/>
                  <a:pt x="300721" y="330595"/>
                </a:cubicBezTo>
                <a:cubicBezTo>
                  <a:pt x="300297" y="329513"/>
                  <a:pt x="300382" y="328368"/>
                  <a:pt x="300976" y="327159"/>
                </a:cubicBezTo>
                <a:cubicBezTo>
                  <a:pt x="301571" y="325950"/>
                  <a:pt x="302166" y="325060"/>
                  <a:pt x="302761" y="324487"/>
                </a:cubicBezTo>
                <a:cubicBezTo>
                  <a:pt x="303780" y="324020"/>
                  <a:pt x="304800" y="323681"/>
                  <a:pt x="305820" y="323469"/>
                </a:cubicBezTo>
                <a:cubicBezTo>
                  <a:pt x="306839" y="323257"/>
                  <a:pt x="307859" y="322918"/>
                  <a:pt x="308878" y="322451"/>
                </a:cubicBezTo>
                <a:lnTo>
                  <a:pt x="344537" y="312272"/>
                </a:lnTo>
                <a:lnTo>
                  <a:pt x="358718" y="307182"/>
                </a:lnTo>
                <a:cubicBezTo>
                  <a:pt x="375072" y="300226"/>
                  <a:pt x="389377" y="291743"/>
                  <a:pt x="401633" y="281733"/>
                </a:cubicBezTo>
                <a:lnTo>
                  <a:pt x="418851" y="267482"/>
                </a:lnTo>
                <a:cubicBezTo>
                  <a:pt x="425424" y="262435"/>
                  <a:pt x="431682" y="257515"/>
                  <a:pt x="437623" y="252722"/>
                </a:cubicBezTo>
                <a:cubicBezTo>
                  <a:pt x="443565" y="247929"/>
                  <a:pt x="449571" y="243009"/>
                  <a:pt x="455643" y="237961"/>
                </a:cubicBezTo>
                <a:cubicBezTo>
                  <a:pt x="456218" y="236859"/>
                  <a:pt x="456857" y="235501"/>
                  <a:pt x="457560" y="233890"/>
                </a:cubicBezTo>
                <a:cubicBezTo>
                  <a:pt x="458263" y="232278"/>
                  <a:pt x="458647" y="230921"/>
                  <a:pt x="458710" y="229818"/>
                </a:cubicBezTo>
                <a:cubicBezTo>
                  <a:pt x="459200" y="226718"/>
                  <a:pt x="459498" y="223680"/>
                  <a:pt x="459605" y="220704"/>
                </a:cubicBezTo>
                <a:cubicBezTo>
                  <a:pt x="459711" y="217728"/>
                  <a:pt x="459754" y="214957"/>
                  <a:pt x="459733" y="212391"/>
                </a:cubicBezTo>
                <a:cubicBezTo>
                  <a:pt x="459818" y="209954"/>
                  <a:pt x="459392" y="208217"/>
                  <a:pt x="458455" y="207179"/>
                </a:cubicBezTo>
                <a:cubicBezTo>
                  <a:pt x="457517" y="206141"/>
                  <a:pt x="455558" y="205166"/>
                  <a:pt x="452575" y="204255"/>
                </a:cubicBezTo>
                <a:cubicBezTo>
                  <a:pt x="443371" y="203281"/>
                  <a:pt x="434183" y="201925"/>
                  <a:pt x="425010" y="200188"/>
                </a:cubicBezTo>
                <a:cubicBezTo>
                  <a:pt x="415836" y="198451"/>
                  <a:pt x="406685" y="196078"/>
                  <a:pt x="397555" y="193070"/>
                </a:cubicBezTo>
                <a:cubicBezTo>
                  <a:pt x="393914" y="191629"/>
                  <a:pt x="389953" y="190443"/>
                  <a:pt x="385674" y="189510"/>
                </a:cubicBezTo>
                <a:cubicBezTo>
                  <a:pt x="381394" y="188578"/>
                  <a:pt x="377178" y="187392"/>
                  <a:pt x="373026" y="185951"/>
                </a:cubicBezTo>
                <a:cubicBezTo>
                  <a:pt x="364838" y="181714"/>
                  <a:pt x="356687" y="177985"/>
                  <a:pt x="348574" y="174765"/>
                </a:cubicBezTo>
                <a:cubicBezTo>
                  <a:pt x="346513" y="173642"/>
                  <a:pt x="344831" y="172075"/>
                  <a:pt x="343527" y="170062"/>
                </a:cubicBezTo>
                <a:cubicBezTo>
                  <a:pt x="342223" y="168049"/>
                  <a:pt x="341551" y="166228"/>
                  <a:pt x="341508" y="164596"/>
                </a:cubicBezTo>
                <a:cubicBezTo>
                  <a:pt x="342076" y="161539"/>
                  <a:pt x="343212" y="158991"/>
                  <a:pt x="344915" y="156953"/>
                </a:cubicBezTo>
                <a:cubicBezTo>
                  <a:pt x="346618" y="154914"/>
                  <a:pt x="348511" y="153386"/>
                  <a:pt x="350593" y="152366"/>
                </a:cubicBezTo>
                <a:cubicBezTo>
                  <a:pt x="351644" y="151899"/>
                  <a:pt x="352570" y="151814"/>
                  <a:pt x="353369" y="152112"/>
                </a:cubicBezTo>
                <a:cubicBezTo>
                  <a:pt x="354168" y="152409"/>
                  <a:pt x="354588" y="152833"/>
                  <a:pt x="354630" y="153386"/>
                </a:cubicBezTo>
                <a:cubicBezTo>
                  <a:pt x="358313" y="158248"/>
                  <a:pt x="362701" y="160753"/>
                  <a:pt x="367794" y="160902"/>
                </a:cubicBezTo>
                <a:cubicBezTo>
                  <a:pt x="372886" y="161051"/>
                  <a:pt x="378051" y="160244"/>
                  <a:pt x="383286" y="158481"/>
                </a:cubicBezTo>
                <a:lnTo>
                  <a:pt x="420877" y="152366"/>
                </a:lnTo>
                <a:cubicBezTo>
                  <a:pt x="427545" y="151475"/>
                  <a:pt x="434148" y="150710"/>
                  <a:pt x="440688" y="150073"/>
                </a:cubicBezTo>
                <a:cubicBezTo>
                  <a:pt x="447228" y="149436"/>
                  <a:pt x="453576" y="148162"/>
                  <a:pt x="459733" y="146251"/>
                </a:cubicBezTo>
                <a:cubicBezTo>
                  <a:pt x="460263" y="146230"/>
                  <a:pt x="460729" y="146018"/>
                  <a:pt x="461131" y="145614"/>
                </a:cubicBezTo>
                <a:cubicBezTo>
                  <a:pt x="461533" y="145211"/>
                  <a:pt x="461743" y="144744"/>
                  <a:pt x="461759" y="144213"/>
                </a:cubicBezTo>
                <a:cubicBezTo>
                  <a:pt x="462739" y="142578"/>
                  <a:pt x="463335" y="140752"/>
                  <a:pt x="463548" y="138735"/>
                </a:cubicBezTo>
                <a:cubicBezTo>
                  <a:pt x="463761" y="136718"/>
                  <a:pt x="463846" y="135147"/>
                  <a:pt x="463804" y="134021"/>
                </a:cubicBezTo>
                <a:cubicBezTo>
                  <a:pt x="464272" y="129541"/>
                  <a:pt x="464613" y="125252"/>
                  <a:pt x="464826" y="121154"/>
                </a:cubicBezTo>
                <a:cubicBezTo>
                  <a:pt x="465039" y="117056"/>
                  <a:pt x="465379" y="112512"/>
                  <a:pt x="465848" y="107523"/>
                </a:cubicBezTo>
                <a:cubicBezTo>
                  <a:pt x="465890" y="100834"/>
                  <a:pt x="466060" y="93827"/>
                  <a:pt x="466357" y="86502"/>
                </a:cubicBezTo>
                <a:cubicBezTo>
                  <a:pt x="466653" y="79177"/>
                  <a:pt x="466823" y="71915"/>
                  <a:pt x="466866" y="64717"/>
                </a:cubicBezTo>
                <a:cubicBezTo>
                  <a:pt x="466887" y="58156"/>
                  <a:pt x="466844" y="51659"/>
                  <a:pt x="466738" y="45226"/>
                </a:cubicBezTo>
                <a:cubicBezTo>
                  <a:pt x="466632" y="38792"/>
                  <a:pt x="466335" y="32040"/>
                  <a:pt x="465848" y="24969"/>
                </a:cubicBezTo>
                <a:cubicBezTo>
                  <a:pt x="465890" y="22443"/>
                  <a:pt x="465295" y="20107"/>
                  <a:pt x="464061" y="17963"/>
                </a:cubicBezTo>
                <a:cubicBezTo>
                  <a:pt x="462828" y="15818"/>
                  <a:pt x="460704" y="13737"/>
                  <a:pt x="457688" y="11720"/>
                </a:cubicBezTo>
                <a:cubicBezTo>
                  <a:pt x="456687" y="10659"/>
                  <a:pt x="456133" y="9470"/>
                  <a:pt x="456026" y="8153"/>
                </a:cubicBezTo>
                <a:cubicBezTo>
                  <a:pt x="455920" y="6837"/>
                  <a:pt x="456133" y="5648"/>
                  <a:pt x="456665" y="4586"/>
                </a:cubicBezTo>
                <a:cubicBezTo>
                  <a:pt x="457219" y="3694"/>
                  <a:pt x="458155" y="3439"/>
                  <a:pt x="459473" y="3822"/>
                </a:cubicBezTo>
                <a:cubicBezTo>
                  <a:pt x="460791" y="4204"/>
                  <a:pt x="462235" y="4459"/>
                  <a:pt x="463804" y="4586"/>
                </a:cubicBezTo>
                <a:cubicBezTo>
                  <a:pt x="466371" y="3864"/>
                  <a:pt x="469127" y="4034"/>
                  <a:pt x="472075" y="5096"/>
                </a:cubicBezTo>
                <a:cubicBezTo>
                  <a:pt x="475023" y="6157"/>
                  <a:pt x="478034" y="6327"/>
                  <a:pt x="481109" y="5605"/>
                </a:cubicBezTo>
                <a:cubicBezTo>
                  <a:pt x="483675" y="5159"/>
                  <a:pt x="486432" y="5032"/>
                  <a:pt x="489380" y="5223"/>
                </a:cubicBezTo>
                <a:cubicBezTo>
                  <a:pt x="492328" y="5414"/>
                  <a:pt x="495339" y="5541"/>
                  <a:pt x="498414" y="5605"/>
                </a:cubicBezTo>
                <a:cubicBezTo>
                  <a:pt x="498966" y="5499"/>
                  <a:pt x="499644" y="4947"/>
                  <a:pt x="500450" y="3949"/>
                </a:cubicBezTo>
                <a:cubicBezTo>
                  <a:pt x="501256" y="2951"/>
                  <a:pt x="501934" y="2144"/>
                  <a:pt x="502486" y="1528"/>
                </a:cubicBezTo>
                <a:cubicBezTo>
                  <a:pt x="503589" y="509"/>
                  <a:pt x="504819" y="0"/>
                  <a:pt x="506176" y="0"/>
                </a:cubicBezTo>
                <a:close/>
              </a:path>
            </a:pathLst>
          </a:custGeom>
          <a:solidFill>
            <a:srgbClr val="3F65A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6000" b="1">
                <a:solidFill>
                  <a:srgbClr val="3F65A9"/>
                </a:solidFill>
                <a:latin typeface="花園明朝A" panose="02000609000000000000" pitchFamily="49" charset="-128"/>
                <a:ea typeface="花園明朝A" panose="02000609000000000000" pitchFamily="49" charset="-128"/>
              </a:defRPr>
            </a:lvl1pPr>
          </a:lstStyle>
          <a:p>
            <a:endParaRPr lang="zh-CN" altLang="en-US" sz="8000" b="0" dirty="0"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13" name="PA-文本框 12">
            <a:extLst>
              <a:ext uri="{FF2B5EF4-FFF2-40B4-BE49-F238E27FC236}">
                <a16:creationId xmlns:a16="http://schemas.microsoft.com/office/drawing/2014/main" id="{7D9DD3BC-A7AF-47C0-AE59-FCC1070F7B8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819596" y="1614090"/>
            <a:ext cx="685201" cy="580438"/>
          </a:xfrm>
          <a:custGeom>
            <a:avLst/>
            <a:gdLst/>
            <a:ahLst/>
            <a:cxnLst/>
            <a:rect l="l" t="t" r="r" b="b"/>
            <a:pathLst>
              <a:path w="685201" h="580438">
                <a:moveTo>
                  <a:pt x="623983" y="568054"/>
                </a:moveTo>
                <a:cubicBezTo>
                  <a:pt x="621300" y="568483"/>
                  <a:pt x="618855" y="568959"/>
                  <a:pt x="616648" y="569483"/>
                </a:cubicBezTo>
                <a:cubicBezTo>
                  <a:pt x="614442" y="570007"/>
                  <a:pt x="612568" y="570293"/>
                  <a:pt x="611029" y="570341"/>
                </a:cubicBezTo>
                <a:cubicBezTo>
                  <a:pt x="595423" y="571452"/>
                  <a:pt x="579771" y="572087"/>
                  <a:pt x="564070" y="572246"/>
                </a:cubicBezTo>
                <a:cubicBezTo>
                  <a:pt x="548370" y="572404"/>
                  <a:pt x="532527" y="572277"/>
                  <a:pt x="516541" y="571865"/>
                </a:cubicBezTo>
                <a:lnTo>
                  <a:pt x="465487" y="570341"/>
                </a:lnTo>
                <a:cubicBezTo>
                  <a:pt x="463518" y="569563"/>
                  <a:pt x="461359" y="569023"/>
                  <a:pt x="459010" y="568721"/>
                </a:cubicBezTo>
                <a:cubicBezTo>
                  <a:pt x="456660" y="568420"/>
                  <a:pt x="454501" y="568451"/>
                  <a:pt x="452533" y="568817"/>
                </a:cubicBezTo>
                <a:lnTo>
                  <a:pt x="452533" y="570341"/>
                </a:lnTo>
                <a:lnTo>
                  <a:pt x="465487" y="570341"/>
                </a:lnTo>
                <a:cubicBezTo>
                  <a:pt x="466217" y="570404"/>
                  <a:pt x="466852" y="570658"/>
                  <a:pt x="467392" y="571102"/>
                </a:cubicBezTo>
                <a:cubicBezTo>
                  <a:pt x="467931" y="571547"/>
                  <a:pt x="468566" y="571801"/>
                  <a:pt x="469297" y="571865"/>
                </a:cubicBezTo>
                <a:cubicBezTo>
                  <a:pt x="474139" y="572230"/>
                  <a:pt x="478742" y="572642"/>
                  <a:pt x="483108" y="573103"/>
                </a:cubicBezTo>
                <a:cubicBezTo>
                  <a:pt x="487473" y="573563"/>
                  <a:pt x="492268" y="574166"/>
                  <a:pt x="497491" y="574913"/>
                </a:cubicBezTo>
                <a:cubicBezTo>
                  <a:pt x="500570" y="576008"/>
                  <a:pt x="503745" y="576675"/>
                  <a:pt x="507016" y="576913"/>
                </a:cubicBezTo>
                <a:cubicBezTo>
                  <a:pt x="510286" y="577151"/>
                  <a:pt x="513461" y="577246"/>
                  <a:pt x="516541" y="577198"/>
                </a:cubicBezTo>
                <a:cubicBezTo>
                  <a:pt x="536353" y="577834"/>
                  <a:pt x="555403" y="578088"/>
                  <a:pt x="573691" y="577961"/>
                </a:cubicBezTo>
                <a:cubicBezTo>
                  <a:pt x="579787" y="577929"/>
                  <a:pt x="585883" y="577611"/>
                  <a:pt x="591979" y="577008"/>
                </a:cubicBezTo>
                <a:cubicBezTo>
                  <a:pt x="598075" y="576405"/>
                  <a:pt x="604171" y="575706"/>
                  <a:pt x="610267" y="574913"/>
                </a:cubicBezTo>
                <a:cubicBezTo>
                  <a:pt x="612156" y="574103"/>
                  <a:pt x="614283" y="573246"/>
                  <a:pt x="616648" y="572341"/>
                </a:cubicBezTo>
                <a:cubicBezTo>
                  <a:pt x="619014" y="571436"/>
                  <a:pt x="621712" y="570769"/>
                  <a:pt x="624745" y="570341"/>
                </a:cubicBezTo>
                <a:cubicBezTo>
                  <a:pt x="624760" y="569626"/>
                  <a:pt x="624729" y="569150"/>
                  <a:pt x="624649" y="568912"/>
                </a:cubicBezTo>
                <a:cubicBezTo>
                  <a:pt x="624570" y="568674"/>
                  <a:pt x="624348" y="568388"/>
                  <a:pt x="623983" y="568054"/>
                </a:cubicBezTo>
                <a:close/>
                <a:moveTo>
                  <a:pt x="317750" y="184808"/>
                </a:moveTo>
                <a:cubicBezTo>
                  <a:pt x="311968" y="186764"/>
                  <a:pt x="305802" y="188768"/>
                  <a:pt x="299254" y="190819"/>
                </a:cubicBezTo>
                <a:cubicBezTo>
                  <a:pt x="292706" y="192871"/>
                  <a:pt x="286157" y="194684"/>
                  <a:pt x="279608" y="196258"/>
                </a:cubicBezTo>
                <a:cubicBezTo>
                  <a:pt x="279592" y="196306"/>
                  <a:pt x="279624" y="196592"/>
                  <a:pt x="279704" y="197117"/>
                </a:cubicBezTo>
                <a:cubicBezTo>
                  <a:pt x="279783" y="197642"/>
                  <a:pt x="280006" y="198119"/>
                  <a:pt x="280371" y="198548"/>
                </a:cubicBezTo>
                <a:cubicBezTo>
                  <a:pt x="281166" y="198548"/>
                  <a:pt x="282056" y="198358"/>
                  <a:pt x="283042" y="197976"/>
                </a:cubicBezTo>
                <a:cubicBezTo>
                  <a:pt x="284027" y="197594"/>
                  <a:pt x="284917" y="197022"/>
                  <a:pt x="285712" y="196258"/>
                </a:cubicBezTo>
                <a:cubicBezTo>
                  <a:pt x="289146" y="195829"/>
                  <a:pt x="292770" y="195161"/>
                  <a:pt x="296585" y="194254"/>
                </a:cubicBezTo>
                <a:cubicBezTo>
                  <a:pt x="300399" y="193348"/>
                  <a:pt x="304405" y="192489"/>
                  <a:pt x="308601" y="191678"/>
                </a:cubicBezTo>
                <a:cubicBezTo>
                  <a:pt x="310223" y="190676"/>
                  <a:pt x="311939" y="189817"/>
                  <a:pt x="313750" y="189102"/>
                </a:cubicBezTo>
                <a:cubicBezTo>
                  <a:pt x="315560" y="188386"/>
                  <a:pt x="316894" y="186955"/>
                  <a:pt x="317750" y="184808"/>
                </a:cubicBezTo>
                <a:close/>
                <a:moveTo>
                  <a:pt x="492157" y="139068"/>
                </a:moveTo>
                <a:cubicBezTo>
                  <a:pt x="487934" y="139369"/>
                  <a:pt x="483616" y="139718"/>
                  <a:pt x="479203" y="140114"/>
                </a:cubicBezTo>
                <a:cubicBezTo>
                  <a:pt x="474789" y="140510"/>
                  <a:pt x="470471" y="141430"/>
                  <a:pt x="466249" y="142872"/>
                </a:cubicBezTo>
                <a:cubicBezTo>
                  <a:pt x="456692" y="144804"/>
                  <a:pt x="447040" y="147027"/>
                  <a:pt x="437293" y="149541"/>
                </a:cubicBezTo>
                <a:cubicBezTo>
                  <a:pt x="427545" y="152055"/>
                  <a:pt x="417893" y="154681"/>
                  <a:pt x="408337" y="157420"/>
                </a:cubicBezTo>
                <a:cubicBezTo>
                  <a:pt x="407114" y="157716"/>
                  <a:pt x="405749" y="158248"/>
                  <a:pt x="404241" y="159015"/>
                </a:cubicBezTo>
                <a:cubicBezTo>
                  <a:pt x="402733" y="159783"/>
                  <a:pt x="401559" y="161255"/>
                  <a:pt x="400719" y="163434"/>
                </a:cubicBezTo>
                <a:lnTo>
                  <a:pt x="421291" y="158170"/>
                </a:lnTo>
                <a:cubicBezTo>
                  <a:pt x="428895" y="155555"/>
                  <a:pt x="436546" y="153663"/>
                  <a:pt x="444246" y="152494"/>
                </a:cubicBezTo>
                <a:cubicBezTo>
                  <a:pt x="451945" y="151326"/>
                  <a:pt x="459787" y="150401"/>
                  <a:pt x="467773" y="149720"/>
                </a:cubicBezTo>
                <a:cubicBezTo>
                  <a:pt x="472281" y="149625"/>
                  <a:pt x="476599" y="149054"/>
                  <a:pt x="480727" y="148008"/>
                </a:cubicBezTo>
                <a:cubicBezTo>
                  <a:pt x="484854" y="146962"/>
                  <a:pt x="489172" y="146011"/>
                  <a:pt x="493681" y="145155"/>
                </a:cubicBezTo>
                <a:cubicBezTo>
                  <a:pt x="494458" y="145107"/>
                  <a:pt x="495189" y="144822"/>
                  <a:pt x="495871" y="144299"/>
                </a:cubicBezTo>
                <a:cubicBezTo>
                  <a:pt x="496554" y="143776"/>
                  <a:pt x="497094" y="143300"/>
                  <a:pt x="497491" y="142872"/>
                </a:cubicBezTo>
                <a:cubicBezTo>
                  <a:pt x="496744" y="142381"/>
                  <a:pt x="495951" y="141652"/>
                  <a:pt x="495109" y="140685"/>
                </a:cubicBezTo>
                <a:cubicBezTo>
                  <a:pt x="494268" y="139718"/>
                  <a:pt x="493284" y="139179"/>
                  <a:pt x="492157" y="139068"/>
                </a:cubicBezTo>
                <a:close/>
                <a:moveTo>
                  <a:pt x="378835" y="198"/>
                </a:moveTo>
                <a:cubicBezTo>
                  <a:pt x="381499" y="-88"/>
                  <a:pt x="383973" y="-64"/>
                  <a:pt x="386256" y="269"/>
                </a:cubicBezTo>
                <a:cubicBezTo>
                  <a:pt x="390823" y="936"/>
                  <a:pt x="394629" y="4555"/>
                  <a:pt x="397674" y="11128"/>
                </a:cubicBezTo>
                <a:cubicBezTo>
                  <a:pt x="400307" y="15366"/>
                  <a:pt x="402655" y="19843"/>
                  <a:pt x="404718" y="24558"/>
                </a:cubicBezTo>
                <a:cubicBezTo>
                  <a:pt x="406781" y="29273"/>
                  <a:pt x="408749" y="33940"/>
                  <a:pt x="410623" y="38560"/>
                </a:cubicBezTo>
                <a:cubicBezTo>
                  <a:pt x="411781" y="43830"/>
                  <a:pt x="412893" y="48910"/>
                  <a:pt x="413956" y="53800"/>
                </a:cubicBezTo>
                <a:cubicBezTo>
                  <a:pt x="415020" y="58689"/>
                  <a:pt x="415941" y="63769"/>
                  <a:pt x="416719" y="69040"/>
                </a:cubicBezTo>
                <a:cubicBezTo>
                  <a:pt x="417052" y="70500"/>
                  <a:pt x="417528" y="71389"/>
                  <a:pt x="418147" y="71707"/>
                </a:cubicBezTo>
                <a:cubicBezTo>
                  <a:pt x="418766" y="72024"/>
                  <a:pt x="419814" y="72151"/>
                  <a:pt x="421291" y="72088"/>
                </a:cubicBezTo>
                <a:lnTo>
                  <a:pt x="470821" y="70564"/>
                </a:lnTo>
                <a:cubicBezTo>
                  <a:pt x="476869" y="69881"/>
                  <a:pt x="482679" y="69532"/>
                  <a:pt x="488251" y="69516"/>
                </a:cubicBezTo>
                <a:cubicBezTo>
                  <a:pt x="493823" y="69500"/>
                  <a:pt x="499443" y="69341"/>
                  <a:pt x="505111" y="69040"/>
                </a:cubicBezTo>
                <a:cubicBezTo>
                  <a:pt x="507095" y="69040"/>
                  <a:pt x="509222" y="68849"/>
                  <a:pt x="511492" y="68468"/>
                </a:cubicBezTo>
                <a:cubicBezTo>
                  <a:pt x="513762" y="68087"/>
                  <a:pt x="515699" y="67516"/>
                  <a:pt x="517303" y="66754"/>
                </a:cubicBezTo>
                <a:cubicBezTo>
                  <a:pt x="519446" y="66325"/>
                  <a:pt x="520874" y="66230"/>
                  <a:pt x="521589" y="66468"/>
                </a:cubicBezTo>
                <a:cubicBezTo>
                  <a:pt x="522303" y="66706"/>
                  <a:pt x="523160" y="67563"/>
                  <a:pt x="524161" y="69040"/>
                </a:cubicBezTo>
                <a:lnTo>
                  <a:pt x="536353" y="67516"/>
                </a:lnTo>
                <a:cubicBezTo>
                  <a:pt x="537527" y="67452"/>
                  <a:pt x="538607" y="67198"/>
                  <a:pt x="539591" y="66754"/>
                </a:cubicBezTo>
                <a:cubicBezTo>
                  <a:pt x="540575" y="66309"/>
                  <a:pt x="541274" y="66055"/>
                  <a:pt x="541687" y="65992"/>
                </a:cubicBezTo>
                <a:lnTo>
                  <a:pt x="541687" y="62944"/>
                </a:lnTo>
                <a:cubicBezTo>
                  <a:pt x="544020" y="63690"/>
                  <a:pt x="546401" y="64484"/>
                  <a:pt x="548830" y="65325"/>
                </a:cubicBezTo>
                <a:cubicBezTo>
                  <a:pt x="551259" y="66166"/>
                  <a:pt x="553450" y="67151"/>
                  <a:pt x="555403" y="68278"/>
                </a:cubicBezTo>
                <a:cubicBezTo>
                  <a:pt x="556244" y="68770"/>
                  <a:pt x="557038" y="69500"/>
                  <a:pt x="557784" y="70468"/>
                </a:cubicBezTo>
                <a:cubicBezTo>
                  <a:pt x="558530" y="71437"/>
                  <a:pt x="558752" y="71977"/>
                  <a:pt x="558451" y="72088"/>
                </a:cubicBezTo>
                <a:cubicBezTo>
                  <a:pt x="556530" y="75946"/>
                  <a:pt x="554466" y="79850"/>
                  <a:pt x="552259" y="83802"/>
                </a:cubicBezTo>
                <a:cubicBezTo>
                  <a:pt x="550053" y="87754"/>
                  <a:pt x="547798" y="91466"/>
                  <a:pt x="545497" y="94938"/>
                </a:cubicBezTo>
                <a:cubicBezTo>
                  <a:pt x="545465" y="96063"/>
                  <a:pt x="545147" y="97236"/>
                  <a:pt x="544544" y="98457"/>
                </a:cubicBezTo>
                <a:cubicBezTo>
                  <a:pt x="543941" y="99677"/>
                  <a:pt x="543242" y="101041"/>
                  <a:pt x="542449" y="102546"/>
                </a:cubicBezTo>
                <a:cubicBezTo>
                  <a:pt x="541750" y="103323"/>
                  <a:pt x="541052" y="104243"/>
                  <a:pt x="540353" y="105305"/>
                </a:cubicBezTo>
                <a:cubicBezTo>
                  <a:pt x="539655" y="106367"/>
                  <a:pt x="538575" y="107476"/>
                  <a:pt x="537115" y="108633"/>
                </a:cubicBezTo>
                <a:cubicBezTo>
                  <a:pt x="533749" y="110567"/>
                  <a:pt x="531146" y="112977"/>
                  <a:pt x="529304" y="115862"/>
                </a:cubicBezTo>
                <a:cubicBezTo>
                  <a:pt x="527463" y="118746"/>
                  <a:pt x="526002" y="121917"/>
                  <a:pt x="524923" y="125372"/>
                </a:cubicBezTo>
                <a:cubicBezTo>
                  <a:pt x="523240" y="128289"/>
                  <a:pt x="520890" y="130445"/>
                  <a:pt x="517874" y="131840"/>
                </a:cubicBezTo>
                <a:cubicBezTo>
                  <a:pt x="514858" y="133235"/>
                  <a:pt x="512127" y="134629"/>
                  <a:pt x="509683" y="136024"/>
                </a:cubicBezTo>
                <a:cubicBezTo>
                  <a:pt x="507270" y="136024"/>
                  <a:pt x="505238" y="136785"/>
                  <a:pt x="503587" y="138307"/>
                </a:cubicBezTo>
                <a:cubicBezTo>
                  <a:pt x="503983" y="141763"/>
                  <a:pt x="503380" y="144552"/>
                  <a:pt x="501777" y="146676"/>
                </a:cubicBezTo>
                <a:cubicBezTo>
                  <a:pt x="500173" y="148801"/>
                  <a:pt x="497475" y="150069"/>
                  <a:pt x="493681" y="150481"/>
                </a:cubicBezTo>
                <a:lnTo>
                  <a:pt x="467011" y="152780"/>
                </a:lnTo>
                <a:cubicBezTo>
                  <a:pt x="459089" y="153963"/>
                  <a:pt x="451501" y="155278"/>
                  <a:pt x="444246" y="156725"/>
                </a:cubicBezTo>
                <a:cubicBezTo>
                  <a:pt x="436991" y="158172"/>
                  <a:pt x="429593" y="159654"/>
                  <a:pt x="422053" y="161170"/>
                </a:cubicBezTo>
                <a:cubicBezTo>
                  <a:pt x="418973" y="162048"/>
                  <a:pt x="415798" y="163122"/>
                  <a:pt x="412528" y="164391"/>
                </a:cubicBezTo>
                <a:cubicBezTo>
                  <a:pt x="409257" y="165661"/>
                  <a:pt x="406082" y="166359"/>
                  <a:pt x="403003" y="166487"/>
                </a:cubicBezTo>
                <a:cubicBezTo>
                  <a:pt x="400433" y="166933"/>
                  <a:pt x="398721" y="167760"/>
                  <a:pt x="397864" y="168968"/>
                </a:cubicBezTo>
                <a:cubicBezTo>
                  <a:pt x="397008" y="170177"/>
                  <a:pt x="396437" y="171386"/>
                  <a:pt x="396152" y="172594"/>
                </a:cubicBezTo>
                <a:lnTo>
                  <a:pt x="370271" y="225950"/>
                </a:lnTo>
                <a:lnTo>
                  <a:pt x="350481" y="255665"/>
                </a:lnTo>
                <a:cubicBezTo>
                  <a:pt x="345914" y="262103"/>
                  <a:pt x="341157" y="267921"/>
                  <a:pt x="336209" y="273118"/>
                </a:cubicBezTo>
                <a:cubicBezTo>
                  <a:pt x="331261" y="278316"/>
                  <a:pt x="326123" y="283180"/>
                  <a:pt x="320795" y="287710"/>
                </a:cubicBezTo>
                <a:cubicBezTo>
                  <a:pt x="317814" y="290079"/>
                  <a:pt x="314830" y="292018"/>
                  <a:pt x="311843" y="293528"/>
                </a:cubicBezTo>
                <a:cubicBezTo>
                  <a:pt x="308856" y="295038"/>
                  <a:pt x="305486" y="295642"/>
                  <a:pt x="301735" y="295340"/>
                </a:cubicBezTo>
                <a:cubicBezTo>
                  <a:pt x="300972" y="295372"/>
                  <a:pt x="300209" y="295499"/>
                  <a:pt x="299446" y="295722"/>
                </a:cubicBezTo>
                <a:cubicBezTo>
                  <a:pt x="298683" y="295944"/>
                  <a:pt x="297920" y="296071"/>
                  <a:pt x="297157" y="296103"/>
                </a:cubicBezTo>
                <a:cubicBezTo>
                  <a:pt x="291434" y="298790"/>
                  <a:pt x="285712" y="301425"/>
                  <a:pt x="279990" y="304007"/>
                </a:cubicBezTo>
                <a:cubicBezTo>
                  <a:pt x="274267" y="306589"/>
                  <a:pt x="268545" y="309018"/>
                  <a:pt x="262823" y="311295"/>
                </a:cubicBezTo>
                <a:cubicBezTo>
                  <a:pt x="262855" y="310966"/>
                  <a:pt x="263173" y="310495"/>
                  <a:pt x="263777" y="309883"/>
                </a:cubicBezTo>
                <a:cubicBezTo>
                  <a:pt x="264381" y="309271"/>
                  <a:pt x="265080" y="308235"/>
                  <a:pt x="265875" y="306775"/>
                </a:cubicBezTo>
                <a:cubicBezTo>
                  <a:pt x="267035" y="304443"/>
                  <a:pt x="268529" y="301871"/>
                  <a:pt x="270357" y="299058"/>
                </a:cubicBezTo>
                <a:cubicBezTo>
                  <a:pt x="272185" y="296246"/>
                  <a:pt x="274252" y="293480"/>
                  <a:pt x="276556" y="290762"/>
                </a:cubicBezTo>
                <a:cubicBezTo>
                  <a:pt x="276922" y="290333"/>
                  <a:pt x="277145" y="289665"/>
                  <a:pt x="277224" y="288759"/>
                </a:cubicBezTo>
                <a:cubicBezTo>
                  <a:pt x="277303" y="287853"/>
                  <a:pt x="277335" y="286995"/>
                  <a:pt x="277319" y="286184"/>
                </a:cubicBezTo>
                <a:cubicBezTo>
                  <a:pt x="275507" y="277490"/>
                  <a:pt x="275889" y="269129"/>
                  <a:pt x="278464" y="261101"/>
                </a:cubicBezTo>
                <a:cubicBezTo>
                  <a:pt x="281039" y="253074"/>
                  <a:pt x="285235" y="244904"/>
                  <a:pt x="291053" y="236591"/>
                </a:cubicBezTo>
                <a:cubicBezTo>
                  <a:pt x="294582" y="230120"/>
                  <a:pt x="298206" y="223501"/>
                  <a:pt x="301925" y="216735"/>
                </a:cubicBezTo>
                <a:cubicBezTo>
                  <a:pt x="305645" y="209969"/>
                  <a:pt x="308888" y="203143"/>
                  <a:pt x="311653" y="196258"/>
                </a:cubicBezTo>
                <a:cubicBezTo>
                  <a:pt x="312035" y="195893"/>
                  <a:pt x="312416" y="195479"/>
                  <a:pt x="312798" y="195018"/>
                </a:cubicBezTo>
                <a:cubicBezTo>
                  <a:pt x="313179" y="194557"/>
                  <a:pt x="313561" y="193952"/>
                  <a:pt x="313942" y="193205"/>
                </a:cubicBezTo>
                <a:lnTo>
                  <a:pt x="308601" y="193205"/>
                </a:lnTo>
                <a:lnTo>
                  <a:pt x="284949" y="200075"/>
                </a:lnTo>
                <a:cubicBezTo>
                  <a:pt x="284154" y="200202"/>
                  <a:pt x="283455" y="200902"/>
                  <a:pt x="282851" y="202174"/>
                </a:cubicBezTo>
                <a:cubicBezTo>
                  <a:pt x="282247" y="203447"/>
                  <a:pt x="281929" y="204528"/>
                  <a:pt x="281897" y="205419"/>
                </a:cubicBezTo>
                <a:cubicBezTo>
                  <a:pt x="282613" y="209298"/>
                  <a:pt x="282708" y="213548"/>
                  <a:pt x="282183" y="218169"/>
                </a:cubicBezTo>
                <a:cubicBezTo>
                  <a:pt x="281659" y="222789"/>
                  <a:pt x="280800" y="227404"/>
                  <a:pt x="279608" y="232013"/>
                </a:cubicBezTo>
                <a:cubicBezTo>
                  <a:pt x="278782" y="238085"/>
                  <a:pt x="277192" y="243680"/>
                  <a:pt x="274840" y="248798"/>
                </a:cubicBezTo>
                <a:cubicBezTo>
                  <a:pt x="272487" y="253917"/>
                  <a:pt x="269753" y="258749"/>
                  <a:pt x="266638" y="263295"/>
                </a:cubicBezTo>
                <a:cubicBezTo>
                  <a:pt x="264730" y="266283"/>
                  <a:pt x="262632" y="269081"/>
                  <a:pt x="260343" y="271688"/>
                </a:cubicBezTo>
                <a:cubicBezTo>
                  <a:pt x="258054" y="274295"/>
                  <a:pt x="255575" y="277092"/>
                  <a:pt x="252904" y="280081"/>
                </a:cubicBezTo>
                <a:cubicBezTo>
                  <a:pt x="252507" y="280462"/>
                  <a:pt x="252157" y="280843"/>
                  <a:pt x="251855" y="281225"/>
                </a:cubicBezTo>
                <a:cubicBezTo>
                  <a:pt x="251553" y="281606"/>
                  <a:pt x="251394" y="281988"/>
                  <a:pt x="251378" y="282369"/>
                </a:cubicBezTo>
                <a:cubicBezTo>
                  <a:pt x="249359" y="282973"/>
                  <a:pt x="247293" y="283673"/>
                  <a:pt x="245179" y="284468"/>
                </a:cubicBezTo>
                <a:cubicBezTo>
                  <a:pt x="243065" y="285262"/>
                  <a:pt x="241571" y="287106"/>
                  <a:pt x="240697" y="289999"/>
                </a:cubicBezTo>
                <a:cubicBezTo>
                  <a:pt x="240665" y="289665"/>
                  <a:pt x="240539" y="289379"/>
                  <a:pt x="240318" y="289141"/>
                </a:cubicBezTo>
                <a:cubicBezTo>
                  <a:pt x="240097" y="288902"/>
                  <a:pt x="239971" y="288426"/>
                  <a:pt x="239939" y="287710"/>
                </a:cubicBezTo>
                <a:cubicBezTo>
                  <a:pt x="239844" y="285707"/>
                  <a:pt x="239087" y="283991"/>
                  <a:pt x="237667" y="282560"/>
                </a:cubicBezTo>
                <a:cubicBezTo>
                  <a:pt x="236246" y="281130"/>
                  <a:pt x="234732" y="280557"/>
                  <a:pt x="233122" y="280843"/>
                </a:cubicBezTo>
                <a:cubicBezTo>
                  <a:pt x="230865" y="280875"/>
                  <a:pt x="229319" y="281575"/>
                  <a:pt x="228482" y="282942"/>
                </a:cubicBezTo>
                <a:cubicBezTo>
                  <a:pt x="227646" y="284309"/>
                  <a:pt x="227425" y="286153"/>
                  <a:pt x="227820" y="288473"/>
                </a:cubicBezTo>
                <a:cubicBezTo>
                  <a:pt x="227883" y="289681"/>
                  <a:pt x="228135" y="291080"/>
                  <a:pt x="228577" y="292670"/>
                </a:cubicBezTo>
                <a:cubicBezTo>
                  <a:pt x="229019" y="294259"/>
                  <a:pt x="229271" y="295658"/>
                  <a:pt x="229335" y="296866"/>
                </a:cubicBezTo>
                <a:cubicBezTo>
                  <a:pt x="229019" y="303687"/>
                  <a:pt x="228703" y="310178"/>
                  <a:pt x="228388" y="316340"/>
                </a:cubicBezTo>
                <a:cubicBezTo>
                  <a:pt x="228072" y="322501"/>
                  <a:pt x="227378" y="328433"/>
                  <a:pt x="226305" y="334136"/>
                </a:cubicBezTo>
                <a:cubicBezTo>
                  <a:pt x="225547" y="338218"/>
                  <a:pt x="224407" y="341873"/>
                  <a:pt x="222884" y="345098"/>
                </a:cubicBezTo>
                <a:cubicBezTo>
                  <a:pt x="221361" y="348323"/>
                  <a:pt x="219456" y="351786"/>
                  <a:pt x="217170" y="355488"/>
                </a:cubicBezTo>
                <a:lnTo>
                  <a:pt x="195834" y="386754"/>
                </a:lnTo>
                <a:cubicBezTo>
                  <a:pt x="195056" y="387167"/>
                  <a:pt x="194707" y="387866"/>
                  <a:pt x="194786" y="388851"/>
                </a:cubicBezTo>
                <a:cubicBezTo>
                  <a:pt x="194865" y="389836"/>
                  <a:pt x="195469" y="390916"/>
                  <a:pt x="196596" y="392092"/>
                </a:cubicBezTo>
                <a:cubicBezTo>
                  <a:pt x="200453" y="395190"/>
                  <a:pt x="204359" y="398526"/>
                  <a:pt x="208312" y="402101"/>
                </a:cubicBezTo>
                <a:cubicBezTo>
                  <a:pt x="212264" y="405675"/>
                  <a:pt x="215979" y="409202"/>
                  <a:pt x="219456" y="412681"/>
                </a:cubicBezTo>
                <a:cubicBezTo>
                  <a:pt x="223637" y="416574"/>
                  <a:pt x="227244" y="420990"/>
                  <a:pt x="230277" y="425928"/>
                </a:cubicBezTo>
                <a:cubicBezTo>
                  <a:pt x="233311" y="430866"/>
                  <a:pt x="235774" y="435846"/>
                  <a:pt x="237667" y="440869"/>
                </a:cubicBezTo>
                <a:cubicBezTo>
                  <a:pt x="238708" y="443504"/>
                  <a:pt x="239656" y="445010"/>
                  <a:pt x="240511" y="445387"/>
                </a:cubicBezTo>
                <a:cubicBezTo>
                  <a:pt x="241366" y="445764"/>
                  <a:pt x="242699" y="445006"/>
                  <a:pt x="244511" y="443114"/>
                </a:cubicBezTo>
                <a:cubicBezTo>
                  <a:pt x="257085" y="433218"/>
                  <a:pt x="269896" y="423357"/>
                  <a:pt x="282944" y="413530"/>
                </a:cubicBezTo>
                <a:cubicBezTo>
                  <a:pt x="295992" y="403704"/>
                  <a:pt x="309370" y="394015"/>
                  <a:pt x="323079" y="384466"/>
                </a:cubicBezTo>
                <a:cubicBezTo>
                  <a:pt x="324522" y="382591"/>
                  <a:pt x="325441" y="380621"/>
                  <a:pt x="325838" y="378556"/>
                </a:cubicBezTo>
                <a:cubicBezTo>
                  <a:pt x="326234" y="376491"/>
                  <a:pt x="326583" y="374139"/>
                  <a:pt x="326885" y="371502"/>
                </a:cubicBezTo>
                <a:cubicBezTo>
                  <a:pt x="327218" y="366577"/>
                  <a:pt x="327503" y="361557"/>
                  <a:pt x="327741" y="356441"/>
                </a:cubicBezTo>
                <a:cubicBezTo>
                  <a:pt x="327979" y="351325"/>
                  <a:pt x="328455" y="345924"/>
                  <a:pt x="329168" y="340236"/>
                </a:cubicBezTo>
                <a:cubicBezTo>
                  <a:pt x="329644" y="337154"/>
                  <a:pt x="330405" y="334167"/>
                  <a:pt x="331452" y="331276"/>
                </a:cubicBezTo>
                <a:cubicBezTo>
                  <a:pt x="332498" y="328384"/>
                  <a:pt x="333259" y="325779"/>
                  <a:pt x="333735" y="323459"/>
                </a:cubicBezTo>
                <a:cubicBezTo>
                  <a:pt x="333767" y="321569"/>
                  <a:pt x="333894" y="319821"/>
                  <a:pt x="334116" y="318218"/>
                </a:cubicBezTo>
                <a:cubicBezTo>
                  <a:pt x="334338" y="316614"/>
                  <a:pt x="334465" y="315060"/>
                  <a:pt x="334496" y="313555"/>
                </a:cubicBezTo>
                <a:cubicBezTo>
                  <a:pt x="335575" y="310180"/>
                  <a:pt x="336272" y="306932"/>
                  <a:pt x="336590" y="303812"/>
                </a:cubicBezTo>
                <a:cubicBezTo>
                  <a:pt x="336907" y="300693"/>
                  <a:pt x="337224" y="297614"/>
                  <a:pt x="337541" y="294577"/>
                </a:cubicBezTo>
                <a:cubicBezTo>
                  <a:pt x="337620" y="293766"/>
                  <a:pt x="338033" y="292908"/>
                  <a:pt x="338778" y="292002"/>
                </a:cubicBezTo>
                <a:cubicBezTo>
                  <a:pt x="339523" y="291096"/>
                  <a:pt x="340126" y="290428"/>
                  <a:pt x="340586" y="289999"/>
                </a:cubicBezTo>
                <a:cubicBezTo>
                  <a:pt x="344074" y="289443"/>
                  <a:pt x="346992" y="289411"/>
                  <a:pt x="349339" y="289904"/>
                </a:cubicBezTo>
                <a:cubicBezTo>
                  <a:pt x="351686" y="290397"/>
                  <a:pt x="353082" y="292463"/>
                  <a:pt x="353526" y="296103"/>
                </a:cubicBezTo>
                <a:cubicBezTo>
                  <a:pt x="354239" y="296087"/>
                  <a:pt x="354715" y="296119"/>
                  <a:pt x="354953" y="296198"/>
                </a:cubicBezTo>
                <a:cubicBezTo>
                  <a:pt x="355191" y="296278"/>
                  <a:pt x="355476" y="296500"/>
                  <a:pt x="355809" y="296866"/>
                </a:cubicBezTo>
                <a:cubicBezTo>
                  <a:pt x="359678" y="300329"/>
                  <a:pt x="363548" y="303877"/>
                  <a:pt x="367417" y="307509"/>
                </a:cubicBezTo>
                <a:cubicBezTo>
                  <a:pt x="371286" y="311141"/>
                  <a:pt x="374775" y="314678"/>
                  <a:pt x="377883" y="318121"/>
                </a:cubicBezTo>
                <a:cubicBezTo>
                  <a:pt x="379786" y="320425"/>
                  <a:pt x="381499" y="322681"/>
                  <a:pt x="383021" y="324889"/>
                </a:cubicBezTo>
                <a:cubicBezTo>
                  <a:pt x="384544" y="327097"/>
                  <a:pt x="385876" y="329163"/>
                  <a:pt x="387017" y="331085"/>
                </a:cubicBezTo>
                <a:cubicBezTo>
                  <a:pt x="387366" y="332610"/>
                  <a:pt x="388001" y="333564"/>
                  <a:pt x="388920" y="333945"/>
                </a:cubicBezTo>
                <a:cubicBezTo>
                  <a:pt x="389840" y="334326"/>
                  <a:pt x="391236" y="334136"/>
                  <a:pt x="393107" y="333373"/>
                </a:cubicBezTo>
                <a:cubicBezTo>
                  <a:pt x="396548" y="330704"/>
                  <a:pt x="399943" y="328225"/>
                  <a:pt x="403291" y="325938"/>
                </a:cubicBezTo>
                <a:cubicBezTo>
                  <a:pt x="406639" y="323650"/>
                  <a:pt x="409845" y="321553"/>
                  <a:pt x="412909" y="319646"/>
                </a:cubicBezTo>
                <a:lnTo>
                  <a:pt x="412909" y="318121"/>
                </a:lnTo>
                <a:cubicBezTo>
                  <a:pt x="406177" y="317359"/>
                  <a:pt x="399831" y="317359"/>
                  <a:pt x="393868" y="318121"/>
                </a:cubicBezTo>
                <a:lnTo>
                  <a:pt x="393868" y="317359"/>
                </a:lnTo>
                <a:lnTo>
                  <a:pt x="396913" y="316596"/>
                </a:lnTo>
                <a:cubicBezTo>
                  <a:pt x="403673" y="316485"/>
                  <a:pt x="410148" y="315759"/>
                  <a:pt x="416338" y="314416"/>
                </a:cubicBezTo>
                <a:cubicBezTo>
                  <a:pt x="422529" y="313074"/>
                  <a:pt x="429006" y="311783"/>
                  <a:pt x="435769" y="310542"/>
                </a:cubicBezTo>
                <a:cubicBezTo>
                  <a:pt x="437563" y="309647"/>
                  <a:pt x="439309" y="308988"/>
                  <a:pt x="441007" y="308564"/>
                </a:cubicBezTo>
                <a:cubicBezTo>
                  <a:pt x="442706" y="308141"/>
                  <a:pt x="445024" y="308800"/>
                  <a:pt x="447961" y="310542"/>
                </a:cubicBezTo>
                <a:lnTo>
                  <a:pt x="460153" y="310542"/>
                </a:lnTo>
                <a:lnTo>
                  <a:pt x="484537" y="305259"/>
                </a:lnTo>
                <a:cubicBezTo>
                  <a:pt x="486092" y="304861"/>
                  <a:pt x="487743" y="304512"/>
                  <a:pt x="489490" y="304210"/>
                </a:cubicBezTo>
                <a:cubicBezTo>
                  <a:pt x="491236" y="303908"/>
                  <a:pt x="492887" y="303749"/>
                  <a:pt x="494443" y="303733"/>
                </a:cubicBezTo>
                <a:cubicBezTo>
                  <a:pt x="495236" y="303812"/>
                  <a:pt x="495935" y="304414"/>
                  <a:pt x="496538" y="305536"/>
                </a:cubicBezTo>
                <a:cubicBezTo>
                  <a:pt x="497141" y="306659"/>
                  <a:pt x="497459" y="307825"/>
                  <a:pt x="497491" y="309035"/>
                </a:cubicBezTo>
                <a:cubicBezTo>
                  <a:pt x="494903" y="312928"/>
                  <a:pt x="492077" y="316881"/>
                  <a:pt x="489013" y="320894"/>
                </a:cubicBezTo>
                <a:cubicBezTo>
                  <a:pt x="485949" y="324906"/>
                  <a:pt x="482171" y="328304"/>
                  <a:pt x="477679" y="331085"/>
                </a:cubicBezTo>
                <a:lnTo>
                  <a:pt x="470059" y="334898"/>
                </a:lnTo>
                <a:cubicBezTo>
                  <a:pt x="468836" y="334946"/>
                  <a:pt x="467280" y="335232"/>
                  <a:pt x="465391" y="335756"/>
                </a:cubicBezTo>
                <a:cubicBezTo>
                  <a:pt x="463502" y="336280"/>
                  <a:pt x="461756" y="336757"/>
                  <a:pt x="460153" y="337186"/>
                </a:cubicBezTo>
                <a:cubicBezTo>
                  <a:pt x="449135" y="341412"/>
                  <a:pt x="438404" y="346305"/>
                  <a:pt x="427959" y="351866"/>
                </a:cubicBezTo>
                <a:cubicBezTo>
                  <a:pt x="417514" y="357426"/>
                  <a:pt x="407165" y="363463"/>
                  <a:pt x="396913" y="369977"/>
                </a:cubicBezTo>
                <a:cubicBezTo>
                  <a:pt x="396548" y="370374"/>
                  <a:pt x="396326" y="370914"/>
                  <a:pt x="396247" y="371597"/>
                </a:cubicBezTo>
                <a:cubicBezTo>
                  <a:pt x="396167" y="372280"/>
                  <a:pt x="396136" y="373011"/>
                  <a:pt x="396152" y="373790"/>
                </a:cubicBezTo>
                <a:cubicBezTo>
                  <a:pt x="396183" y="377889"/>
                  <a:pt x="396310" y="381511"/>
                  <a:pt x="396532" y="384656"/>
                </a:cubicBezTo>
                <a:cubicBezTo>
                  <a:pt x="396754" y="387802"/>
                  <a:pt x="396881" y="391043"/>
                  <a:pt x="396913" y="394379"/>
                </a:cubicBezTo>
                <a:cubicBezTo>
                  <a:pt x="397991" y="406578"/>
                  <a:pt x="398879" y="418767"/>
                  <a:pt x="399577" y="430947"/>
                </a:cubicBezTo>
                <a:cubicBezTo>
                  <a:pt x="400274" y="443127"/>
                  <a:pt x="401162" y="455314"/>
                  <a:pt x="402241" y="467509"/>
                </a:cubicBezTo>
                <a:cubicBezTo>
                  <a:pt x="402479" y="477114"/>
                  <a:pt x="404860" y="485381"/>
                  <a:pt x="409384" y="492312"/>
                </a:cubicBezTo>
                <a:cubicBezTo>
                  <a:pt x="413909" y="499243"/>
                  <a:pt x="421433" y="504452"/>
                  <a:pt x="431959" y="507940"/>
                </a:cubicBezTo>
                <a:cubicBezTo>
                  <a:pt x="444786" y="512630"/>
                  <a:pt x="457994" y="516180"/>
                  <a:pt x="471583" y="518588"/>
                </a:cubicBezTo>
                <a:cubicBezTo>
                  <a:pt x="482552" y="519666"/>
                  <a:pt x="493379" y="520553"/>
                  <a:pt x="504063" y="521250"/>
                </a:cubicBezTo>
                <a:cubicBezTo>
                  <a:pt x="514747" y="521948"/>
                  <a:pt x="525764" y="522835"/>
                  <a:pt x="537115" y="523912"/>
                </a:cubicBezTo>
                <a:lnTo>
                  <a:pt x="540925" y="523912"/>
                </a:lnTo>
                <a:cubicBezTo>
                  <a:pt x="539750" y="521314"/>
                  <a:pt x="538670" y="519095"/>
                  <a:pt x="537686" y="517257"/>
                </a:cubicBezTo>
                <a:cubicBezTo>
                  <a:pt x="536702" y="515419"/>
                  <a:pt x="536003" y="513581"/>
                  <a:pt x="535591" y="511743"/>
                </a:cubicBezTo>
                <a:cubicBezTo>
                  <a:pt x="534749" y="508653"/>
                  <a:pt x="533955" y="505513"/>
                  <a:pt x="533209" y="502323"/>
                </a:cubicBezTo>
                <a:cubicBezTo>
                  <a:pt x="532463" y="499133"/>
                  <a:pt x="532241" y="496179"/>
                  <a:pt x="532543" y="493460"/>
                </a:cubicBezTo>
                <a:cubicBezTo>
                  <a:pt x="533432" y="485875"/>
                  <a:pt x="535273" y="478719"/>
                  <a:pt x="538067" y="471993"/>
                </a:cubicBezTo>
                <a:cubicBezTo>
                  <a:pt x="540861" y="465267"/>
                  <a:pt x="543846" y="458683"/>
                  <a:pt x="547021" y="452243"/>
                </a:cubicBezTo>
                <a:cubicBezTo>
                  <a:pt x="549767" y="446260"/>
                  <a:pt x="552847" y="440598"/>
                  <a:pt x="556260" y="435256"/>
                </a:cubicBezTo>
                <a:cubicBezTo>
                  <a:pt x="559673" y="429914"/>
                  <a:pt x="562943" y="424423"/>
                  <a:pt x="566071" y="418782"/>
                </a:cubicBezTo>
                <a:cubicBezTo>
                  <a:pt x="570309" y="409583"/>
                  <a:pt x="574595" y="400146"/>
                  <a:pt x="578929" y="390471"/>
                </a:cubicBezTo>
                <a:cubicBezTo>
                  <a:pt x="583263" y="380796"/>
                  <a:pt x="587359" y="371168"/>
                  <a:pt x="591217" y="361588"/>
                </a:cubicBezTo>
                <a:cubicBezTo>
                  <a:pt x="592344" y="358935"/>
                  <a:pt x="593518" y="356234"/>
                  <a:pt x="594741" y="353486"/>
                </a:cubicBezTo>
                <a:cubicBezTo>
                  <a:pt x="595963" y="350738"/>
                  <a:pt x="597328" y="347846"/>
                  <a:pt x="598837" y="344812"/>
                </a:cubicBezTo>
                <a:cubicBezTo>
                  <a:pt x="599202" y="345225"/>
                  <a:pt x="599424" y="345733"/>
                  <a:pt x="599503" y="346337"/>
                </a:cubicBezTo>
                <a:cubicBezTo>
                  <a:pt x="599583" y="346940"/>
                  <a:pt x="599614" y="347449"/>
                  <a:pt x="599599" y="347862"/>
                </a:cubicBezTo>
                <a:cubicBezTo>
                  <a:pt x="599233" y="350436"/>
                  <a:pt x="599011" y="352914"/>
                  <a:pt x="598932" y="355297"/>
                </a:cubicBezTo>
                <a:cubicBezTo>
                  <a:pt x="598852" y="357680"/>
                  <a:pt x="598821" y="360540"/>
                  <a:pt x="598837" y="363876"/>
                </a:cubicBezTo>
                <a:cubicBezTo>
                  <a:pt x="597884" y="368912"/>
                  <a:pt x="598075" y="374092"/>
                  <a:pt x="599408" y="379414"/>
                </a:cubicBezTo>
                <a:cubicBezTo>
                  <a:pt x="600742" y="384736"/>
                  <a:pt x="602075" y="389724"/>
                  <a:pt x="603409" y="394379"/>
                </a:cubicBezTo>
                <a:cubicBezTo>
                  <a:pt x="603456" y="396270"/>
                  <a:pt x="603742" y="398018"/>
                  <a:pt x="604266" y="399622"/>
                </a:cubicBezTo>
                <a:cubicBezTo>
                  <a:pt x="604790" y="401227"/>
                  <a:pt x="605266" y="402784"/>
                  <a:pt x="605695" y="404293"/>
                </a:cubicBezTo>
                <a:cubicBezTo>
                  <a:pt x="608012" y="411794"/>
                  <a:pt x="611378" y="418716"/>
                  <a:pt x="615791" y="425061"/>
                </a:cubicBezTo>
                <a:cubicBezTo>
                  <a:pt x="620204" y="431405"/>
                  <a:pt x="625475" y="437922"/>
                  <a:pt x="631603" y="444610"/>
                </a:cubicBezTo>
                <a:cubicBezTo>
                  <a:pt x="635762" y="448459"/>
                  <a:pt x="639826" y="452593"/>
                  <a:pt x="643795" y="457014"/>
                </a:cubicBezTo>
                <a:cubicBezTo>
                  <a:pt x="647763" y="461434"/>
                  <a:pt x="651827" y="465950"/>
                  <a:pt x="655987" y="470562"/>
                </a:cubicBezTo>
                <a:lnTo>
                  <a:pt x="674275" y="489644"/>
                </a:lnTo>
                <a:cubicBezTo>
                  <a:pt x="676688" y="492697"/>
                  <a:pt x="680244" y="494986"/>
                  <a:pt x="684943" y="496513"/>
                </a:cubicBezTo>
                <a:lnTo>
                  <a:pt x="685201" y="496707"/>
                </a:lnTo>
                <a:lnTo>
                  <a:pt x="685201" y="522578"/>
                </a:lnTo>
                <a:lnTo>
                  <a:pt x="680371" y="530758"/>
                </a:lnTo>
                <a:cubicBezTo>
                  <a:pt x="678640" y="534782"/>
                  <a:pt x="676195" y="538142"/>
                  <a:pt x="673036" y="540835"/>
                </a:cubicBezTo>
                <a:cubicBezTo>
                  <a:pt x="669877" y="543529"/>
                  <a:pt x="667242" y="546508"/>
                  <a:pt x="665131" y="549772"/>
                </a:cubicBezTo>
                <a:lnTo>
                  <a:pt x="664369" y="552054"/>
                </a:lnTo>
                <a:cubicBezTo>
                  <a:pt x="664067" y="554895"/>
                  <a:pt x="662575" y="556831"/>
                  <a:pt x="659892" y="557863"/>
                </a:cubicBezTo>
                <a:cubicBezTo>
                  <a:pt x="657209" y="558895"/>
                  <a:pt x="655145" y="560260"/>
                  <a:pt x="653701" y="561959"/>
                </a:cubicBezTo>
                <a:cubicBezTo>
                  <a:pt x="653177" y="562292"/>
                  <a:pt x="651938" y="562387"/>
                  <a:pt x="649986" y="562244"/>
                </a:cubicBezTo>
                <a:cubicBezTo>
                  <a:pt x="648033" y="562101"/>
                  <a:pt x="646223" y="562006"/>
                  <a:pt x="644557" y="561959"/>
                </a:cubicBezTo>
                <a:cubicBezTo>
                  <a:pt x="643747" y="561943"/>
                  <a:pt x="642890" y="561974"/>
                  <a:pt x="641985" y="562054"/>
                </a:cubicBezTo>
                <a:cubicBezTo>
                  <a:pt x="641080" y="562133"/>
                  <a:pt x="640413" y="562355"/>
                  <a:pt x="639985" y="562721"/>
                </a:cubicBezTo>
                <a:cubicBezTo>
                  <a:pt x="640350" y="563165"/>
                  <a:pt x="640572" y="563991"/>
                  <a:pt x="640651" y="565197"/>
                </a:cubicBezTo>
                <a:cubicBezTo>
                  <a:pt x="640731" y="566404"/>
                  <a:pt x="640762" y="567610"/>
                  <a:pt x="640747" y="568817"/>
                </a:cubicBezTo>
                <a:cubicBezTo>
                  <a:pt x="640810" y="569452"/>
                  <a:pt x="641064" y="569706"/>
                  <a:pt x="641509" y="569579"/>
                </a:cubicBezTo>
                <a:cubicBezTo>
                  <a:pt x="641953" y="569452"/>
                  <a:pt x="642207" y="569706"/>
                  <a:pt x="642271" y="570341"/>
                </a:cubicBezTo>
                <a:cubicBezTo>
                  <a:pt x="642636" y="570690"/>
                  <a:pt x="642858" y="570944"/>
                  <a:pt x="642937" y="571102"/>
                </a:cubicBezTo>
                <a:cubicBezTo>
                  <a:pt x="643017" y="571261"/>
                  <a:pt x="643048" y="571515"/>
                  <a:pt x="643033" y="571865"/>
                </a:cubicBezTo>
                <a:cubicBezTo>
                  <a:pt x="642604" y="571944"/>
                  <a:pt x="642128" y="572166"/>
                  <a:pt x="641604" y="572531"/>
                </a:cubicBezTo>
                <a:cubicBezTo>
                  <a:pt x="641080" y="572896"/>
                  <a:pt x="640794" y="572928"/>
                  <a:pt x="640747" y="572627"/>
                </a:cubicBezTo>
                <a:cubicBezTo>
                  <a:pt x="638048" y="571547"/>
                  <a:pt x="635444" y="571039"/>
                  <a:pt x="632936" y="571102"/>
                </a:cubicBezTo>
                <a:cubicBezTo>
                  <a:pt x="630428" y="571166"/>
                  <a:pt x="628205" y="571420"/>
                  <a:pt x="626269" y="571865"/>
                </a:cubicBezTo>
                <a:cubicBezTo>
                  <a:pt x="617125" y="575500"/>
                  <a:pt x="607790" y="577754"/>
                  <a:pt x="598265" y="578627"/>
                </a:cubicBezTo>
                <a:cubicBezTo>
                  <a:pt x="588740" y="579500"/>
                  <a:pt x="579025" y="580040"/>
                  <a:pt x="569119" y="580247"/>
                </a:cubicBezTo>
                <a:cubicBezTo>
                  <a:pt x="555736" y="580596"/>
                  <a:pt x="542496" y="580469"/>
                  <a:pt x="529399" y="579866"/>
                </a:cubicBezTo>
                <a:cubicBezTo>
                  <a:pt x="516302" y="579262"/>
                  <a:pt x="503634" y="578373"/>
                  <a:pt x="491395" y="577198"/>
                </a:cubicBezTo>
                <a:cubicBezTo>
                  <a:pt x="480774" y="576056"/>
                  <a:pt x="470201" y="574722"/>
                  <a:pt x="459676" y="573198"/>
                </a:cubicBezTo>
                <a:cubicBezTo>
                  <a:pt x="449151" y="571674"/>
                  <a:pt x="438388" y="569960"/>
                  <a:pt x="427387" y="568054"/>
                </a:cubicBezTo>
                <a:cubicBezTo>
                  <a:pt x="417449" y="565324"/>
                  <a:pt x="407610" y="562213"/>
                  <a:pt x="397870" y="558721"/>
                </a:cubicBezTo>
                <a:cubicBezTo>
                  <a:pt x="388129" y="555229"/>
                  <a:pt x="378676" y="551739"/>
                  <a:pt x="369510" y="548251"/>
                </a:cubicBezTo>
                <a:cubicBezTo>
                  <a:pt x="362723" y="545541"/>
                  <a:pt x="356507" y="542404"/>
                  <a:pt x="350862" y="538839"/>
                </a:cubicBezTo>
                <a:cubicBezTo>
                  <a:pt x="345216" y="535274"/>
                  <a:pt x="339761" y="531566"/>
                  <a:pt x="334496" y="527715"/>
                </a:cubicBezTo>
                <a:cubicBezTo>
                  <a:pt x="328375" y="523152"/>
                  <a:pt x="323491" y="518017"/>
                  <a:pt x="319843" y="512310"/>
                </a:cubicBezTo>
                <a:cubicBezTo>
                  <a:pt x="316195" y="506603"/>
                  <a:pt x="313974" y="500319"/>
                  <a:pt x="313179" y="493460"/>
                </a:cubicBezTo>
                <a:cubicBezTo>
                  <a:pt x="312480" y="487370"/>
                  <a:pt x="312353" y="481232"/>
                  <a:pt x="312798" y="475046"/>
                </a:cubicBezTo>
                <a:cubicBezTo>
                  <a:pt x="313243" y="468860"/>
                  <a:pt x="313879" y="462532"/>
                  <a:pt x="314706" y="456060"/>
                </a:cubicBezTo>
                <a:cubicBezTo>
                  <a:pt x="315102" y="451023"/>
                  <a:pt x="315832" y="445858"/>
                  <a:pt x="316894" y="440563"/>
                </a:cubicBezTo>
                <a:cubicBezTo>
                  <a:pt x="317957" y="435268"/>
                  <a:pt x="319257" y="430295"/>
                  <a:pt x="320795" y="425644"/>
                </a:cubicBezTo>
                <a:cubicBezTo>
                  <a:pt x="320811" y="423801"/>
                  <a:pt x="320970" y="422148"/>
                  <a:pt x="321271" y="420686"/>
                </a:cubicBezTo>
                <a:cubicBezTo>
                  <a:pt x="321572" y="419225"/>
                  <a:pt x="321921" y="417572"/>
                  <a:pt x="322318" y="415729"/>
                </a:cubicBezTo>
                <a:cubicBezTo>
                  <a:pt x="322286" y="415364"/>
                  <a:pt x="322159" y="415141"/>
                  <a:pt x="321937" y="415062"/>
                </a:cubicBezTo>
                <a:cubicBezTo>
                  <a:pt x="321715" y="414982"/>
                  <a:pt x="321588" y="414951"/>
                  <a:pt x="321556" y="414966"/>
                </a:cubicBezTo>
                <a:cubicBezTo>
                  <a:pt x="319241" y="416460"/>
                  <a:pt x="317020" y="417668"/>
                  <a:pt x="314892" y="418589"/>
                </a:cubicBezTo>
                <a:cubicBezTo>
                  <a:pt x="312765" y="419511"/>
                  <a:pt x="310922" y="420337"/>
                  <a:pt x="309364" y="421068"/>
                </a:cubicBezTo>
                <a:cubicBezTo>
                  <a:pt x="299398" y="428404"/>
                  <a:pt x="289193" y="435825"/>
                  <a:pt x="278750" y="443330"/>
                </a:cubicBezTo>
                <a:cubicBezTo>
                  <a:pt x="268307" y="450835"/>
                  <a:pt x="257911" y="457877"/>
                  <a:pt x="247563" y="464456"/>
                </a:cubicBezTo>
                <a:cubicBezTo>
                  <a:pt x="246721" y="465267"/>
                  <a:pt x="245926" y="466316"/>
                  <a:pt x="245179" y="467604"/>
                </a:cubicBezTo>
                <a:cubicBezTo>
                  <a:pt x="244432" y="468892"/>
                  <a:pt x="244209" y="470132"/>
                  <a:pt x="244511" y="471325"/>
                </a:cubicBezTo>
                <a:cubicBezTo>
                  <a:pt x="245767" y="480516"/>
                  <a:pt x="245926" y="489986"/>
                  <a:pt x="244988" y="499735"/>
                </a:cubicBezTo>
                <a:cubicBezTo>
                  <a:pt x="244050" y="509483"/>
                  <a:pt x="243637" y="519317"/>
                  <a:pt x="243748" y="529237"/>
                </a:cubicBezTo>
                <a:cubicBezTo>
                  <a:pt x="243335" y="534212"/>
                  <a:pt x="241879" y="538902"/>
                  <a:pt x="239380" y="543308"/>
                </a:cubicBezTo>
                <a:cubicBezTo>
                  <a:pt x="236881" y="547713"/>
                  <a:pt x="233533" y="551644"/>
                  <a:pt x="229335" y="555101"/>
                </a:cubicBezTo>
                <a:cubicBezTo>
                  <a:pt x="228577" y="556498"/>
                  <a:pt x="227820" y="557514"/>
                  <a:pt x="227062" y="558149"/>
                </a:cubicBezTo>
                <a:cubicBezTo>
                  <a:pt x="225674" y="563356"/>
                  <a:pt x="221615" y="566658"/>
                  <a:pt x="214884" y="568054"/>
                </a:cubicBezTo>
                <a:cubicBezTo>
                  <a:pt x="214138" y="568086"/>
                  <a:pt x="213534" y="568023"/>
                  <a:pt x="213074" y="567864"/>
                </a:cubicBezTo>
                <a:cubicBezTo>
                  <a:pt x="212614" y="567705"/>
                  <a:pt x="212201" y="567261"/>
                  <a:pt x="211836" y="566531"/>
                </a:cubicBezTo>
                <a:cubicBezTo>
                  <a:pt x="209947" y="564705"/>
                  <a:pt x="208200" y="563784"/>
                  <a:pt x="206597" y="563768"/>
                </a:cubicBezTo>
                <a:cubicBezTo>
                  <a:pt x="204994" y="563752"/>
                  <a:pt x="203438" y="564165"/>
                  <a:pt x="201930" y="565007"/>
                </a:cubicBezTo>
                <a:cubicBezTo>
                  <a:pt x="199660" y="566467"/>
                  <a:pt x="197532" y="566975"/>
                  <a:pt x="195548" y="566531"/>
                </a:cubicBezTo>
                <a:cubicBezTo>
                  <a:pt x="193564" y="566086"/>
                  <a:pt x="191627" y="565070"/>
                  <a:pt x="189738" y="563483"/>
                </a:cubicBezTo>
                <a:cubicBezTo>
                  <a:pt x="188944" y="562276"/>
                  <a:pt x="187864" y="560879"/>
                  <a:pt x="186499" y="559292"/>
                </a:cubicBezTo>
                <a:cubicBezTo>
                  <a:pt x="185134" y="557704"/>
                  <a:pt x="183674" y="556307"/>
                  <a:pt x="182118" y="555101"/>
                </a:cubicBezTo>
                <a:cubicBezTo>
                  <a:pt x="182070" y="554688"/>
                  <a:pt x="181784" y="554370"/>
                  <a:pt x="181261" y="554148"/>
                </a:cubicBezTo>
                <a:cubicBezTo>
                  <a:pt x="180737" y="553926"/>
                  <a:pt x="180260" y="553989"/>
                  <a:pt x="179832" y="554339"/>
                </a:cubicBezTo>
                <a:cubicBezTo>
                  <a:pt x="174625" y="555226"/>
                  <a:pt x="172085" y="553451"/>
                  <a:pt x="172212" y="549012"/>
                </a:cubicBezTo>
                <a:cubicBezTo>
                  <a:pt x="171863" y="546255"/>
                  <a:pt x="171799" y="543212"/>
                  <a:pt x="172021" y="539885"/>
                </a:cubicBezTo>
                <a:cubicBezTo>
                  <a:pt x="172243" y="536557"/>
                  <a:pt x="172561" y="533515"/>
                  <a:pt x="172974" y="530758"/>
                </a:cubicBezTo>
                <a:cubicBezTo>
                  <a:pt x="173101" y="524800"/>
                  <a:pt x="173609" y="518462"/>
                  <a:pt x="174498" y="511743"/>
                </a:cubicBezTo>
                <a:cubicBezTo>
                  <a:pt x="174831" y="505702"/>
                  <a:pt x="175117" y="499892"/>
                  <a:pt x="175355" y="494314"/>
                </a:cubicBezTo>
                <a:cubicBezTo>
                  <a:pt x="175593" y="488736"/>
                  <a:pt x="176069" y="483109"/>
                  <a:pt x="176784" y="477431"/>
                </a:cubicBezTo>
                <a:cubicBezTo>
                  <a:pt x="177625" y="470957"/>
                  <a:pt x="178609" y="464632"/>
                  <a:pt x="179737" y="458456"/>
                </a:cubicBezTo>
                <a:cubicBezTo>
                  <a:pt x="180864" y="452280"/>
                  <a:pt x="181657" y="446168"/>
                  <a:pt x="182118" y="440120"/>
                </a:cubicBezTo>
                <a:cubicBezTo>
                  <a:pt x="183324" y="435503"/>
                  <a:pt x="184531" y="430836"/>
                  <a:pt x="185737" y="426119"/>
                </a:cubicBezTo>
                <a:cubicBezTo>
                  <a:pt x="186944" y="421401"/>
                  <a:pt x="187769" y="416921"/>
                  <a:pt x="188214" y="412679"/>
                </a:cubicBezTo>
                <a:cubicBezTo>
                  <a:pt x="188515" y="411106"/>
                  <a:pt x="188293" y="409294"/>
                  <a:pt x="187547" y="407245"/>
                </a:cubicBezTo>
                <a:cubicBezTo>
                  <a:pt x="186801" y="405195"/>
                  <a:pt x="186007" y="403193"/>
                  <a:pt x="185166" y="401239"/>
                </a:cubicBezTo>
                <a:cubicBezTo>
                  <a:pt x="181642" y="405767"/>
                  <a:pt x="177641" y="409866"/>
                  <a:pt x="173164" y="413536"/>
                </a:cubicBezTo>
                <a:cubicBezTo>
                  <a:pt x="168688" y="417207"/>
                  <a:pt x="164306" y="420734"/>
                  <a:pt x="160020" y="424118"/>
                </a:cubicBezTo>
                <a:cubicBezTo>
                  <a:pt x="152463" y="431709"/>
                  <a:pt x="144526" y="438621"/>
                  <a:pt x="136207" y="444855"/>
                </a:cubicBezTo>
                <a:cubicBezTo>
                  <a:pt x="127889" y="451089"/>
                  <a:pt x="118808" y="456859"/>
                  <a:pt x="108966" y="462166"/>
                </a:cubicBezTo>
                <a:cubicBezTo>
                  <a:pt x="107934" y="462547"/>
                  <a:pt x="107140" y="462738"/>
                  <a:pt x="106585" y="462738"/>
                </a:cubicBezTo>
                <a:cubicBezTo>
                  <a:pt x="106029" y="462738"/>
                  <a:pt x="105045" y="462547"/>
                  <a:pt x="103632" y="462166"/>
                </a:cubicBezTo>
                <a:cubicBezTo>
                  <a:pt x="102806" y="461800"/>
                  <a:pt x="101600" y="461577"/>
                  <a:pt x="100012" y="461498"/>
                </a:cubicBezTo>
                <a:cubicBezTo>
                  <a:pt x="98425" y="461418"/>
                  <a:pt x="96837" y="461387"/>
                  <a:pt x="95250" y="461403"/>
                </a:cubicBezTo>
                <a:cubicBezTo>
                  <a:pt x="93313" y="462229"/>
                  <a:pt x="91091" y="463247"/>
                  <a:pt x="88582" y="464456"/>
                </a:cubicBezTo>
                <a:cubicBezTo>
                  <a:pt x="86074" y="465664"/>
                  <a:pt x="83471" y="466682"/>
                  <a:pt x="80772" y="467509"/>
                </a:cubicBezTo>
                <a:cubicBezTo>
                  <a:pt x="77327" y="467970"/>
                  <a:pt x="73739" y="468574"/>
                  <a:pt x="70009" y="469321"/>
                </a:cubicBezTo>
                <a:cubicBezTo>
                  <a:pt x="66278" y="470069"/>
                  <a:pt x="62500" y="470482"/>
                  <a:pt x="58674" y="470562"/>
                </a:cubicBezTo>
                <a:cubicBezTo>
                  <a:pt x="54435" y="470609"/>
                  <a:pt x="50149" y="470514"/>
                  <a:pt x="45815" y="470276"/>
                </a:cubicBezTo>
                <a:cubicBezTo>
                  <a:pt x="41481" y="470037"/>
                  <a:pt x="37385" y="469369"/>
                  <a:pt x="33528" y="468272"/>
                </a:cubicBezTo>
                <a:cubicBezTo>
                  <a:pt x="27464" y="467700"/>
                  <a:pt x="21685" y="466555"/>
                  <a:pt x="16192" y="464837"/>
                </a:cubicBezTo>
                <a:cubicBezTo>
                  <a:pt x="10700" y="463120"/>
                  <a:pt x="5302" y="461975"/>
                  <a:pt x="0" y="461403"/>
                </a:cubicBezTo>
                <a:lnTo>
                  <a:pt x="0" y="459113"/>
                </a:lnTo>
                <a:cubicBezTo>
                  <a:pt x="1825" y="458286"/>
                  <a:pt x="3318" y="457459"/>
                  <a:pt x="4477" y="456632"/>
                </a:cubicBezTo>
                <a:cubicBezTo>
                  <a:pt x="5635" y="455805"/>
                  <a:pt x="6937" y="455360"/>
                  <a:pt x="8382" y="455296"/>
                </a:cubicBezTo>
                <a:cubicBezTo>
                  <a:pt x="13938" y="455424"/>
                  <a:pt x="18637" y="454215"/>
                  <a:pt x="22479" y="451671"/>
                </a:cubicBezTo>
                <a:cubicBezTo>
                  <a:pt x="26321" y="449127"/>
                  <a:pt x="30258" y="446773"/>
                  <a:pt x="34290" y="444610"/>
                </a:cubicBezTo>
                <a:cubicBezTo>
                  <a:pt x="36941" y="442316"/>
                  <a:pt x="39640" y="439960"/>
                  <a:pt x="42386" y="437543"/>
                </a:cubicBezTo>
                <a:cubicBezTo>
                  <a:pt x="45132" y="435125"/>
                  <a:pt x="48022" y="432938"/>
                  <a:pt x="51054" y="430982"/>
                </a:cubicBezTo>
                <a:cubicBezTo>
                  <a:pt x="58579" y="427503"/>
                  <a:pt x="65627" y="423403"/>
                  <a:pt x="72199" y="418684"/>
                </a:cubicBezTo>
                <a:cubicBezTo>
                  <a:pt x="78772" y="413966"/>
                  <a:pt x="85439" y="408913"/>
                  <a:pt x="92202" y="403527"/>
                </a:cubicBezTo>
                <a:cubicBezTo>
                  <a:pt x="98266" y="398967"/>
                  <a:pt x="104045" y="394359"/>
                  <a:pt x="109537" y="389703"/>
                </a:cubicBezTo>
                <a:cubicBezTo>
                  <a:pt x="115030" y="385048"/>
                  <a:pt x="120428" y="380249"/>
                  <a:pt x="125730" y="375308"/>
                </a:cubicBezTo>
                <a:cubicBezTo>
                  <a:pt x="130286" y="372146"/>
                  <a:pt x="134699" y="368746"/>
                  <a:pt x="138970" y="365107"/>
                </a:cubicBezTo>
                <a:cubicBezTo>
                  <a:pt x="143240" y="361469"/>
                  <a:pt x="147463" y="358259"/>
                  <a:pt x="151638" y="355479"/>
                </a:cubicBezTo>
                <a:cubicBezTo>
                  <a:pt x="158115" y="350553"/>
                  <a:pt x="164401" y="345914"/>
                  <a:pt x="170497" y="341561"/>
                </a:cubicBezTo>
                <a:cubicBezTo>
                  <a:pt x="176593" y="337208"/>
                  <a:pt x="182499" y="332951"/>
                  <a:pt x="188214" y="328790"/>
                </a:cubicBezTo>
                <a:cubicBezTo>
                  <a:pt x="191706" y="326088"/>
                  <a:pt x="195389" y="323146"/>
                  <a:pt x="199263" y="319965"/>
                </a:cubicBezTo>
                <a:cubicBezTo>
                  <a:pt x="203136" y="316784"/>
                  <a:pt x="206819" y="313643"/>
                  <a:pt x="210312" y="310542"/>
                </a:cubicBezTo>
                <a:cubicBezTo>
                  <a:pt x="212772" y="306834"/>
                  <a:pt x="215471" y="303259"/>
                  <a:pt x="218408" y="299815"/>
                </a:cubicBezTo>
                <a:cubicBezTo>
                  <a:pt x="221345" y="296372"/>
                  <a:pt x="223472" y="292591"/>
                  <a:pt x="224790" y="288473"/>
                </a:cubicBezTo>
                <a:cubicBezTo>
                  <a:pt x="225550" y="285421"/>
                  <a:pt x="224788" y="283895"/>
                  <a:pt x="222504" y="283895"/>
                </a:cubicBezTo>
                <a:cubicBezTo>
                  <a:pt x="217979" y="282354"/>
                  <a:pt x="214265" y="280287"/>
                  <a:pt x="211360" y="277696"/>
                </a:cubicBezTo>
                <a:cubicBezTo>
                  <a:pt x="208454" y="275105"/>
                  <a:pt x="206073" y="272085"/>
                  <a:pt x="204216" y="268636"/>
                </a:cubicBezTo>
                <a:lnTo>
                  <a:pt x="204216" y="267873"/>
                </a:lnTo>
                <a:cubicBezTo>
                  <a:pt x="204184" y="267491"/>
                  <a:pt x="204057" y="267301"/>
                  <a:pt x="203835" y="267301"/>
                </a:cubicBezTo>
                <a:cubicBezTo>
                  <a:pt x="203613" y="267301"/>
                  <a:pt x="203486" y="267491"/>
                  <a:pt x="203454" y="267873"/>
                </a:cubicBezTo>
                <a:lnTo>
                  <a:pt x="197358" y="270162"/>
                </a:lnTo>
                <a:cubicBezTo>
                  <a:pt x="196167" y="269303"/>
                  <a:pt x="194929" y="267968"/>
                  <a:pt x="193643" y="266156"/>
                </a:cubicBezTo>
                <a:cubicBezTo>
                  <a:pt x="192357" y="264344"/>
                  <a:pt x="191309" y="262627"/>
                  <a:pt x="190500" y="261006"/>
                </a:cubicBezTo>
                <a:cubicBezTo>
                  <a:pt x="190198" y="258018"/>
                  <a:pt x="190420" y="255220"/>
                  <a:pt x="191167" y="252613"/>
                </a:cubicBezTo>
                <a:cubicBezTo>
                  <a:pt x="191913" y="250007"/>
                  <a:pt x="192706" y="247209"/>
                  <a:pt x="193548" y="244221"/>
                </a:cubicBezTo>
                <a:cubicBezTo>
                  <a:pt x="194516" y="240024"/>
                  <a:pt x="195627" y="235646"/>
                  <a:pt x="196882" y="231086"/>
                </a:cubicBezTo>
                <a:cubicBezTo>
                  <a:pt x="198136" y="226526"/>
                  <a:pt x="198294" y="221785"/>
                  <a:pt x="197358" y="216863"/>
                </a:cubicBezTo>
                <a:cubicBezTo>
                  <a:pt x="196469" y="216737"/>
                  <a:pt x="195199" y="216989"/>
                  <a:pt x="193548" y="217620"/>
                </a:cubicBezTo>
                <a:cubicBezTo>
                  <a:pt x="186674" y="218819"/>
                  <a:pt x="179848" y="220018"/>
                  <a:pt x="173069" y="221217"/>
                </a:cubicBezTo>
                <a:cubicBezTo>
                  <a:pt x="166290" y="222416"/>
                  <a:pt x="159655" y="223236"/>
                  <a:pt x="153162" y="223678"/>
                </a:cubicBezTo>
                <a:cubicBezTo>
                  <a:pt x="148241" y="225129"/>
                  <a:pt x="143224" y="226013"/>
                  <a:pt x="138112" y="226328"/>
                </a:cubicBezTo>
                <a:cubicBezTo>
                  <a:pt x="133001" y="226644"/>
                  <a:pt x="127603" y="226770"/>
                  <a:pt x="121920" y="226707"/>
                </a:cubicBezTo>
                <a:cubicBezTo>
                  <a:pt x="114728" y="226234"/>
                  <a:pt x="107585" y="225477"/>
                  <a:pt x="100489" y="224435"/>
                </a:cubicBezTo>
                <a:cubicBezTo>
                  <a:pt x="93392" y="223394"/>
                  <a:pt x="86058" y="222637"/>
                  <a:pt x="78486" y="222164"/>
                </a:cubicBezTo>
                <a:cubicBezTo>
                  <a:pt x="76184" y="221738"/>
                  <a:pt x="73930" y="220696"/>
                  <a:pt x="71723" y="219037"/>
                </a:cubicBezTo>
                <a:cubicBezTo>
                  <a:pt x="69516" y="217378"/>
                  <a:pt x="67453" y="215383"/>
                  <a:pt x="65532" y="213052"/>
                </a:cubicBezTo>
                <a:cubicBezTo>
                  <a:pt x="64389" y="211414"/>
                  <a:pt x="64198" y="209156"/>
                  <a:pt x="64960" y="206277"/>
                </a:cubicBezTo>
                <a:cubicBezTo>
                  <a:pt x="65722" y="203399"/>
                  <a:pt x="67437" y="200568"/>
                  <a:pt x="70104" y="197785"/>
                </a:cubicBezTo>
                <a:cubicBezTo>
                  <a:pt x="71231" y="200870"/>
                  <a:pt x="72787" y="203478"/>
                  <a:pt x="74771" y="205609"/>
                </a:cubicBezTo>
                <a:cubicBezTo>
                  <a:pt x="76755" y="207741"/>
                  <a:pt x="79264" y="209204"/>
                  <a:pt x="82296" y="209999"/>
                </a:cubicBezTo>
                <a:lnTo>
                  <a:pt x="87630" y="209999"/>
                </a:lnTo>
                <a:cubicBezTo>
                  <a:pt x="94218" y="209935"/>
                  <a:pt x="100854" y="209108"/>
                  <a:pt x="107537" y="207518"/>
                </a:cubicBezTo>
                <a:cubicBezTo>
                  <a:pt x="114220" y="205928"/>
                  <a:pt x="120285" y="203956"/>
                  <a:pt x="125730" y="201602"/>
                </a:cubicBezTo>
                <a:cubicBezTo>
                  <a:pt x="136699" y="197451"/>
                  <a:pt x="147336" y="193348"/>
                  <a:pt x="157639" y="189293"/>
                </a:cubicBezTo>
                <a:cubicBezTo>
                  <a:pt x="167941" y="185237"/>
                  <a:pt x="178387" y="180943"/>
                  <a:pt x="188976" y="176411"/>
                </a:cubicBezTo>
                <a:cubicBezTo>
                  <a:pt x="190865" y="176013"/>
                  <a:pt x="192611" y="175473"/>
                  <a:pt x="194215" y="174789"/>
                </a:cubicBezTo>
                <a:cubicBezTo>
                  <a:pt x="195818" y="174105"/>
                  <a:pt x="197374" y="173373"/>
                  <a:pt x="198882" y="172594"/>
                </a:cubicBezTo>
                <a:cubicBezTo>
                  <a:pt x="201104" y="172674"/>
                  <a:pt x="202565" y="172515"/>
                  <a:pt x="203263" y="172117"/>
                </a:cubicBezTo>
                <a:cubicBezTo>
                  <a:pt x="203962" y="171719"/>
                  <a:pt x="204279" y="170606"/>
                  <a:pt x="204216" y="168777"/>
                </a:cubicBezTo>
                <a:cubicBezTo>
                  <a:pt x="204708" y="159303"/>
                  <a:pt x="205438" y="149763"/>
                  <a:pt x="206407" y="140155"/>
                </a:cubicBezTo>
                <a:cubicBezTo>
                  <a:pt x="207375" y="130547"/>
                  <a:pt x="207915" y="120790"/>
                  <a:pt x="208026" y="110883"/>
                </a:cubicBezTo>
                <a:cubicBezTo>
                  <a:pt x="208375" y="100968"/>
                  <a:pt x="208248" y="90878"/>
                  <a:pt x="207645" y="80616"/>
                </a:cubicBezTo>
                <a:cubicBezTo>
                  <a:pt x="207042" y="70354"/>
                  <a:pt x="206152" y="59891"/>
                  <a:pt x="204978" y="49228"/>
                </a:cubicBezTo>
                <a:cubicBezTo>
                  <a:pt x="204914" y="46513"/>
                  <a:pt x="204660" y="43560"/>
                  <a:pt x="204216" y="40369"/>
                </a:cubicBezTo>
                <a:cubicBezTo>
                  <a:pt x="203771" y="37179"/>
                  <a:pt x="203517" y="34035"/>
                  <a:pt x="203454" y="30940"/>
                </a:cubicBezTo>
                <a:cubicBezTo>
                  <a:pt x="203390" y="29701"/>
                  <a:pt x="203708" y="28558"/>
                  <a:pt x="204406" y="27511"/>
                </a:cubicBezTo>
                <a:cubicBezTo>
                  <a:pt x="205105" y="26463"/>
                  <a:pt x="206565" y="26082"/>
                  <a:pt x="208788" y="26368"/>
                </a:cubicBezTo>
                <a:cubicBezTo>
                  <a:pt x="210709" y="26336"/>
                  <a:pt x="212582" y="26209"/>
                  <a:pt x="214408" y="25987"/>
                </a:cubicBezTo>
                <a:cubicBezTo>
                  <a:pt x="216233" y="25764"/>
                  <a:pt x="217916" y="25637"/>
                  <a:pt x="219456" y="25606"/>
                </a:cubicBezTo>
                <a:cubicBezTo>
                  <a:pt x="220567" y="25590"/>
                  <a:pt x="221393" y="25622"/>
                  <a:pt x="221932" y="25701"/>
                </a:cubicBezTo>
                <a:cubicBezTo>
                  <a:pt x="222472" y="25780"/>
                  <a:pt x="222917" y="26003"/>
                  <a:pt x="223266" y="26368"/>
                </a:cubicBezTo>
                <a:cubicBezTo>
                  <a:pt x="230084" y="37671"/>
                  <a:pt x="237675" y="49355"/>
                  <a:pt x="246037" y="61420"/>
                </a:cubicBezTo>
                <a:cubicBezTo>
                  <a:pt x="251346" y="72413"/>
                  <a:pt x="255797" y="83546"/>
                  <a:pt x="259389" y="94817"/>
                </a:cubicBezTo>
                <a:cubicBezTo>
                  <a:pt x="262982" y="106087"/>
                  <a:pt x="265907" y="117802"/>
                  <a:pt x="268164" y="129961"/>
                </a:cubicBezTo>
                <a:cubicBezTo>
                  <a:pt x="268529" y="131535"/>
                  <a:pt x="268943" y="133157"/>
                  <a:pt x="269403" y="134826"/>
                </a:cubicBezTo>
                <a:cubicBezTo>
                  <a:pt x="269864" y="136495"/>
                  <a:pt x="270469" y="137926"/>
                  <a:pt x="271216" y="139118"/>
                </a:cubicBezTo>
                <a:cubicBezTo>
                  <a:pt x="271247" y="139452"/>
                  <a:pt x="271375" y="139738"/>
                  <a:pt x="271597" y="139977"/>
                </a:cubicBezTo>
                <a:cubicBezTo>
                  <a:pt x="271820" y="140215"/>
                  <a:pt x="271947" y="140692"/>
                  <a:pt x="271979" y="141408"/>
                </a:cubicBezTo>
                <a:cubicBezTo>
                  <a:pt x="274522" y="140676"/>
                  <a:pt x="276302" y="139850"/>
                  <a:pt x="277319" y="138928"/>
                </a:cubicBezTo>
                <a:cubicBezTo>
                  <a:pt x="278337" y="138005"/>
                  <a:pt x="279354" y="136797"/>
                  <a:pt x="280371" y="135303"/>
                </a:cubicBezTo>
                <a:lnTo>
                  <a:pt x="292579" y="108594"/>
                </a:lnTo>
                <a:lnTo>
                  <a:pt x="293342" y="108594"/>
                </a:lnTo>
                <a:cubicBezTo>
                  <a:pt x="292197" y="112823"/>
                  <a:pt x="290862" y="117147"/>
                  <a:pt x="289336" y="121567"/>
                </a:cubicBezTo>
                <a:cubicBezTo>
                  <a:pt x="287810" y="125987"/>
                  <a:pt x="286094" y="130311"/>
                  <a:pt x="284186" y="134540"/>
                </a:cubicBezTo>
                <a:lnTo>
                  <a:pt x="286475" y="136066"/>
                </a:lnTo>
                <a:cubicBezTo>
                  <a:pt x="288685" y="134985"/>
                  <a:pt x="290560" y="134095"/>
                  <a:pt x="292102" y="133395"/>
                </a:cubicBezTo>
                <a:cubicBezTo>
                  <a:pt x="293644" y="132695"/>
                  <a:pt x="295329" y="131805"/>
                  <a:pt x="297157" y="130724"/>
                </a:cubicBezTo>
                <a:cubicBezTo>
                  <a:pt x="307786" y="126463"/>
                  <a:pt x="318169" y="122012"/>
                  <a:pt x="328307" y="117370"/>
                </a:cubicBezTo>
                <a:cubicBezTo>
                  <a:pt x="338444" y="112728"/>
                  <a:pt x="348626" y="108276"/>
                  <a:pt x="358854" y="104015"/>
                </a:cubicBezTo>
                <a:cubicBezTo>
                  <a:pt x="362469" y="103062"/>
                  <a:pt x="364753" y="101345"/>
                  <a:pt x="365704" y="98865"/>
                </a:cubicBezTo>
                <a:cubicBezTo>
                  <a:pt x="366656" y="96384"/>
                  <a:pt x="367417" y="94286"/>
                  <a:pt x="367988" y="92569"/>
                </a:cubicBezTo>
                <a:cubicBezTo>
                  <a:pt x="369970" y="88934"/>
                  <a:pt x="370763" y="86574"/>
                  <a:pt x="370367" y="85489"/>
                </a:cubicBezTo>
                <a:cubicBezTo>
                  <a:pt x="369970" y="84404"/>
                  <a:pt x="367909" y="83744"/>
                  <a:pt x="364182" y="83509"/>
                </a:cubicBezTo>
                <a:cubicBezTo>
                  <a:pt x="358838" y="81322"/>
                  <a:pt x="353542" y="79420"/>
                  <a:pt x="348293" y="77802"/>
                </a:cubicBezTo>
                <a:cubicBezTo>
                  <a:pt x="343044" y="76183"/>
                  <a:pt x="337937" y="74279"/>
                  <a:pt x="332974" y="72088"/>
                </a:cubicBezTo>
                <a:cubicBezTo>
                  <a:pt x="330373" y="71691"/>
                  <a:pt x="327963" y="71151"/>
                  <a:pt x="325743" y="70468"/>
                </a:cubicBezTo>
                <a:cubicBezTo>
                  <a:pt x="323523" y="69786"/>
                  <a:pt x="321112" y="69056"/>
                  <a:pt x="318512" y="68278"/>
                </a:cubicBezTo>
                <a:cubicBezTo>
                  <a:pt x="317322" y="67913"/>
                  <a:pt x="316084" y="67690"/>
                  <a:pt x="314798" y="67611"/>
                </a:cubicBezTo>
                <a:cubicBezTo>
                  <a:pt x="313512" y="67532"/>
                  <a:pt x="312464" y="67500"/>
                  <a:pt x="311653" y="67516"/>
                </a:cubicBezTo>
                <a:cubicBezTo>
                  <a:pt x="310223" y="66754"/>
                  <a:pt x="308888" y="65992"/>
                  <a:pt x="307648" y="65230"/>
                </a:cubicBezTo>
                <a:cubicBezTo>
                  <a:pt x="306408" y="64468"/>
                  <a:pt x="304691" y="63706"/>
                  <a:pt x="302498" y="62944"/>
                </a:cubicBezTo>
                <a:cubicBezTo>
                  <a:pt x="305057" y="62896"/>
                  <a:pt x="306996" y="62801"/>
                  <a:pt x="308315" y="62658"/>
                </a:cubicBezTo>
                <a:cubicBezTo>
                  <a:pt x="309635" y="62515"/>
                  <a:pt x="311002" y="62610"/>
                  <a:pt x="312416" y="62944"/>
                </a:cubicBezTo>
                <a:lnTo>
                  <a:pt x="364182" y="70564"/>
                </a:lnTo>
                <a:cubicBezTo>
                  <a:pt x="365720" y="70595"/>
                  <a:pt x="367211" y="70722"/>
                  <a:pt x="368654" y="70945"/>
                </a:cubicBezTo>
                <a:cubicBezTo>
                  <a:pt x="370097" y="71167"/>
                  <a:pt x="371397" y="71294"/>
                  <a:pt x="372555" y="71326"/>
                </a:cubicBezTo>
                <a:cubicBezTo>
                  <a:pt x="373380" y="71278"/>
                  <a:pt x="374204" y="70992"/>
                  <a:pt x="375029" y="70468"/>
                </a:cubicBezTo>
                <a:cubicBezTo>
                  <a:pt x="375854" y="69945"/>
                  <a:pt x="376298" y="69468"/>
                  <a:pt x="376361" y="69040"/>
                </a:cubicBezTo>
                <a:cubicBezTo>
                  <a:pt x="378645" y="61880"/>
                  <a:pt x="380738" y="55054"/>
                  <a:pt x="382641" y="48561"/>
                </a:cubicBezTo>
                <a:cubicBezTo>
                  <a:pt x="384544" y="42068"/>
                  <a:pt x="386256" y="35432"/>
                  <a:pt x="387779" y="28654"/>
                </a:cubicBezTo>
                <a:cubicBezTo>
                  <a:pt x="388207" y="24796"/>
                  <a:pt x="388302" y="20891"/>
                  <a:pt x="388064" y="16938"/>
                </a:cubicBezTo>
                <a:cubicBezTo>
                  <a:pt x="387826" y="12985"/>
                  <a:pt x="386970" y="9270"/>
                  <a:pt x="385495" y="5794"/>
                </a:cubicBezTo>
                <a:cubicBezTo>
                  <a:pt x="384369" y="4301"/>
                  <a:pt x="383386" y="3285"/>
                  <a:pt x="382546" y="2746"/>
                </a:cubicBezTo>
                <a:cubicBezTo>
                  <a:pt x="381705" y="2206"/>
                  <a:pt x="380912" y="1952"/>
                  <a:pt x="380167" y="1984"/>
                </a:cubicBezTo>
                <a:lnTo>
                  <a:pt x="370271" y="1984"/>
                </a:lnTo>
                <a:cubicBezTo>
                  <a:pt x="373316" y="1079"/>
                  <a:pt x="376171" y="484"/>
                  <a:pt x="378835" y="198"/>
                </a:cubicBezTo>
                <a:close/>
              </a:path>
            </a:pathLst>
          </a:custGeom>
          <a:solidFill>
            <a:srgbClr val="3F65A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6000" b="1">
                <a:solidFill>
                  <a:srgbClr val="3F65A9"/>
                </a:solidFill>
                <a:latin typeface="花園明朝A" panose="02000609000000000000" pitchFamily="49" charset="-128"/>
                <a:ea typeface="花園明朝A" panose="02000609000000000000" pitchFamily="49" charset="-128"/>
              </a:defRPr>
            </a:lvl1pPr>
          </a:lstStyle>
          <a:p>
            <a:endParaRPr lang="zh-CN" altLang="en-US" b="0" dirty="0"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14" name="PA-文本框 13">
            <a:extLst>
              <a:ext uri="{FF2B5EF4-FFF2-40B4-BE49-F238E27FC236}">
                <a16:creationId xmlns:a16="http://schemas.microsoft.com/office/drawing/2014/main" id="{432FD388-5F30-4C22-80D4-A0E47323B08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39535" y="1569794"/>
            <a:ext cx="676879" cy="795545"/>
          </a:xfrm>
          <a:custGeom>
            <a:avLst/>
            <a:gdLst/>
            <a:ahLst/>
            <a:cxnLst/>
            <a:rect l="l" t="t" r="r" b="b"/>
            <a:pathLst>
              <a:path w="676879" h="795545">
                <a:moveTo>
                  <a:pt x="472699" y="777245"/>
                </a:moveTo>
                <a:cubicBezTo>
                  <a:pt x="473995" y="777759"/>
                  <a:pt x="475061" y="778331"/>
                  <a:pt x="475900" y="778959"/>
                </a:cubicBezTo>
                <a:cubicBezTo>
                  <a:pt x="476738" y="779588"/>
                  <a:pt x="477805" y="779931"/>
                  <a:pt x="479100" y="779988"/>
                </a:cubicBezTo>
                <a:cubicBezTo>
                  <a:pt x="484167" y="780921"/>
                  <a:pt x="489349" y="781798"/>
                  <a:pt x="494645" y="782617"/>
                </a:cubicBezTo>
                <a:cubicBezTo>
                  <a:pt x="499941" y="783436"/>
                  <a:pt x="505122" y="784084"/>
                  <a:pt x="510190" y="784560"/>
                </a:cubicBezTo>
                <a:lnTo>
                  <a:pt x="554081" y="791875"/>
                </a:lnTo>
                <a:cubicBezTo>
                  <a:pt x="562825" y="791990"/>
                  <a:pt x="571855" y="792218"/>
                  <a:pt x="581170" y="792561"/>
                </a:cubicBezTo>
                <a:cubicBezTo>
                  <a:pt x="590485" y="792904"/>
                  <a:pt x="599744" y="792675"/>
                  <a:pt x="608945" y="791875"/>
                </a:cubicBezTo>
                <a:cubicBezTo>
                  <a:pt x="609821" y="791913"/>
                  <a:pt x="610583" y="791837"/>
                  <a:pt x="611231" y="791647"/>
                </a:cubicBezTo>
                <a:cubicBezTo>
                  <a:pt x="611879" y="791456"/>
                  <a:pt x="612641" y="790923"/>
                  <a:pt x="613517" y="790046"/>
                </a:cubicBezTo>
                <a:cubicBezTo>
                  <a:pt x="613441" y="789589"/>
                  <a:pt x="613136" y="789132"/>
                  <a:pt x="612603" y="788675"/>
                </a:cubicBezTo>
                <a:cubicBezTo>
                  <a:pt x="612069" y="788218"/>
                  <a:pt x="611764" y="787760"/>
                  <a:pt x="611688" y="787303"/>
                </a:cubicBezTo>
                <a:cubicBezTo>
                  <a:pt x="611193" y="787189"/>
                  <a:pt x="610583" y="786732"/>
                  <a:pt x="609859" y="785932"/>
                </a:cubicBezTo>
                <a:cubicBezTo>
                  <a:pt x="609135" y="785132"/>
                  <a:pt x="608526" y="784674"/>
                  <a:pt x="608030" y="784560"/>
                </a:cubicBezTo>
                <a:cubicBezTo>
                  <a:pt x="589742" y="784712"/>
                  <a:pt x="572369" y="784408"/>
                  <a:pt x="555910" y="783646"/>
                </a:cubicBezTo>
                <a:cubicBezTo>
                  <a:pt x="546766" y="783798"/>
                  <a:pt x="537622" y="783493"/>
                  <a:pt x="528478" y="782731"/>
                </a:cubicBezTo>
                <a:cubicBezTo>
                  <a:pt x="520191" y="782274"/>
                  <a:pt x="511847" y="781588"/>
                  <a:pt x="503446" y="780674"/>
                </a:cubicBezTo>
                <a:cubicBezTo>
                  <a:pt x="495045" y="779759"/>
                  <a:pt x="486930" y="778616"/>
                  <a:pt x="479100" y="777245"/>
                </a:cubicBezTo>
                <a:close/>
                <a:moveTo>
                  <a:pt x="249700" y="572430"/>
                </a:moveTo>
                <a:cubicBezTo>
                  <a:pt x="248328" y="572392"/>
                  <a:pt x="246957" y="572468"/>
                  <a:pt x="245585" y="572659"/>
                </a:cubicBezTo>
                <a:cubicBezTo>
                  <a:pt x="244214" y="572849"/>
                  <a:pt x="242842" y="573383"/>
                  <a:pt x="241470" y="574260"/>
                </a:cubicBezTo>
                <a:lnTo>
                  <a:pt x="225926" y="582494"/>
                </a:lnTo>
                <a:cubicBezTo>
                  <a:pt x="224497" y="583524"/>
                  <a:pt x="222554" y="584896"/>
                  <a:pt x="220096" y="586612"/>
                </a:cubicBezTo>
                <a:cubicBezTo>
                  <a:pt x="217639" y="588327"/>
                  <a:pt x="215010" y="589700"/>
                  <a:pt x="212210" y="590729"/>
                </a:cubicBezTo>
                <a:cubicBezTo>
                  <a:pt x="210819" y="591225"/>
                  <a:pt x="209714" y="592063"/>
                  <a:pt x="208895" y="593245"/>
                </a:cubicBezTo>
                <a:cubicBezTo>
                  <a:pt x="208076" y="594427"/>
                  <a:pt x="207657" y="595723"/>
                  <a:pt x="207638" y="597134"/>
                </a:cubicBezTo>
                <a:cubicBezTo>
                  <a:pt x="207599" y="598106"/>
                  <a:pt x="207447" y="599135"/>
                  <a:pt x="207180" y="600222"/>
                </a:cubicBezTo>
                <a:cubicBezTo>
                  <a:pt x="206914" y="601308"/>
                  <a:pt x="206761" y="602109"/>
                  <a:pt x="206723" y="602623"/>
                </a:cubicBezTo>
                <a:cubicBezTo>
                  <a:pt x="206190" y="607694"/>
                  <a:pt x="205428" y="612650"/>
                  <a:pt x="204437" y="617491"/>
                </a:cubicBezTo>
                <a:cubicBezTo>
                  <a:pt x="203447" y="622333"/>
                  <a:pt x="202685" y="626831"/>
                  <a:pt x="202151" y="630987"/>
                </a:cubicBezTo>
                <a:lnTo>
                  <a:pt x="197579" y="643796"/>
                </a:lnTo>
                <a:cubicBezTo>
                  <a:pt x="197598" y="645587"/>
                  <a:pt x="197560" y="647036"/>
                  <a:pt x="197465" y="648142"/>
                </a:cubicBezTo>
                <a:cubicBezTo>
                  <a:pt x="197370" y="649247"/>
                  <a:pt x="197103" y="650238"/>
                  <a:pt x="196665" y="651115"/>
                </a:cubicBezTo>
                <a:lnTo>
                  <a:pt x="197579" y="651115"/>
                </a:lnTo>
                <a:cubicBezTo>
                  <a:pt x="198455" y="651134"/>
                  <a:pt x="198989" y="651096"/>
                  <a:pt x="199179" y="651001"/>
                </a:cubicBezTo>
                <a:cubicBezTo>
                  <a:pt x="199370" y="650906"/>
                  <a:pt x="199446" y="650639"/>
                  <a:pt x="199408" y="650200"/>
                </a:cubicBezTo>
                <a:lnTo>
                  <a:pt x="214953" y="631901"/>
                </a:lnTo>
                <a:cubicBezTo>
                  <a:pt x="218172" y="628280"/>
                  <a:pt x="221335" y="624773"/>
                  <a:pt x="224440" y="621380"/>
                </a:cubicBezTo>
                <a:cubicBezTo>
                  <a:pt x="227545" y="617987"/>
                  <a:pt x="230479" y="614479"/>
                  <a:pt x="233241" y="610858"/>
                </a:cubicBezTo>
                <a:cubicBezTo>
                  <a:pt x="237261" y="605806"/>
                  <a:pt x="240879" y="600584"/>
                  <a:pt x="244093" y="595189"/>
                </a:cubicBezTo>
                <a:cubicBezTo>
                  <a:pt x="247307" y="589795"/>
                  <a:pt x="250684" y="584343"/>
                  <a:pt x="254223" y="578835"/>
                </a:cubicBezTo>
                <a:cubicBezTo>
                  <a:pt x="255664" y="576681"/>
                  <a:pt x="256149" y="575270"/>
                  <a:pt x="255678" y="574603"/>
                </a:cubicBezTo>
                <a:cubicBezTo>
                  <a:pt x="255207" y="573936"/>
                  <a:pt x="253214" y="573212"/>
                  <a:pt x="249700" y="572430"/>
                </a:cubicBezTo>
                <a:close/>
                <a:moveTo>
                  <a:pt x="186606" y="461800"/>
                </a:moveTo>
                <a:cubicBezTo>
                  <a:pt x="180968" y="461950"/>
                  <a:pt x="175786" y="462552"/>
                  <a:pt x="171062" y="463606"/>
                </a:cubicBezTo>
                <a:cubicBezTo>
                  <a:pt x="170185" y="463720"/>
                  <a:pt x="169652" y="464178"/>
                  <a:pt x="169461" y="464979"/>
                </a:cubicBezTo>
                <a:cubicBezTo>
                  <a:pt x="169271" y="465780"/>
                  <a:pt x="169195" y="466238"/>
                  <a:pt x="169233" y="466353"/>
                </a:cubicBezTo>
                <a:cubicBezTo>
                  <a:pt x="169195" y="466429"/>
                  <a:pt x="169271" y="466734"/>
                  <a:pt x="169461" y="467268"/>
                </a:cubicBezTo>
                <a:cubicBezTo>
                  <a:pt x="169652" y="467803"/>
                  <a:pt x="170185" y="468108"/>
                  <a:pt x="171062" y="468184"/>
                </a:cubicBezTo>
                <a:cubicBezTo>
                  <a:pt x="171519" y="468241"/>
                  <a:pt x="171976" y="468356"/>
                  <a:pt x="172433" y="468528"/>
                </a:cubicBezTo>
                <a:cubicBezTo>
                  <a:pt x="172890" y="468699"/>
                  <a:pt x="173348" y="468585"/>
                  <a:pt x="173805" y="468184"/>
                </a:cubicBezTo>
                <a:cubicBezTo>
                  <a:pt x="176110" y="467383"/>
                  <a:pt x="178586" y="466696"/>
                  <a:pt x="181234" y="466125"/>
                </a:cubicBezTo>
                <a:cubicBezTo>
                  <a:pt x="183882" y="465554"/>
                  <a:pt x="186587" y="464413"/>
                  <a:pt x="189350" y="462703"/>
                </a:cubicBezTo>
                <a:cubicBezTo>
                  <a:pt x="188492" y="462721"/>
                  <a:pt x="187921" y="462684"/>
                  <a:pt x="187635" y="462590"/>
                </a:cubicBezTo>
                <a:cubicBezTo>
                  <a:pt x="187349" y="462496"/>
                  <a:pt x="187006" y="462232"/>
                  <a:pt x="186606" y="461800"/>
                </a:cubicBezTo>
                <a:close/>
                <a:moveTo>
                  <a:pt x="332902" y="453647"/>
                </a:moveTo>
                <a:cubicBezTo>
                  <a:pt x="335078" y="453570"/>
                  <a:pt x="336679" y="453670"/>
                  <a:pt x="337706" y="453947"/>
                </a:cubicBezTo>
                <a:cubicBezTo>
                  <a:pt x="338734" y="454224"/>
                  <a:pt x="339870" y="455010"/>
                  <a:pt x="341115" y="456305"/>
                </a:cubicBezTo>
                <a:lnTo>
                  <a:pt x="303600" y="459036"/>
                </a:lnTo>
                <a:lnTo>
                  <a:pt x="303600" y="458121"/>
                </a:lnTo>
                <a:cubicBezTo>
                  <a:pt x="306805" y="458101"/>
                  <a:pt x="310010" y="457911"/>
                  <a:pt x="313215" y="457550"/>
                </a:cubicBezTo>
                <a:cubicBezTo>
                  <a:pt x="316420" y="457189"/>
                  <a:pt x="319625" y="456774"/>
                  <a:pt x="322830" y="456305"/>
                </a:cubicBezTo>
                <a:cubicBezTo>
                  <a:pt x="325081" y="456399"/>
                  <a:pt x="326989" y="456307"/>
                  <a:pt x="328553" y="456030"/>
                </a:cubicBezTo>
                <a:cubicBezTo>
                  <a:pt x="330117" y="455753"/>
                  <a:pt x="331567" y="454959"/>
                  <a:pt x="332902" y="453647"/>
                </a:cubicBezTo>
                <a:close/>
                <a:moveTo>
                  <a:pt x="91509" y="449647"/>
                </a:moveTo>
                <a:cubicBezTo>
                  <a:pt x="90975" y="449468"/>
                  <a:pt x="90671" y="449587"/>
                  <a:pt x="90594" y="450004"/>
                </a:cubicBezTo>
                <a:cubicBezTo>
                  <a:pt x="89166" y="450041"/>
                  <a:pt x="87908" y="450191"/>
                  <a:pt x="86822" y="450454"/>
                </a:cubicBezTo>
                <a:cubicBezTo>
                  <a:pt x="85737" y="450716"/>
                  <a:pt x="85165" y="450866"/>
                  <a:pt x="85108" y="450904"/>
                </a:cubicBezTo>
                <a:cubicBezTo>
                  <a:pt x="81488" y="452254"/>
                  <a:pt x="78212" y="452929"/>
                  <a:pt x="75278" y="452929"/>
                </a:cubicBezTo>
                <a:cubicBezTo>
                  <a:pt x="72345" y="452929"/>
                  <a:pt x="69525" y="452254"/>
                  <a:pt x="66820" y="450904"/>
                </a:cubicBezTo>
                <a:cubicBezTo>
                  <a:pt x="65829" y="450885"/>
                  <a:pt x="64839" y="450923"/>
                  <a:pt x="63848" y="451016"/>
                </a:cubicBezTo>
                <a:cubicBezTo>
                  <a:pt x="62858" y="451110"/>
                  <a:pt x="62324" y="451373"/>
                  <a:pt x="62248" y="451804"/>
                </a:cubicBezTo>
                <a:cubicBezTo>
                  <a:pt x="61867" y="452855"/>
                  <a:pt x="62172" y="454133"/>
                  <a:pt x="63162" y="455637"/>
                </a:cubicBezTo>
                <a:cubicBezTo>
                  <a:pt x="64153" y="457142"/>
                  <a:pt x="65372" y="457970"/>
                  <a:pt x="66820" y="458121"/>
                </a:cubicBezTo>
                <a:cubicBezTo>
                  <a:pt x="71830" y="458408"/>
                  <a:pt x="76440" y="457620"/>
                  <a:pt x="80650" y="455756"/>
                </a:cubicBezTo>
                <a:cubicBezTo>
                  <a:pt x="84860" y="453892"/>
                  <a:pt x="88785" y="451974"/>
                  <a:pt x="92423" y="450004"/>
                </a:cubicBezTo>
                <a:cubicBezTo>
                  <a:pt x="92347" y="449944"/>
                  <a:pt x="92042" y="449825"/>
                  <a:pt x="91509" y="449647"/>
                </a:cubicBezTo>
                <a:close/>
                <a:moveTo>
                  <a:pt x="344287" y="5"/>
                </a:moveTo>
                <a:cubicBezTo>
                  <a:pt x="346024" y="24"/>
                  <a:pt x="347988" y="671"/>
                  <a:pt x="350178" y="1948"/>
                </a:cubicBezTo>
                <a:cubicBezTo>
                  <a:pt x="353396" y="3758"/>
                  <a:pt x="356102" y="6082"/>
                  <a:pt x="358294" y="8920"/>
                </a:cubicBezTo>
                <a:cubicBezTo>
                  <a:pt x="360486" y="11759"/>
                  <a:pt x="362049" y="15226"/>
                  <a:pt x="362984" y="19321"/>
                </a:cubicBezTo>
                <a:lnTo>
                  <a:pt x="371222" y="47668"/>
                </a:lnTo>
                <a:cubicBezTo>
                  <a:pt x="371737" y="52716"/>
                  <a:pt x="372538" y="57707"/>
                  <a:pt x="373625" y="62641"/>
                </a:cubicBezTo>
                <a:cubicBezTo>
                  <a:pt x="374712" y="67575"/>
                  <a:pt x="375742" y="72338"/>
                  <a:pt x="376715" y="76929"/>
                </a:cubicBezTo>
                <a:cubicBezTo>
                  <a:pt x="377210" y="83291"/>
                  <a:pt x="377821" y="89540"/>
                  <a:pt x="378545" y="95674"/>
                </a:cubicBezTo>
                <a:cubicBezTo>
                  <a:pt x="379270" y="101808"/>
                  <a:pt x="379880" y="108056"/>
                  <a:pt x="380376" y="114419"/>
                </a:cubicBezTo>
                <a:cubicBezTo>
                  <a:pt x="380357" y="115295"/>
                  <a:pt x="380395" y="115829"/>
                  <a:pt x="380491" y="116019"/>
                </a:cubicBezTo>
                <a:cubicBezTo>
                  <a:pt x="380586" y="116210"/>
                  <a:pt x="380853" y="116286"/>
                  <a:pt x="381292" y="116248"/>
                </a:cubicBezTo>
                <a:cubicBezTo>
                  <a:pt x="382665" y="116134"/>
                  <a:pt x="384266" y="115448"/>
                  <a:pt x="386097" y="114190"/>
                </a:cubicBezTo>
                <a:cubicBezTo>
                  <a:pt x="387928" y="112933"/>
                  <a:pt x="389988" y="111790"/>
                  <a:pt x="392276" y="110761"/>
                </a:cubicBezTo>
                <a:lnTo>
                  <a:pt x="416076" y="97045"/>
                </a:lnTo>
                <a:cubicBezTo>
                  <a:pt x="418269" y="96683"/>
                  <a:pt x="419833" y="96950"/>
                  <a:pt x="420767" y="97846"/>
                </a:cubicBezTo>
                <a:cubicBezTo>
                  <a:pt x="421702" y="98741"/>
                  <a:pt x="422579" y="99693"/>
                  <a:pt x="423399" y="100703"/>
                </a:cubicBezTo>
                <a:cubicBezTo>
                  <a:pt x="424753" y="99789"/>
                  <a:pt x="426164" y="99331"/>
                  <a:pt x="427632" y="99331"/>
                </a:cubicBezTo>
                <a:cubicBezTo>
                  <a:pt x="429101" y="99331"/>
                  <a:pt x="430741" y="99789"/>
                  <a:pt x="432553" y="100703"/>
                </a:cubicBezTo>
                <a:cubicBezTo>
                  <a:pt x="436254" y="97941"/>
                  <a:pt x="440068" y="94778"/>
                  <a:pt x="443997" y="91216"/>
                </a:cubicBezTo>
                <a:cubicBezTo>
                  <a:pt x="447926" y="87654"/>
                  <a:pt x="451740" y="83806"/>
                  <a:pt x="455439" y="79672"/>
                </a:cubicBezTo>
                <a:cubicBezTo>
                  <a:pt x="459587" y="76033"/>
                  <a:pt x="464077" y="73023"/>
                  <a:pt x="468910" y="70642"/>
                </a:cubicBezTo>
                <a:cubicBezTo>
                  <a:pt x="473744" y="68261"/>
                  <a:pt x="478691" y="66394"/>
                  <a:pt x="483752" y="65041"/>
                </a:cubicBezTo>
                <a:lnTo>
                  <a:pt x="489232" y="60469"/>
                </a:lnTo>
                <a:cubicBezTo>
                  <a:pt x="490564" y="59955"/>
                  <a:pt x="491782" y="59612"/>
                  <a:pt x="492885" y="59441"/>
                </a:cubicBezTo>
                <a:cubicBezTo>
                  <a:pt x="493989" y="59269"/>
                  <a:pt x="495207" y="59612"/>
                  <a:pt x="496539" y="60469"/>
                </a:cubicBezTo>
                <a:cubicBezTo>
                  <a:pt x="496519" y="60546"/>
                  <a:pt x="496558" y="60850"/>
                  <a:pt x="496653" y="61384"/>
                </a:cubicBezTo>
                <a:cubicBezTo>
                  <a:pt x="496748" y="61917"/>
                  <a:pt x="497014" y="62222"/>
                  <a:pt x="497452" y="62298"/>
                </a:cubicBezTo>
                <a:cubicBezTo>
                  <a:pt x="499659" y="61612"/>
                  <a:pt x="501638" y="62070"/>
                  <a:pt x="503388" y="63670"/>
                </a:cubicBezTo>
                <a:cubicBezTo>
                  <a:pt x="505139" y="65270"/>
                  <a:pt x="507118" y="66642"/>
                  <a:pt x="509325" y="67785"/>
                </a:cubicBezTo>
                <a:cubicBezTo>
                  <a:pt x="510695" y="68585"/>
                  <a:pt x="512065" y="68813"/>
                  <a:pt x="513435" y="68470"/>
                </a:cubicBezTo>
                <a:cubicBezTo>
                  <a:pt x="514805" y="68128"/>
                  <a:pt x="516175" y="67899"/>
                  <a:pt x="517545" y="67785"/>
                </a:cubicBezTo>
                <a:cubicBezTo>
                  <a:pt x="519771" y="66870"/>
                  <a:pt x="521940" y="65956"/>
                  <a:pt x="524052" y="65041"/>
                </a:cubicBezTo>
                <a:cubicBezTo>
                  <a:pt x="526165" y="64127"/>
                  <a:pt x="528562" y="63213"/>
                  <a:pt x="531245" y="62298"/>
                </a:cubicBezTo>
                <a:lnTo>
                  <a:pt x="538552" y="58641"/>
                </a:lnTo>
                <a:cubicBezTo>
                  <a:pt x="539465" y="58241"/>
                  <a:pt x="540150" y="58126"/>
                  <a:pt x="540607" y="58298"/>
                </a:cubicBezTo>
                <a:cubicBezTo>
                  <a:pt x="541063" y="58469"/>
                  <a:pt x="541292" y="58583"/>
                  <a:pt x="541292" y="58641"/>
                </a:cubicBezTo>
                <a:lnTo>
                  <a:pt x="541292" y="60469"/>
                </a:lnTo>
                <a:cubicBezTo>
                  <a:pt x="541292" y="61460"/>
                  <a:pt x="541063" y="62451"/>
                  <a:pt x="540607" y="63441"/>
                </a:cubicBezTo>
                <a:cubicBezTo>
                  <a:pt x="540150" y="64432"/>
                  <a:pt x="539465" y="64965"/>
                  <a:pt x="538552" y="65041"/>
                </a:cubicBezTo>
                <a:cubicBezTo>
                  <a:pt x="537638" y="67937"/>
                  <a:pt x="537638" y="70375"/>
                  <a:pt x="538552" y="72357"/>
                </a:cubicBezTo>
                <a:cubicBezTo>
                  <a:pt x="539979" y="76986"/>
                  <a:pt x="541006" y="81672"/>
                  <a:pt x="541634" y="86416"/>
                </a:cubicBezTo>
                <a:cubicBezTo>
                  <a:pt x="542262" y="91159"/>
                  <a:pt x="542148" y="95617"/>
                  <a:pt x="541292" y="99789"/>
                </a:cubicBezTo>
                <a:cubicBezTo>
                  <a:pt x="540816" y="102932"/>
                  <a:pt x="540169" y="105789"/>
                  <a:pt x="539351" y="108361"/>
                </a:cubicBezTo>
                <a:cubicBezTo>
                  <a:pt x="538532" y="110933"/>
                  <a:pt x="537657" y="113562"/>
                  <a:pt x="536725" y="116248"/>
                </a:cubicBezTo>
                <a:lnTo>
                  <a:pt x="528505" y="129964"/>
                </a:lnTo>
                <a:cubicBezTo>
                  <a:pt x="527991" y="131412"/>
                  <a:pt x="527192" y="133088"/>
                  <a:pt x="526107" y="134993"/>
                </a:cubicBezTo>
                <a:cubicBezTo>
                  <a:pt x="525023" y="136898"/>
                  <a:pt x="523995" y="138574"/>
                  <a:pt x="523025" y="140022"/>
                </a:cubicBezTo>
                <a:cubicBezTo>
                  <a:pt x="520799" y="142823"/>
                  <a:pt x="518630" y="145680"/>
                  <a:pt x="516518" y="148595"/>
                </a:cubicBezTo>
                <a:cubicBezTo>
                  <a:pt x="514406" y="151509"/>
                  <a:pt x="512008" y="154138"/>
                  <a:pt x="509325" y="156481"/>
                </a:cubicBezTo>
                <a:cubicBezTo>
                  <a:pt x="506661" y="158863"/>
                  <a:pt x="503997" y="161415"/>
                  <a:pt x="501333" y="164140"/>
                </a:cubicBezTo>
                <a:cubicBezTo>
                  <a:pt x="498670" y="166864"/>
                  <a:pt x="495549" y="169188"/>
                  <a:pt x="491972" y="171112"/>
                </a:cubicBezTo>
                <a:cubicBezTo>
                  <a:pt x="489233" y="173817"/>
                  <a:pt x="486393" y="176408"/>
                  <a:pt x="483452" y="178884"/>
                </a:cubicBezTo>
                <a:cubicBezTo>
                  <a:pt x="480511" y="181361"/>
                  <a:pt x="477232" y="183952"/>
                  <a:pt x="473614" y="186657"/>
                </a:cubicBezTo>
                <a:lnTo>
                  <a:pt x="465441" y="192143"/>
                </a:lnTo>
                <a:cubicBezTo>
                  <a:pt x="466500" y="185895"/>
                  <a:pt x="468012" y="179189"/>
                  <a:pt x="469977" y="172026"/>
                </a:cubicBezTo>
                <a:cubicBezTo>
                  <a:pt x="470374" y="170693"/>
                  <a:pt x="470715" y="169245"/>
                  <a:pt x="470998" y="167683"/>
                </a:cubicBezTo>
                <a:cubicBezTo>
                  <a:pt x="471282" y="166121"/>
                  <a:pt x="471849" y="164216"/>
                  <a:pt x="472699" y="161968"/>
                </a:cubicBezTo>
                <a:cubicBezTo>
                  <a:pt x="472680" y="159606"/>
                  <a:pt x="472718" y="157243"/>
                  <a:pt x="472814" y="154881"/>
                </a:cubicBezTo>
                <a:cubicBezTo>
                  <a:pt x="472909" y="152519"/>
                  <a:pt x="473176" y="150614"/>
                  <a:pt x="473614" y="149166"/>
                </a:cubicBezTo>
                <a:cubicBezTo>
                  <a:pt x="474585" y="146023"/>
                  <a:pt x="475614" y="143165"/>
                  <a:pt x="476700" y="140594"/>
                </a:cubicBezTo>
                <a:cubicBezTo>
                  <a:pt x="477786" y="138022"/>
                  <a:pt x="478586" y="135393"/>
                  <a:pt x="479100" y="132707"/>
                </a:cubicBezTo>
                <a:lnTo>
                  <a:pt x="483672" y="125392"/>
                </a:lnTo>
                <a:lnTo>
                  <a:pt x="488244" y="110761"/>
                </a:lnTo>
                <a:cubicBezTo>
                  <a:pt x="488930" y="108494"/>
                  <a:pt x="489844" y="106170"/>
                  <a:pt x="490987" y="103789"/>
                </a:cubicBezTo>
                <a:lnTo>
                  <a:pt x="490987" y="96168"/>
                </a:lnTo>
                <a:lnTo>
                  <a:pt x="487519" y="97960"/>
                </a:lnTo>
                <a:cubicBezTo>
                  <a:pt x="486511" y="98684"/>
                  <a:pt x="485560" y="99293"/>
                  <a:pt x="484665" y="99789"/>
                </a:cubicBezTo>
                <a:cubicBezTo>
                  <a:pt x="482858" y="100398"/>
                  <a:pt x="481221" y="101694"/>
                  <a:pt x="479756" y="103675"/>
                </a:cubicBezTo>
                <a:cubicBezTo>
                  <a:pt x="478291" y="105656"/>
                  <a:pt x="476883" y="107409"/>
                  <a:pt x="475532" y="108933"/>
                </a:cubicBezTo>
                <a:cubicBezTo>
                  <a:pt x="474632" y="109828"/>
                  <a:pt x="474034" y="110552"/>
                  <a:pt x="473739" y="111104"/>
                </a:cubicBezTo>
                <a:cubicBezTo>
                  <a:pt x="473444" y="111657"/>
                  <a:pt x="473097" y="112152"/>
                  <a:pt x="472699" y="112590"/>
                </a:cubicBezTo>
                <a:cubicBezTo>
                  <a:pt x="469656" y="114495"/>
                  <a:pt x="467577" y="116857"/>
                  <a:pt x="466462" y="119677"/>
                </a:cubicBezTo>
                <a:cubicBezTo>
                  <a:pt x="465347" y="122496"/>
                  <a:pt x="464402" y="125316"/>
                  <a:pt x="463627" y="128135"/>
                </a:cubicBezTo>
                <a:cubicBezTo>
                  <a:pt x="463627" y="130002"/>
                  <a:pt x="463400" y="131983"/>
                  <a:pt x="462946" y="134079"/>
                </a:cubicBezTo>
                <a:cubicBezTo>
                  <a:pt x="462493" y="136174"/>
                  <a:pt x="461812" y="138155"/>
                  <a:pt x="460905" y="140022"/>
                </a:cubicBezTo>
                <a:cubicBezTo>
                  <a:pt x="460395" y="142289"/>
                  <a:pt x="459828" y="144385"/>
                  <a:pt x="459204" y="146309"/>
                </a:cubicBezTo>
                <a:cubicBezTo>
                  <a:pt x="458580" y="148233"/>
                  <a:pt x="458240" y="150100"/>
                  <a:pt x="458183" y="151909"/>
                </a:cubicBezTo>
                <a:cubicBezTo>
                  <a:pt x="457687" y="156424"/>
                  <a:pt x="456848" y="160653"/>
                  <a:pt x="455666" y="164597"/>
                </a:cubicBezTo>
                <a:cubicBezTo>
                  <a:pt x="454483" y="168540"/>
                  <a:pt x="453187" y="172541"/>
                  <a:pt x="451776" y="176598"/>
                </a:cubicBezTo>
                <a:cubicBezTo>
                  <a:pt x="450936" y="179799"/>
                  <a:pt x="450326" y="182770"/>
                  <a:pt x="449945" y="185514"/>
                </a:cubicBezTo>
                <a:cubicBezTo>
                  <a:pt x="449563" y="188257"/>
                  <a:pt x="448953" y="190771"/>
                  <a:pt x="448114" y="193057"/>
                </a:cubicBezTo>
                <a:cubicBezTo>
                  <a:pt x="446741" y="197591"/>
                  <a:pt x="445368" y="201782"/>
                  <a:pt x="443995" y="205630"/>
                </a:cubicBezTo>
                <a:cubicBezTo>
                  <a:pt x="442622" y="209479"/>
                  <a:pt x="441249" y="213212"/>
                  <a:pt x="439876" y="216832"/>
                </a:cubicBezTo>
                <a:cubicBezTo>
                  <a:pt x="438464" y="219613"/>
                  <a:pt x="437168" y="222737"/>
                  <a:pt x="435985" y="226204"/>
                </a:cubicBezTo>
                <a:cubicBezTo>
                  <a:pt x="434803" y="229672"/>
                  <a:pt x="433964" y="233253"/>
                  <a:pt x="433468" y="236949"/>
                </a:cubicBezTo>
                <a:cubicBezTo>
                  <a:pt x="431618" y="241444"/>
                  <a:pt x="429826" y="245712"/>
                  <a:pt x="428090" y="249750"/>
                </a:cubicBezTo>
                <a:cubicBezTo>
                  <a:pt x="426355" y="253789"/>
                  <a:pt x="424791" y="258056"/>
                  <a:pt x="423399" y="262552"/>
                </a:cubicBezTo>
                <a:lnTo>
                  <a:pt x="415160" y="280840"/>
                </a:lnTo>
                <a:cubicBezTo>
                  <a:pt x="414665" y="283983"/>
                  <a:pt x="413826" y="286841"/>
                  <a:pt x="412643" y="289412"/>
                </a:cubicBezTo>
                <a:cubicBezTo>
                  <a:pt x="411461" y="291984"/>
                  <a:pt x="410164" y="294613"/>
                  <a:pt x="408753" y="297299"/>
                </a:cubicBezTo>
                <a:cubicBezTo>
                  <a:pt x="408257" y="298233"/>
                  <a:pt x="408104" y="299109"/>
                  <a:pt x="408295" y="299928"/>
                </a:cubicBezTo>
                <a:cubicBezTo>
                  <a:pt x="408486" y="300747"/>
                  <a:pt x="409249" y="301395"/>
                  <a:pt x="410584" y="301871"/>
                </a:cubicBezTo>
                <a:cubicBezTo>
                  <a:pt x="418803" y="306900"/>
                  <a:pt x="426851" y="312387"/>
                  <a:pt x="434727" y="318330"/>
                </a:cubicBezTo>
                <a:cubicBezTo>
                  <a:pt x="442603" y="324274"/>
                  <a:pt x="450422" y="330675"/>
                  <a:pt x="458183" y="337533"/>
                </a:cubicBezTo>
                <a:cubicBezTo>
                  <a:pt x="462170" y="341628"/>
                  <a:pt x="465991" y="345324"/>
                  <a:pt x="469646" y="348620"/>
                </a:cubicBezTo>
                <a:cubicBezTo>
                  <a:pt x="473302" y="351915"/>
                  <a:pt x="477367" y="354925"/>
                  <a:pt x="481843" y="357649"/>
                </a:cubicBezTo>
                <a:lnTo>
                  <a:pt x="509275" y="376852"/>
                </a:lnTo>
                <a:lnTo>
                  <a:pt x="542194" y="257065"/>
                </a:lnTo>
                <a:cubicBezTo>
                  <a:pt x="542933" y="258172"/>
                  <a:pt x="542978" y="263782"/>
                  <a:pt x="542329" y="273897"/>
                </a:cubicBezTo>
                <a:cubicBezTo>
                  <a:pt x="541680" y="284012"/>
                  <a:pt x="541387" y="293822"/>
                  <a:pt x="541449" y="303327"/>
                </a:cubicBezTo>
                <a:cubicBezTo>
                  <a:pt x="541511" y="312833"/>
                  <a:pt x="542978" y="317224"/>
                  <a:pt x="545851" y="316501"/>
                </a:cubicBezTo>
                <a:cubicBezTo>
                  <a:pt x="548577" y="334789"/>
                  <a:pt x="554809" y="350334"/>
                  <a:pt x="564546" y="363136"/>
                </a:cubicBezTo>
                <a:cubicBezTo>
                  <a:pt x="574282" y="375937"/>
                  <a:pt x="583968" y="385996"/>
                  <a:pt x="593603" y="393311"/>
                </a:cubicBezTo>
                <a:cubicBezTo>
                  <a:pt x="603238" y="400626"/>
                  <a:pt x="609267" y="405198"/>
                  <a:pt x="611688" y="407027"/>
                </a:cubicBezTo>
                <a:cubicBezTo>
                  <a:pt x="613974" y="408323"/>
                  <a:pt x="615346" y="409618"/>
                  <a:pt x="615803" y="410912"/>
                </a:cubicBezTo>
                <a:cubicBezTo>
                  <a:pt x="616260" y="412207"/>
                  <a:pt x="615803" y="413957"/>
                  <a:pt x="614431" y="416162"/>
                </a:cubicBezTo>
                <a:cubicBezTo>
                  <a:pt x="613060" y="418500"/>
                  <a:pt x="611688" y="420843"/>
                  <a:pt x="610316" y="423190"/>
                </a:cubicBezTo>
                <a:cubicBezTo>
                  <a:pt x="608945" y="425537"/>
                  <a:pt x="607573" y="427446"/>
                  <a:pt x="606202" y="428915"/>
                </a:cubicBezTo>
                <a:cubicBezTo>
                  <a:pt x="604830" y="429952"/>
                  <a:pt x="603687" y="431372"/>
                  <a:pt x="602773" y="433176"/>
                </a:cubicBezTo>
                <a:cubicBezTo>
                  <a:pt x="601858" y="434981"/>
                  <a:pt x="601172" y="436611"/>
                  <a:pt x="600715" y="438066"/>
                </a:cubicBezTo>
                <a:cubicBezTo>
                  <a:pt x="599744" y="438955"/>
                  <a:pt x="598715" y="439674"/>
                  <a:pt x="597629" y="440222"/>
                </a:cubicBezTo>
                <a:cubicBezTo>
                  <a:pt x="596543" y="440771"/>
                  <a:pt x="595743" y="441263"/>
                  <a:pt x="595229" y="441698"/>
                </a:cubicBezTo>
                <a:cubicBezTo>
                  <a:pt x="594314" y="441736"/>
                  <a:pt x="593629" y="441887"/>
                  <a:pt x="593171" y="442152"/>
                </a:cubicBezTo>
                <a:cubicBezTo>
                  <a:pt x="592714" y="442417"/>
                  <a:pt x="592486" y="442568"/>
                  <a:pt x="592486" y="442606"/>
                </a:cubicBezTo>
                <a:cubicBezTo>
                  <a:pt x="591533" y="444384"/>
                  <a:pt x="590695" y="445833"/>
                  <a:pt x="589971" y="446953"/>
                </a:cubicBezTo>
                <a:cubicBezTo>
                  <a:pt x="589247" y="448072"/>
                  <a:pt x="588866" y="449089"/>
                  <a:pt x="588828" y="450004"/>
                </a:cubicBezTo>
                <a:cubicBezTo>
                  <a:pt x="587514" y="452629"/>
                  <a:pt x="586028" y="454580"/>
                  <a:pt x="584370" y="455858"/>
                </a:cubicBezTo>
                <a:cubicBezTo>
                  <a:pt x="582713" y="457137"/>
                  <a:pt x="580541" y="458196"/>
                  <a:pt x="577855" y="459036"/>
                </a:cubicBezTo>
                <a:cubicBezTo>
                  <a:pt x="576465" y="459589"/>
                  <a:pt x="575131" y="460085"/>
                  <a:pt x="573855" y="460524"/>
                </a:cubicBezTo>
                <a:cubicBezTo>
                  <a:pt x="572578" y="460963"/>
                  <a:pt x="571473" y="460772"/>
                  <a:pt x="570540" y="459952"/>
                </a:cubicBezTo>
                <a:cubicBezTo>
                  <a:pt x="570140" y="459513"/>
                  <a:pt x="569797" y="459246"/>
                  <a:pt x="569511" y="459151"/>
                </a:cubicBezTo>
                <a:cubicBezTo>
                  <a:pt x="569226" y="459055"/>
                  <a:pt x="568654" y="459017"/>
                  <a:pt x="567797" y="459036"/>
                </a:cubicBezTo>
                <a:cubicBezTo>
                  <a:pt x="566025" y="459418"/>
                  <a:pt x="564311" y="459341"/>
                  <a:pt x="562653" y="458807"/>
                </a:cubicBezTo>
                <a:cubicBezTo>
                  <a:pt x="560996" y="458273"/>
                  <a:pt x="559053" y="457739"/>
                  <a:pt x="556824" y="457205"/>
                </a:cubicBezTo>
                <a:lnTo>
                  <a:pt x="554081" y="457205"/>
                </a:lnTo>
                <a:cubicBezTo>
                  <a:pt x="554043" y="457682"/>
                  <a:pt x="554119" y="458101"/>
                  <a:pt x="554309" y="458464"/>
                </a:cubicBezTo>
                <a:cubicBezTo>
                  <a:pt x="554500" y="458826"/>
                  <a:pt x="555033" y="459017"/>
                  <a:pt x="555910" y="459036"/>
                </a:cubicBezTo>
                <a:cubicBezTo>
                  <a:pt x="557281" y="460467"/>
                  <a:pt x="558881" y="461955"/>
                  <a:pt x="560710" y="463500"/>
                </a:cubicBezTo>
                <a:cubicBezTo>
                  <a:pt x="562539" y="465045"/>
                  <a:pt x="564596" y="466304"/>
                  <a:pt x="566882" y="467277"/>
                </a:cubicBezTo>
                <a:cubicBezTo>
                  <a:pt x="567283" y="467334"/>
                  <a:pt x="567625" y="467677"/>
                  <a:pt x="567911" y="468307"/>
                </a:cubicBezTo>
                <a:cubicBezTo>
                  <a:pt x="568197" y="468936"/>
                  <a:pt x="568768" y="469508"/>
                  <a:pt x="569626" y="470023"/>
                </a:cubicBezTo>
                <a:cubicBezTo>
                  <a:pt x="567378" y="470424"/>
                  <a:pt x="565473" y="470310"/>
                  <a:pt x="563911" y="469680"/>
                </a:cubicBezTo>
                <a:cubicBezTo>
                  <a:pt x="562349" y="469051"/>
                  <a:pt x="560901" y="468249"/>
                  <a:pt x="559567" y="467277"/>
                </a:cubicBezTo>
                <a:cubicBezTo>
                  <a:pt x="558253" y="466762"/>
                  <a:pt x="557224" y="465960"/>
                  <a:pt x="556481" y="464873"/>
                </a:cubicBezTo>
                <a:cubicBezTo>
                  <a:pt x="555738" y="463786"/>
                  <a:pt x="554938" y="462756"/>
                  <a:pt x="554081" y="461783"/>
                </a:cubicBezTo>
                <a:cubicBezTo>
                  <a:pt x="553147" y="460886"/>
                  <a:pt x="552042" y="460162"/>
                  <a:pt x="550766" y="459609"/>
                </a:cubicBezTo>
                <a:cubicBezTo>
                  <a:pt x="549490" y="459055"/>
                  <a:pt x="548156" y="458559"/>
                  <a:pt x="546766" y="458121"/>
                </a:cubicBezTo>
                <a:cubicBezTo>
                  <a:pt x="546308" y="458617"/>
                  <a:pt x="545623" y="458998"/>
                  <a:pt x="544708" y="459265"/>
                </a:cubicBezTo>
                <a:cubicBezTo>
                  <a:pt x="543794" y="459532"/>
                  <a:pt x="542651" y="459456"/>
                  <a:pt x="541279" y="459036"/>
                </a:cubicBezTo>
                <a:cubicBezTo>
                  <a:pt x="537418" y="458551"/>
                  <a:pt x="530713" y="456681"/>
                  <a:pt x="521162" y="453428"/>
                </a:cubicBezTo>
                <a:cubicBezTo>
                  <a:pt x="511612" y="450175"/>
                  <a:pt x="502265" y="446619"/>
                  <a:pt x="493121" y="442761"/>
                </a:cubicBezTo>
                <a:cubicBezTo>
                  <a:pt x="483977" y="438903"/>
                  <a:pt x="478084" y="435825"/>
                  <a:pt x="475442" y="433526"/>
                </a:cubicBezTo>
                <a:cubicBezTo>
                  <a:pt x="474128" y="432578"/>
                  <a:pt x="472874" y="431740"/>
                  <a:pt x="471681" y="431011"/>
                </a:cubicBezTo>
                <a:cubicBezTo>
                  <a:pt x="470488" y="430282"/>
                  <a:pt x="469013" y="429898"/>
                  <a:pt x="467256" y="429858"/>
                </a:cubicBezTo>
                <a:cubicBezTo>
                  <a:pt x="465422" y="429818"/>
                  <a:pt x="463645" y="429427"/>
                  <a:pt x="461925" y="428684"/>
                </a:cubicBezTo>
                <a:cubicBezTo>
                  <a:pt x="460204" y="427942"/>
                  <a:pt x="458651" y="427088"/>
                  <a:pt x="457268" y="426124"/>
                </a:cubicBezTo>
                <a:cubicBezTo>
                  <a:pt x="453644" y="422974"/>
                  <a:pt x="450593" y="419532"/>
                  <a:pt x="448114" y="415798"/>
                </a:cubicBezTo>
                <a:cubicBezTo>
                  <a:pt x="445635" y="412065"/>
                  <a:pt x="443499" y="407922"/>
                  <a:pt x="441706" y="403369"/>
                </a:cubicBezTo>
                <a:cubicBezTo>
                  <a:pt x="439628" y="400588"/>
                  <a:pt x="438522" y="397693"/>
                  <a:pt x="438388" y="394683"/>
                </a:cubicBezTo>
                <a:cubicBezTo>
                  <a:pt x="438255" y="391673"/>
                  <a:pt x="437835" y="388777"/>
                  <a:pt x="437129" y="385996"/>
                </a:cubicBezTo>
                <a:cubicBezTo>
                  <a:pt x="435852" y="382738"/>
                  <a:pt x="434975" y="379424"/>
                  <a:pt x="434498" y="376052"/>
                </a:cubicBezTo>
                <a:cubicBezTo>
                  <a:pt x="434021" y="372680"/>
                  <a:pt x="433373" y="369594"/>
                  <a:pt x="432553" y="366793"/>
                </a:cubicBezTo>
                <a:cubicBezTo>
                  <a:pt x="431980" y="364584"/>
                  <a:pt x="430836" y="362831"/>
                  <a:pt x="429120" y="361536"/>
                </a:cubicBezTo>
                <a:cubicBezTo>
                  <a:pt x="427404" y="360240"/>
                  <a:pt x="425802" y="358945"/>
                  <a:pt x="424314" y="357649"/>
                </a:cubicBezTo>
                <a:cubicBezTo>
                  <a:pt x="419318" y="352601"/>
                  <a:pt x="414436" y="347610"/>
                  <a:pt x="409668" y="342676"/>
                </a:cubicBezTo>
                <a:cubicBezTo>
                  <a:pt x="404901" y="337742"/>
                  <a:pt x="400019" y="332980"/>
                  <a:pt x="395022" y="328389"/>
                </a:cubicBezTo>
                <a:cubicBezTo>
                  <a:pt x="392848" y="328922"/>
                  <a:pt x="391475" y="329913"/>
                  <a:pt x="390903" y="331360"/>
                </a:cubicBezTo>
                <a:cubicBezTo>
                  <a:pt x="390331" y="332808"/>
                  <a:pt x="389873" y="334256"/>
                  <a:pt x="389530" y="335704"/>
                </a:cubicBezTo>
                <a:cubicBezTo>
                  <a:pt x="386822" y="338904"/>
                  <a:pt x="384457" y="342333"/>
                  <a:pt x="382436" y="345991"/>
                </a:cubicBezTo>
                <a:cubicBezTo>
                  <a:pt x="380414" y="349648"/>
                  <a:pt x="378507" y="353535"/>
                  <a:pt x="376715" y="357649"/>
                </a:cubicBezTo>
                <a:cubicBezTo>
                  <a:pt x="375284" y="360050"/>
                  <a:pt x="373568" y="362793"/>
                  <a:pt x="371566" y="365879"/>
                </a:cubicBezTo>
                <a:cubicBezTo>
                  <a:pt x="369563" y="368965"/>
                  <a:pt x="367618" y="371708"/>
                  <a:pt x="365730" y="374109"/>
                </a:cubicBezTo>
                <a:cubicBezTo>
                  <a:pt x="361059" y="381367"/>
                  <a:pt x="356227" y="388110"/>
                  <a:pt x="351235" y="394340"/>
                </a:cubicBezTo>
                <a:cubicBezTo>
                  <a:pt x="346243" y="400569"/>
                  <a:pt x="341658" y="406627"/>
                  <a:pt x="337481" y="412513"/>
                </a:cubicBezTo>
                <a:lnTo>
                  <a:pt x="335650" y="413428"/>
                </a:lnTo>
                <a:cubicBezTo>
                  <a:pt x="335211" y="414304"/>
                  <a:pt x="334944" y="415064"/>
                  <a:pt x="334848" y="415707"/>
                </a:cubicBezTo>
                <a:cubicBezTo>
                  <a:pt x="334753" y="416351"/>
                  <a:pt x="334715" y="417106"/>
                  <a:pt x="334734" y="417973"/>
                </a:cubicBezTo>
                <a:lnTo>
                  <a:pt x="338397" y="417973"/>
                </a:lnTo>
                <a:cubicBezTo>
                  <a:pt x="341039" y="417917"/>
                  <a:pt x="343684" y="417577"/>
                  <a:pt x="346332" y="416955"/>
                </a:cubicBezTo>
                <a:cubicBezTo>
                  <a:pt x="348980" y="416332"/>
                  <a:pt x="352090" y="415766"/>
                  <a:pt x="355661" y="415257"/>
                </a:cubicBezTo>
                <a:cubicBezTo>
                  <a:pt x="361153" y="413277"/>
                  <a:pt x="365730" y="413579"/>
                  <a:pt x="369392" y="416162"/>
                </a:cubicBezTo>
                <a:cubicBezTo>
                  <a:pt x="370727" y="416200"/>
                  <a:pt x="371489" y="416577"/>
                  <a:pt x="371680" y="417294"/>
                </a:cubicBezTo>
                <a:cubicBezTo>
                  <a:pt x="371871" y="418011"/>
                  <a:pt x="371718" y="418841"/>
                  <a:pt x="371222" y="419785"/>
                </a:cubicBezTo>
                <a:lnTo>
                  <a:pt x="366646" y="427030"/>
                </a:lnTo>
                <a:cubicBezTo>
                  <a:pt x="366150" y="428443"/>
                  <a:pt x="365539" y="429615"/>
                  <a:pt x="364815" y="430544"/>
                </a:cubicBezTo>
                <a:cubicBezTo>
                  <a:pt x="364090" y="431473"/>
                  <a:pt x="363480" y="432164"/>
                  <a:pt x="362984" y="432618"/>
                </a:cubicBezTo>
                <a:cubicBezTo>
                  <a:pt x="362431" y="433866"/>
                  <a:pt x="361706" y="434774"/>
                  <a:pt x="360810" y="435342"/>
                </a:cubicBezTo>
                <a:cubicBezTo>
                  <a:pt x="359914" y="435909"/>
                  <a:pt x="359418" y="436817"/>
                  <a:pt x="359322" y="438066"/>
                </a:cubicBezTo>
                <a:cubicBezTo>
                  <a:pt x="357911" y="438950"/>
                  <a:pt x="356614" y="439948"/>
                  <a:pt x="355432" y="441061"/>
                </a:cubicBezTo>
                <a:cubicBezTo>
                  <a:pt x="354250" y="442173"/>
                  <a:pt x="353411" y="443630"/>
                  <a:pt x="352915" y="445432"/>
                </a:cubicBezTo>
                <a:cubicBezTo>
                  <a:pt x="351868" y="447187"/>
                  <a:pt x="350314" y="448439"/>
                  <a:pt x="348254" y="449188"/>
                </a:cubicBezTo>
                <a:cubicBezTo>
                  <a:pt x="346195" y="449936"/>
                  <a:pt x="344419" y="450508"/>
                  <a:pt x="342928" y="450904"/>
                </a:cubicBezTo>
                <a:cubicBezTo>
                  <a:pt x="337533" y="451406"/>
                  <a:pt x="332357" y="451974"/>
                  <a:pt x="327402" y="452608"/>
                </a:cubicBezTo>
                <a:cubicBezTo>
                  <a:pt x="322447" y="453242"/>
                  <a:pt x="317260" y="453588"/>
                  <a:pt x="311841" y="453647"/>
                </a:cubicBezTo>
                <a:lnTo>
                  <a:pt x="306347" y="453647"/>
                </a:lnTo>
                <a:cubicBezTo>
                  <a:pt x="304096" y="453739"/>
                  <a:pt x="302188" y="454177"/>
                  <a:pt x="300624" y="454960"/>
                </a:cubicBezTo>
                <a:cubicBezTo>
                  <a:pt x="299060" y="455743"/>
                  <a:pt x="297610" y="456191"/>
                  <a:pt x="296275" y="456305"/>
                </a:cubicBezTo>
                <a:cubicBezTo>
                  <a:pt x="294939" y="456774"/>
                  <a:pt x="293718" y="457189"/>
                  <a:pt x="292612" y="457550"/>
                </a:cubicBezTo>
                <a:cubicBezTo>
                  <a:pt x="291505" y="457911"/>
                  <a:pt x="290284" y="458101"/>
                  <a:pt x="288949" y="458121"/>
                </a:cubicBezTo>
                <a:cubicBezTo>
                  <a:pt x="286145" y="458623"/>
                  <a:pt x="283283" y="459282"/>
                  <a:pt x="280364" y="460098"/>
                </a:cubicBezTo>
                <a:cubicBezTo>
                  <a:pt x="277446" y="460914"/>
                  <a:pt x="274813" y="461782"/>
                  <a:pt x="272466" y="462703"/>
                </a:cubicBezTo>
                <a:cubicBezTo>
                  <a:pt x="270215" y="462683"/>
                  <a:pt x="268308" y="462948"/>
                  <a:pt x="266743" y="463497"/>
                </a:cubicBezTo>
                <a:cubicBezTo>
                  <a:pt x="265179" y="464047"/>
                  <a:pt x="263729" y="464999"/>
                  <a:pt x="262394" y="466353"/>
                </a:cubicBezTo>
                <a:cubicBezTo>
                  <a:pt x="261057" y="466429"/>
                  <a:pt x="259839" y="466734"/>
                  <a:pt x="258738" y="467268"/>
                </a:cubicBezTo>
                <a:cubicBezTo>
                  <a:pt x="257637" y="467803"/>
                  <a:pt x="256431" y="468108"/>
                  <a:pt x="255121" y="468184"/>
                </a:cubicBezTo>
                <a:cubicBezTo>
                  <a:pt x="253736" y="468661"/>
                  <a:pt x="252229" y="469081"/>
                  <a:pt x="250600" y="469443"/>
                </a:cubicBezTo>
                <a:cubicBezTo>
                  <a:pt x="248972" y="469806"/>
                  <a:pt x="247452" y="469996"/>
                  <a:pt x="246042" y="470016"/>
                </a:cubicBezTo>
                <a:cubicBezTo>
                  <a:pt x="243833" y="470512"/>
                  <a:pt x="241851" y="471122"/>
                  <a:pt x="240099" y="471847"/>
                </a:cubicBezTo>
                <a:cubicBezTo>
                  <a:pt x="238346" y="472572"/>
                  <a:pt x="236365" y="473182"/>
                  <a:pt x="234155" y="473678"/>
                </a:cubicBezTo>
                <a:lnTo>
                  <a:pt x="224097" y="476425"/>
                </a:lnTo>
                <a:cubicBezTo>
                  <a:pt x="222325" y="477259"/>
                  <a:pt x="220611" y="477866"/>
                  <a:pt x="218953" y="478245"/>
                </a:cubicBezTo>
                <a:cubicBezTo>
                  <a:pt x="217296" y="478625"/>
                  <a:pt x="215353" y="479232"/>
                  <a:pt x="213124" y="480068"/>
                </a:cubicBezTo>
                <a:cubicBezTo>
                  <a:pt x="211695" y="480485"/>
                  <a:pt x="210209" y="480789"/>
                  <a:pt x="208666" y="480980"/>
                </a:cubicBezTo>
                <a:cubicBezTo>
                  <a:pt x="207123" y="481170"/>
                  <a:pt x="205866" y="481475"/>
                  <a:pt x="204894" y="481895"/>
                </a:cubicBezTo>
                <a:cubicBezTo>
                  <a:pt x="203980" y="481876"/>
                  <a:pt x="203294" y="481914"/>
                  <a:pt x="202837" y="482009"/>
                </a:cubicBezTo>
                <a:cubicBezTo>
                  <a:pt x="202380" y="482105"/>
                  <a:pt x="202151" y="482372"/>
                  <a:pt x="202151" y="482811"/>
                </a:cubicBezTo>
                <a:cubicBezTo>
                  <a:pt x="199465" y="484032"/>
                  <a:pt x="197979" y="485025"/>
                  <a:pt x="197693" y="485788"/>
                </a:cubicBezTo>
                <a:cubicBezTo>
                  <a:pt x="197408" y="486552"/>
                  <a:pt x="197979" y="488002"/>
                  <a:pt x="199408" y="490140"/>
                </a:cubicBezTo>
                <a:cubicBezTo>
                  <a:pt x="200837" y="493670"/>
                  <a:pt x="202323" y="496915"/>
                  <a:pt x="203866" y="499873"/>
                </a:cubicBezTo>
                <a:cubicBezTo>
                  <a:pt x="205409" y="502831"/>
                  <a:pt x="206666" y="506304"/>
                  <a:pt x="207638" y="510293"/>
                </a:cubicBezTo>
                <a:cubicBezTo>
                  <a:pt x="209981" y="518521"/>
                  <a:pt x="211695" y="526798"/>
                  <a:pt x="212781" y="535123"/>
                </a:cubicBezTo>
                <a:cubicBezTo>
                  <a:pt x="213867" y="543449"/>
                  <a:pt x="213981" y="551920"/>
                  <a:pt x="213124" y="560536"/>
                </a:cubicBezTo>
                <a:cubicBezTo>
                  <a:pt x="213086" y="563700"/>
                  <a:pt x="212933" y="566750"/>
                  <a:pt x="212667" y="569685"/>
                </a:cubicBezTo>
                <a:cubicBezTo>
                  <a:pt x="212400" y="572621"/>
                  <a:pt x="212248" y="575671"/>
                  <a:pt x="212210" y="578835"/>
                </a:cubicBezTo>
                <a:lnTo>
                  <a:pt x="212210" y="583409"/>
                </a:lnTo>
                <a:cubicBezTo>
                  <a:pt x="214915" y="581656"/>
                  <a:pt x="217277" y="580131"/>
                  <a:pt x="219296" y="578835"/>
                </a:cubicBezTo>
                <a:cubicBezTo>
                  <a:pt x="221316" y="577539"/>
                  <a:pt x="223220" y="576014"/>
                  <a:pt x="225011" y="574260"/>
                </a:cubicBezTo>
                <a:lnTo>
                  <a:pt x="258731" y="555961"/>
                </a:lnTo>
                <a:cubicBezTo>
                  <a:pt x="265980" y="552330"/>
                  <a:pt x="273001" y="548925"/>
                  <a:pt x="279792" y="545746"/>
                </a:cubicBezTo>
                <a:cubicBezTo>
                  <a:pt x="286583" y="542568"/>
                  <a:pt x="293604" y="539605"/>
                  <a:pt x="300853" y="536859"/>
                </a:cubicBezTo>
                <a:cubicBezTo>
                  <a:pt x="307263" y="533194"/>
                  <a:pt x="313673" y="530446"/>
                  <a:pt x="320083" y="528614"/>
                </a:cubicBezTo>
                <a:cubicBezTo>
                  <a:pt x="324166" y="527660"/>
                  <a:pt x="328132" y="526362"/>
                  <a:pt x="331980" y="524721"/>
                </a:cubicBezTo>
                <a:cubicBezTo>
                  <a:pt x="335827" y="523080"/>
                  <a:pt x="339779" y="521324"/>
                  <a:pt x="343834" y="519453"/>
                </a:cubicBezTo>
                <a:cubicBezTo>
                  <a:pt x="345722" y="519053"/>
                  <a:pt x="347841" y="518480"/>
                  <a:pt x="350192" y="517736"/>
                </a:cubicBezTo>
                <a:cubicBezTo>
                  <a:pt x="352542" y="516992"/>
                  <a:pt x="354670" y="515732"/>
                  <a:pt x="356576" y="513957"/>
                </a:cubicBezTo>
                <a:cubicBezTo>
                  <a:pt x="359761" y="513060"/>
                  <a:pt x="362774" y="512106"/>
                  <a:pt x="365616" y="511094"/>
                </a:cubicBezTo>
                <a:cubicBezTo>
                  <a:pt x="368457" y="510083"/>
                  <a:pt x="371241" y="508900"/>
                  <a:pt x="373969" y="507545"/>
                </a:cubicBezTo>
                <a:cubicBezTo>
                  <a:pt x="375818" y="506590"/>
                  <a:pt x="377611" y="506209"/>
                  <a:pt x="379346" y="506400"/>
                </a:cubicBezTo>
                <a:cubicBezTo>
                  <a:pt x="381082" y="506590"/>
                  <a:pt x="382646" y="507583"/>
                  <a:pt x="384038" y="509377"/>
                </a:cubicBezTo>
                <a:cubicBezTo>
                  <a:pt x="384038" y="509797"/>
                  <a:pt x="384266" y="510102"/>
                  <a:pt x="384724" y="510293"/>
                </a:cubicBezTo>
                <a:cubicBezTo>
                  <a:pt x="385182" y="510484"/>
                  <a:pt x="385868" y="510789"/>
                  <a:pt x="386784" y="511209"/>
                </a:cubicBezTo>
                <a:cubicBezTo>
                  <a:pt x="388081" y="511724"/>
                  <a:pt x="389148" y="512297"/>
                  <a:pt x="389988" y="512926"/>
                </a:cubicBezTo>
                <a:cubicBezTo>
                  <a:pt x="390827" y="513556"/>
                  <a:pt x="391895" y="513900"/>
                  <a:pt x="393191" y="513957"/>
                </a:cubicBezTo>
                <a:lnTo>
                  <a:pt x="397768" y="513957"/>
                </a:lnTo>
                <a:lnTo>
                  <a:pt x="416076" y="507545"/>
                </a:lnTo>
                <a:cubicBezTo>
                  <a:pt x="418307" y="506953"/>
                  <a:pt x="420481" y="506304"/>
                  <a:pt x="422598" y="505598"/>
                </a:cubicBezTo>
                <a:cubicBezTo>
                  <a:pt x="424715" y="504892"/>
                  <a:pt x="427118" y="504930"/>
                  <a:pt x="429806" y="505713"/>
                </a:cubicBezTo>
                <a:lnTo>
                  <a:pt x="432553" y="505713"/>
                </a:lnTo>
                <a:cubicBezTo>
                  <a:pt x="436252" y="503270"/>
                  <a:pt x="439837" y="502888"/>
                  <a:pt x="443308" y="504567"/>
                </a:cubicBezTo>
                <a:cubicBezTo>
                  <a:pt x="446779" y="506247"/>
                  <a:pt x="449907" y="508155"/>
                  <a:pt x="452691" y="510293"/>
                </a:cubicBezTo>
                <a:cubicBezTo>
                  <a:pt x="452769" y="510312"/>
                  <a:pt x="453075" y="510503"/>
                  <a:pt x="453609" y="510865"/>
                </a:cubicBezTo>
                <a:cubicBezTo>
                  <a:pt x="454144" y="511228"/>
                  <a:pt x="454449" y="511648"/>
                  <a:pt x="454526" y="512125"/>
                </a:cubicBezTo>
                <a:cubicBezTo>
                  <a:pt x="456390" y="516724"/>
                  <a:pt x="457912" y="521266"/>
                  <a:pt x="459092" y="525751"/>
                </a:cubicBezTo>
                <a:cubicBezTo>
                  <a:pt x="460272" y="530236"/>
                  <a:pt x="460881" y="534549"/>
                  <a:pt x="460919" y="538691"/>
                </a:cubicBezTo>
                <a:cubicBezTo>
                  <a:pt x="460538" y="541017"/>
                  <a:pt x="460386" y="543446"/>
                  <a:pt x="460462" y="545976"/>
                </a:cubicBezTo>
                <a:cubicBezTo>
                  <a:pt x="460538" y="548506"/>
                  <a:pt x="460386" y="550920"/>
                  <a:pt x="460005" y="553216"/>
                </a:cubicBezTo>
                <a:cubicBezTo>
                  <a:pt x="459945" y="556838"/>
                  <a:pt x="459602" y="560345"/>
                  <a:pt x="458977" y="563738"/>
                </a:cubicBezTo>
                <a:cubicBezTo>
                  <a:pt x="458352" y="567131"/>
                  <a:pt x="457782" y="570638"/>
                  <a:pt x="457268" y="574260"/>
                </a:cubicBezTo>
                <a:lnTo>
                  <a:pt x="455439" y="574260"/>
                </a:lnTo>
                <a:cubicBezTo>
                  <a:pt x="455401" y="577863"/>
                  <a:pt x="455249" y="581179"/>
                  <a:pt x="454982" y="584210"/>
                </a:cubicBezTo>
                <a:cubicBezTo>
                  <a:pt x="454716" y="587241"/>
                  <a:pt x="454564" y="590329"/>
                  <a:pt x="454526" y="593474"/>
                </a:cubicBezTo>
                <a:cubicBezTo>
                  <a:pt x="453724" y="600793"/>
                  <a:pt x="453495" y="608113"/>
                  <a:pt x="453839" y="615433"/>
                </a:cubicBezTo>
                <a:cubicBezTo>
                  <a:pt x="454182" y="622752"/>
                  <a:pt x="454411" y="630072"/>
                  <a:pt x="454526" y="637391"/>
                </a:cubicBezTo>
                <a:cubicBezTo>
                  <a:pt x="454373" y="643796"/>
                  <a:pt x="454678" y="650200"/>
                  <a:pt x="455439" y="656605"/>
                </a:cubicBezTo>
                <a:cubicBezTo>
                  <a:pt x="456771" y="659903"/>
                  <a:pt x="458217" y="663372"/>
                  <a:pt x="459777" y="667012"/>
                </a:cubicBezTo>
                <a:cubicBezTo>
                  <a:pt x="461337" y="670653"/>
                  <a:pt x="463240" y="673894"/>
                  <a:pt x="465485" y="676734"/>
                </a:cubicBezTo>
                <a:cubicBezTo>
                  <a:pt x="468416" y="682547"/>
                  <a:pt x="472830" y="687389"/>
                  <a:pt x="478729" y="691258"/>
                </a:cubicBezTo>
                <a:cubicBezTo>
                  <a:pt x="484627" y="695128"/>
                  <a:pt x="490868" y="698826"/>
                  <a:pt x="497452" y="702352"/>
                </a:cubicBezTo>
                <a:cubicBezTo>
                  <a:pt x="501143" y="703706"/>
                  <a:pt x="504949" y="705116"/>
                  <a:pt x="508868" y="706584"/>
                </a:cubicBezTo>
                <a:cubicBezTo>
                  <a:pt x="512788" y="708051"/>
                  <a:pt x="516594" y="709691"/>
                  <a:pt x="520285" y="711502"/>
                </a:cubicBezTo>
                <a:cubicBezTo>
                  <a:pt x="522587" y="711978"/>
                  <a:pt x="524376" y="711940"/>
                  <a:pt x="525651" y="711387"/>
                </a:cubicBezTo>
                <a:cubicBezTo>
                  <a:pt x="526926" y="710834"/>
                  <a:pt x="527573" y="709653"/>
                  <a:pt x="527592" y="707842"/>
                </a:cubicBezTo>
                <a:cubicBezTo>
                  <a:pt x="528086" y="704163"/>
                  <a:pt x="528695" y="700541"/>
                  <a:pt x="529418" y="696977"/>
                </a:cubicBezTo>
                <a:cubicBezTo>
                  <a:pt x="530141" y="693412"/>
                  <a:pt x="530750" y="690020"/>
                  <a:pt x="531245" y="686798"/>
                </a:cubicBezTo>
                <a:cubicBezTo>
                  <a:pt x="532215" y="684968"/>
                  <a:pt x="533243" y="682910"/>
                  <a:pt x="534327" y="680622"/>
                </a:cubicBezTo>
                <a:cubicBezTo>
                  <a:pt x="535412" y="678335"/>
                  <a:pt x="536211" y="675819"/>
                  <a:pt x="536725" y="673074"/>
                </a:cubicBezTo>
                <a:lnTo>
                  <a:pt x="540378" y="666669"/>
                </a:lnTo>
                <a:cubicBezTo>
                  <a:pt x="540835" y="664401"/>
                  <a:pt x="541520" y="662076"/>
                  <a:pt x="542433" y="659693"/>
                </a:cubicBezTo>
                <a:cubicBezTo>
                  <a:pt x="543346" y="657310"/>
                  <a:pt x="544488" y="654756"/>
                  <a:pt x="545858" y="652030"/>
                </a:cubicBezTo>
                <a:cubicBezTo>
                  <a:pt x="546372" y="651134"/>
                  <a:pt x="546943" y="649953"/>
                  <a:pt x="547571" y="648485"/>
                </a:cubicBezTo>
                <a:cubicBezTo>
                  <a:pt x="548199" y="647017"/>
                  <a:pt x="548541" y="645149"/>
                  <a:pt x="548598" y="642881"/>
                </a:cubicBezTo>
                <a:cubicBezTo>
                  <a:pt x="548998" y="638764"/>
                  <a:pt x="549340" y="634646"/>
                  <a:pt x="549626" y="630529"/>
                </a:cubicBezTo>
                <a:cubicBezTo>
                  <a:pt x="549911" y="626412"/>
                  <a:pt x="550482" y="622295"/>
                  <a:pt x="551338" y="618177"/>
                </a:cubicBezTo>
                <a:cubicBezTo>
                  <a:pt x="551338" y="615909"/>
                  <a:pt x="551566" y="614041"/>
                  <a:pt x="552023" y="612573"/>
                </a:cubicBezTo>
                <a:cubicBezTo>
                  <a:pt x="552481" y="611106"/>
                  <a:pt x="553166" y="609924"/>
                  <a:pt x="554081" y="609028"/>
                </a:cubicBezTo>
                <a:cubicBezTo>
                  <a:pt x="554157" y="609943"/>
                  <a:pt x="554690" y="610858"/>
                  <a:pt x="555681" y="611773"/>
                </a:cubicBezTo>
                <a:cubicBezTo>
                  <a:pt x="556672" y="612688"/>
                  <a:pt x="557662" y="613603"/>
                  <a:pt x="558653" y="614518"/>
                </a:cubicBezTo>
                <a:cubicBezTo>
                  <a:pt x="560558" y="617300"/>
                  <a:pt x="562691" y="620198"/>
                  <a:pt x="565054" y="623210"/>
                </a:cubicBezTo>
                <a:cubicBezTo>
                  <a:pt x="567416" y="626221"/>
                  <a:pt x="569549" y="629119"/>
                  <a:pt x="571454" y="631901"/>
                </a:cubicBezTo>
                <a:cubicBezTo>
                  <a:pt x="574560" y="635523"/>
                  <a:pt x="577722" y="638802"/>
                  <a:pt x="580941" y="641737"/>
                </a:cubicBezTo>
                <a:cubicBezTo>
                  <a:pt x="584161" y="644673"/>
                  <a:pt x="588009" y="647494"/>
                  <a:pt x="592486" y="650200"/>
                </a:cubicBezTo>
                <a:cubicBezTo>
                  <a:pt x="598467" y="653822"/>
                  <a:pt x="604335" y="657329"/>
                  <a:pt x="610088" y="660722"/>
                </a:cubicBezTo>
                <a:cubicBezTo>
                  <a:pt x="615841" y="664115"/>
                  <a:pt x="621251" y="667622"/>
                  <a:pt x="626318" y="671244"/>
                </a:cubicBezTo>
                <a:cubicBezTo>
                  <a:pt x="629481" y="673188"/>
                  <a:pt x="632300" y="675476"/>
                  <a:pt x="634777" y="678106"/>
                </a:cubicBezTo>
                <a:cubicBezTo>
                  <a:pt x="637253" y="680737"/>
                  <a:pt x="639615" y="683024"/>
                  <a:pt x="641863" y="684968"/>
                </a:cubicBezTo>
                <a:lnTo>
                  <a:pt x="648264" y="688628"/>
                </a:lnTo>
                <a:cubicBezTo>
                  <a:pt x="652284" y="690515"/>
                  <a:pt x="655675" y="693146"/>
                  <a:pt x="658437" y="696519"/>
                </a:cubicBezTo>
                <a:cubicBezTo>
                  <a:pt x="661199" y="699893"/>
                  <a:pt x="663904" y="703667"/>
                  <a:pt x="666552" y="707842"/>
                </a:cubicBezTo>
                <a:cubicBezTo>
                  <a:pt x="668819" y="709252"/>
                  <a:pt x="670686" y="711006"/>
                  <a:pt x="672153" y="713103"/>
                </a:cubicBezTo>
                <a:cubicBezTo>
                  <a:pt x="673620" y="715200"/>
                  <a:pt x="674801" y="717411"/>
                  <a:pt x="675696" y="719736"/>
                </a:cubicBezTo>
                <a:cubicBezTo>
                  <a:pt x="676934" y="722062"/>
                  <a:pt x="677201" y="724273"/>
                  <a:pt x="676496" y="726369"/>
                </a:cubicBezTo>
                <a:cubicBezTo>
                  <a:pt x="675791" y="728466"/>
                  <a:pt x="674915" y="730220"/>
                  <a:pt x="673867" y="731630"/>
                </a:cubicBezTo>
                <a:cubicBezTo>
                  <a:pt x="672496" y="733556"/>
                  <a:pt x="671124" y="735652"/>
                  <a:pt x="669753" y="737921"/>
                </a:cubicBezTo>
                <a:cubicBezTo>
                  <a:pt x="668381" y="740189"/>
                  <a:pt x="667009" y="742057"/>
                  <a:pt x="665638" y="743525"/>
                </a:cubicBezTo>
                <a:lnTo>
                  <a:pt x="658322" y="755299"/>
                </a:lnTo>
                <a:cubicBezTo>
                  <a:pt x="656932" y="757033"/>
                  <a:pt x="655598" y="758366"/>
                  <a:pt x="654322" y="759300"/>
                </a:cubicBezTo>
                <a:cubicBezTo>
                  <a:pt x="653046" y="760233"/>
                  <a:pt x="651941" y="761338"/>
                  <a:pt x="651007" y="762614"/>
                </a:cubicBezTo>
                <a:lnTo>
                  <a:pt x="647350" y="765358"/>
                </a:lnTo>
                <a:lnTo>
                  <a:pt x="642778" y="771758"/>
                </a:lnTo>
                <a:cubicBezTo>
                  <a:pt x="642359" y="772254"/>
                  <a:pt x="642054" y="772863"/>
                  <a:pt x="641863" y="773587"/>
                </a:cubicBezTo>
                <a:cubicBezTo>
                  <a:pt x="641673" y="774311"/>
                  <a:pt x="641368" y="774921"/>
                  <a:pt x="640949" y="775416"/>
                </a:cubicBezTo>
                <a:cubicBezTo>
                  <a:pt x="641006" y="776807"/>
                  <a:pt x="640663" y="777912"/>
                  <a:pt x="639920" y="778731"/>
                </a:cubicBezTo>
                <a:cubicBezTo>
                  <a:pt x="639177" y="779550"/>
                  <a:pt x="637691" y="779969"/>
                  <a:pt x="635462" y="779988"/>
                </a:cubicBezTo>
                <a:cubicBezTo>
                  <a:pt x="634948" y="780902"/>
                  <a:pt x="634148" y="781588"/>
                  <a:pt x="633062" y="782045"/>
                </a:cubicBezTo>
                <a:cubicBezTo>
                  <a:pt x="631976" y="782503"/>
                  <a:pt x="630948" y="782731"/>
                  <a:pt x="629976" y="782731"/>
                </a:cubicBezTo>
                <a:cubicBezTo>
                  <a:pt x="627233" y="783798"/>
                  <a:pt x="624490" y="784408"/>
                  <a:pt x="621746" y="784560"/>
                </a:cubicBezTo>
                <a:cubicBezTo>
                  <a:pt x="619060" y="784465"/>
                  <a:pt x="617575" y="784655"/>
                  <a:pt x="617289" y="785132"/>
                </a:cubicBezTo>
                <a:cubicBezTo>
                  <a:pt x="617003" y="785608"/>
                  <a:pt x="617575" y="786941"/>
                  <a:pt x="619003" y="789132"/>
                </a:cubicBezTo>
                <a:cubicBezTo>
                  <a:pt x="618984" y="789646"/>
                  <a:pt x="619022" y="790218"/>
                  <a:pt x="619118" y="790847"/>
                </a:cubicBezTo>
                <a:cubicBezTo>
                  <a:pt x="619213" y="791475"/>
                  <a:pt x="619479" y="791818"/>
                  <a:pt x="619918" y="791875"/>
                </a:cubicBezTo>
                <a:cubicBezTo>
                  <a:pt x="620070" y="794466"/>
                  <a:pt x="618851" y="795685"/>
                  <a:pt x="616260" y="795533"/>
                </a:cubicBezTo>
                <a:lnTo>
                  <a:pt x="576941" y="795533"/>
                </a:lnTo>
                <a:cubicBezTo>
                  <a:pt x="570692" y="794771"/>
                  <a:pt x="563987" y="794466"/>
                  <a:pt x="556824" y="794618"/>
                </a:cubicBezTo>
                <a:cubicBezTo>
                  <a:pt x="551817" y="794104"/>
                  <a:pt x="546754" y="793533"/>
                  <a:pt x="541635" y="792904"/>
                </a:cubicBezTo>
                <a:cubicBezTo>
                  <a:pt x="536516" y="792275"/>
                  <a:pt x="531226" y="791932"/>
                  <a:pt x="525765" y="791875"/>
                </a:cubicBezTo>
                <a:cubicBezTo>
                  <a:pt x="518306" y="790199"/>
                  <a:pt x="510391" y="788980"/>
                  <a:pt x="502018" y="788218"/>
                </a:cubicBezTo>
                <a:cubicBezTo>
                  <a:pt x="494179" y="786484"/>
                  <a:pt x="486472" y="784693"/>
                  <a:pt x="478898" y="782845"/>
                </a:cubicBezTo>
                <a:cubicBezTo>
                  <a:pt x="471325" y="780998"/>
                  <a:pt x="464115" y="778521"/>
                  <a:pt x="457268" y="775416"/>
                </a:cubicBezTo>
                <a:cubicBezTo>
                  <a:pt x="453587" y="774025"/>
                  <a:pt x="449964" y="772692"/>
                  <a:pt x="446398" y="771415"/>
                </a:cubicBezTo>
                <a:cubicBezTo>
                  <a:pt x="442831" y="770139"/>
                  <a:pt x="439437" y="769034"/>
                  <a:pt x="436214" y="768101"/>
                </a:cubicBezTo>
                <a:lnTo>
                  <a:pt x="413330" y="755299"/>
                </a:lnTo>
                <a:cubicBezTo>
                  <a:pt x="410603" y="754273"/>
                  <a:pt x="407818" y="752913"/>
                  <a:pt x="404977" y="751221"/>
                </a:cubicBezTo>
                <a:cubicBezTo>
                  <a:pt x="402135" y="749529"/>
                  <a:pt x="399122" y="748178"/>
                  <a:pt x="395938" y="747168"/>
                </a:cubicBezTo>
                <a:cubicBezTo>
                  <a:pt x="394069" y="745327"/>
                  <a:pt x="391856" y="743540"/>
                  <a:pt x="389301" y="741807"/>
                </a:cubicBezTo>
                <a:cubicBezTo>
                  <a:pt x="386746" y="740074"/>
                  <a:pt x="384076" y="738512"/>
                  <a:pt x="381292" y="737120"/>
                </a:cubicBezTo>
                <a:cubicBezTo>
                  <a:pt x="374140" y="733441"/>
                  <a:pt x="368076" y="729133"/>
                  <a:pt x="363102" y="724197"/>
                </a:cubicBezTo>
                <a:cubicBezTo>
                  <a:pt x="358127" y="719260"/>
                  <a:pt x="353215" y="713808"/>
                  <a:pt x="348365" y="707842"/>
                </a:cubicBezTo>
                <a:cubicBezTo>
                  <a:pt x="342921" y="700618"/>
                  <a:pt x="339060" y="693107"/>
                  <a:pt x="336781" y="685311"/>
                </a:cubicBezTo>
                <a:cubicBezTo>
                  <a:pt x="334503" y="677515"/>
                  <a:pt x="333820" y="668861"/>
                  <a:pt x="334734" y="659350"/>
                </a:cubicBezTo>
                <a:cubicBezTo>
                  <a:pt x="334829" y="653269"/>
                  <a:pt x="335325" y="646674"/>
                  <a:pt x="336222" y="639564"/>
                </a:cubicBezTo>
                <a:cubicBezTo>
                  <a:pt x="337119" y="632454"/>
                  <a:pt x="337843" y="625630"/>
                  <a:pt x="338397" y="619092"/>
                </a:cubicBezTo>
                <a:cubicBezTo>
                  <a:pt x="339360" y="614975"/>
                  <a:pt x="340379" y="611086"/>
                  <a:pt x="341455" y="607427"/>
                </a:cubicBezTo>
                <a:cubicBezTo>
                  <a:pt x="342532" y="603767"/>
                  <a:pt x="343324" y="600336"/>
                  <a:pt x="343834" y="597134"/>
                </a:cubicBezTo>
                <a:cubicBezTo>
                  <a:pt x="344759" y="593874"/>
                  <a:pt x="345628" y="590557"/>
                  <a:pt x="346440" y="587184"/>
                </a:cubicBezTo>
                <a:cubicBezTo>
                  <a:pt x="347251" y="583810"/>
                  <a:pt x="347893" y="580722"/>
                  <a:pt x="348365" y="577920"/>
                </a:cubicBezTo>
                <a:cubicBezTo>
                  <a:pt x="349215" y="573860"/>
                  <a:pt x="349781" y="569857"/>
                  <a:pt x="350065" y="565911"/>
                </a:cubicBezTo>
                <a:cubicBezTo>
                  <a:pt x="350348" y="561965"/>
                  <a:pt x="350688" y="557734"/>
                  <a:pt x="351084" y="553216"/>
                </a:cubicBezTo>
                <a:lnTo>
                  <a:pt x="351084" y="545991"/>
                </a:lnTo>
                <a:lnTo>
                  <a:pt x="343834" y="545991"/>
                </a:lnTo>
                <a:cubicBezTo>
                  <a:pt x="343381" y="546028"/>
                  <a:pt x="342701" y="546178"/>
                  <a:pt x="341795" y="546441"/>
                </a:cubicBezTo>
                <a:cubicBezTo>
                  <a:pt x="340889" y="546704"/>
                  <a:pt x="339756" y="546855"/>
                  <a:pt x="338397" y="546892"/>
                </a:cubicBezTo>
                <a:cubicBezTo>
                  <a:pt x="337901" y="547324"/>
                  <a:pt x="337290" y="547587"/>
                  <a:pt x="336565" y="547681"/>
                </a:cubicBezTo>
                <a:cubicBezTo>
                  <a:pt x="335840" y="547775"/>
                  <a:pt x="335230" y="547813"/>
                  <a:pt x="334734" y="547794"/>
                </a:cubicBezTo>
                <a:cubicBezTo>
                  <a:pt x="333761" y="547831"/>
                  <a:pt x="332731" y="547982"/>
                  <a:pt x="331643" y="548245"/>
                </a:cubicBezTo>
                <a:cubicBezTo>
                  <a:pt x="330556" y="548508"/>
                  <a:pt x="329755" y="548658"/>
                  <a:pt x="329240" y="548696"/>
                </a:cubicBezTo>
                <a:cubicBezTo>
                  <a:pt x="326035" y="548376"/>
                  <a:pt x="322830" y="548564"/>
                  <a:pt x="319625" y="549259"/>
                </a:cubicBezTo>
                <a:cubicBezTo>
                  <a:pt x="316420" y="549954"/>
                  <a:pt x="313215" y="550368"/>
                  <a:pt x="310010" y="550499"/>
                </a:cubicBezTo>
                <a:cubicBezTo>
                  <a:pt x="309609" y="551363"/>
                  <a:pt x="309266" y="551889"/>
                  <a:pt x="308980" y="552077"/>
                </a:cubicBezTo>
                <a:cubicBezTo>
                  <a:pt x="308694" y="552265"/>
                  <a:pt x="308121" y="552340"/>
                  <a:pt x="307263" y="552302"/>
                </a:cubicBezTo>
                <a:cubicBezTo>
                  <a:pt x="303257" y="552302"/>
                  <a:pt x="299594" y="552760"/>
                  <a:pt x="296275" y="553674"/>
                </a:cubicBezTo>
                <a:cubicBezTo>
                  <a:pt x="292955" y="554589"/>
                  <a:pt x="289292" y="555961"/>
                  <a:pt x="285286" y="557791"/>
                </a:cubicBezTo>
                <a:cubicBezTo>
                  <a:pt x="282978" y="558210"/>
                  <a:pt x="280956" y="558515"/>
                  <a:pt x="279220" y="558706"/>
                </a:cubicBezTo>
                <a:cubicBezTo>
                  <a:pt x="277484" y="558897"/>
                  <a:pt x="276148" y="559202"/>
                  <a:pt x="275214" y="559621"/>
                </a:cubicBezTo>
                <a:cubicBezTo>
                  <a:pt x="272982" y="560136"/>
                  <a:pt x="271036" y="560707"/>
                  <a:pt x="269376" y="561336"/>
                </a:cubicBezTo>
                <a:cubicBezTo>
                  <a:pt x="267716" y="561965"/>
                  <a:pt x="265999" y="562309"/>
                  <a:pt x="264225" y="562366"/>
                </a:cubicBezTo>
                <a:lnTo>
                  <a:pt x="249700" y="571515"/>
                </a:lnTo>
                <a:lnTo>
                  <a:pt x="254223" y="571515"/>
                </a:lnTo>
                <a:cubicBezTo>
                  <a:pt x="254804" y="571496"/>
                  <a:pt x="255667" y="571534"/>
                  <a:pt x="256814" y="571630"/>
                </a:cubicBezTo>
                <a:cubicBezTo>
                  <a:pt x="257960" y="571725"/>
                  <a:pt x="258599" y="571992"/>
                  <a:pt x="258731" y="572430"/>
                </a:cubicBezTo>
                <a:cubicBezTo>
                  <a:pt x="259246" y="573440"/>
                  <a:pt x="259818" y="574851"/>
                  <a:pt x="260448" y="576662"/>
                </a:cubicBezTo>
                <a:cubicBezTo>
                  <a:pt x="261077" y="578473"/>
                  <a:pt x="261421" y="580112"/>
                  <a:pt x="261478" y="581580"/>
                </a:cubicBezTo>
                <a:cubicBezTo>
                  <a:pt x="261516" y="582952"/>
                  <a:pt x="261440" y="584324"/>
                  <a:pt x="261249" y="585697"/>
                </a:cubicBezTo>
                <a:cubicBezTo>
                  <a:pt x="261058" y="587069"/>
                  <a:pt x="260524" y="588442"/>
                  <a:pt x="259647" y="589814"/>
                </a:cubicBezTo>
                <a:cubicBezTo>
                  <a:pt x="259246" y="592082"/>
                  <a:pt x="259589" y="593950"/>
                  <a:pt x="260677" y="595418"/>
                </a:cubicBezTo>
                <a:cubicBezTo>
                  <a:pt x="261764" y="596886"/>
                  <a:pt x="263252" y="598068"/>
                  <a:pt x="265141" y="598964"/>
                </a:cubicBezTo>
                <a:cubicBezTo>
                  <a:pt x="267907" y="600889"/>
                  <a:pt x="270845" y="602985"/>
                  <a:pt x="273954" y="605254"/>
                </a:cubicBezTo>
                <a:cubicBezTo>
                  <a:pt x="277064" y="607522"/>
                  <a:pt x="280231" y="609390"/>
                  <a:pt x="283455" y="610858"/>
                </a:cubicBezTo>
                <a:lnTo>
                  <a:pt x="288033" y="616347"/>
                </a:lnTo>
                <a:cubicBezTo>
                  <a:pt x="293031" y="620427"/>
                  <a:pt x="297915" y="624620"/>
                  <a:pt x="302684" y="628928"/>
                </a:cubicBezTo>
                <a:cubicBezTo>
                  <a:pt x="307454" y="633236"/>
                  <a:pt x="312337" y="637887"/>
                  <a:pt x="317336" y="642881"/>
                </a:cubicBezTo>
                <a:cubicBezTo>
                  <a:pt x="318270" y="643472"/>
                  <a:pt x="319377" y="644349"/>
                  <a:pt x="320655" y="645511"/>
                </a:cubicBezTo>
                <a:cubicBezTo>
                  <a:pt x="321933" y="646674"/>
                  <a:pt x="323269" y="647322"/>
                  <a:pt x="324661" y="647456"/>
                </a:cubicBezTo>
                <a:cubicBezTo>
                  <a:pt x="325119" y="647513"/>
                  <a:pt x="325348" y="647856"/>
                  <a:pt x="325348" y="648485"/>
                </a:cubicBezTo>
                <a:cubicBezTo>
                  <a:pt x="325348" y="649114"/>
                  <a:pt x="325119" y="649686"/>
                  <a:pt x="324661" y="650200"/>
                </a:cubicBezTo>
                <a:cubicBezTo>
                  <a:pt x="323288" y="652526"/>
                  <a:pt x="321914" y="654737"/>
                  <a:pt x="320541" y="656834"/>
                </a:cubicBezTo>
                <a:cubicBezTo>
                  <a:pt x="319167" y="658930"/>
                  <a:pt x="317793" y="660684"/>
                  <a:pt x="316420" y="662095"/>
                </a:cubicBezTo>
                <a:cubicBezTo>
                  <a:pt x="315542" y="663067"/>
                  <a:pt x="314779" y="664096"/>
                  <a:pt x="314131" y="665183"/>
                </a:cubicBezTo>
                <a:cubicBezTo>
                  <a:pt x="313482" y="666269"/>
                  <a:pt x="312719" y="667070"/>
                  <a:pt x="311841" y="667584"/>
                </a:cubicBezTo>
                <a:cubicBezTo>
                  <a:pt x="310811" y="669452"/>
                  <a:pt x="308980" y="670748"/>
                  <a:pt x="306347" y="671473"/>
                </a:cubicBezTo>
                <a:cubicBezTo>
                  <a:pt x="303715" y="672197"/>
                  <a:pt x="300968" y="672121"/>
                  <a:pt x="298106" y="671244"/>
                </a:cubicBezTo>
                <a:cubicBezTo>
                  <a:pt x="298049" y="670367"/>
                  <a:pt x="297705" y="669834"/>
                  <a:pt x="297076" y="669643"/>
                </a:cubicBezTo>
                <a:cubicBezTo>
                  <a:pt x="296446" y="669452"/>
                  <a:pt x="295874" y="669376"/>
                  <a:pt x="295359" y="669414"/>
                </a:cubicBezTo>
                <a:cubicBezTo>
                  <a:pt x="293146" y="670367"/>
                  <a:pt x="291162" y="670748"/>
                  <a:pt x="289407" y="670558"/>
                </a:cubicBezTo>
                <a:cubicBezTo>
                  <a:pt x="287652" y="670367"/>
                  <a:pt x="285668" y="669376"/>
                  <a:pt x="283455" y="667584"/>
                </a:cubicBezTo>
                <a:cubicBezTo>
                  <a:pt x="282138" y="667012"/>
                  <a:pt x="281108" y="666098"/>
                  <a:pt x="280364" y="664839"/>
                </a:cubicBezTo>
                <a:cubicBezTo>
                  <a:pt x="279620" y="663581"/>
                  <a:pt x="278819" y="662666"/>
                  <a:pt x="277961" y="662095"/>
                </a:cubicBezTo>
                <a:cubicBezTo>
                  <a:pt x="277541" y="661656"/>
                  <a:pt x="277007" y="661389"/>
                  <a:pt x="276358" y="661294"/>
                </a:cubicBezTo>
                <a:cubicBezTo>
                  <a:pt x="275710" y="661199"/>
                  <a:pt x="274718" y="661161"/>
                  <a:pt x="273382" y="661180"/>
                </a:cubicBezTo>
                <a:cubicBezTo>
                  <a:pt x="271913" y="661161"/>
                  <a:pt x="270730" y="660741"/>
                  <a:pt x="269834" y="659922"/>
                </a:cubicBezTo>
                <a:cubicBezTo>
                  <a:pt x="268937" y="659102"/>
                  <a:pt x="268899" y="657996"/>
                  <a:pt x="269719" y="656605"/>
                </a:cubicBezTo>
                <a:cubicBezTo>
                  <a:pt x="271017" y="653384"/>
                  <a:pt x="271398" y="650219"/>
                  <a:pt x="270864" y="647112"/>
                </a:cubicBezTo>
                <a:cubicBezTo>
                  <a:pt x="270330" y="644005"/>
                  <a:pt x="269338" y="641070"/>
                  <a:pt x="267888" y="638306"/>
                </a:cubicBezTo>
                <a:cubicBezTo>
                  <a:pt x="267392" y="636457"/>
                  <a:pt x="266781" y="634665"/>
                  <a:pt x="266057" y="632931"/>
                </a:cubicBezTo>
                <a:cubicBezTo>
                  <a:pt x="265332" y="631196"/>
                  <a:pt x="264721" y="629633"/>
                  <a:pt x="264225" y="628242"/>
                </a:cubicBezTo>
                <a:lnTo>
                  <a:pt x="257815" y="610858"/>
                </a:lnTo>
                <a:cubicBezTo>
                  <a:pt x="257778" y="609981"/>
                  <a:pt x="257628" y="609447"/>
                  <a:pt x="257366" y="609257"/>
                </a:cubicBezTo>
                <a:cubicBezTo>
                  <a:pt x="257104" y="609066"/>
                  <a:pt x="256955" y="608990"/>
                  <a:pt x="256917" y="609028"/>
                </a:cubicBezTo>
                <a:cubicBezTo>
                  <a:pt x="256075" y="609104"/>
                  <a:pt x="255514" y="609409"/>
                  <a:pt x="255233" y="609943"/>
                </a:cubicBezTo>
                <a:cubicBezTo>
                  <a:pt x="254953" y="610477"/>
                  <a:pt x="254616" y="610781"/>
                  <a:pt x="254223" y="610858"/>
                </a:cubicBezTo>
                <a:cubicBezTo>
                  <a:pt x="254167" y="612211"/>
                  <a:pt x="253830" y="613622"/>
                  <a:pt x="253213" y="615089"/>
                </a:cubicBezTo>
                <a:cubicBezTo>
                  <a:pt x="252595" y="616557"/>
                  <a:pt x="252034" y="618196"/>
                  <a:pt x="251529" y="620007"/>
                </a:cubicBezTo>
                <a:cubicBezTo>
                  <a:pt x="251453" y="621342"/>
                  <a:pt x="251148" y="622561"/>
                  <a:pt x="250614" y="623667"/>
                </a:cubicBezTo>
                <a:cubicBezTo>
                  <a:pt x="250081" y="624773"/>
                  <a:pt x="249776" y="625992"/>
                  <a:pt x="249700" y="627327"/>
                </a:cubicBezTo>
                <a:cubicBezTo>
                  <a:pt x="249243" y="629519"/>
                  <a:pt x="248557" y="631539"/>
                  <a:pt x="247643" y="633388"/>
                </a:cubicBezTo>
                <a:cubicBezTo>
                  <a:pt x="246728" y="635237"/>
                  <a:pt x="245585" y="637486"/>
                  <a:pt x="244214" y="640136"/>
                </a:cubicBezTo>
                <a:cubicBezTo>
                  <a:pt x="243756" y="642481"/>
                  <a:pt x="243071" y="645111"/>
                  <a:pt x="242156" y="648027"/>
                </a:cubicBezTo>
                <a:cubicBezTo>
                  <a:pt x="241242" y="650944"/>
                  <a:pt x="240099" y="653803"/>
                  <a:pt x="238727" y="656605"/>
                </a:cubicBezTo>
                <a:lnTo>
                  <a:pt x="230498" y="671244"/>
                </a:lnTo>
                <a:cubicBezTo>
                  <a:pt x="229526" y="672693"/>
                  <a:pt x="228497" y="674370"/>
                  <a:pt x="227411" y="676276"/>
                </a:cubicBezTo>
                <a:cubicBezTo>
                  <a:pt x="226326" y="678182"/>
                  <a:pt x="225526" y="679860"/>
                  <a:pt x="225011" y="681308"/>
                </a:cubicBezTo>
                <a:cubicBezTo>
                  <a:pt x="224116" y="683196"/>
                  <a:pt x="222935" y="685368"/>
                  <a:pt x="221468" y="687827"/>
                </a:cubicBezTo>
                <a:cubicBezTo>
                  <a:pt x="220001" y="690286"/>
                  <a:pt x="218134" y="692688"/>
                  <a:pt x="215867" y="695033"/>
                </a:cubicBezTo>
                <a:cubicBezTo>
                  <a:pt x="211810" y="701361"/>
                  <a:pt x="207809" y="707232"/>
                  <a:pt x="203866" y="712645"/>
                </a:cubicBezTo>
                <a:cubicBezTo>
                  <a:pt x="199922" y="718059"/>
                  <a:pt x="195693" y="723472"/>
                  <a:pt x="191178" y="728886"/>
                </a:cubicBezTo>
                <a:cubicBezTo>
                  <a:pt x="187540" y="732147"/>
                  <a:pt x="183844" y="735689"/>
                  <a:pt x="180091" y="739511"/>
                </a:cubicBezTo>
                <a:cubicBezTo>
                  <a:pt x="176338" y="743334"/>
                  <a:pt x="172414" y="747083"/>
                  <a:pt x="168318" y="750760"/>
                </a:cubicBezTo>
                <a:cubicBezTo>
                  <a:pt x="166928" y="751152"/>
                  <a:pt x="165594" y="751490"/>
                  <a:pt x="164318" y="751772"/>
                </a:cubicBezTo>
                <a:cubicBezTo>
                  <a:pt x="163042" y="752055"/>
                  <a:pt x="161937" y="752621"/>
                  <a:pt x="161003" y="753470"/>
                </a:cubicBezTo>
                <a:cubicBezTo>
                  <a:pt x="160489" y="753547"/>
                  <a:pt x="159917" y="753851"/>
                  <a:pt x="159289" y="754385"/>
                </a:cubicBezTo>
                <a:cubicBezTo>
                  <a:pt x="158660" y="754918"/>
                  <a:pt x="158317" y="755223"/>
                  <a:pt x="158260" y="755299"/>
                </a:cubicBezTo>
                <a:lnTo>
                  <a:pt x="157346" y="755299"/>
                </a:lnTo>
                <a:cubicBezTo>
                  <a:pt x="157327" y="753517"/>
                  <a:pt x="156907" y="752305"/>
                  <a:pt x="156088" y="751664"/>
                </a:cubicBezTo>
                <a:cubicBezTo>
                  <a:pt x="155269" y="751023"/>
                  <a:pt x="154164" y="750721"/>
                  <a:pt x="152774" y="750760"/>
                </a:cubicBezTo>
                <a:cubicBezTo>
                  <a:pt x="151802" y="750797"/>
                  <a:pt x="150773" y="750947"/>
                  <a:pt x="149687" y="751209"/>
                </a:cubicBezTo>
                <a:cubicBezTo>
                  <a:pt x="148602" y="751471"/>
                  <a:pt x="147802" y="751620"/>
                  <a:pt x="147287" y="751658"/>
                </a:cubicBezTo>
                <a:cubicBezTo>
                  <a:pt x="145916" y="751265"/>
                  <a:pt x="144544" y="750928"/>
                  <a:pt x="143172" y="750648"/>
                </a:cubicBezTo>
                <a:cubicBezTo>
                  <a:pt x="141801" y="750367"/>
                  <a:pt x="140429" y="749806"/>
                  <a:pt x="139058" y="748964"/>
                </a:cubicBezTo>
                <a:cubicBezTo>
                  <a:pt x="138124" y="748459"/>
                  <a:pt x="137248" y="747668"/>
                  <a:pt x="136429" y="746594"/>
                </a:cubicBezTo>
                <a:cubicBezTo>
                  <a:pt x="135610" y="745519"/>
                  <a:pt x="134962" y="744496"/>
                  <a:pt x="134486" y="743525"/>
                </a:cubicBezTo>
                <a:cubicBezTo>
                  <a:pt x="133609" y="742648"/>
                  <a:pt x="132847" y="742114"/>
                  <a:pt x="132200" y="741923"/>
                </a:cubicBezTo>
                <a:cubicBezTo>
                  <a:pt x="131552" y="741733"/>
                  <a:pt x="130790" y="741657"/>
                  <a:pt x="129914" y="741695"/>
                </a:cubicBezTo>
                <a:cubicBezTo>
                  <a:pt x="126408" y="741695"/>
                  <a:pt x="124275" y="740780"/>
                  <a:pt x="123513" y="738950"/>
                </a:cubicBezTo>
                <a:cubicBezTo>
                  <a:pt x="122179" y="735424"/>
                  <a:pt x="121417" y="732412"/>
                  <a:pt x="121227" y="729915"/>
                </a:cubicBezTo>
                <a:cubicBezTo>
                  <a:pt x="121036" y="727418"/>
                  <a:pt x="121189" y="724635"/>
                  <a:pt x="121684" y="721566"/>
                </a:cubicBezTo>
                <a:lnTo>
                  <a:pt x="121684" y="719736"/>
                </a:lnTo>
                <a:cubicBezTo>
                  <a:pt x="122560" y="714704"/>
                  <a:pt x="123322" y="709900"/>
                  <a:pt x="123970" y="705326"/>
                </a:cubicBezTo>
                <a:cubicBezTo>
                  <a:pt x="124618" y="700751"/>
                  <a:pt x="125380" y="696405"/>
                  <a:pt x="126256" y="692288"/>
                </a:cubicBezTo>
                <a:cubicBezTo>
                  <a:pt x="126256" y="689562"/>
                  <a:pt x="126485" y="686779"/>
                  <a:pt x="126942" y="683939"/>
                </a:cubicBezTo>
                <a:cubicBezTo>
                  <a:pt x="127399" y="681099"/>
                  <a:pt x="128085" y="678087"/>
                  <a:pt x="128999" y="674904"/>
                </a:cubicBezTo>
                <a:cubicBezTo>
                  <a:pt x="129514" y="673131"/>
                  <a:pt x="130085" y="671644"/>
                  <a:pt x="130714" y="670444"/>
                </a:cubicBezTo>
                <a:cubicBezTo>
                  <a:pt x="131342" y="669243"/>
                  <a:pt x="131685" y="667985"/>
                  <a:pt x="131742" y="666669"/>
                </a:cubicBezTo>
                <a:cubicBezTo>
                  <a:pt x="132200" y="662933"/>
                  <a:pt x="132885" y="658969"/>
                  <a:pt x="133800" y="654775"/>
                </a:cubicBezTo>
                <a:cubicBezTo>
                  <a:pt x="134714" y="650582"/>
                  <a:pt x="135857" y="646617"/>
                  <a:pt x="137229" y="642881"/>
                </a:cubicBezTo>
                <a:cubicBezTo>
                  <a:pt x="137305" y="640155"/>
                  <a:pt x="137838" y="637143"/>
                  <a:pt x="138829" y="633846"/>
                </a:cubicBezTo>
                <a:cubicBezTo>
                  <a:pt x="139820" y="630548"/>
                  <a:pt x="140810" y="626850"/>
                  <a:pt x="141801" y="622752"/>
                </a:cubicBezTo>
                <a:cubicBezTo>
                  <a:pt x="142201" y="621456"/>
                  <a:pt x="142544" y="620160"/>
                  <a:pt x="142829" y="618864"/>
                </a:cubicBezTo>
                <a:cubicBezTo>
                  <a:pt x="143115" y="617567"/>
                  <a:pt x="143687" y="615814"/>
                  <a:pt x="144544" y="613603"/>
                </a:cubicBezTo>
                <a:cubicBezTo>
                  <a:pt x="145058" y="609962"/>
                  <a:pt x="145858" y="606264"/>
                  <a:pt x="146944" y="602509"/>
                </a:cubicBezTo>
                <a:cubicBezTo>
                  <a:pt x="148030" y="598754"/>
                  <a:pt x="149059" y="594827"/>
                  <a:pt x="150030" y="590729"/>
                </a:cubicBezTo>
                <a:cubicBezTo>
                  <a:pt x="150545" y="588899"/>
                  <a:pt x="151116" y="587069"/>
                  <a:pt x="151745" y="585239"/>
                </a:cubicBezTo>
                <a:cubicBezTo>
                  <a:pt x="152374" y="583409"/>
                  <a:pt x="152716" y="581580"/>
                  <a:pt x="152774" y="579750"/>
                </a:cubicBezTo>
                <a:cubicBezTo>
                  <a:pt x="153250" y="577081"/>
                  <a:pt x="153669" y="574412"/>
                  <a:pt x="154031" y="571744"/>
                </a:cubicBezTo>
                <a:cubicBezTo>
                  <a:pt x="154393" y="569075"/>
                  <a:pt x="154583" y="565949"/>
                  <a:pt x="154602" y="562366"/>
                </a:cubicBezTo>
                <a:cubicBezTo>
                  <a:pt x="155098" y="560496"/>
                  <a:pt x="155707" y="558288"/>
                  <a:pt x="156431" y="555741"/>
                </a:cubicBezTo>
                <a:cubicBezTo>
                  <a:pt x="157155" y="553194"/>
                  <a:pt x="157765" y="550545"/>
                  <a:pt x="158260" y="547794"/>
                </a:cubicBezTo>
                <a:lnTo>
                  <a:pt x="158260" y="546892"/>
                </a:lnTo>
                <a:cubicBezTo>
                  <a:pt x="159117" y="543688"/>
                  <a:pt x="159689" y="540532"/>
                  <a:pt x="159974" y="537426"/>
                </a:cubicBezTo>
                <a:cubicBezTo>
                  <a:pt x="160260" y="534319"/>
                  <a:pt x="160603" y="531382"/>
                  <a:pt x="161003" y="528614"/>
                </a:cubicBezTo>
                <a:lnTo>
                  <a:pt x="165575" y="510293"/>
                </a:lnTo>
                <a:cubicBezTo>
                  <a:pt x="165613" y="507964"/>
                  <a:pt x="165766" y="505522"/>
                  <a:pt x="166032" y="502964"/>
                </a:cubicBezTo>
                <a:cubicBezTo>
                  <a:pt x="166299" y="500407"/>
                  <a:pt x="166451" y="497964"/>
                  <a:pt x="166490" y="495636"/>
                </a:cubicBezTo>
                <a:cubicBezTo>
                  <a:pt x="167404" y="493766"/>
                  <a:pt x="167404" y="492468"/>
                  <a:pt x="166490" y="491743"/>
                </a:cubicBezTo>
                <a:cubicBezTo>
                  <a:pt x="165575" y="491017"/>
                  <a:pt x="163746" y="491094"/>
                  <a:pt x="161003" y="491972"/>
                </a:cubicBezTo>
                <a:cubicBezTo>
                  <a:pt x="159155" y="492048"/>
                  <a:pt x="157136" y="492353"/>
                  <a:pt x="154945" y="492888"/>
                </a:cubicBezTo>
                <a:cubicBezTo>
                  <a:pt x="152755" y="493422"/>
                  <a:pt x="150507" y="493727"/>
                  <a:pt x="148202" y="493804"/>
                </a:cubicBezTo>
                <a:cubicBezTo>
                  <a:pt x="145516" y="494739"/>
                  <a:pt x="143115" y="495617"/>
                  <a:pt x="141001" y="496437"/>
                </a:cubicBezTo>
                <a:cubicBezTo>
                  <a:pt x="138886" y="497258"/>
                  <a:pt x="136714" y="497907"/>
                  <a:pt x="134486" y="498384"/>
                </a:cubicBezTo>
                <a:cubicBezTo>
                  <a:pt x="132238" y="498365"/>
                  <a:pt x="130104" y="498403"/>
                  <a:pt x="128085" y="498499"/>
                </a:cubicBezTo>
                <a:cubicBezTo>
                  <a:pt x="126066" y="498594"/>
                  <a:pt x="123932" y="498861"/>
                  <a:pt x="121684" y="499300"/>
                </a:cubicBezTo>
                <a:cubicBezTo>
                  <a:pt x="117474" y="499338"/>
                  <a:pt x="113092" y="499491"/>
                  <a:pt x="108539" y="499758"/>
                </a:cubicBezTo>
                <a:cubicBezTo>
                  <a:pt x="103987" y="500025"/>
                  <a:pt x="99834" y="500178"/>
                  <a:pt x="96081" y="500216"/>
                </a:cubicBezTo>
                <a:cubicBezTo>
                  <a:pt x="90613" y="500159"/>
                  <a:pt x="85318" y="499815"/>
                  <a:pt x="80193" y="499186"/>
                </a:cubicBezTo>
                <a:cubicBezTo>
                  <a:pt x="75069" y="498556"/>
                  <a:pt x="70001" y="497983"/>
                  <a:pt x="64991" y="497468"/>
                </a:cubicBezTo>
                <a:cubicBezTo>
                  <a:pt x="61791" y="497315"/>
                  <a:pt x="59505" y="496247"/>
                  <a:pt x="58133" y="494262"/>
                </a:cubicBezTo>
                <a:cubicBezTo>
                  <a:pt x="56762" y="492277"/>
                  <a:pt x="56304" y="490292"/>
                  <a:pt x="56762" y="488307"/>
                </a:cubicBezTo>
                <a:cubicBezTo>
                  <a:pt x="57695" y="490502"/>
                  <a:pt x="59029" y="491838"/>
                  <a:pt x="60762" y="492315"/>
                </a:cubicBezTo>
                <a:cubicBezTo>
                  <a:pt x="62496" y="492792"/>
                  <a:pt x="64515" y="492983"/>
                  <a:pt x="66820" y="492888"/>
                </a:cubicBezTo>
                <a:lnTo>
                  <a:pt x="76878" y="492888"/>
                </a:lnTo>
                <a:cubicBezTo>
                  <a:pt x="79984" y="492487"/>
                  <a:pt x="82917" y="492143"/>
                  <a:pt x="85679" y="491857"/>
                </a:cubicBezTo>
                <a:cubicBezTo>
                  <a:pt x="88442" y="491571"/>
                  <a:pt x="91604" y="490998"/>
                  <a:pt x="95166" y="490140"/>
                </a:cubicBezTo>
                <a:cubicBezTo>
                  <a:pt x="98843" y="490101"/>
                  <a:pt x="102691" y="489720"/>
                  <a:pt x="106711" y="488994"/>
                </a:cubicBezTo>
                <a:cubicBezTo>
                  <a:pt x="110730" y="488269"/>
                  <a:pt x="114807" y="487430"/>
                  <a:pt x="118941" y="486475"/>
                </a:cubicBezTo>
                <a:lnTo>
                  <a:pt x="153688" y="475510"/>
                </a:lnTo>
                <a:cubicBezTo>
                  <a:pt x="154107" y="474637"/>
                  <a:pt x="154641" y="474105"/>
                  <a:pt x="155288" y="473915"/>
                </a:cubicBezTo>
                <a:cubicBezTo>
                  <a:pt x="155936" y="473725"/>
                  <a:pt x="156926" y="473649"/>
                  <a:pt x="158260" y="473687"/>
                </a:cubicBezTo>
                <a:cubicBezTo>
                  <a:pt x="157860" y="473194"/>
                  <a:pt x="157517" y="472586"/>
                  <a:pt x="157231" y="471864"/>
                </a:cubicBezTo>
                <a:cubicBezTo>
                  <a:pt x="156946" y="471143"/>
                  <a:pt x="156374" y="470535"/>
                  <a:pt x="155517" y="470041"/>
                </a:cubicBezTo>
                <a:cubicBezTo>
                  <a:pt x="155022" y="469132"/>
                  <a:pt x="155098" y="468171"/>
                  <a:pt x="155745" y="467157"/>
                </a:cubicBezTo>
                <a:cubicBezTo>
                  <a:pt x="156393" y="466143"/>
                  <a:pt x="157841" y="464960"/>
                  <a:pt x="160089" y="463606"/>
                </a:cubicBezTo>
                <a:cubicBezTo>
                  <a:pt x="164146" y="462703"/>
                  <a:pt x="168147" y="462025"/>
                  <a:pt x="172090" y="461574"/>
                </a:cubicBezTo>
                <a:cubicBezTo>
                  <a:pt x="176034" y="461122"/>
                  <a:pt x="180263" y="460897"/>
                  <a:pt x="184778" y="460897"/>
                </a:cubicBezTo>
                <a:cubicBezTo>
                  <a:pt x="190702" y="460023"/>
                  <a:pt x="196455" y="458762"/>
                  <a:pt x="202037" y="457115"/>
                </a:cubicBezTo>
                <a:cubicBezTo>
                  <a:pt x="207619" y="455469"/>
                  <a:pt x="213143" y="453098"/>
                  <a:pt x="218610" y="450004"/>
                </a:cubicBezTo>
                <a:cubicBezTo>
                  <a:pt x="222363" y="448105"/>
                  <a:pt x="226516" y="446061"/>
                  <a:pt x="231069" y="443871"/>
                </a:cubicBezTo>
                <a:cubicBezTo>
                  <a:pt x="235622" y="441682"/>
                  <a:pt x="240004" y="439444"/>
                  <a:pt x="244214" y="437158"/>
                </a:cubicBezTo>
                <a:cubicBezTo>
                  <a:pt x="245147" y="436325"/>
                  <a:pt x="246252" y="435720"/>
                  <a:pt x="247528" y="435342"/>
                </a:cubicBezTo>
                <a:cubicBezTo>
                  <a:pt x="248805" y="434963"/>
                  <a:pt x="250138" y="434358"/>
                  <a:pt x="251529" y="433526"/>
                </a:cubicBezTo>
                <a:cubicBezTo>
                  <a:pt x="252016" y="432578"/>
                  <a:pt x="252164" y="431740"/>
                  <a:pt x="251974" y="431011"/>
                </a:cubicBezTo>
                <a:cubicBezTo>
                  <a:pt x="251783" y="430282"/>
                  <a:pt x="251025" y="429898"/>
                  <a:pt x="249700" y="429858"/>
                </a:cubicBezTo>
                <a:cubicBezTo>
                  <a:pt x="248347" y="428972"/>
                  <a:pt x="247395" y="427925"/>
                  <a:pt x="246842" y="426718"/>
                </a:cubicBezTo>
                <a:cubicBezTo>
                  <a:pt x="246290" y="425511"/>
                  <a:pt x="246023" y="423803"/>
                  <a:pt x="246042" y="421596"/>
                </a:cubicBezTo>
                <a:cubicBezTo>
                  <a:pt x="245985" y="421162"/>
                  <a:pt x="245642" y="420671"/>
                  <a:pt x="245014" y="420124"/>
                </a:cubicBezTo>
                <a:cubicBezTo>
                  <a:pt x="244385" y="419577"/>
                  <a:pt x="243814" y="418860"/>
                  <a:pt x="243299" y="417973"/>
                </a:cubicBezTo>
                <a:cubicBezTo>
                  <a:pt x="242423" y="418049"/>
                  <a:pt x="241890" y="418351"/>
                  <a:pt x="241699" y="418879"/>
                </a:cubicBezTo>
                <a:cubicBezTo>
                  <a:pt x="241508" y="419407"/>
                  <a:pt x="241432" y="419709"/>
                  <a:pt x="241470" y="419785"/>
                </a:cubicBezTo>
                <a:lnTo>
                  <a:pt x="238727" y="421596"/>
                </a:lnTo>
                <a:cubicBezTo>
                  <a:pt x="237241" y="423256"/>
                  <a:pt x="235641" y="423784"/>
                  <a:pt x="233927" y="423181"/>
                </a:cubicBezTo>
                <a:cubicBezTo>
                  <a:pt x="232212" y="422577"/>
                  <a:pt x="231069" y="421747"/>
                  <a:pt x="230498" y="420690"/>
                </a:cubicBezTo>
                <a:cubicBezTo>
                  <a:pt x="230421" y="420181"/>
                  <a:pt x="230117" y="419615"/>
                  <a:pt x="229583" y="418992"/>
                </a:cubicBezTo>
                <a:cubicBezTo>
                  <a:pt x="229050" y="418370"/>
                  <a:pt x="228745" y="418030"/>
                  <a:pt x="228669" y="417973"/>
                </a:cubicBezTo>
                <a:cubicBezTo>
                  <a:pt x="226916" y="416634"/>
                  <a:pt x="226078" y="415232"/>
                  <a:pt x="226154" y="413767"/>
                </a:cubicBezTo>
                <a:cubicBezTo>
                  <a:pt x="226230" y="412303"/>
                  <a:pt x="226764" y="410666"/>
                  <a:pt x="227754" y="408856"/>
                </a:cubicBezTo>
                <a:cubicBezTo>
                  <a:pt x="229317" y="403484"/>
                  <a:pt x="231679" y="398683"/>
                  <a:pt x="234841" y="394454"/>
                </a:cubicBezTo>
                <a:cubicBezTo>
                  <a:pt x="238003" y="390225"/>
                  <a:pt x="240823" y="385882"/>
                  <a:pt x="243299" y="381424"/>
                </a:cubicBezTo>
                <a:cubicBezTo>
                  <a:pt x="245072" y="379557"/>
                  <a:pt x="246784" y="377347"/>
                  <a:pt x="248437" y="374794"/>
                </a:cubicBezTo>
                <a:cubicBezTo>
                  <a:pt x="250089" y="372242"/>
                  <a:pt x="252018" y="369575"/>
                  <a:pt x="254223" y="366793"/>
                </a:cubicBezTo>
                <a:lnTo>
                  <a:pt x="265141" y="345762"/>
                </a:lnTo>
                <a:cubicBezTo>
                  <a:pt x="268708" y="339381"/>
                  <a:pt x="271875" y="333170"/>
                  <a:pt x="274641" y="327131"/>
                </a:cubicBezTo>
                <a:cubicBezTo>
                  <a:pt x="277407" y="321092"/>
                  <a:pt x="280345" y="315111"/>
                  <a:pt x="283455" y="309186"/>
                </a:cubicBezTo>
                <a:lnTo>
                  <a:pt x="295359" y="289984"/>
                </a:lnTo>
                <a:cubicBezTo>
                  <a:pt x="296713" y="287850"/>
                  <a:pt x="298354" y="286402"/>
                  <a:pt x="300281" y="285640"/>
                </a:cubicBezTo>
                <a:cubicBezTo>
                  <a:pt x="302208" y="284878"/>
                  <a:pt x="304535" y="283888"/>
                  <a:pt x="307263" y="282669"/>
                </a:cubicBezTo>
                <a:cubicBezTo>
                  <a:pt x="309113" y="282211"/>
                  <a:pt x="310678" y="281526"/>
                  <a:pt x="311956" y="280611"/>
                </a:cubicBezTo>
                <a:cubicBezTo>
                  <a:pt x="313234" y="279697"/>
                  <a:pt x="314112" y="278554"/>
                  <a:pt x="314589" y="277182"/>
                </a:cubicBezTo>
                <a:lnTo>
                  <a:pt x="330155" y="251579"/>
                </a:lnTo>
                <a:cubicBezTo>
                  <a:pt x="332902" y="248321"/>
                  <a:pt x="335416" y="244778"/>
                  <a:pt x="337696" y="240949"/>
                </a:cubicBezTo>
                <a:cubicBezTo>
                  <a:pt x="339976" y="237120"/>
                  <a:pt x="342022" y="233348"/>
                  <a:pt x="343834" y="229633"/>
                </a:cubicBezTo>
                <a:cubicBezTo>
                  <a:pt x="350185" y="221404"/>
                  <a:pt x="356569" y="212260"/>
                  <a:pt x="362984" y="202201"/>
                </a:cubicBezTo>
                <a:cubicBezTo>
                  <a:pt x="364815" y="199382"/>
                  <a:pt x="366874" y="196105"/>
                  <a:pt x="369163" y="192372"/>
                </a:cubicBezTo>
                <a:cubicBezTo>
                  <a:pt x="371451" y="188638"/>
                  <a:pt x="373969" y="184904"/>
                  <a:pt x="376715" y="181170"/>
                </a:cubicBezTo>
                <a:cubicBezTo>
                  <a:pt x="378030" y="179780"/>
                  <a:pt x="379060" y="178217"/>
                  <a:pt x="379804" y="176484"/>
                </a:cubicBezTo>
                <a:cubicBezTo>
                  <a:pt x="380548" y="174750"/>
                  <a:pt x="381349" y="172960"/>
                  <a:pt x="382207" y="171112"/>
                </a:cubicBezTo>
                <a:cubicBezTo>
                  <a:pt x="383065" y="169778"/>
                  <a:pt x="383637" y="168788"/>
                  <a:pt x="383923" y="168140"/>
                </a:cubicBezTo>
                <a:cubicBezTo>
                  <a:pt x="384209" y="167492"/>
                  <a:pt x="384553" y="166959"/>
                  <a:pt x="384953" y="166540"/>
                </a:cubicBezTo>
                <a:cubicBezTo>
                  <a:pt x="385010" y="165568"/>
                  <a:pt x="385353" y="164540"/>
                  <a:pt x="385983" y="163454"/>
                </a:cubicBezTo>
                <a:cubicBezTo>
                  <a:pt x="386612" y="162368"/>
                  <a:pt x="387184" y="161568"/>
                  <a:pt x="387699" y="161053"/>
                </a:cubicBezTo>
                <a:lnTo>
                  <a:pt x="386784" y="161053"/>
                </a:lnTo>
                <a:cubicBezTo>
                  <a:pt x="383008" y="160596"/>
                  <a:pt x="378889" y="160368"/>
                  <a:pt x="374426" y="160368"/>
                </a:cubicBezTo>
                <a:cubicBezTo>
                  <a:pt x="369964" y="160368"/>
                  <a:pt x="365845" y="160596"/>
                  <a:pt x="362069" y="161053"/>
                </a:cubicBezTo>
                <a:cubicBezTo>
                  <a:pt x="355656" y="161206"/>
                  <a:pt x="350182" y="159987"/>
                  <a:pt x="345647" y="157396"/>
                </a:cubicBezTo>
                <a:cubicBezTo>
                  <a:pt x="343419" y="157339"/>
                  <a:pt x="341530" y="156996"/>
                  <a:pt x="339979" y="156367"/>
                </a:cubicBezTo>
                <a:cubicBezTo>
                  <a:pt x="338428" y="155738"/>
                  <a:pt x="336985" y="155167"/>
                  <a:pt x="335650" y="154653"/>
                </a:cubicBezTo>
                <a:cubicBezTo>
                  <a:pt x="334276" y="153243"/>
                  <a:pt x="332902" y="151948"/>
                  <a:pt x="331529" y="150766"/>
                </a:cubicBezTo>
                <a:cubicBezTo>
                  <a:pt x="330155" y="149585"/>
                  <a:pt x="328782" y="148747"/>
                  <a:pt x="327408" y="148252"/>
                </a:cubicBezTo>
                <a:cubicBezTo>
                  <a:pt x="326550" y="148252"/>
                  <a:pt x="325749" y="148023"/>
                  <a:pt x="325005" y="147566"/>
                </a:cubicBezTo>
                <a:cubicBezTo>
                  <a:pt x="324261" y="147109"/>
                  <a:pt x="323230" y="146423"/>
                  <a:pt x="321914" y="145509"/>
                </a:cubicBezTo>
                <a:lnTo>
                  <a:pt x="321914" y="148252"/>
                </a:lnTo>
                <a:cubicBezTo>
                  <a:pt x="321037" y="151414"/>
                  <a:pt x="320502" y="154462"/>
                  <a:pt x="320312" y="157396"/>
                </a:cubicBezTo>
                <a:cubicBezTo>
                  <a:pt x="320121" y="160330"/>
                  <a:pt x="320045" y="163378"/>
                  <a:pt x="320083" y="166540"/>
                </a:cubicBezTo>
                <a:lnTo>
                  <a:pt x="320083" y="179341"/>
                </a:lnTo>
                <a:cubicBezTo>
                  <a:pt x="320254" y="183894"/>
                  <a:pt x="320598" y="188276"/>
                  <a:pt x="321113" y="192486"/>
                </a:cubicBezTo>
                <a:cubicBezTo>
                  <a:pt x="321628" y="196696"/>
                  <a:pt x="321285" y="200849"/>
                  <a:pt x="320083" y="204945"/>
                </a:cubicBezTo>
                <a:cubicBezTo>
                  <a:pt x="319644" y="206259"/>
                  <a:pt x="319377" y="207288"/>
                  <a:pt x="319281" y="208031"/>
                </a:cubicBezTo>
                <a:cubicBezTo>
                  <a:pt x="319186" y="208774"/>
                  <a:pt x="319148" y="209574"/>
                  <a:pt x="319167" y="210431"/>
                </a:cubicBezTo>
                <a:cubicBezTo>
                  <a:pt x="319510" y="213593"/>
                  <a:pt x="319053" y="216641"/>
                  <a:pt x="317793" y="219575"/>
                </a:cubicBezTo>
                <a:cubicBezTo>
                  <a:pt x="316534" y="222509"/>
                  <a:pt x="315161" y="225557"/>
                  <a:pt x="313673" y="228719"/>
                </a:cubicBezTo>
                <a:cubicBezTo>
                  <a:pt x="311880" y="233691"/>
                  <a:pt x="309972" y="238377"/>
                  <a:pt x="307950" y="242778"/>
                </a:cubicBezTo>
                <a:cubicBezTo>
                  <a:pt x="305928" y="247178"/>
                  <a:pt x="303562" y="251636"/>
                  <a:pt x="300853" y="256151"/>
                </a:cubicBezTo>
                <a:lnTo>
                  <a:pt x="277961" y="287241"/>
                </a:lnTo>
                <a:cubicBezTo>
                  <a:pt x="275710" y="290041"/>
                  <a:pt x="273573" y="292898"/>
                  <a:pt x="271551" y="295813"/>
                </a:cubicBezTo>
                <a:cubicBezTo>
                  <a:pt x="269529" y="298728"/>
                  <a:pt x="267392" y="301357"/>
                  <a:pt x="265141" y="303700"/>
                </a:cubicBezTo>
                <a:cubicBezTo>
                  <a:pt x="261071" y="308748"/>
                  <a:pt x="256898" y="313739"/>
                  <a:pt x="252622" y="318673"/>
                </a:cubicBezTo>
                <a:cubicBezTo>
                  <a:pt x="248346" y="323607"/>
                  <a:pt x="243714" y="328370"/>
                  <a:pt x="238727" y="332961"/>
                </a:cubicBezTo>
                <a:cubicBezTo>
                  <a:pt x="231431" y="341057"/>
                  <a:pt x="224078" y="348639"/>
                  <a:pt x="216667" y="355706"/>
                </a:cubicBezTo>
                <a:cubicBezTo>
                  <a:pt x="209257" y="362774"/>
                  <a:pt x="201675" y="370127"/>
                  <a:pt x="193922" y="377766"/>
                </a:cubicBezTo>
                <a:lnTo>
                  <a:pt x="141801" y="420690"/>
                </a:lnTo>
                <a:cubicBezTo>
                  <a:pt x="137248" y="424241"/>
                  <a:pt x="132638" y="427631"/>
                  <a:pt x="127971" y="430860"/>
                </a:cubicBezTo>
                <a:cubicBezTo>
                  <a:pt x="123303" y="434090"/>
                  <a:pt x="118465" y="437702"/>
                  <a:pt x="113454" y="441698"/>
                </a:cubicBezTo>
                <a:cubicBezTo>
                  <a:pt x="109873" y="443553"/>
                  <a:pt x="106520" y="445534"/>
                  <a:pt x="103396" y="447642"/>
                </a:cubicBezTo>
                <a:cubicBezTo>
                  <a:pt x="100272" y="449749"/>
                  <a:pt x="96919" y="451751"/>
                  <a:pt x="93338" y="453647"/>
                </a:cubicBezTo>
                <a:cubicBezTo>
                  <a:pt x="89242" y="455973"/>
                  <a:pt x="85089" y="457900"/>
                  <a:pt x="80879" y="459426"/>
                </a:cubicBezTo>
                <a:cubicBezTo>
                  <a:pt x="76669" y="460952"/>
                  <a:pt x="72287" y="461744"/>
                  <a:pt x="67734" y="461800"/>
                </a:cubicBezTo>
                <a:cubicBezTo>
                  <a:pt x="64591" y="461800"/>
                  <a:pt x="62419" y="461122"/>
                  <a:pt x="61219" y="459765"/>
                </a:cubicBezTo>
                <a:cubicBezTo>
                  <a:pt x="60019" y="458408"/>
                  <a:pt x="59448" y="456368"/>
                  <a:pt x="59505" y="453647"/>
                </a:cubicBezTo>
                <a:cubicBezTo>
                  <a:pt x="59562" y="452276"/>
                  <a:pt x="59219" y="451364"/>
                  <a:pt x="58476" y="450909"/>
                </a:cubicBezTo>
                <a:cubicBezTo>
                  <a:pt x="57733" y="450455"/>
                  <a:pt x="56247" y="450453"/>
                  <a:pt x="54018" y="450904"/>
                </a:cubicBezTo>
                <a:cubicBezTo>
                  <a:pt x="52704" y="450941"/>
                  <a:pt x="51675" y="451091"/>
                  <a:pt x="50932" y="451354"/>
                </a:cubicBezTo>
                <a:cubicBezTo>
                  <a:pt x="50189" y="451617"/>
                  <a:pt x="49389" y="451767"/>
                  <a:pt x="48532" y="451804"/>
                </a:cubicBezTo>
                <a:cubicBezTo>
                  <a:pt x="45770" y="452593"/>
                  <a:pt x="43065" y="452591"/>
                  <a:pt x="40417" y="451798"/>
                </a:cubicBezTo>
                <a:cubicBezTo>
                  <a:pt x="37769" y="451004"/>
                  <a:pt x="35292" y="450089"/>
                  <a:pt x="32987" y="449051"/>
                </a:cubicBezTo>
                <a:lnTo>
                  <a:pt x="24758" y="441698"/>
                </a:lnTo>
                <a:cubicBezTo>
                  <a:pt x="22776" y="439125"/>
                  <a:pt x="20338" y="437006"/>
                  <a:pt x="17442" y="435342"/>
                </a:cubicBezTo>
                <a:cubicBezTo>
                  <a:pt x="16966" y="434471"/>
                  <a:pt x="16547" y="433942"/>
                  <a:pt x="16185" y="433753"/>
                </a:cubicBezTo>
                <a:cubicBezTo>
                  <a:pt x="15823" y="433563"/>
                  <a:pt x="15633" y="433488"/>
                  <a:pt x="15614" y="433526"/>
                </a:cubicBezTo>
                <a:cubicBezTo>
                  <a:pt x="12528" y="434379"/>
                  <a:pt x="10013" y="434261"/>
                  <a:pt x="8070" y="433172"/>
                </a:cubicBezTo>
                <a:cubicBezTo>
                  <a:pt x="6127" y="432083"/>
                  <a:pt x="4069" y="430350"/>
                  <a:pt x="1898" y="427973"/>
                </a:cubicBezTo>
                <a:cubicBezTo>
                  <a:pt x="240" y="425257"/>
                  <a:pt x="-331" y="422717"/>
                  <a:pt x="183" y="420353"/>
                </a:cubicBezTo>
                <a:cubicBezTo>
                  <a:pt x="697" y="417989"/>
                  <a:pt x="1269" y="415681"/>
                  <a:pt x="1898" y="413428"/>
                </a:cubicBezTo>
                <a:cubicBezTo>
                  <a:pt x="4260" y="408437"/>
                  <a:pt x="7308" y="404017"/>
                  <a:pt x="11042" y="400169"/>
                </a:cubicBezTo>
                <a:cubicBezTo>
                  <a:pt x="14775" y="396321"/>
                  <a:pt x="18738" y="392816"/>
                  <a:pt x="22929" y="389653"/>
                </a:cubicBezTo>
                <a:cubicBezTo>
                  <a:pt x="25634" y="387063"/>
                  <a:pt x="28225" y="384700"/>
                  <a:pt x="30701" y="382567"/>
                </a:cubicBezTo>
                <a:cubicBezTo>
                  <a:pt x="33178" y="380433"/>
                  <a:pt x="35769" y="377614"/>
                  <a:pt x="38474" y="374109"/>
                </a:cubicBezTo>
                <a:cubicBezTo>
                  <a:pt x="40836" y="371918"/>
                  <a:pt x="43427" y="369899"/>
                  <a:pt x="46246" y="368051"/>
                </a:cubicBezTo>
                <a:cubicBezTo>
                  <a:pt x="49065" y="366203"/>
                  <a:pt x="51656" y="363955"/>
                  <a:pt x="54018" y="361307"/>
                </a:cubicBezTo>
                <a:cubicBezTo>
                  <a:pt x="74135" y="345762"/>
                  <a:pt x="93338" y="328389"/>
                  <a:pt x="111626" y="309186"/>
                </a:cubicBezTo>
                <a:cubicBezTo>
                  <a:pt x="119398" y="302214"/>
                  <a:pt x="126942" y="294670"/>
                  <a:pt x="134257" y="286555"/>
                </a:cubicBezTo>
                <a:cubicBezTo>
                  <a:pt x="141572" y="278440"/>
                  <a:pt x="148659" y="270439"/>
                  <a:pt x="155517" y="262552"/>
                </a:cubicBezTo>
                <a:cubicBezTo>
                  <a:pt x="160470" y="257542"/>
                  <a:pt x="164966" y="252703"/>
                  <a:pt x="169004" y="248036"/>
                </a:cubicBezTo>
                <a:cubicBezTo>
                  <a:pt x="173043" y="243368"/>
                  <a:pt x="177081" y="238758"/>
                  <a:pt x="181120" y="234205"/>
                </a:cubicBezTo>
                <a:cubicBezTo>
                  <a:pt x="182530" y="232796"/>
                  <a:pt x="183825" y="231272"/>
                  <a:pt x="185006" y="229633"/>
                </a:cubicBezTo>
                <a:cubicBezTo>
                  <a:pt x="186187" y="227995"/>
                  <a:pt x="187026" y="226471"/>
                  <a:pt x="187521" y="225061"/>
                </a:cubicBezTo>
                <a:cubicBezTo>
                  <a:pt x="188340" y="223728"/>
                  <a:pt x="188530" y="222737"/>
                  <a:pt x="188092" y="222090"/>
                </a:cubicBezTo>
                <a:cubicBezTo>
                  <a:pt x="187654" y="221442"/>
                  <a:pt x="187159" y="220909"/>
                  <a:pt x="186606" y="220489"/>
                </a:cubicBezTo>
                <a:cubicBezTo>
                  <a:pt x="182968" y="218756"/>
                  <a:pt x="179501" y="217194"/>
                  <a:pt x="176205" y="215803"/>
                </a:cubicBezTo>
                <a:cubicBezTo>
                  <a:pt x="172909" y="214412"/>
                  <a:pt x="169671" y="212622"/>
                  <a:pt x="166490" y="210431"/>
                </a:cubicBezTo>
                <a:cubicBezTo>
                  <a:pt x="161098" y="207764"/>
                  <a:pt x="156107" y="205097"/>
                  <a:pt x="151516" y="202430"/>
                </a:cubicBezTo>
                <a:cubicBezTo>
                  <a:pt x="146925" y="199763"/>
                  <a:pt x="142163" y="196639"/>
                  <a:pt x="137229" y="193057"/>
                </a:cubicBezTo>
                <a:cubicBezTo>
                  <a:pt x="133609" y="190733"/>
                  <a:pt x="130104" y="188295"/>
                  <a:pt x="126713" y="185742"/>
                </a:cubicBezTo>
                <a:cubicBezTo>
                  <a:pt x="123322" y="183190"/>
                  <a:pt x="119817" y="180751"/>
                  <a:pt x="116198" y="178427"/>
                </a:cubicBezTo>
                <a:lnTo>
                  <a:pt x="106139" y="171112"/>
                </a:lnTo>
                <a:cubicBezTo>
                  <a:pt x="99224" y="165206"/>
                  <a:pt x="92252" y="159415"/>
                  <a:pt x="85222" y="153738"/>
                </a:cubicBezTo>
                <a:cubicBezTo>
                  <a:pt x="78193" y="148061"/>
                  <a:pt x="71449" y="142270"/>
                  <a:pt x="64991" y="136365"/>
                </a:cubicBezTo>
                <a:cubicBezTo>
                  <a:pt x="63220" y="134536"/>
                  <a:pt x="61505" y="132936"/>
                  <a:pt x="59848" y="131564"/>
                </a:cubicBezTo>
                <a:cubicBezTo>
                  <a:pt x="58190" y="130192"/>
                  <a:pt x="56247" y="129049"/>
                  <a:pt x="54018" y="128135"/>
                </a:cubicBezTo>
                <a:cubicBezTo>
                  <a:pt x="53485" y="126878"/>
                  <a:pt x="52723" y="125963"/>
                  <a:pt x="51732" y="125392"/>
                </a:cubicBezTo>
                <a:cubicBezTo>
                  <a:pt x="50742" y="124820"/>
                  <a:pt x="49980" y="123906"/>
                  <a:pt x="49446" y="122649"/>
                </a:cubicBezTo>
                <a:cubicBezTo>
                  <a:pt x="49008" y="122591"/>
                  <a:pt x="48742" y="122249"/>
                  <a:pt x="48646" y="121620"/>
                </a:cubicBezTo>
                <a:cubicBezTo>
                  <a:pt x="48551" y="120991"/>
                  <a:pt x="48513" y="120420"/>
                  <a:pt x="48532" y="119905"/>
                </a:cubicBezTo>
                <a:cubicBezTo>
                  <a:pt x="48551" y="119867"/>
                  <a:pt x="48742" y="119715"/>
                  <a:pt x="49104" y="119448"/>
                </a:cubicBezTo>
                <a:cubicBezTo>
                  <a:pt x="49465" y="119182"/>
                  <a:pt x="49885" y="119029"/>
                  <a:pt x="50361" y="118991"/>
                </a:cubicBezTo>
                <a:cubicBezTo>
                  <a:pt x="52228" y="119010"/>
                  <a:pt x="54209" y="119201"/>
                  <a:pt x="56304" y="119563"/>
                </a:cubicBezTo>
                <a:cubicBezTo>
                  <a:pt x="58400" y="119924"/>
                  <a:pt x="60381" y="120344"/>
                  <a:pt x="62248" y="120820"/>
                </a:cubicBezTo>
                <a:cubicBezTo>
                  <a:pt x="65944" y="123087"/>
                  <a:pt x="69754" y="124954"/>
                  <a:pt x="73678" y="126421"/>
                </a:cubicBezTo>
                <a:cubicBezTo>
                  <a:pt x="77602" y="127887"/>
                  <a:pt x="81412" y="129068"/>
                  <a:pt x="85108" y="129964"/>
                </a:cubicBezTo>
                <a:cubicBezTo>
                  <a:pt x="87946" y="130802"/>
                  <a:pt x="90956" y="131640"/>
                  <a:pt x="94138" y="132478"/>
                </a:cubicBezTo>
                <a:cubicBezTo>
                  <a:pt x="97319" y="133317"/>
                  <a:pt x="100100" y="134612"/>
                  <a:pt x="102482" y="136365"/>
                </a:cubicBezTo>
                <a:cubicBezTo>
                  <a:pt x="108444" y="138251"/>
                  <a:pt x="114350" y="140194"/>
                  <a:pt x="120198" y="142194"/>
                </a:cubicBezTo>
                <a:cubicBezTo>
                  <a:pt x="126046" y="144194"/>
                  <a:pt x="131723" y="145909"/>
                  <a:pt x="137229" y="147337"/>
                </a:cubicBezTo>
                <a:cubicBezTo>
                  <a:pt x="141382" y="148671"/>
                  <a:pt x="145649" y="149890"/>
                  <a:pt x="150030" y="150995"/>
                </a:cubicBezTo>
                <a:cubicBezTo>
                  <a:pt x="154412" y="152100"/>
                  <a:pt x="158679" y="153319"/>
                  <a:pt x="162832" y="154653"/>
                </a:cubicBezTo>
                <a:lnTo>
                  <a:pt x="184778" y="161053"/>
                </a:lnTo>
                <a:cubicBezTo>
                  <a:pt x="187940" y="162749"/>
                  <a:pt x="190988" y="163930"/>
                  <a:pt x="193922" y="164597"/>
                </a:cubicBezTo>
                <a:cubicBezTo>
                  <a:pt x="196855" y="165264"/>
                  <a:pt x="199903" y="166216"/>
                  <a:pt x="203066" y="167454"/>
                </a:cubicBezTo>
                <a:cubicBezTo>
                  <a:pt x="206247" y="169207"/>
                  <a:pt x="209485" y="170731"/>
                  <a:pt x="212781" y="172026"/>
                </a:cubicBezTo>
                <a:cubicBezTo>
                  <a:pt x="216077" y="173322"/>
                  <a:pt x="219544" y="174846"/>
                  <a:pt x="223182" y="176598"/>
                </a:cubicBezTo>
                <a:cubicBezTo>
                  <a:pt x="226878" y="177894"/>
                  <a:pt x="230688" y="179189"/>
                  <a:pt x="234612" y="180484"/>
                </a:cubicBezTo>
                <a:cubicBezTo>
                  <a:pt x="238537" y="181780"/>
                  <a:pt x="242347" y="183532"/>
                  <a:pt x="246042" y="185742"/>
                </a:cubicBezTo>
                <a:cubicBezTo>
                  <a:pt x="248794" y="186809"/>
                  <a:pt x="251521" y="188333"/>
                  <a:pt x="254223" y="190314"/>
                </a:cubicBezTo>
                <a:cubicBezTo>
                  <a:pt x="255963" y="191305"/>
                  <a:pt x="256973" y="192524"/>
                  <a:pt x="257254" y="193972"/>
                </a:cubicBezTo>
                <a:cubicBezTo>
                  <a:pt x="257535" y="195420"/>
                  <a:pt x="257422" y="196639"/>
                  <a:pt x="256917" y="197629"/>
                </a:cubicBezTo>
                <a:lnTo>
                  <a:pt x="248786" y="208602"/>
                </a:lnTo>
                <a:cubicBezTo>
                  <a:pt x="246538" y="210450"/>
                  <a:pt x="244633" y="212469"/>
                  <a:pt x="243071" y="214660"/>
                </a:cubicBezTo>
                <a:cubicBezTo>
                  <a:pt x="241508" y="216851"/>
                  <a:pt x="240061" y="219099"/>
                  <a:pt x="238727" y="221404"/>
                </a:cubicBezTo>
                <a:cubicBezTo>
                  <a:pt x="237394" y="224052"/>
                  <a:pt x="235946" y="225842"/>
                  <a:pt x="234384" y="226776"/>
                </a:cubicBezTo>
                <a:cubicBezTo>
                  <a:pt x="232822" y="227709"/>
                  <a:pt x="230917" y="228357"/>
                  <a:pt x="228669" y="228719"/>
                </a:cubicBezTo>
                <a:cubicBezTo>
                  <a:pt x="226078" y="228567"/>
                  <a:pt x="224859" y="229786"/>
                  <a:pt x="225011" y="232377"/>
                </a:cubicBezTo>
                <a:cubicBezTo>
                  <a:pt x="224859" y="234205"/>
                  <a:pt x="224249" y="235120"/>
                  <a:pt x="223182" y="235120"/>
                </a:cubicBezTo>
                <a:cubicBezTo>
                  <a:pt x="222211" y="235958"/>
                  <a:pt x="221182" y="236568"/>
                  <a:pt x="220096" y="236949"/>
                </a:cubicBezTo>
                <a:cubicBezTo>
                  <a:pt x="219010" y="237330"/>
                  <a:pt x="218210" y="237939"/>
                  <a:pt x="217696" y="238777"/>
                </a:cubicBezTo>
                <a:cubicBezTo>
                  <a:pt x="212229" y="243845"/>
                  <a:pt x="206933" y="249255"/>
                  <a:pt x="201808" y="255008"/>
                </a:cubicBezTo>
                <a:cubicBezTo>
                  <a:pt x="196684" y="260761"/>
                  <a:pt x="191617" y="266629"/>
                  <a:pt x="186606" y="272610"/>
                </a:cubicBezTo>
                <a:cubicBezTo>
                  <a:pt x="181672" y="276744"/>
                  <a:pt x="177139" y="281049"/>
                  <a:pt x="173005" y="285526"/>
                </a:cubicBezTo>
                <a:cubicBezTo>
                  <a:pt x="168871" y="290003"/>
                  <a:pt x="164566" y="294537"/>
                  <a:pt x="160089" y="299128"/>
                </a:cubicBezTo>
                <a:cubicBezTo>
                  <a:pt x="158679" y="300595"/>
                  <a:pt x="157155" y="302462"/>
                  <a:pt x="155517" y="304729"/>
                </a:cubicBezTo>
                <a:cubicBezTo>
                  <a:pt x="153879" y="306995"/>
                  <a:pt x="152354" y="309091"/>
                  <a:pt x="150945" y="311015"/>
                </a:cubicBezTo>
                <a:cubicBezTo>
                  <a:pt x="150545" y="311034"/>
                  <a:pt x="150202" y="311225"/>
                  <a:pt x="149916" y="311587"/>
                </a:cubicBezTo>
                <a:cubicBezTo>
                  <a:pt x="149630" y="311948"/>
                  <a:pt x="149059" y="312368"/>
                  <a:pt x="148202" y="312844"/>
                </a:cubicBezTo>
                <a:cubicBezTo>
                  <a:pt x="149078" y="312825"/>
                  <a:pt x="149611" y="312863"/>
                  <a:pt x="149802" y="312958"/>
                </a:cubicBezTo>
                <a:cubicBezTo>
                  <a:pt x="149992" y="313053"/>
                  <a:pt x="150068" y="313320"/>
                  <a:pt x="150030" y="313758"/>
                </a:cubicBezTo>
                <a:cubicBezTo>
                  <a:pt x="153840" y="310863"/>
                  <a:pt x="157193" y="307510"/>
                  <a:pt x="160089" y="303700"/>
                </a:cubicBezTo>
                <a:lnTo>
                  <a:pt x="191178" y="275353"/>
                </a:lnTo>
                <a:cubicBezTo>
                  <a:pt x="193941" y="272572"/>
                  <a:pt x="196646" y="269677"/>
                  <a:pt x="199294" y="266667"/>
                </a:cubicBezTo>
                <a:cubicBezTo>
                  <a:pt x="201942" y="263657"/>
                  <a:pt x="204418" y="260761"/>
                  <a:pt x="206723" y="257980"/>
                </a:cubicBezTo>
                <a:cubicBezTo>
                  <a:pt x="212610" y="253313"/>
                  <a:pt x="218210" y="248245"/>
                  <a:pt x="223525" y="242778"/>
                </a:cubicBezTo>
                <a:cubicBezTo>
                  <a:pt x="228840" y="237311"/>
                  <a:pt x="234212" y="232015"/>
                  <a:pt x="239642" y="226890"/>
                </a:cubicBezTo>
                <a:cubicBezTo>
                  <a:pt x="241967" y="224166"/>
                  <a:pt x="244403" y="221613"/>
                  <a:pt x="246951" y="219232"/>
                </a:cubicBezTo>
                <a:cubicBezTo>
                  <a:pt x="249498" y="216851"/>
                  <a:pt x="251922" y="214527"/>
                  <a:pt x="254223" y="212260"/>
                </a:cubicBezTo>
                <a:cubicBezTo>
                  <a:pt x="256021" y="209136"/>
                  <a:pt x="258060" y="206469"/>
                  <a:pt x="260342" y="204259"/>
                </a:cubicBezTo>
                <a:cubicBezTo>
                  <a:pt x="262624" y="202049"/>
                  <a:pt x="265139" y="199839"/>
                  <a:pt x="267888" y="197629"/>
                </a:cubicBezTo>
                <a:cubicBezTo>
                  <a:pt x="271455" y="194429"/>
                  <a:pt x="274622" y="191229"/>
                  <a:pt x="277388" y="188028"/>
                </a:cubicBezTo>
                <a:cubicBezTo>
                  <a:pt x="280154" y="184828"/>
                  <a:pt x="283092" y="181627"/>
                  <a:pt x="286202" y="178427"/>
                </a:cubicBezTo>
                <a:cubicBezTo>
                  <a:pt x="289903" y="173836"/>
                  <a:pt x="293489" y="169073"/>
                  <a:pt x="296961" y="164140"/>
                </a:cubicBezTo>
                <a:cubicBezTo>
                  <a:pt x="300433" y="159206"/>
                  <a:pt x="303562" y="154214"/>
                  <a:pt x="306347" y="149166"/>
                </a:cubicBezTo>
                <a:lnTo>
                  <a:pt x="313673" y="130878"/>
                </a:lnTo>
                <a:cubicBezTo>
                  <a:pt x="313711" y="130478"/>
                  <a:pt x="313864" y="130135"/>
                  <a:pt x="314131" y="129850"/>
                </a:cubicBezTo>
                <a:cubicBezTo>
                  <a:pt x="314398" y="129564"/>
                  <a:pt x="314550" y="128992"/>
                  <a:pt x="314589" y="128135"/>
                </a:cubicBezTo>
                <a:cubicBezTo>
                  <a:pt x="314646" y="122153"/>
                  <a:pt x="314989" y="116286"/>
                  <a:pt x="315619" y="110533"/>
                </a:cubicBezTo>
                <a:cubicBezTo>
                  <a:pt x="316248" y="104780"/>
                  <a:pt x="316821" y="99370"/>
                  <a:pt x="317336" y="94302"/>
                </a:cubicBezTo>
                <a:cubicBezTo>
                  <a:pt x="317412" y="90587"/>
                  <a:pt x="317717" y="87044"/>
                  <a:pt x="318251" y="83672"/>
                </a:cubicBezTo>
                <a:cubicBezTo>
                  <a:pt x="318785" y="80300"/>
                  <a:pt x="319091" y="77443"/>
                  <a:pt x="319167" y="75100"/>
                </a:cubicBezTo>
                <a:cubicBezTo>
                  <a:pt x="320579" y="70033"/>
                  <a:pt x="321876" y="64851"/>
                  <a:pt x="323059" y="59555"/>
                </a:cubicBezTo>
                <a:cubicBezTo>
                  <a:pt x="324241" y="54259"/>
                  <a:pt x="325081" y="49078"/>
                  <a:pt x="325577" y="44010"/>
                </a:cubicBezTo>
                <a:cubicBezTo>
                  <a:pt x="326874" y="39400"/>
                  <a:pt x="327942" y="34676"/>
                  <a:pt x="328782" y="29837"/>
                </a:cubicBezTo>
                <a:cubicBezTo>
                  <a:pt x="329621" y="24998"/>
                  <a:pt x="330690" y="20274"/>
                  <a:pt x="331987" y="15664"/>
                </a:cubicBezTo>
                <a:cubicBezTo>
                  <a:pt x="332445" y="13035"/>
                  <a:pt x="333131" y="10749"/>
                  <a:pt x="334047" y="8806"/>
                </a:cubicBezTo>
                <a:cubicBezTo>
                  <a:pt x="334963" y="6863"/>
                  <a:pt x="336107" y="4577"/>
                  <a:pt x="337481" y="1948"/>
                </a:cubicBezTo>
                <a:cubicBezTo>
                  <a:pt x="337462" y="1872"/>
                  <a:pt x="337500" y="1567"/>
                  <a:pt x="337595" y="1033"/>
                </a:cubicBezTo>
                <a:cubicBezTo>
                  <a:pt x="337691" y="500"/>
                  <a:pt x="337958" y="195"/>
                  <a:pt x="338397" y="119"/>
                </a:cubicBezTo>
                <a:cubicBezTo>
                  <a:pt x="340587" y="24"/>
                  <a:pt x="342550" y="-14"/>
                  <a:pt x="344287" y="5"/>
                </a:cubicBezTo>
                <a:close/>
              </a:path>
            </a:pathLst>
          </a:custGeom>
          <a:solidFill>
            <a:srgbClr val="3F65A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6000" b="1">
                <a:solidFill>
                  <a:srgbClr val="3F65A9"/>
                </a:solidFill>
                <a:latin typeface="花園明朝A" panose="02000609000000000000" pitchFamily="49" charset="-128"/>
                <a:ea typeface="花園明朝A" panose="02000609000000000000" pitchFamily="49" charset="-128"/>
              </a:defRPr>
            </a:lvl1pPr>
          </a:lstStyle>
          <a:p>
            <a:endParaRPr lang="zh-CN" altLang="en-US" sz="7200" b="0" dirty="0"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34605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71EF150A-83B6-48DA-A817-2EBBBA90E3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24301" y="335034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请输入章节标题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A3F54E74-7EE2-4EEC-8021-935429D65EBF}"/>
              </a:ext>
            </a:extLst>
          </p:cNvPr>
          <p:cNvSpPr/>
          <p:nvPr/>
        </p:nvSpPr>
        <p:spPr>
          <a:xfrm>
            <a:off x="-66434" y="1146864"/>
            <a:ext cx="12746256" cy="659960"/>
          </a:xfrm>
          <a:custGeom>
            <a:avLst/>
            <a:gdLst>
              <a:gd name="connsiteX0" fmla="*/ 0 w 12746256"/>
              <a:gd name="connsiteY0" fmla="*/ 0 h 659960"/>
              <a:gd name="connsiteX1" fmla="*/ 4276165 w 12746256"/>
              <a:gd name="connsiteY1" fmla="*/ 618565 h 659960"/>
              <a:gd name="connsiteX2" fmla="*/ 6790765 w 12746256"/>
              <a:gd name="connsiteY2" fmla="*/ 551330 h 659960"/>
              <a:gd name="connsiteX3" fmla="*/ 9170894 w 12746256"/>
              <a:gd name="connsiteY3" fmla="*/ 134471 h 659960"/>
              <a:gd name="connsiteX4" fmla="*/ 12411635 w 12746256"/>
              <a:gd name="connsiteY4" fmla="*/ 349624 h 659960"/>
              <a:gd name="connsiteX5" fmla="*/ 12478870 w 12746256"/>
              <a:gd name="connsiteY5" fmla="*/ 376518 h 659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46256" h="659960">
                <a:moveTo>
                  <a:pt x="0" y="0"/>
                </a:moveTo>
                <a:cubicBezTo>
                  <a:pt x="1572185" y="263338"/>
                  <a:pt x="3144371" y="526677"/>
                  <a:pt x="4276165" y="618565"/>
                </a:cubicBezTo>
                <a:cubicBezTo>
                  <a:pt x="5407959" y="710453"/>
                  <a:pt x="5974977" y="632012"/>
                  <a:pt x="6790765" y="551330"/>
                </a:cubicBezTo>
                <a:cubicBezTo>
                  <a:pt x="7606553" y="470648"/>
                  <a:pt x="8234082" y="168089"/>
                  <a:pt x="9170894" y="134471"/>
                </a:cubicBezTo>
                <a:cubicBezTo>
                  <a:pt x="10107706" y="100853"/>
                  <a:pt x="11860306" y="309283"/>
                  <a:pt x="12411635" y="349624"/>
                </a:cubicBezTo>
                <a:cubicBezTo>
                  <a:pt x="12962964" y="389965"/>
                  <a:pt x="12720917" y="383241"/>
                  <a:pt x="12478870" y="376518"/>
                </a:cubicBezTo>
              </a:path>
            </a:pathLst>
          </a:custGeom>
          <a:noFill/>
          <a:ln w="12700" cap="flat">
            <a:solidFill>
              <a:schemeClr val="accent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阿里巴巴普惠体 L"/>
              <a:cs typeface="阿里巴巴普惠体 L" panose="00020600040101010101" pitchFamily="18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161563B-3792-4702-929B-5A04B6E6D44E}"/>
              </a:ext>
            </a:extLst>
          </p:cNvPr>
          <p:cNvSpPr/>
          <p:nvPr/>
        </p:nvSpPr>
        <p:spPr>
          <a:xfrm>
            <a:off x="-258322" y="1222551"/>
            <a:ext cx="13106400" cy="482430"/>
          </a:xfrm>
          <a:custGeom>
            <a:avLst/>
            <a:gdLst>
              <a:gd name="connsiteX0" fmla="*/ 0 w 13106400"/>
              <a:gd name="connsiteY0" fmla="*/ 322602 h 482430"/>
              <a:gd name="connsiteX1" fmla="*/ 2960915 w 13106400"/>
              <a:gd name="connsiteY1" fmla="*/ 61345 h 482430"/>
              <a:gd name="connsiteX2" fmla="*/ 4963886 w 13106400"/>
              <a:gd name="connsiteY2" fmla="*/ 279060 h 482430"/>
              <a:gd name="connsiteX3" fmla="*/ 7097486 w 13106400"/>
              <a:gd name="connsiteY3" fmla="*/ 482260 h 482430"/>
              <a:gd name="connsiteX4" fmla="*/ 9448800 w 13106400"/>
              <a:gd name="connsiteY4" fmla="*/ 308088 h 482430"/>
              <a:gd name="connsiteX5" fmla="*/ 11640458 w 13106400"/>
              <a:gd name="connsiteY5" fmla="*/ 3288 h 482430"/>
              <a:gd name="connsiteX6" fmla="*/ 13106400 w 13106400"/>
              <a:gd name="connsiteY6" fmla="*/ 148431 h 48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06400" h="482430">
                <a:moveTo>
                  <a:pt x="0" y="322602"/>
                </a:moveTo>
                <a:cubicBezTo>
                  <a:pt x="1066800" y="195602"/>
                  <a:pt x="2133601" y="68602"/>
                  <a:pt x="2960915" y="61345"/>
                </a:cubicBezTo>
                <a:cubicBezTo>
                  <a:pt x="3788229" y="54088"/>
                  <a:pt x="4963886" y="279060"/>
                  <a:pt x="4963886" y="279060"/>
                </a:cubicBezTo>
                <a:cubicBezTo>
                  <a:pt x="5653314" y="349212"/>
                  <a:pt x="6350000" y="477422"/>
                  <a:pt x="7097486" y="482260"/>
                </a:cubicBezTo>
                <a:cubicBezTo>
                  <a:pt x="7844972" y="487098"/>
                  <a:pt x="8691638" y="387917"/>
                  <a:pt x="9448800" y="308088"/>
                </a:cubicBezTo>
                <a:cubicBezTo>
                  <a:pt x="10205962" y="228259"/>
                  <a:pt x="11030858" y="29897"/>
                  <a:pt x="11640458" y="3288"/>
                </a:cubicBezTo>
                <a:cubicBezTo>
                  <a:pt x="12250058" y="-23321"/>
                  <a:pt x="12934648" y="119402"/>
                  <a:pt x="13106400" y="148431"/>
                </a:cubicBezTo>
              </a:path>
            </a:pathLst>
          </a:custGeom>
          <a:noFill/>
          <a:ln w="12700" cap="flat">
            <a:solidFill>
              <a:schemeClr val="accent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阿里巴巴普惠体 L"/>
              <a:cs typeface="阿里巴巴普惠体 L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DF3C281-035E-4515-BD6B-A41B9FFCE493}"/>
              </a:ext>
            </a:extLst>
          </p:cNvPr>
          <p:cNvGrpSpPr/>
          <p:nvPr/>
        </p:nvGrpSpPr>
        <p:grpSpPr>
          <a:xfrm>
            <a:off x="1164540" y="3695879"/>
            <a:ext cx="1712195" cy="1866156"/>
            <a:chOff x="1093398" y="3632792"/>
            <a:chExt cx="1712195" cy="186615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D508BB1-1F89-4EAD-AF97-3A4EC8313EAD}"/>
                </a:ext>
              </a:extLst>
            </p:cNvPr>
            <p:cNvSpPr txBox="1"/>
            <p:nvPr/>
          </p:nvSpPr>
          <p:spPr>
            <a:xfrm>
              <a:off x="1584520" y="3632792"/>
              <a:ext cx="72995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3F65A9"/>
                  </a:solidFill>
                </a:rPr>
                <a:t>2017</a:t>
              </a:r>
              <a:endParaRPr lang="zh-CN" altLang="en-US" sz="2400" b="1" dirty="0">
                <a:solidFill>
                  <a:srgbClr val="3F65A9"/>
                </a:soli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9695902-0A93-4F48-9828-CE169CD541BD}"/>
                </a:ext>
              </a:extLst>
            </p:cNvPr>
            <p:cNvSpPr txBox="1"/>
            <p:nvPr/>
          </p:nvSpPr>
          <p:spPr>
            <a:xfrm>
              <a:off x="1093398" y="4092024"/>
              <a:ext cx="1712195" cy="14069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/>
                <a:t>俱飞蛱蝶元相逐</a:t>
              </a:r>
              <a:endParaRPr lang="en-US" altLang="zh-CN" dirty="0"/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并蒂芙蓉本自双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茗饮蔗浆携所有</a:t>
              </a:r>
              <a:endParaRPr lang="en-US" altLang="zh-CN" dirty="0"/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瓷罂无谢玉为缸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ECE8B38-482E-434F-A3CE-5E3CDB59ADBA}"/>
              </a:ext>
            </a:extLst>
          </p:cNvPr>
          <p:cNvGrpSpPr/>
          <p:nvPr/>
        </p:nvGrpSpPr>
        <p:grpSpPr>
          <a:xfrm>
            <a:off x="3699190" y="3942342"/>
            <a:ext cx="1709543" cy="1876861"/>
            <a:chOff x="3699190" y="3942342"/>
            <a:chExt cx="1709543" cy="187686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0A5F0AA-D20E-4B14-849E-90867B487D57}"/>
                </a:ext>
              </a:extLst>
            </p:cNvPr>
            <p:cNvSpPr txBox="1"/>
            <p:nvPr/>
          </p:nvSpPr>
          <p:spPr>
            <a:xfrm>
              <a:off x="4193176" y="3942342"/>
              <a:ext cx="72157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3F65A9"/>
                  </a:solidFill>
                </a:rPr>
                <a:t>2018</a:t>
              </a:r>
              <a:endParaRPr lang="zh-CN" altLang="en-US" sz="2400" b="1" dirty="0">
                <a:solidFill>
                  <a:srgbClr val="3F65A9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7EB994D-FEA2-4AF1-9819-94B8C2931E1E}"/>
                </a:ext>
              </a:extLst>
            </p:cNvPr>
            <p:cNvSpPr txBox="1"/>
            <p:nvPr/>
          </p:nvSpPr>
          <p:spPr>
            <a:xfrm>
              <a:off x="3699190" y="4412279"/>
              <a:ext cx="1709543" cy="14069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</a:lvl1pPr>
            </a:lstStyle>
            <a:p>
              <a:r>
                <a:rPr lang="zh-CN" altLang="en-US" dirty="0"/>
                <a:t>俱飞蛱蝶元相逐</a:t>
              </a:r>
              <a:endParaRPr lang="en-US" altLang="zh-CN" dirty="0"/>
            </a:p>
            <a:p>
              <a:r>
                <a:rPr lang="zh-CN" altLang="en-US" dirty="0"/>
                <a:t>并蒂芙蓉本自双</a:t>
              </a:r>
            </a:p>
            <a:p>
              <a:r>
                <a:rPr lang="zh-CN" altLang="en-US" dirty="0"/>
                <a:t>茗饮蔗浆携所有</a:t>
              </a:r>
              <a:endParaRPr lang="en-US" altLang="zh-CN" dirty="0"/>
            </a:p>
            <a:p>
              <a:r>
                <a:rPr lang="zh-CN" altLang="en-US" dirty="0"/>
                <a:t>瓷罂无谢玉为缸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02F3FC-F52C-4B42-A1BA-6014ADC89653}"/>
              </a:ext>
            </a:extLst>
          </p:cNvPr>
          <p:cNvGrpSpPr/>
          <p:nvPr/>
        </p:nvGrpSpPr>
        <p:grpSpPr>
          <a:xfrm>
            <a:off x="6642008" y="3716861"/>
            <a:ext cx="1709543" cy="1840755"/>
            <a:chOff x="6320918" y="3917835"/>
            <a:chExt cx="1709543" cy="18407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683418B-EFF1-410D-924D-5AD07EC55A0B}"/>
                </a:ext>
              </a:extLst>
            </p:cNvPr>
            <p:cNvSpPr txBox="1"/>
            <p:nvPr/>
          </p:nvSpPr>
          <p:spPr>
            <a:xfrm>
              <a:off x="6814904" y="3917835"/>
              <a:ext cx="72157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3F65A9"/>
                  </a:solidFill>
                </a:rPr>
                <a:t>2019</a:t>
              </a:r>
              <a:endParaRPr lang="zh-CN" altLang="en-US" sz="2400" b="1" dirty="0">
                <a:solidFill>
                  <a:srgbClr val="3F65A9"/>
                </a:solidFill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1B6D823-265B-43EC-A02F-8953B46FACAD}"/>
                </a:ext>
              </a:extLst>
            </p:cNvPr>
            <p:cNvSpPr txBox="1"/>
            <p:nvPr/>
          </p:nvSpPr>
          <p:spPr>
            <a:xfrm>
              <a:off x="6320918" y="4351666"/>
              <a:ext cx="1709543" cy="14069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</a:lvl1pPr>
            </a:lstStyle>
            <a:p>
              <a:r>
                <a:rPr lang="zh-CN" altLang="en-US" dirty="0"/>
                <a:t>俱飞蛱蝶元相逐</a:t>
              </a:r>
              <a:endParaRPr lang="en-US" altLang="zh-CN" dirty="0"/>
            </a:p>
            <a:p>
              <a:r>
                <a:rPr lang="zh-CN" altLang="en-US" dirty="0"/>
                <a:t>并蒂芙蓉本自双</a:t>
              </a:r>
            </a:p>
            <a:p>
              <a:r>
                <a:rPr lang="zh-CN" altLang="en-US" dirty="0"/>
                <a:t>茗饮蔗浆携所有</a:t>
              </a:r>
              <a:endParaRPr lang="en-US" altLang="zh-CN" dirty="0"/>
            </a:p>
            <a:p>
              <a:r>
                <a:rPr lang="zh-CN" altLang="en-US" dirty="0"/>
                <a:t>瓷罂无谢玉为缸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BE06338-EE67-4776-8745-4E67B386BB80}"/>
              </a:ext>
            </a:extLst>
          </p:cNvPr>
          <p:cNvGrpSpPr/>
          <p:nvPr/>
        </p:nvGrpSpPr>
        <p:grpSpPr>
          <a:xfrm>
            <a:off x="9174006" y="4004847"/>
            <a:ext cx="1607527" cy="1890556"/>
            <a:chOff x="9355350" y="4004847"/>
            <a:chExt cx="1607527" cy="189055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72FD455-CD01-4316-A74D-A15D7462A3D0}"/>
                </a:ext>
              </a:extLst>
            </p:cNvPr>
            <p:cNvSpPr txBox="1"/>
            <p:nvPr/>
          </p:nvSpPr>
          <p:spPr>
            <a:xfrm>
              <a:off x="9754110" y="4004847"/>
              <a:ext cx="810007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3F65A9"/>
                  </a:solidFill>
                </a:rPr>
                <a:t>2020</a:t>
              </a:r>
              <a:endParaRPr lang="zh-CN" altLang="en-US" sz="2400" b="1" dirty="0">
                <a:solidFill>
                  <a:srgbClr val="3F65A9"/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2A6638F-1714-4558-99C5-DFEE74D385D5}"/>
                </a:ext>
              </a:extLst>
            </p:cNvPr>
            <p:cNvSpPr txBox="1"/>
            <p:nvPr/>
          </p:nvSpPr>
          <p:spPr>
            <a:xfrm>
              <a:off x="9355350" y="4488479"/>
              <a:ext cx="1607527" cy="14069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</a:lvl1pPr>
            </a:lstStyle>
            <a:p>
              <a:r>
                <a:rPr lang="zh-CN" altLang="en-US" dirty="0"/>
                <a:t>俱飞蛱蝶元相逐</a:t>
              </a:r>
              <a:endParaRPr lang="en-US" altLang="zh-CN" dirty="0"/>
            </a:p>
            <a:p>
              <a:r>
                <a:rPr lang="zh-CN" altLang="en-US" dirty="0"/>
                <a:t>并蒂芙蓉本自双</a:t>
              </a:r>
            </a:p>
            <a:p>
              <a:r>
                <a:rPr lang="zh-CN" altLang="en-US" dirty="0"/>
                <a:t>茗饮蔗浆携所有</a:t>
              </a:r>
              <a:endParaRPr lang="en-US" altLang="zh-CN" dirty="0"/>
            </a:p>
            <a:p>
              <a:r>
                <a:rPr lang="zh-CN" altLang="en-US" dirty="0"/>
                <a:t>瓷罂无谢玉为缸</a:t>
              </a:r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297A1B4-E447-425E-94D2-08E7BACC133C}"/>
              </a:ext>
            </a:extLst>
          </p:cNvPr>
          <p:cNvSpPr/>
          <p:nvPr/>
        </p:nvSpPr>
        <p:spPr>
          <a:xfrm>
            <a:off x="-55762" y="1255169"/>
            <a:ext cx="12352298" cy="652011"/>
          </a:xfrm>
          <a:custGeom>
            <a:avLst/>
            <a:gdLst>
              <a:gd name="connsiteX0" fmla="*/ 0 w 12075459"/>
              <a:gd name="connsiteY0" fmla="*/ 524774 h 652011"/>
              <a:gd name="connsiteX1" fmla="*/ 5257800 w 12075459"/>
              <a:gd name="connsiteY1" fmla="*/ 339 h 652011"/>
              <a:gd name="connsiteX2" fmla="*/ 8686800 w 12075459"/>
              <a:gd name="connsiteY2" fmla="*/ 592009 h 652011"/>
              <a:gd name="connsiteX3" fmla="*/ 10488706 w 12075459"/>
              <a:gd name="connsiteY3" fmla="*/ 565115 h 652011"/>
              <a:gd name="connsiteX4" fmla="*/ 12075459 w 12075459"/>
              <a:gd name="connsiteY4" fmla="*/ 339 h 652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75459" h="652011">
                <a:moveTo>
                  <a:pt x="0" y="524774"/>
                </a:moveTo>
                <a:cubicBezTo>
                  <a:pt x="1905000" y="256953"/>
                  <a:pt x="3810000" y="-10867"/>
                  <a:pt x="5257800" y="339"/>
                </a:cubicBezTo>
                <a:cubicBezTo>
                  <a:pt x="6705600" y="11545"/>
                  <a:pt x="7814982" y="497880"/>
                  <a:pt x="8686800" y="592009"/>
                </a:cubicBezTo>
                <a:cubicBezTo>
                  <a:pt x="9558618" y="686138"/>
                  <a:pt x="9923930" y="663727"/>
                  <a:pt x="10488706" y="565115"/>
                </a:cubicBezTo>
                <a:cubicBezTo>
                  <a:pt x="11053482" y="466503"/>
                  <a:pt x="11752730" y="89986"/>
                  <a:pt x="12075459" y="339"/>
                </a:cubicBezTo>
              </a:path>
            </a:pathLst>
          </a:custGeom>
          <a:noFill/>
          <a:ln w="12700" cap="flat">
            <a:solidFill>
              <a:schemeClr val="accent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阿里巴巴普惠体 L"/>
              <a:cs typeface="阿里巴巴普惠体 L" panose="00020600040101010101" pitchFamily="18" charset="-122"/>
            </a:endParaRPr>
          </a:p>
        </p:txBody>
      </p:sp>
      <p:pic>
        <p:nvPicPr>
          <p:cNvPr id="29" name="图片 28" descr="图片包含 物体, 游戏机, 烛台, 灯光&#10;&#10;描述已自动生成">
            <a:extLst>
              <a:ext uri="{FF2B5EF4-FFF2-40B4-BE49-F238E27FC236}">
                <a16:creationId xmlns:a16="http://schemas.microsoft.com/office/drawing/2014/main" id="{01BD664E-7362-412B-9D67-F3535BAC9DD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4393" y="1325723"/>
            <a:ext cx="528193" cy="1354342"/>
          </a:xfrm>
          <a:prstGeom prst="rect">
            <a:avLst/>
          </a:prstGeom>
        </p:spPr>
      </p:pic>
      <p:pic>
        <p:nvPicPr>
          <p:cNvPr id="32" name="图片 31" descr="图片包含 物体, 游戏机, 烛台, 灯光&#10;&#10;描述已自动生成">
            <a:extLst>
              <a:ext uri="{FF2B5EF4-FFF2-40B4-BE49-F238E27FC236}">
                <a16:creationId xmlns:a16="http://schemas.microsoft.com/office/drawing/2014/main" id="{0A3C520B-7244-44FE-921D-E1FA779107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31251" y="1453772"/>
            <a:ext cx="328028" cy="84109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E9CDD462-0E49-498E-8CF8-27BC82C09ED5}"/>
              </a:ext>
            </a:extLst>
          </p:cNvPr>
          <p:cNvGrpSpPr/>
          <p:nvPr/>
        </p:nvGrpSpPr>
        <p:grpSpPr>
          <a:xfrm>
            <a:off x="1615634" y="1398968"/>
            <a:ext cx="810007" cy="2152712"/>
            <a:chOff x="1620606" y="1426111"/>
            <a:chExt cx="810007" cy="2152712"/>
          </a:xfrm>
        </p:grpSpPr>
        <p:pic>
          <p:nvPicPr>
            <p:cNvPr id="16" name="图片 15" descr="图片包含 物体, 游戏机, 烛台, 灯光&#10;&#10;描述已自动生成">
              <a:extLst>
                <a:ext uri="{FF2B5EF4-FFF2-40B4-BE49-F238E27FC236}">
                  <a16:creationId xmlns:a16="http://schemas.microsoft.com/office/drawing/2014/main" id="{2B3D6AC1-B481-4425-82F9-8FFFB14F1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20606" y="1501880"/>
              <a:ext cx="810007" cy="20769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图片 35" descr="图片包含 游戏机, 花&#10;&#10;描述已自动生成">
              <a:extLst>
                <a:ext uri="{FF2B5EF4-FFF2-40B4-BE49-F238E27FC236}">
                  <a16:creationId xmlns:a16="http://schemas.microsoft.com/office/drawing/2014/main" id="{DBCE674C-8999-451A-B760-B1C3F37B9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21380" y="1426111"/>
              <a:ext cx="229598" cy="197080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D9E3827-FF78-4D54-B1FD-FCAEA70FB9CC}"/>
              </a:ext>
            </a:extLst>
          </p:cNvPr>
          <p:cNvGrpSpPr/>
          <p:nvPr/>
        </p:nvGrpSpPr>
        <p:grpSpPr>
          <a:xfrm>
            <a:off x="4148958" y="1727726"/>
            <a:ext cx="810007" cy="2156629"/>
            <a:chOff x="4247016" y="1734094"/>
            <a:chExt cx="810007" cy="2156629"/>
          </a:xfrm>
        </p:grpSpPr>
        <p:pic>
          <p:nvPicPr>
            <p:cNvPr id="13" name="图片 12" descr="图片包含 物体, 游戏机, 烛台, 灯光&#10;&#10;描述已自动生成">
              <a:extLst>
                <a:ext uri="{FF2B5EF4-FFF2-40B4-BE49-F238E27FC236}">
                  <a16:creationId xmlns:a16="http://schemas.microsoft.com/office/drawing/2014/main" id="{1277164F-0D74-4108-99F4-EB63FEA88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7016" y="1813780"/>
              <a:ext cx="810007" cy="20769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图片 36" descr="图片包含 游戏机, 花&#10;&#10;描述已自动生成">
              <a:extLst>
                <a:ext uri="{FF2B5EF4-FFF2-40B4-BE49-F238E27FC236}">
                  <a16:creationId xmlns:a16="http://schemas.microsoft.com/office/drawing/2014/main" id="{47E7F8A0-6F75-457E-A118-F67656818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59445" y="1734094"/>
              <a:ext cx="229598" cy="197080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E39194A-07C7-46ED-90FD-4802FA4646B4}"/>
              </a:ext>
            </a:extLst>
          </p:cNvPr>
          <p:cNvGrpSpPr/>
          <p:nvPr/>
        </p:nvGrpSpPr>
        <p:grpSpPr>
          <a:xfrm>
            <a:off x="3298529" y="1279464"/>
            <a:ext cx="564337" cy="1505238"/>
            <a:chOff x="3292179" y="1292164"/>
            <a:chExt cx="564337" cy="1505238"/>
          </a:xfrm>
        </p:grpSpPr>
        <p:pic>
          <p:nvPicPr>
            <p:cNvPr id="27" name="图片 26" descr="图片包含 物体, 游戏机, 烛台, 灯光&#10;&#10;描述已自动生成">
              <a:extLst>
                <a:ext uri="{FF2B5EF4-FFF2-40B4-BE49-F238E27FC236}">
                  <a16:creationId xmlns:a16="http://schemas.microsoft.com/office/drawing/2014/main" id="{6F09A74B-1C9E-4C87-B5A1-83AC2E16B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7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2179" y="1350383"/>
              <a:ext cx="564337" cy="1447019"/>
            </a:xfrm>
            <a:prstGeom prst="rect">
              <a:avLst/>
            </a:prstGeom>
          </p:spPr>
        </p:pic>
        <p:pic>
          <p:nvPicPr>
            <p:cNvPr id="38" name="图片 37" descr="图片包含 游戏机, 花&#10;&#10;描述已自动生成">
              <a:extLst>
                <a:ext uri="{FF2B5EF4-FFF2-40B4-BE49-F238E27FC236}">
                  <a16:creationId xmlns:a16="http://schemas.microsoft.com/office/drawing/2014/main" id="{E86CE814-2CB3-4F8E-A40C-D2B74E3A5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00657" y="1292164"/>
              <a:ext cx="160080" cy="137408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D112F6E-F0DC-4E6A-BB75-ADD4B917AC21}"/>
              </a:ext>
            </a:extLst>
          </p:cNvPr>
          <p:cNvGrpSpPr/>
          <p:nvPr/>
        </p:nvGrpSpPr>
        <p:grpSpPr>
          <a:xfrm>
            <a:off x="1113031" y="1318412"/>
            <a:ext cx="332791" cy="910632"/>
            <a:chOff x="1113031" y="1318412"/>
            <a:chExt cx="332791" cy="910632"/>
          </a:xfrm>
        </p:grpSpPr>
        <p:pic>
          <p:nvPicPr>
            <p:cNvPr id="28" name="图片 27" descr="图片包含 物体, 游戏机, 烛台, 灯光&#10;&#10;描述已自动生成">
              <a:extLst>
                <a:ext uri="{FF2B5EF4-FFF2-40B4-BE49-F238E27FC236}">
                  <a16:creationId xmlns:a16="http://schemas.microsoft.com/office/drawing/2014/main" id="{10D519B4-BDD2-47B1-A4EE-4A2BF786AE2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4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3031" y="1375733"/>
              <a:ext cx="332791" cy="853311"/>
            </a:xfrm>
            <a:prstGeom prst="rect">
              <a:avLst/>
            </a:prstGeom>
          </p:spPr>
        </p:pic>
        <p:pic>
          <p:nvPicPr>
            <p:cNvPr id="39" name="图片 38" descr="图片包含 游戏机, 花&#10;&#10;描述已自动生成">
              <a:extLst>
                <a:ext uri="{FF2B5EF4-FFF2-40B4-BE49-F238E27FC236}">
                  <a16:creationId xmlns:a16="http://schemas.microsoft.com/office/drawing/2014/main" id="{C8912184-1953-4A5D-8C0A-C51BD91D35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8671" y="1318412"/>
              <a:ext cx="133557" cy="114641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B55FA63-33FA-43BC-87CC-F77845715A74}"/>
              </a:ext>
            </a:extLst>
          </p:cNvPr>
          <p:cNvGrpSpPr/>
          <p:nvPr/>
        </p:nvGrpSpPr>
        <p:grpSpPr>
          <a:xfrm>
            <a:off x="5408733" y="1210871"/>
            <a:ext cx="257385" cy="701565"/>
            <a:chOff x="5408733" y="1210871"/>
            <a:chExt cx="257385" cy="701565"/>
          </a:xfrm>
        </p:grpSpPr>
        <p:pic>
          <p:nvPicPr>
            <p:cNvPr id="34" name="图片 33" descr="图片包含 物体, 游戏机, 烛台, 灯光&#10;&#10;描述已自动生成">
              <a:extLst>
                <a:ext uri="{FF2B5EF4-FFF2-40B4-BE49-F238E27FC236}">
                  <a16:creationId xmlns:a16="http://schemas.microsoft.com/office/drawing/2014/main" id="{FC219B7A-028C-4F9B-80E0-C3215244C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8733" y="1252475"/>
              <a:ext cx="257385" cy="659961"/>
            </a:xfrm>
            <a:prstGeom prst="rect">
              <a:avLst/>
            </a:prstGeom>
          </p:spPr>
        </p:pic>
        <p:pic>
          <p:nvPicPr>
            <p:cNvPr id="40" name="图片 39" descr="图片包含 游戏机, 花&#10;&#10;描述已自动生成">
              <a:extLst>
                <a:ext uri="{FF2B5EF4-FFF2-40B4-BE49-F238E27FC236}">
                  <a16:creationId xmlns:a16="http://schemas.microsoft.com/office/drawing/2014/main" id="{5F5A364D-7FD2-41E8-8BD7-D83510530F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alphaModFix amt="3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1612" y="1210871"/>
              <a:ext cx="115767" cy="99371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D51F32E-ABBC-48D9-8C4D-ED10E95F610A}"/>
              </a:ext>
            </a:extLst>
          </p:cNvPr>
          <p:cNvGrpSpPr/>
          <p:nvPr/>
        </p:nvGrpSpPr>
        <p:grpSpPr>
          <a:xfrm>
            <a:off x="7091777" y="1484537"/>
            <a:ext cx="810007" cy="2158090"/>
            <a:chOff x="7061319" y="1484537"/>
            <a:chExt cx="810007" cy="2158090"/>
          </a:xfrm>
        </p:grpSpPr>
        <p:pic>
          <p:nvPicPr>
            <p:cNvPr id="14" name="图片 13" descr="图片包含 物体, 游戏机, 烛台, 灯光&#10;&#10;描述已自动生成">
              <a:extLst>
                <a:ext uri="{FF2B5EF4-FFF2-40B4-BE49-F238E27FC236}">
                  <a16:creationId xmlns:a16="http://schemas.microsoft.com/office/drawing/2014/main" id="{9558184C-2FA7-43AE-A92E-F24B3765D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61319" y="1565684"/>
              <a:ext cx="810007" cy="20769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图片 40" descr="图片包含 游戏机, 花&#10;&#10;描述已自动生成">
              <a:extLst>
                <a:ext uri="{FF2B5EF4-FFF2-40B4-BE49-F238E27FC236}">
                  <a16:creationId xmlns:a16="http://schemas.microsoft.com/office/drawing/2014/main" id="{6A31929F-F45B-4119-8860-70D9BB87A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5772" y="1484537"/>
              <a:ext cx="229598" cy="197080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CD1F23F-4563-470D-A4E9-8DFB120ACF16}"/>
              </a:ext>
            </a:extLst>
          </p:cNvPr>
          <p:cNvGrpSpPr/>
          <p:nvPr/>
        </p:nvGrpSpPr>
        <p:grpSpPr>
          <a:xfrm>
            <a:off x="9572766" y="1826266"/>
            <a:ext cx="810007" cy="2168219"/>
            <a:chOff x="9572766" y="1826266"/>
            <a:chExt cx="810007" cy="2168219"/>
          </a:xfrm>
        </p:grpSpPr>
        <p:pic>
          <p:nvPicPr>
            <p:cNvPr id="15" name="图片 14" descr="图片包含 物体, 游戏机, 烛台, 灯光&#10;&#10;描述已自动生成">
              <a:extLst>
                <a:ext uri="{FF2B5EF4-FFF2-40B4-BE49-F238E27FC236}">
                  <a16:creationId xmlns:a16="http://schemas.microsoft.com/office/drawing/2014/main" id="{602027F6-9F82-4317-899B-FCD30A7A97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72766" y="1917542"/>
              <a:ext cx="810007" cy="20769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图片 41" descr="图片包含 游戏机, 花&#10;&#10;描述已自动生成">
              <a:extLst>
                <a:ext uri="{FF2B5EF4-FFF2-40B4-BE49-F238E27FC236}">
                  <a16:creationId xmlns:a16="http://schemas.microsoft.com/office/drawing/2014/main" id="{37CE409C-9206-4E44-B478-9DEAEE474B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82834" y="1826266"/>
              <a:ext cx="229598" cy="197080"/>
            </a:xfrm>
            <a:prstGeom prst="rect">
              <a:avLst/>
            </a:prstGeom>
          </p:spPr>
        </p:pic>
      </p:grpSp>
      <p:pic>
        <p:nvPicPr>
          <p:cNvPr id="43" name="图片 42" descr="图片包含 游戏机, 花&#10;&#10;描述已自动生成">
            <a:extLst>
              <a:ext uri="{FF2B5EF4-FFF2-40B4-BE49-F238E27FC236}">
                <a16:creationId xmlns:a16="http://schemas.microsoft.com/office/drawing/2014/main" id="{D4CBA6ED-2808-459A-BC47-7AE5F488924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3654" y="1256693"/>
            <a:ext cx="229598" cy="197080"/>
          </a:xfrm>
          <a:prstGeom prst="rect">
            <a:avLst/>
          </a:prstGeom>
        </p:spPr>
      </p:pic>
      <p:pic>
        <p:nvPicPr>
          <p:cNvPr id="44" name="图片 43" descr="图片包含 游戏机, 花&#10;&#10;描述已自动生成">
            <a:extLst>
              <a:ext uri="{FF2B5EF4-FFF2-40B4-BE49-F238E27FC236}">
                <a16:creationId xmlns:a16="http://schemas.microsoft.com/office/drawing/2014/main" id="{8BD44F5E-2007-4788-B788-EE4B461A236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7382" y="1404087"/>
            <a:ext cx="115767" cy="9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6093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7AD16C83-9615-41AD-95CC-348FC4A61380}"/>
              </a:ext>
            </a:extLst>
          </p:cNvPr>
          <p:cNvSpPr txBox="1"/>
          <p:nvPr/>
        </p:nvSpPr>
        <p:spPr>
          <a:xfrm>
            <a:off x="3582385" y="1877050"/>
            <a:ext cx="4566253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800" b="1" dirty="0">
                <a:solidFill>
                  <a:srgbClr val="3F65A9"/>
                </a:solidFill>
                <a:latin typeface="+mj-ea"/>
                <a:ea typeface="+mj-ea"/>
              </a:rPr>
              <a:t>谢谢观看</a:t>
            </a:r>
          </a:p>
        </p:txBody>
      </p:sp>
      <p:sp>
        <p:nvSpPr>
          <p:cNvPr id="4" name="Freeform 668">
            <a:extLst>
              <a:ext uri="{FF2B5EF4-FFF2-40B4-BE49-F238E27FC236}">
                <a16:creationId xmlns:a16="http://schemas.microsoft.com/office/drawing/2014/main" id="{A329C342-B7C8-4E6B-8341-71A489841B00}"/>
              </a:ext>
            </a:extLst>
          </p:cNvPr>
          <p:cNvSpPr/>
          <p:nvPr/>
        </p:nvSpPr>
        <p:spPr bwMode="auto">
          <a:xfrm rot="10800000">
            <a:off x="3950723" y="3385911"/>
            <a:ext cx="3829577" cy="400111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solidFill>
            <a:srgbClr val="3F65A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83A885-6EFE-4110-9551-57D70D96E675}"/>
              </a:ext>
            </a:extLst>
          </p:cNvPr>
          <p:cNvSpPr txBox="1"/>
          <p:nvPr/>
        </p:nvSpPr>
        <p:spPr>
          <a:xfrm>
            <a:off x="5169704" y="3385917"/>
            <a:ext cx="1852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12024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3672138-580B-47DA-BAD3-CFEFEF87E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/>
              <a:t>版式规范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4ECEBB-5B1D-427F-987C-8435ECDB9DC6}"/>
              </a:ext>
            </a:extLst>
          </p:cNvPr>
          <p:cNvSpPr txBox="1"/>
          <p:nvPr/>
        </p:nvSpPr>
        <p:spPr>
          <a:xfrm>
            <a:off x="1718469" y="1397556"/>
            <a:ext cx="12152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颜色规范：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5F5131D-6CA7-438D-AB3B-D7181D15BAA6}"/>
              </a:ext>
            </a:extLst>
          </p:cNvPr>
          <p:cNvSpPr/>
          <p:nvPr/>
        </p:nvSpPr>
        <p:spPr>
          <a:xfrm>
            <a:off x="3118377" y="1397556"/>
            <a:ext cx="1021295" cy="440270"/>
          </a:xfrm>
          <a:prstGeom prst="rect">
            <a:avLst/>
          </a:prstGeom>
          <a:ln>
            <a:noFill/>
          </a:ln>
          <a:effectLst>
            <a:outerShdw blurRad="190500" algn="ctr" rotWithShape="0">
              <a:schemeClr val="accent1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63,101,169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4A0986D-8470-46FA-A6AF-33C1C854204F}"/>
              </a:ext>
            </a:extLst>
          </p:cNvPr>
          <p:cNvSpPr/>
          <p:nvPr/>
        </p:nvSpPr>
        <p:spPr>
          <a:xfrm>
            <a:off x="4478601" y="1397556"/>
            <a:ext cx="1021295" cy="44027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algn="ctr" rotWithShape="0">
              <a:schemeClr val="accent2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68,114,196</a:t>
            </a:r>
            <a:endParaRPr lang="zh-CN" altLang="en-US" sz="12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E03B1F8-0333-4349-81A2-824FB57E7D39}"/>
              </a:ext>
            </a:extLst>
          </p:cNvPr>
          <p:cNvSpPr/>
          <p:nvPr/>
        </p:nvSpPr>
        <p:spPr>
          <a:xfrm>
            <a:off x="5787493" y="1397556"/>
            <a:ext cx="1021295" cy="44027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algn="ctr" rotWithShape="0">
              <a:schemeClr val="accent2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/>
              <a:t>0,0,0</a:t>
            </a:r>
            <a:endParaRPr lang="zh-CN" altLang="en-US" sz="12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D12EB1-B6EC-4A02-8131-B6142EDDC540}"/>
              </a:ext>
            </a:extLst>
          </p:cNvPr>
          <p:cNvSpPr txBox="1"/>
          <p:nvPr/>
        </p:nvSpPr>
        <p:spPr>
          <a:xfrm>
            <a:off x="1735353" y="2079505"/>
            <a:ext cx="4968500" cy="79393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accent1"/>
                </a:solidFill>
                <a:latin typeface="+mn-ea"/>
              </a:rPr>
              <a:t>单击上方选项卡“设计”</a:t>
            </a:r>
            <a:r>
              <a:rPr lang="en-US" altLang="zh-CN" sz="1600" spc="100" dirty="0">
                <a:solidFill>
                  <a:schemeClr val="accent1"/>
                </a:solidFill>
                <a:latin typeface="+mn-ea"/>
              </a:rPr>
              <a:t>—</a:t>
            </a:r>
            <a:r>
              <a:rPr lang="zh-CN" altLang="en-US" sz="1600" spc="100" dirty="0">
                <a:solidFill>
                  <a:schemeClr val="accent1"/>
                </a:solidFill>
                <a:latin typeface="+mn-ea"/>
              </a:rPr>
              <a:t>“变体”</a:t>
            </a:r>
            <a:r>
              <a:rPr lang="en-US" altLang="zh-CN" sz="1600" spc="100" dirty="0">
                <a:solidFill>
                  <a:schemeClr val="accent1"/>
                </a:solidFill>
                <a:latin typeface="+mn-ea"/>
              </a:rPr>
              <a:t> —</a:t>
            </a:r>
            <a:r>
              <a:rPr lang="zh-CN" altLang="en-US" sz="1600" spc="100" dirty="0">
                <a:solidFill>
                  <a:schemeClr val="accent1"/>
                </a:solidFill>
                <a:latin typeface="+mn-ea"/>
              </a:rPr>
              <a:t>“颜色”</a:t>
            </a:r>
            <a:r>
              <a:rPr lang="en-US" altLang="zh-CN" sz="1600" spc="100" dirty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1600" spc="100" dirty="0">
                <a:solidFill>
                  <a:schemeClr val="accent1"/>
                </a:solidFill>
                <a:latin typeface="+mn-ea"/>
              </a:rPr>
              <a:t>，选择自己喜欢的主题颜色，</a:t>
            </a:r>
            <a:r>
              <a:rPr lang="zh-CN" altLang="en-US" sz="1600" b="1" u="sng" spc="100" dirty="0">
                <a:solidFill>
                  <a:schemeClr val="accent1"/>
                </a:solidFill>
                <a:latin typeface="+mn-ea"/>
              </a:rPr>
              <a:t>实现一键换色</a:t>
            </a:r>
            <a:r>
              <a:rPr lang="zh-CN" altLang="en-US" sz="1600" spc="100" dirty="0">
                <a:solidFill>
                  <a:schemeClr val="accent1"/>
                </a:solidFill>
                <a:latin typeface="+mn-ea"/>
              </a:rPr>
              <a:t>。</a:t>
            </a:r>
            <a:endParaRPr lang="en-US" altLang="zh-CN" sz="1600" spc="1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0A2922-D9A7-4B83-AAF7-1F8A2B37CC8A}"/>
              </a:ext>
            </a:extLst>
          </p:cNvPr>
          <p:cNvGrpSpPr/>
          <p:nvPr/>
        </p:nvGrpSpPr>
        <p:grpSpPr>
          <a:xfrm>
            <a:off x="1735353" y="3138320"/>
            <a:ext cx="8721294" cy="2567001"/>
            <a:chOff x="1426311" y="3138320"/>
            <a:chExt cx="8721294" cy="2567001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BD5F964-1AE3-43E6-9BD5-2AC8D63C36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321" b="7355"/>
            <a:stretch/>
          </p:blipFill>
          <p:spPr>
            <a:xfrm>
              <a:off x="1426311" y="3150923"/>
              <a:ext cx="5030052" cy="2554398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2E5A5A83-C9D8-4AB3-AE36-C11B0E582E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59" r="3377"/>
            <a:stretch/>
          </p:blipFill>
          <p:spPr>
            <a:xfrm>
              <a:off x="7967663" y="3138320"/>
              <a:ext cx="2179942" cy="2567001"/>
            </a:xfrm>
            <a:prstGeom prst="rect">
              <a:avLst/>
            </a:prstGeom>
          </p:spPr>
        </p:pic>
        <p:sp>
          <p:nvSpPr>
            <p:cNvPr id="11" name="箭头: 右 10">
              <a:extLst>
                <a:ext uri="{FF2B5EF4-FFF2-40B4-BE49-F238E27FC236}">
                  <a16:creationId xmlns:a16="http://schemas.microsoft.com/office/drawing/2014/main" id="{06A1CC14-DE6B-4AFD-BA85-77B7D8A3E985}"/>
                </a:ext>
              </a:extLst>
            </p:cNvPr>
            <p:cNvSpPr/>
            <p:nvPr/>
          </p:nvSpPr>
          <p:spPr>
            <a:xfrm>
              <a:off x="6791325" y="4329113"/>
              <a:ext cx="704850" cy="395287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309732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1F8CA81-02F0-487C-BB51-148FD82437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02320" y="320520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版式规范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8EA99E-5F48-4C46-B939-AE1C680DF777}"/>
              </a:ext>
            </a:extLst>
          </p:cNvPr>
          <p:cNvSpPr txBox="1"/>
          <p:nvPr/>
        </p:nvSpPr>
        <p:spPr>
          <a:xfrm>
            <a:off x="1718469" y="1397556"/>
            <a:ext cx="12152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字体规范：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03F6351-0B2F-4ECE-B253-6C8EF24CBE59}"/>
              </a:ext>
            </a:extLst>
          </p:cNvPr>
          <p:cNvGrpSpPr/>
          <p:nvPr/>
        </p:nvGrpSpPr>
        <p:grpSpPr>
          <a:xfrm>
            <a:off x="2456121" y="1943434"/>
            <a:ext cx="1945756" cy="369332"/>
            <a:chOff x="2456121" y="1943434"/>
            <a:chExt cx="1945756" cy="36933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A155575-948D-4640-9AE5-9ADF54FD014F}"/>
                </a:ext>
              </a:extLst>
            </p:cNvPr>
            <p:cNvSpPr txBox="1"/>
            <p:nvPr/>
          </p:nvSpPr>
          <p:spPr>
            <a:xfrm>
              <a:off x="2456121" y="2009553"/>
              <a:ext cx="109515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/>
                <a:t>西文标题：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541E161-A0A7-41BA-A63F-6AB6B2B4A02F}"/>
                </a:ext>
              </a:extLst>
            </p:cNvPr>
            <p:cNvSpPr txBox="1"/>
            <p:nvPr/>
          </p:nvSpPr>
          <p:spPr>
            <a:xfrm>
              <a:off x="3670889" y="1943434"/>
              <a:ext cx="7309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4C699C"/>
                  </a:solidFill>
                </a:rPr>
                <a:t>Arial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A56EA5D-774D-4852-9031-F310696B7D0E}"/>
              </a:ext>
            </a:extLst>
          </p:cNvPr>
          <p:cNvGrpSpPr/>
          <p:nvPr/>
        </p:nvGrpSpPr>
        <p:grpSpPr>
          <a:xfrm>
            <a:off x="2456120" y="2436416"/>
            <a:ext cx="1945757" cy="369332"/>
            <a:chOff x="2456120" y="2436416"/>
            <a:chExt cx="1945757" cy="36933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C36DAA3-CF25-4B9C-A347-A34D28434ADB}"/>
                </a:ext>
              </a:extLst>
            </p:cNvPr>
            <p:cNvSpPr txBox="1"/>
            <p:nvPr/>
          </p:nvSpPr>
          <p:spPr>
            <a:xfrm>
              <a:off x="2456120" y="2498439"/>
              <a:ext cx="109515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/>
                <a:t>西文正文：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01148B2-830B-4AD9-940B-AFC3AF523492}"/>
                </a:ext>
              </a:extLst>
            </p:cNvPr>
            <p:cNvSpPr txBox="1"/>
            <p:nvPr/>
          </p:nvSpPr>
          <p:spPr>
            <a:xfrm>
              <a:off x="3670889" y="2436416"/>
              <a:ext cx="7309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4C699C"/>
                  </a:solidFill>
                </a:rPr>
                <a:t>Arial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E7FEF52-6DC6-4AB6-8242-5BD175BF64E1}"/>
              </a:ext>
            </a:extLst>
          </p:cNvPr>
          <p:cNvGrpSpPr/>
          <p:nvPr/>
        </p:nvGrpSpPr>
        <p:grpSpPr>
          <a:xfrm>
            <a:off x="5656519" y="1943434"/>
            <a:ext cx="3639879" cy="369332"/>
            <a:chOff x="2456119" y="2929398"/>
            <a:chExt cx="3639879" cy="36933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310C3F4-E155-46D2-8B65-AC99EA423013}"/>
                </a:ext>
              </a:extLst>
            </p:cNvPr>
            <p:cNvSpPr txBox="1"/>
            <p:nvPr/>
          </p:nvSpPr>
          <p:spPr>
            <a:xfrm>
              <a:off x="2456119" y="2987325"/>
              <a:ext cx="109515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/>
                <a:t>中文标题：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F273AF9-8FF0-4E67-84DC-50360B758B12}"/>
                </a:ext>
              </a:extLst>
            </p:cNvPr>
            <p:cNvSpPr txBox="1"/>
            <p:nvPr/>
          </p:nvSpPr>
          <p:spPr>
            <a:xfrm>
              <a:off x="3670889" y="2929398"/>
              <a:ext cx="242510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4C699C"/>
                  </a:solidFill>
                  <a:latin typeface="+mj-ea"/>
                  <a:ea typeface="+mj-ea"/>
                </a:rPr>
                <a:t>思源宋体 </a:t>
              </a:r>
              <a:r>
                <a:rPr lang="en-US" altLang="zh-CN" dirty="0">
                  <a:solidFill>
                    <a:srgbClr val="4C699C"/>
                  </a:solidFill>
                  <a:latin typeface="+mj-ea"/>
                  <a:ea typeface="+mj-ea"/>
                </a:rPr>
                <a:t>CN  Heavy</a:t>
              </a:r>
              <a:endParaRPr lang="zh-CN" altLang="en-US" dirty="0">
                <a:solidFill>
                  <a:srgbClr val="4C699C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4857121-530D-41E4-A0FD-E118BA8FECE9}"/>
              </a:ext>
            </a:extLst>
          </p:cNvPr>
          <p:cNvGrpSpPr/>
          <p:nvPr/>
        </p:nvGrpSpPr>
        <p:grpSpPr>
          <a:xfrm>
            <a:off x="5656519" y="2436416"/>
            <a:ext cx="3880887" cy="369332"/>
            <a:chOff x="2456118" y="3422380"/>
            <a:chExt cx="3880887" cy="36933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6D24F00-82B2-4E5E-97F5-F3EB94BFD711}"/>
                </a:ext>
              </a:extLst>
            </p:cNvPr>
            <p:cNvSpPr txBox="1"/>
            <p:nvPr/>
          </p:nvSpPr>
          <p:spPr>
            <a:xfrm>
              <a:off x="2456118" y="3476211"/>
              <a:ext cx="109515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/>
                <a:t>中文正文：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1210E7B-6353-4A5B-962D-F0EE6E4A6297}"/>
                </a:ext>
              </a:extLst>
            </p:cNvPr>
            <p:cNvSpPr txBox="1"/>
            <p:nvPr/>
          </p:nvSpPr>
          <p:spPr>
            <a:xfrm>
              <a:off x="3670889" y="3422380"/>
              <a:ext cx="266611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4C699C"/>
                  </a:solidFill>
                  <a:latin typeface="+mn-ea"/>
                </a:rPr>
                <a:t>思源黑体 </a:t>
              </a:r>
              <a:r>
                <a:rPr lang="en-US" altLang="zh-CN" dirty="0">
                  <a:solidFill>
                    <a:srgbClr val="4C699C"/>
                  </a:solidFill>
                  <a:latin typeface="+mn-ea"/>
                </a:rPr>
                <a:t>CN Medium</a:t>
              </a:r>
              <a:endParaRPr lang="zh-CN" altLang="en-US" dirty="0">
                <a:solidFill>
                  <a:srgbClr val="4C699C"/>
                </a:solidFill>
                <a:latin typeface="+mn-ea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D694A0BB-810D-4296-B501-856E0F6FAACD}"/>
              </a:ext>
            </a:extLst>
          </p:cNvPr>
          <p:cNvSpPr txBox="1"/>
          <p:nvPr/>
        </p:nvSpPr>
        <p:spPr>
          <a:xfrm>
            <a:off x="1811338" y="2893732"/>
            <a:ext cx="8641881" cy="4230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00" dirty="0">
                <a:solidFill>
                  <a:schemeClr val="accent1"/>
                </a:solidFill>
                <a:latin typeface="+mn-ea"/>
              </a:rPr>
              <a:t>单击上方选项卡“设计”</a:t>
            </a:r>
            <a:r>
              <a:rPr lang="en-US" altLang="zh-CN" sz="1600" spc="100" dirty="0">
                <a:solidFill>
                  <a:schemeClr val="accent1"/>
                </a:solidFill>
                <a:latin typeface="+mn-ea"/>
              </a:rPr>
              <a:t>—</a:t>
            </a:r>
            <a:r>
              <a:rPr lang="zh-CN" altLang="en-US" sz="1600" spc="100" dirty="0">
                <a:solidFill>
                  <a:schemeClr val="accent1"/>
                </a:solidFill>
                <a:latin typeface="+mn-ea"/>
              </a:rPr>
              <a:t>“变体”</a:t>
            </a:r>
            <a:r>
              <a:rPr lang="en-US" altLang="zh-CN" sz="1600" spc="100" dirty="0">
                <a:solidFill>
                  <a:schemeClr val="accent1"/>
                </a:solidFill>
                <a:latin typeface="+mn-ea"/>
              </a:rPr>
              <a:t> —</a:t>
            </a:r>
            <a:r>
              <a:rPr lang="zh-CN" altLang="en-US" sz="1600" spc="100" dirty="0">
                <a:solidFill>
                  <a:schemeClr val="accent1"/>
                </a:solidFill>
                <a:latin typeface="+mn-ea"/>
              </a:rPr>
              <a:t>“字体”</a:t>
            </a:r>
            <a:r>
              <a:rPr lang="en-US" altLang="zh-CN" sz="1600" spc="100" dirty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1600" spc="100" dirty="0">
                <a:solidFill>
                  <a:schemeClr val="accent1"/>
                </a:solidFill>
                <a:latin typeface="+mn-ea"/>
              </a:rPr>
              <a:t>，选择自己喜欢的字体，</a:t>
            </a:r>
            <a:r>
              <a:rPr lang="zh-CN" altLang="en-US" sz="1600" b="1" u="sng" spc="100" dirty="0">
                <a:solidFill>
                  <a:schemeClr val="accent1"/>
                </a:solidFill>
                <a:latin typeface="+mn-ea"/>
              </a:rPr>
              <a:t>实现一键换字体</a:t>
            </a:r>
            <a:r>
              <a:rPr lang="zh-CN" altLang="en-US" sz="1600" spc="100" dirty="0">
                <a:solidFill>
                  <a:schemeClr val="accent1"/>
                </a:solidFill>
                <a:latin typeface="+mn-ea"/>
              </a:rPr>
              <a:t>。</a:t>
            </a:r>
            <a:endParaRPr lang="en-US" altLang="zh-CN" sz="1600" spc="1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1ABAC67-150F-4AD8-A717-95AEE9B2ABC5}"/>
              </a:ext>
            </a:extLst>
          </p:cNvPr>
          <p:cNvGrpSpPr/>
          <p:nvPr/>
        </p:nvGrpSpPr>
        <p:grpSpPr>
          <a:xfrm>
            <a:off x="1203167" y="3650489"/>
            <a:ext cx="9785667" cy="2819692"/>
            <a:chOff x="1395927" y="3650489"/>
            <a:chExt cx="9785667" cy="2819692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CA82C637-CC6A-4070-9AB7-EE993AE170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95927" y="3650489"/>
              <a:ext cx="5012786" cy="2819692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06FB66AA-2BC2-43C1-8986-FC7460765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51714" y="3650489"/>
              <a:ext cx="3629880" cy="2664132"/>
            </a:xfrm>
            <a:prstGeom prst="rect">
              <a:avLst/>
            </a:prstGeom>
          </p:spPr>
        </p:pic>
        <p:sp>
          <p:nvSpPr>
            <p:cNvPr id="27" name="箭头: 右 26">
              <a:extLst>
                <a:ext uri="{FF2B5EF4-FFF2-40B4-BE49-F238E27FC236}">
                  <a16:creationId xmlns:a16="http://schemas.microsoft.com/office/drawing/2014/main" id="{8D987CFC-CFB9-48C1-9AD5-8281A32452B0}"/>
                </a:ext>
              </a:extLst>
            </p:cNvPr>
            <p:cNvSpPr/>
            <p:nvPr/>
          </p:nvSpPr>
          <p:spPr>
            <a:xfrm>
              <a:off x="6627788" y="4887119"/>
              <a:ext cx="704850" cy="395287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97670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E4AC7295-6D4B-42EF-9B3C-6AA83F21BD67}"/>
              </a:ext>
            </a:extLst>
          </p:cNvPr>
          <p:cNvGrpSpPr/>
          <p:nvPr/>
        </p:nvGrpSpPr>
        <p:grpSpPr>
          <a:xfrm>
            <a:off x="1828432" y="1481679"/>
            <a:ext cx="4846688" cy="1737016"/>
            <a:chOff x="1433600" y="1291377"/>
            <a:chExt cx="4846688" cy="173701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777E896-0B8C-4133-A78F-871E73E0B737}"/>
                </a:ext>
              </a:extLst>
            </p:cNvPr>
            <p:cNvSpPr/>
            <p:nvPr/>
          </p:nvSpPr>
          <p:spPr>
            <a:xfrm>
              <a:off x="1433600" y="1777773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723844B-486C-44EB-8CC0-6B9A6F74DECD}"/>
                </a:ext>
              </a:extLst>
            </p:cNvPr>
            <p:cNvSpPr txBox="1"/>
            <p:nvPr/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关于作者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7094A76-95FC-4BB8-862B-C9EDA3FADB2B}"/>
                </a:ext>
              </a:extLst>
            </p:cNvPr>
            <p:cNvSpPr txBox="1"/>
            <p:nvPr/>
          </p:nvSpPr>
          <p:spPr>
            <a:xfrm>
              <a:off x="1433600" y="2001637"/>
              <a:ext cx="4846688" cy="102675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作者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【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朱山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】</a:t>
              </a:r>
            </a:p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联系方式：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15305310986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；微信：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zhushan629</a:t>
              </a:r>
            </a:p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培训、定制或有其他商务合作可联系本模板作者。</a:t>
              </a:r>
              <a:endPara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D8BBEDF-248D-4393-923E-C424ABD324E7}"/>
              </a:ext>
            </a:extLst>
          </p:cNvPr>
          <p:cNvGrpSpPr/>
          <p:nvPr/>
        </p:nvGrpSpPr>
        <p:grpSpPr>
          <a:xfrm>
            <a:off x="1828432" y="3910892"/>
            <a:ext cx="9060923" cy="1716377"/>
            <a:chOff x="1433600" y="1291377"/>
            <a:chExt cx="9060923" cy="171637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D8FE1B5-B95F-4DBB-97C8-223FA32E4FC4}"/>
                </a:ext>
              </a:extLst>
            </p:cNvPr>
            <p:cNvSpPr/>
            <p:nvPr/>
          </p:nvSpPr>
          <p:spPr>
            <a:xfrm>
              <a:off x="1433600" y="1762007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EE5949D-F324-4FF1-A65F-8C4EBDFBA820}"/>
                </a:ext>
              </a:extLst>
            </p:cNvPr>
            <p:cNvSpPr txBox="1"/>
            <p:nvPr/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关于版权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8FEB973-AC52-4B60-A36B-5FFAE7A1F9E4}"/>
                </a:ext>
              </a:extLst>
            </p:cNvPr>
            <p:cNvSpPr txBox="1"/>
            <p:nvPr/>
          </p:nvSpPr>
          <p:spPr>
            <a:xfrm>
              <a:off x="1433600" y="1985871"/>
              <a:ext cx="9060923" cy="102188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该模板版权归作者所有；</a:t>
              </a:r>
              <a:r>
                <a:rPr lang="zh-CN" altLang="en-US" sz="1400" b="1" u="sng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严禁任何商业形式用途。</a:t>
              </a:r>
              <a:endParaRPr lang="en-US" altLang="zh-CN" sz="1400" b="1" u="sng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rgbClr val="5F5F5F"/>
                  </a:solidFill>
                </a:rPr>
                <a:t>模板使用的所有字体均可免费商用</a:t>
              </a:r>
              <a:endParaRPr lang="en-US" altLang="zh-CN" sz="1400" spc="100" dirty="0">
                <a:solidFill>
                  <a:srgbClr val="5F5F5F"/>
                </a:solidFill>
              </a:endParaRPr>
            </a:p>
            <a:p>
              <a:pPr algn="just">
                <a:lnSpc>
                  <a:spcPct val="150000"/>
                </a:lnSpc>
              </a:pPr>
              <a:endPara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7" name="Oval 14">
            <a:extLst>
              <a:ext uri="{FF2B5EF4-FFF2-40B4-BE49-F238E27FC236}">
                <a16:creationId xmlns:a16="http://schemas.microsoft.com/office/drawing/2014/main" id="{33422B42-83A0-4615-AE8E-9E4EEC530261}"/>
              </a:ext>
            </a:extLst>
          </p:cNvPr>
          <p:cNvSpPr/>
          <p:nvPr/>
        </p:nvSpPr>
        <p:spPr>
          <a:xfrm>
            <a:off x="1207632" y="1501332"/>
            <a:ext cx="400110" cy="360804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Oval 15">
            <a:extLst>
              <a:ext uri="{FF2B5EF4-FFF2-40B4-BE49-F238E27FC236}">
                <a16:creationId xmlns:a16="http://schemas.microsoft.com/office/drawing/2014/main" id="{C76DF26F-F04E-4822-9897-3EEF573DA71A}"/>
              </a:ext>
            </a:extLst>
          </p:cNvPr>
          <p:cNvSpPr/>
          <p:nvPr/>
        </p:nvSpPr>
        <p:spPr>
          <a:xfrm>
            <a:off x="1207632" y="3911216"/>
            <a:ext cx="400110" cy="399461"/>
          </a:xfrm>
          <a:custGeom>
            <a:avLst/>
            <a:gdLst>
              <a:gd name="connsiteX0" fmla="*/ 317145 w 609262"/>
              <a:gd name="connsiteY0" fmla="*/ 129346 h 608274"/>
              <a:gd name="connsiteX1" fmla="*/ 370149 w 609262"/>
              <a:gd name="connsiteY1" fmla="*/ 134536 h 608274"/>
              <a:gd name="connsiteX2" fmla="*/ 389456 w 609262"/>
              <a:gd name="connsiteY2" fmla="*/ 148068 h 608274"/>
              <a:gd name="connsiteX3" fmla="*/ 392984 w 609262"/>
              <a:gd name="connsiteY3" fmla="*/ 171331 h 608274"/>
              <a:gd name="connsiteX4" fmla="*/ 392520 w 609262"/>
              <a:gd name="connsiteY4" fmla="*/ 173277 h 608274"/>
              <a:gd name="connsiteX5" fmla="*/ 356318 w 609262"/>
              <a:gd name="connsiteY5" fmla="*/ 195706 h 608274"/>
              <a:gd name="connsiteX6" fmla="*/ 320673 w 609262"/>
              <a:gd name="connsiteY6" fmla="*/ 192092 h 608274"/>
              <a:gd name="connsiteX7" fmla="*/ 213459 w 609262"/>
              <a:gd name="connsiteY7" fmla="*/ 303032 h 608274"/>
              <a:gd name="connsiteX8" fmla="*/ 321137 w 609262"/>
              <a:gd name="connsiteY8" fmla="*/ 412582 h 608274"/>
              <a:gd name="connsiteX9" fmla="*/ 355946 w 609262"/>
              <a:gd name="connsiteY9" fmla="*/ 409338 h 608274"/>
              <a:gd name="connsiteX10" fmla="*/ 390570 w 609262"/>
              <a:gd name="connsiteY10" fmla="*/ 432972 h 608274"/>
              <a:gd name="connsiteX11" fmla="*/ 365415 w 609262"/>
              <a:gd name="connsiteY11" fmla="*/ 470230 h 608274"/>
              <a:gd name="connsiteX12" fmla="*/ 309719 w 609262"/>
              <a:gd name="connsiteY12" fmla="*/ 475328 h 608274"/>
              <a:gd name="connsiteX13" fmla="*/ 133722 w 609262"/>
              <a:gd name="connsiteY13" fmla="*/ 307481 h 608274"/>
              <a:gd name="connsiteX14" fmla="*/ 317145 w 609262"/>
              <a:gd name="connsiteY14" fmla="*/ 129346 h 608274"/>
              <a:gd name="connsiteX15" fmla="*/ 304631 w 609262"/>
              <a:gd name="connsiteY15" fmla="*/ 60623 h 608274"/>
              <a:gd name="connsiteX16" fmla="*/ 60722 w 609262"/>
              <a:gd name="connsiteY16" fmla="*/ 304137 h 608274"/>
              <a:gd name="connsiteX17" fmla="*/ 304631 w 609262"/>
              <a:gd name="connsiteY17" fmla="*/ 547651 h 608274"/>
              <a:gd name="connsiteX18" fmla="*/ 548540 w 609262"/>
              <a:gd name="connsiteY18" fmla="*/ 304137 h 608274"/>
              <a:gd name="connsiteX19" fmla="*/ 304631 w 609262"/>
              <a:gd name="connsiteY19" fmla="*/ 60623 h 608274"/>
              <a:gd name="connsiteX20" fmla="*/ 304631 w 609262"/>
              <a:gd name="connsiteY20" fmla="*/ 0 h 608274"/>
              <a:gd name="connsiteX21" fmla="*/ 609262 w 609262"/>
              <a:gd name="connsiteY21" fmla="*/ 304137 h 608274"/>
              <a:gd name="connsiteX22" fmla="*/ 304631 w 609262"/>
              <a:gd name="connsiteY22" fmla="*/ 608274 h 608274"/>
              <a:gd name="connsiteX23" fmla="*/ 0 w 609262"/>
              <a:gd name="connsiteY23" fmla="*/ 304137 h 608274"/>
              <a:gd name="connsiteX24" fmla="*/ 304631 w 609262"/>
              <a:gd name="connsiteY24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262" h="608274">
                <a:moveTo>
                  <a:pt x="317145" y="129346"/>
                </a:moveTo>
                <a:cubicBezTo>
                  <a:pt x="337753" y="129346"/>
                  <a:pt x="355761" y="131478"/>
                  <a:pt x="370149" y="134536"/>
                </a:cubicBezTo>
                <a:cubicBezTo>
                  <a:pt x="378132" y="136297"/>
                  <a:pt x="385094" y="141117"/>
                  <a:pt x="389456" y="148068"/>
                </a:cubicBezTo>
                <a:cubicBezTo>
                  <a:pt x="393726" y="155019"/>
                  <a:pt x="395026" y="163360"/>
                  <a:pt x="392984" y="171331"/>
                </a:cubicBezTo>
                <a:lnTo>
                  <a:pt x="392520" y="173277"/>
                </a:lnTo>
                <a:cubicBezTo>
                  <a:pt x="388343" y="189311"/>
                  <a:pt x="372469" y="199136"/>
                  <a:pt x="356318" y="195706"/>
                </a:cubicBezTo>
                <a:cubicBezTo>
                  <a:pt x="345736" y="193482"/>
                  <a:pt x="333854" y="192092"/>
                  <a:pt x="320673" y="192092"/>
                </a:cubicBezTo>
                <a:cubicBezTo>
                  <a:pt x="260336" y="192092"/>
                  <a:pt x="213459" y="228423"/>
                  <a:pt x="213459" y="303032"/>
                </a:cubicBezTo>
                <a:cubicBezTo>
                  <a:pt x="213459" y="370227"/>
                  <a:pt x="253374" y="412582"/>
                  <a:pt x="321137" y="412582"/>
                </a:cubicBezTo>
                <a:cubicBezTo>
                  <a:pt x="332647" y="412582"/>
                  <a:pt x="344807" y="411285"/>
                  <a:pt x="355946" y="409338"/>
                </a:cubicBezTo>
                <a:cubicBezTo>
                  <a:pt x="372005" y="406465"/>
                  <a:pt x="387414" y="416938"/>
                  <a:pt x="390570" y="432972"/>
                </a:cubicBezTo>
                <a:cubicBezTo>
                  <a:pt x="393912" y="450211"/>
                  <a:pt x="382680" y="466801"/>
                  <a:pt x="365415" y="470230"/>
                </a:cubicBezTo>
                <a:cubicBezTo>
                  <a:pt x="350284" y="473196"/>
                  <a:pt x="331348" y="475328"/>
                  <a:pt x="309719" y="475328"/>
                </a:cubicBezTo>
                <a:cubicBezTo>
                  <a:pt x="193502" y="475328"/>
                  <a:pt x="133722" y="403129"/>
                  <a:pt x="133722" y="307481"/>
                </a:cubicBezTo>
                <a:cubicBezTo>
                  <a:pt x="133722" y="193019"/>
                  <a:pt x="215501" y="129346"/>
                  <a:pt x="317145" y="129346"/>
                </a:cubicBezTo>
                <a:close/>
                <a:moveTo>
                  <a:pt x="304631" y="60623"/>
                </a:moveTo>
                <a:cubicBezTo>
                  <a:pt x="170189" y="60623"/>
                  <a:pt x="60722" y="169913"/>
                  <a:pt x="60722" y="304137"/>
                </a:cubicBezTo>
                <a:cubicBezTo>
                  <a:pt x="60722" y="438454"/>
                  <a:pt x="170189" y="547651"/>
                  <a:pt x="304631" y="547651"/>
                </a:cubicBezTo>
                <a:cubicBezTo>
                  <a:pt x="439166" y="547651"/>
                  <a:pt x="548540" y="438454"/>
                  <a:pt x="548540" y="304137"/>
                </a:cubicBezTo>
                <a:cubicBezTo>
                  <a:pt x="548540" y="169913"/>
                  <a:pt x="439166" y="60623"/>
                  <a:pt x="304631" y="60623"/>
                </a:cubicBezTo>
                <a:close/>
                <a:moveTo>
                  <a:pt x="304631" y="0"/>
                </a:moveTo>
                <a:cubicBezTo>
                  <a:pt x="472870" y="0"/>
                  <a:pt x="609262" y="136171"/>
                  <a:pt x="609262" y="304137"/>
                </a:cubicBezTo>
                <a:cubicBezTo>
                  <a:pt x="609262" y="472103"/>
                  <a:pt x="472870" y="608274"/>
                  <a:pt x="304631" y="608274"/>
                </a:cubicBezTo>
                <a:cubicBezTo>
                  <a:pt x="136392" y="608274"/>
                  <a:pt x="0" y="472103"/>
                  <a:pt x="0" y="304137"/>
                </a:cubicBezTo>
                <a:cubicBezTo>
                  <a:pt x="0" y="136171"/>
                  <a:pt x="136392" y="0"/>
                  <a:pt x="30463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E9AE3EF-AA43-4199-9A32-80B49FD60D34}"/>
              </a:ext>
            </a:extLst>
          </p:cNvPr>
          <p:cNvGrpSpPr/>
          <p:nvPr/>
        </p:nvGrpSpPr>
        <p:grpSpPr>
          <a:xfrm>
            <a:off x="7223967" y="1481679"/>
            <a:ext cx="3790094" cy="1858065"/>
            <a:chOff x="1433600" y="1291377"/>
            <a:chExt cx="3790094" cy="1858065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883987A-B700-4F6E-90E0-4F1CCF6FDE84}"/>
                </a:ext>
              </a:extLst>
            </p:cNvPr>
            <p:cNvSpPr/>
            <p:nvPr/>
          </p:nvSpPr>
          <p:spPr>
            <a:xfrm>
              <a:off x="1433600" y="1777773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6960FDB-D479-40FB-B913-A450B77356BD}"/>
                </a:ext>
              </a:extLst>
            </p:cNvPr>
            <p:cNvSpPr txBox="1"/>
            <p:nvPr/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特别感谢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60EFE6A-A15F-416F-9AEC-B156D77192BD}"/>
                </a:ext>
              </a:extLst>
            </p:cNvPr>
            <p:cNvSpPr txBox="1"/>
            <p:nvPr/>
          </p:nvSpPr>
          <p:spPr>
            <a:xfrm>
              <a:off x="1433600" y="2122686"/>
              <a:ext cx="3790094" cy="102675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特别感谢活动主办方老秦的小黑屋、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51PPT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模板网、秦阳、澄音及众多热爱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的小伙伴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;</a:t>
              </a:r>
            </a:p>
          </p:txBody>
        </p:sp>
      </p:grpSp>
      <p:sp>
        <p:nvSpPr>
          <p:cNvPr id="29" name="Oval 14">
            <a:extLst>
              <a:ext uri="{FF2B5EF4-FFF2-40B4-BE49-F238E27FC236}">
                <a16:creationId xmlns:a16="http://schemas.microsoft.com/office/drawing/2014/main" id="{965048A7-0903-4EEA-80F6-478B711E382D}"/>
              </a:ext>
            </a:extLst>
          </p:cNvPr>
          <p:cNvSpPr/>
          <p:nvPr/>
        </p:nvSpPr>
        <p:spPr>
          <a:xfrm>
            <a:off x="6608077" y="1481679"/>
            <a:ext cx="390289" cy="40011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455839 w 606244"/>
              <a:gd name="T71" fmla="*/ 455839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455839 w 606244"/>
              <a:gd name="T85" fmla="*/ 455839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455839 w 606244"/>
              <a:gd name="T97" fmla="*/ 455839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600116 w 606244"/>
              <a:gd name="T105" fmla="*/ 600116 w 606244"/>
              <a:gd name="T106" fmla="*/ 455839 w 606244"/>
              <a:gd name="T107" fmla="*/ 455839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  <a:gd name="T114" fmla="*/ 600116 w 606244"/>
              <a:gd name="T115" fmla="*/ 600116 w 606244"/>
              <a:gd name="T116" fmla="*/ 600116 w 606244"/>
              <a:gd name="T117" fmla="*/ 600116 w 606244"/>
              <a:gd name="T118" fmla="*/ 600116 w 606244"/>
              <a:gd name="T11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86" h="2552">
                <a:moveTo>
                  <a:pt x="2433" y="632"/>
                </a:moveTo>
                <a:lnTo>
                  <a:pt x="1878" y="632"/>
                </a:lnTo>
                <a:cubicBezTo>
                  <a:pt x="2040" y="569"/>
                  <a:pt x="2205" y="462"/>
                  <a:pt x="2205" y="287"/>
                </a:cubicBezTo>
                <a:cubicBezTo>
                  <a:pt x="2205" y="113"/>
                  <a:pt x="2091" y="0"/>
                  <a:pt x="1914" y="0"/>
                </a:cubicBezTo>
                <a:cubicBezTo>
                  <a:pt x="1799" y="0"/>
                  <a:pt x="1678" y="49"/>
                  <a:pt x="1598" y="129"/>
                </a:cubicBezTo>
                <a:cubicBezTo>
                  <a:pt x="1529" y="198"/>
                  <a:pt x="1472" y="298"/>
                  <a:pt x="1428" y="394"/>
                </a:cubicBezTo>
                <a:cubicBezTo>
                  <a:pt x="1404" y="335"/>
                  <a:pt x="1346" y="294"/>
                  <a:pt x="1280" y="294"/>
                </a:cubicBezTo>
                <a:lnTo>
                  <a:pt x="1205" y="294"/>
                </a:lnTo>
                <a:cubicBezTo>
                  <a:pt x="1134" y="294"/>
                  <a:pt x="1074" y="341"/>
                  <a:pt x="1052" y="405"/>
                </a:cubicBezTo>
                <a:cubicBezTo>
                  <a:pt x="1008" y="306"/>
                  <a:pt x="949" y="201"/>
                  <a:pt x="877" y="129"/>
                </a:cubicBezTo>
                <a:cubicBezTo>
                  <a:pt x="798" y="49"/>
                  <a:pt x="677" y="0"/>
                  <a:pt x="562" y="0"/>
                </a:cubicBezTo>
                <a:cubicBezTo>
                  <a:pt x="385" y="0"/>
                  <a:pt x="271" y="113"/>
                  <a:pt x="271" y="287"/>
                </a:cubicBezTo>
                <a:cubicBezTo>
                  <a:pt x="271" y="462"/>
                  <a:pt x="436" y="569"/>
                  <a:pt x="598" y="632"/>
                </a:cubicBezTo>
                <a:lnTo>
                  <a:pt x="53" y="632"/>
                </a:lnTo>
                <a:cubicBezTo>
                  <a:pt x="24" y="632"/>
                  <a:pt x="0" y="656"/>
                  <a:pt x="0" y="686"/>
                </a:cubicBezTo>
                <a:lnTo>
                  <a:pt x="0" y="1036"/>
                </a:lnTo>
                <a:cubicBezTo>
                  <a:pt x="0" y="1066"/>
                  <a:pt x="24" y="1089"/>
                  <a:pt x="53" y="1089"/>
                </a:cubicBezTo>
                <a:lnTo>
                  <a:pt x="128" y="1089"/>
                </a:lnTo>
                <a:lnTo>
                  <a:pt x="128" y="2498"/>
                </a:lnTo>
                <a:cubicBezTo>
                  <a:pt x="128" y="2528"/>
                  <a:pt x="152" y="2552"/>
                  <a:pt x="182" y="2552"/>
                </a:cubicBezTo>
                <a:lnTo>
                  <a:pt x="936" y="2552"/>
                </a:lnTo>
                <a:lnTo>
                  <a:pt x="1550" y="2552"/>
                </a:lnTo>
                <a:lnTo>
                  <a:pt x="2304" y="2552"/>
                </a:lnTo>
                <a:cubicBezTo>
                  <a:pt x="2334" y="2552"/>
                  <a:pt x="2358" y="2528"/>
                  <a:pt x="2358" y="2498"/>
                </a:cubicBezTo>
                <a:lnTo>
                  <a:pt x="2358" y="1089"/>
                </a:lnTo>
                <a:lnTo>
                  <a:pt x="2433" y="1089"/>
                </a:lnTo>
                <a:cubicBezTo>
                  <a:pt x="2462" y="1089"/>
                  <a:pt x="2486" y="1066"/>
                  <a:pt x="2486" y="1036"/>
                </a:cubicBezTo>
                <a:lnTo>
                  <a:pt x="2486" y="686"/>
                </a:lnTo>
                <a:cubicBezTo>
                  <a:pt x="2486" y="656"/>
                  <a:pt x="2462" y="632"/>
                  <a:pt x="2433" y="632"/>
                </a:cubicBezTo>
                <a:close/>
                <a:moveTo>
                  <a:pt x="1674" y="204"/>
                </a:moveTo>
                <a:cubicBezTo>
                  <a:pt x="1733" y="145"/>
                  <a:pt x="1827" y="107"/>
                  <a:pt x="1914" y="107"/>
                </a:cubicBezTo>
                <a:cubicBezTo>
                  <a:pt x="1983" y="107"/>
                  <a:pt x="2098" y="130"/>
                  <a:pt x="2098" y="287"/>
                </a:cubicBezTo>
                <a:cubicBezTo>
                  <a:pt x="2098" y="489"/>
                  <a:pt x="1709" y="586"/>
                  <a:pt x="1559" y="606"/>
                </a:cubicBezTo>
                <a:lnTo>
                  <a:pt x="1454" y="621"/>
                </a:lnTo>
                <a:cubicBezTo>
                  <a:pt x="1491" y="510"/>
                  <a:pt x="1568" y="310"/>
                  <a:pt x="1674" y="204"/>
                </a:cubicBezTo>
                <a:close/>
                <a:moveTo>
                  <a:pt x="1151" y="455"/>
                </a:moveTo>
                <a:cubicBezTo>
                  <a:pt x="1151" y="425"/>
                  <a:pt x="1175" y="401"/>
                  <a:pt x="1205" y="401"/>
                </a:cubicBezTo>
                <a:lnTo>
                  <a:pt x="1280" y="401"/>
                </a:lnTo>
                <a:cubicBezTo>
                  <a:pt x="1310" y="401"/>
                  <a:pt x="1334" y="425"/>
                  <a:pt x="1334" y="455"/>
                </a:cubicBezTo>
                <a:lnTo>
                  <a:pt x="1334" y="608"/>
                </a:lnTo>
                <a:lnTo>
                  <a:pt x="1151" y="608"/>
                </a:lnTo>
                <a:lnTo>
                  <a:pt x="1151" y="455"/>
                </a:lnTo>
                <a:close/>
                <a:moveTo>
                  <a:pt x="377" y="287"/>
                </a:moveTo>
                <a:cubicBezTo>
                  <a:pt x="377" y="130"/>
                  <a:pt x="493" y="107"/>
                  <a:pt x="562" y="107"/>
                </a:cubicBezTo>
                <a:cubicBezTo>
                  <a:pt x="648" y="107"/>
                  <a:pt x="743" y="145"/>
                  <a:pt x="802" y="204"/>
                </a:cubicBezTo>
                <a:cubicBezTo>
                  <a:pt x="908" y="310"/>
                  <a:pt x="985" y="510"/>
                  <a:pt x="1022" y="621"/>
                </a:cubicBezTo>
                <a:lnTo>
                  <a:pt x="917" y="606"/>
                </a:lnTo>
                <a:cubicBezTo>
                  <a:pt x="767" y="586"/>
                  <a:pt x="377" y="489"/>
                  <a:pt x="377" y="287"/>
                </a:cubicBezTo>
                <a:close/>
                <a:moveTo>
                  <a:pt x="1496" y="2445"/>
                </a:moveTo>
                <a:lnTo>
                  <a:pt x="990" y="2445"/>
                </a:lnTo>
                <a:lnTo>
                  <a:pt x="990" y="1091"/>
                </a:lnTo>
                <a:lnTo>
                  <a:pt x="1496" y="1091"/>
                </a:lnTo>
                <a:lnTo>
                  <a:pt x="1496" y="2445"/>
                </a:lnTo>
                <a:close/>
                <a:moveTo>
                  <a:pt x="1496" y="984"/>
                </a:moveTo>
                <a:lnTo>
                  <a:pt x="990" y="984"/>
                </a:lnTo>
                <a:lnTo>
                  <a:pt x="990" y="739"/>
                </a:lnTo>
                <a:lnTo>
                  <a:pt x="1097" y="739"/>
                </a:lnTo>
                <a:lnTo>
                  <a:pt x="1098" y="739"/>
                </a:lnTo>
                <a:lnTo>
                  <a:pt x="1496" y="739"/>
                </a:lnTo>
                <a:lnTo>
                  <a:pt x="1496" y="98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C71D6DD-5E3B-48EA-A821-700B75124B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/>
              <a:t>模板说明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CFB615A-2FF8-4E21-B23F-67A8667A60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9227" y="4123494"/>
            <a:ext cx="1311812" cy="131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6786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5F3AF86-CE8E-453C-B4BE-3F7060189F1D}"/>
              </a:ext>
            </a:extLst>
          </p:cNvPr>
          <p:cNvSpPr txBox="1"/>
          <p:nvPr/>
        </p:nvSpPr>
        <p:spPr>
          <a:xfrm>
            <a:off x="2925361" y="2158046"/>
            <a:ext cx="63412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智演视觉设计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60DDD87-2BB4-4363-A06C-C9296F4895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545"/>
          <a:stretch/>
        </p:blipFill>
        <p:spPr>
          <a:xfrm>
            <a:off x="260332" y="3131140"/>
            <a:ext cx="2384947" cy="3181570"/>
          </a:xfrm>
          <a:prstGeom prst="rect">
            <a:avLst/>
          </a:prstGeom>
        </p:spPr>
      </p:pic>
      <p:pic>
        <p:nvPicPr>
          <p:cNvPr id="4" name="图片 3" descr="形状&#10;&#10;中度可信度描述已自动生成">
            <a:extLst>
              <a:ext uri="{FF2B5EF4-FFF2-40B4-BE49-F238E27FC236}">
                <a16:creationId xmlns:a16="http://schemas.microsoft.com/office/drawing/2014/main" id="{4766D892-A81A-45CA-8E2B-11798502AE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2730" y="1122473"/>
            <a:ext cx="3826541" cy="884071"/>
          </a:xfrm>
          <a:prstGeom prst="rect">
            <a:avLst/>
          </a:prstGeom>
        </p:spPr>
      </p:pic>
      <p:pic>
        <p:nvPicPr>
          <p:cNvPr id="6" name="图片 5" descr="图标&#10;&#10;描述已自动生成">
            <a:extLst>
              <a:ext uri="{FF2B5EF4-FFF2-40B4-BE49-F238E27FC236}">
                <a16:creationId xmlns:a16="http://schemas.microsoft.com/office/drawing/2014/main" id="{271D1026-2A60-457C-BB2A-42626C8CE7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2831">
            <a:off x="2621609" y="3357445"/>
            <a:ext cx="2562293" cy="2526374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D7A0C6CE-D958-49CD-BBBA-08EA5907E8BA}"/>
              </a:ext>
            </a:extLst>
          </p:cNvPr>
          <p:cNvGrpSpPr/>
          <p:nvPr/>
        </p:nvGrpSpPr>
        <p:grpSpPr>
          <a:xfrm>
            <a:off x="0" y="6443179"/>
            <a:ext cx="12588256" cy="425381"/>
            <a:chOff x="0" y="6443179"/>
            <a:chExt cx="12588256" cy="425381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3C9008A-43BF-4BD9-84D5-936F71174DCB}"/>
                </a:ext>
              </a:extLst>
            </p:cNvPr>
            <p:cNvSpPr/>
            <p:nvPr/>
          </p:nvSpPr>
          <p:spPr>
            <a:xfrm>
              <a:off x="0" y="6474860"/>
              <a:ext cx="12192000" cy="393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1" name="图片 20" descr="形状&#10;&#10;中度可信度描述已自动生成">
              <a:extLst>
                <a:ext uri="{FF2B5EF4-FFF2-40B4-BE49-F238E27FC236}">
                  <a16:creationId xmlns:a16="http://schemas.microsoft.com/office/drawing/2014/main" id="{43228BD3-9DDE-4530-BC23-52FAC0951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910" y="6453739"/>
              <a:ext cx="1795478" cy="414821"/>
            </a:xfrm>
            <a:prstGeom prst="rect">
              <a:avLst/>
            </a:prstGeom>
          </p:spPr>
        </p:pic>
        <p:pic>
          <p:nvPicPr>
            <p:cNvPr id="22" name="图片 21" descr="形状&#10;&#10;中度可信度描述已自动生成">
              <a:extLst>
                <a:ext uri="{FF2B5EF4-FFF2-40B4-BE49-F238E27FC236}">
                  <a16:creationId xmlns:a16="http://schemas.microsoft.com/office/drawing/2014/main" id="{6B336E82-B0F4-4001-83D4-BC750AB0F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5388" y="6453739"/>
              <a:ext cx="1795478" cy="414821"/>
            </a:xfrm>
            <a:prstGeom prst="rect">
              <a:avLst/>
            </a:prstGeom>
          </p:spPr>
        </p:pic>
        <p:pic>
          <p:nvPicPr>
            <p:cNvPr id="23" name="图片 22" descr="形状&#10;&#10;中度可信度描述已自动生成">
              <a:extLst>
                <a:ext uri="{FF2B5EF4-FFF2-40B4-BE49-F238E27FC236}">
                  <a16:creationId xmlns:a16="http://schemas.microsoft.com/office/drawing/2014/main" id="{5CF6D376-AB12-48F6-878F-EAC890EA1C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0866" y="6443179"/>
              <a:ext cx="1795478" cy="414821"/>
            </a:xfrm>
            <a:prstGeom prst="rect">
              <a:avLst/>
            </a:prstGeom>
          </p:spPr>
        </p:pic>
        <p:pic>
          <p:nvPicPr>
            <p:cNvPr id="24" name="图片 23" descr="形状&#10;&#10;中度可信度描述已自动生成">
              <a:extLst>
                <a:ext uri="{FF2B5EF4-FFF2-40B4-BE49-F238E27FC236}">
                  <a16:creationId xmlns:a16="http://schemas.microsoft.com/office/drawing/2014/main" id="{2B0740DA-B0C5-40E1-ACC3-0D29398EC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6344" y="6453739"/>
              <a:ext cx="1795478" cy="414821"/>
            </a:xfrm>
            <a:prstGeom prst="rect">
              <a:avLst/>
            </a:prstGeom>
          </p:spPr>
        </p:pic>
        <p:pic>
          <p:nvPicPr>
            <p:cNvPr id="25" name="图片 24" descr="形状&#10;&#10;中度可信度描述已自动生成">
              <a:extLst>
                <a:ext uri="{FF2B5EF4-FFF2-40B4-BE49-F238E27FC236}">
                  <a16:creationId xmlns:a16="http://schemas.microsoft.com/office/drawing/2014/main" id="{E1182457-22BE-4A24-94C7-32A3A420F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1822" y="6453739"/>
              <a:ext cx="1795478" cy="414821"/>
            </a:xfrm>
            <a:prstGeom prst="rect">
              <a:avLst/>
            </a:prstGeom>
          </p:spPr>
        </p:pic>
        <p:pic>
          <p:nvPicPr>
            <p:cNvPr id="26" name="图片 25" descr="形状&#10;&#10;中度可信度描述已自动生成">
              <a:extLst>
                <a:ext uri="{FF2B5EF4-FFF2-40B4-BE49-F238E27FC236}">
                  <a16:creationId xmlns:a16="http://schemas.microsoft.com/office/drawing/2014/main" id="{2F1CD768-0492-4194-987D-28C61527E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7300" y="6453739"/>
              <a:ext cx="1795478" cy="414821"/>
            </a:xfrm>
            <a:prstGeom prst="rect">
              <a:avLst/>
            </a:prstGeom>
          </p:spPr>
        </p:pic>
        <p:pic>
          <p:nvPicPr>
            <p:cNvPr id="27" name="图片 26" descr="形状&#10;&#10;中度可信度描述已自动生成">
              <a:extLst>
                <a:ext uri="{FF2B5EF4-FFF2-40B4-BE49-F238E27FC236}">
                  <a16:creationId xmlns:a16="http://schemas.microsoft.com/office/drawing/2014/main" id="{4B224FC1-ABD3-4D85-9CA0-5424CDB8F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92778" y="6453739"/>
              <a:ext cx="1795478" cy="414821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064E1D1-3190-4901-85AC-81DD0E94183C}"/>
              </a:ext>
            </a:extLst>
          </p:cNvPr>
          <p:cNvGrpSpPr/>
          <p:nvPr/>
        </p:nvGrpSpPr>
        <p:grpSpPr>
          <a:xfrm>
            <a:off x="0" y="-57668"/>
            <a:ext cx="12588256" cy="425381"/>
            <a:chOff x="0" y="6443179"/>
            <a:chExt cx="12588256" cy="425381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1822464E-67B1-4E7F-8D4D-93F5BA845AC5}"/>
                </a:ext>
              </a:extLst>
            </p:cNvPr>
            <p:cNvSpPr/>
            <p:nvPr/>
          </p:nvSpPr>
          <p:spPr>
            <a:xfrm>
              <a:off x="0" y="6474860"/>
              <a:ext cx="12192000" cy="393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1" name="图片 30" descr="形状&#10;&#10;中度可信度描述已自动生成">
              <a:extLst>
                <a:ext uri="{FF2B5EF4-FFF2-40B4-BE49-F238E27FC236}">
                  <a16:creationId xmlns:a16="http://schemas.microsoft.com/office/drawing/2014/main" id="{8731C29B-878E-42DB-A718-28363FC1A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910" y="6453739"/>
              <a:ext cx="1795478" cy="414821"/>
            </a:xfrm>
            <a:prstGeom prst="rect">
              <a:avLst/>
            </a:prstGeom>
          </p:spPr>
        </p:pic>
        <p:pic>
          <p:nvPicPr>
            <p:cNvPr id="32" name="图片 31" descr="形状&#10;&#10;中度可信度描述已自动生成">
              <a:extLst>
                <a:ext uri="{FF2B5EF4-FFF2-40B4-BE49-F238E27FC236}">
                  <a16:creationId xmlns:a16="http://schemas.microsoft.com/office/drawing/2014/main" id="{1CD83046-091A-4849-8169-8BB3B3726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5388" y="6453739"/>
              <a:ext cx="1795478" cy="414821"/>
            </a:xfrm>
            <a:prstGeom prst="rect">
              <a:avLst/>
            </a:prstGeom>
          </p:spPr>
        </p:pic>
        <p:pic>
          <p:nvPicPr>
            <p:cNvPr id="33" name="图片 32" descr="形状&#10;&#10;中度可信度描述已自动生成">
              <a:extLst>
                <a:ext uri="{FF2B5EF4-FFF2-40B4-BE49-F238E27FC236}">
                  <a16:creationId xmlns:a16="http://schemas.microsoft.com/office/drawing/2014/main" id="{B79D43A0-6DCC-4D68-AB7F-FCFDBC703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0866" y="6443179"/>
              <a:ext cx="1795478" cy="414821"/>
            </a:xfrm>
            <a:prstGeom prst="rect">
              <a:avLst/>
            </a:prstGeom>
          </p:spPr>
        </p:pic>
        <p:pic>
          <p:nvPicPr>
            <p:cNvPr id="34" name="图片 33" descr="形状&#10;&#10;中度可信度描述已自动生成">
              <a:extLst>
                <a:ext uri="{FF2B5EF4-FFF2-40B4-BE49-F238E27FC236}">
                  <a16:creationId xmlns:a16="http://schemas.microsoft.com/office/drawing/2014/main" id="{7838BE84-4B8A-4CD6-A751-4CD220414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6344" y="6453739"/>
              <a:ext cx="1795478" cy="414821"/>
            </a:xfrm>
            <a:prstGeom prst="rect">
              <a:avLst/>
            </a:prstGeom>
          </p:spPr>
        </p:pic>
        <p:pic>
          <p:nvPicPr>
            <p:cNvPr id="35" name="图片 34" descr="形状&#10;&#10;中度可信度描述已自动生成">
              <a:extLst>
                <a:ext uri="{FF2B5EF4-FFF2-40B4-BE49-F238E27FC236}">
                  <a16:creationId xmlns:a16="http://schemas.microsoft.com/office/drawing/2014/main" id="{FCD29EE9-DCBB-4EFB-AD09-810F575D8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1822" y="6453739"/>
              <a:ext cx="1795478" cy="414821"/>
            </a:xfrm>
            <a:prstGeom prst="rect">
              <a:avLst/>
            </a:prstGeom>
          </p:spPr>
        </p:pic>
        <p:pic>
          <p:nvPicPr>
            <p:cNvPr id="36" name="图片 35" descr="形状&#10;&#10;中度可信度描述已自动生成">
              <a:extLst>
                <a:ext uri="{FF2B5EF4-FFF2-40B4-BE49-F238E27FC236}">
                  <a16:creationId xmlns:a16="http://schemas.microsoft.com/office/drawing/2014/main" id="{EDAF9B34-8FD5-4EEB-8EE9-CDAC76B9FA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7300" y="6453739"/>
              <a:ext cx="1795478" cy="414821"/>
            </a:xfrm>
            <a:prstGeom prst="rect">
              <a:avLst/>
            </a:prstGeom>
          </p:spPr>
        </p:pic>
        <p:pic>
          <p:nvPicPr>
            <p:cNvPr id="37" name="图片 36" descr="形状&#10;&#10;中度可信度描述已自动生成">
              <a:extLst>
                <a:ext uri="{FF2B5EF4-FFF2-40B4-BE49-F238E27FC236}">
                  <a16:creationId xmlns:a16="http://schemas.microsoft.com/office/drawing/2014/main" id="{C1902405-B19E-4B0B-AF9D-F36EDBFE1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92778" y="6453739"/>
              <a:ext cx="1795478" cy="414821"/>
            </a:xfrm>
            <a:prstGeom prst="rect">
              <a:avLst/>
            </a:prstGeom>
          </p:spPr>
        </p:pic>
      </p:grpSp>
      <p:pic>
        <p:nvPicPr>
          <p:cNvPr id="38" name="图片 37" descr="QR 代码&#10;&#10;描述已自动生成">
            <a:extLst>
              <a:ext uri="{FF2B5EF4-FFF2-40B4-BE49-F238E27FC236}">
                <a16:creationId xmlns:a16="http://schemas.microsoft.com/office/drawing/2014/main" id="{1F30FCC3-DD2A-4F18-B207-D6D767C8D2E0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1961" y="4035062"/>
            <a:ext cx="1323307" cy="1323307"/>
          </a:xfrm>
          <a:prstGeom prst="rect">
            <a:avLst/>
          </a:prstGeom>
        </p:spPr>
      </p:pic>
      <p:pic>
        <p:nvPicPr>
          <p:cNvPr id="39" name="图片 38" descr="QR 代码&#10;&#10;描述已自动生成">
            <a:extLst>
              <a:ext uri="{FF2B5EF4-FFF2-40B4-BE49-F238E27FC236}">
                <a16:creationId xmlns:a16="http://schemas.microsoft.com/office/drawing/2014/main" id="{AE834E80-BEC5-45A9-B645-BBC6F381E0AF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6640" y="4035061"/>
            <a:ext cx="1323307" cy="1323307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3EFD7242-0EB1-4721-842F-0FB4569DC426}"/>
              </a:ext>
            </a:extLst>
          </p:cNvPr>
          <p:cNvSpPr txBox="1"/>
          <p:nvPr/>
        </p:nvSpPr>
        <p:spPr>
          <a:xfrm>
            <a:off x="7474541" y="5452817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作者微信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CDAD755-7773-41E6-A4CC-0A62861375D4}"/>
              </a:ext>
            </a:extLst>
          </p:cNvPr>
          <p:cNvSpPr txBox="1"/>
          <p:nvPr/>
        </p:nvSpPr>
        <p:spPr>
          <a:xfrm>
            <a:off x="9202423" y="5452817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公众号</a:t>
            </a:r>
          </a:p>
        </p:txBody>
      </p:sp>
    </p:spTree>
    <p:extLst>
      <p:ext uri="{BB962C8B-B14F-4D97-AF65-F5344CB8AC3E}">
        <p14:creationId xmlns:p14="http://schemas.microsoft.com/office/powerpoint/2010/main" val="18152032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山猪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5951" y="1168611"/>
            <a:ext cx="1635351" cy="1635351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智演平面设计创始人，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高端设计师，欢迎咨询交流，微信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15305310986</a:t>
            </a:r>
            <a:endParaRPr lang="zh-CN" altLang="en-US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</p:spTree>
    <p:extLst>
      <p:ext uri="{BB962C8B-B14F-4D97-AF65-F5344CB8AC3E}">
        <p14:creationId xmlns:p14="http://schemas.microsoft.com/office/powerpoint/2010/main" val="15278526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山猪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86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657D7293-9BC8-42FF-A7F7-72EADECE1681}"/>
              </a:ext>
            </a:extLst>
          </p:cNvPr>
          <p:cNvGrpSpPr/>
          <p:nvPr/>
        </p:nvGrpSpPr>
        <p:grpSpPr>
          <a:xfrm>
            <a:off x="898679" y="2061257"/>
            <a:ext cx="903139" cy="639599"/>
            <a:chOff x="898679" y="2061257"/>
            <a:chExt cx="903139" cy="639599"/>
          </a:xfrm>
        </p:grpSpPr>
        <p:pic>
          <p:nvPicPr>
            <p:cNvPr id="14" name="图片 13" descr="图片包含 游戏机&#10;&#10;描述已自动生成">
              <a:extLst>
                <a:ext uri="{FF2B5EF4-FFF2-40B4-BE49-F238E27FC236}">
                  <a16:creationId xmlns:a16="http://schemas.microsoft.com/office/drawing/2014/main" id="{2390305A-5058-4397-A72A-F8D6132EB2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98679" y="2061257"/>
              <a:ext cx="903139" cy="639599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FB193C1-BDAB-4756-9F99-4410EA0F5C5E}"/>
                </a:ext>
              </a:extLst>
            </p:cNvPr>
            <p:cNvSpPr txBox="1"/>
            <p:nvPr/>
          </p:nvSpPr>
          <p:spPr>
            <a:xfrm>
              <a:off x="1090676" y="2165613"/>
              <a:ext cx="5191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F65A9"/>
                  </a:solidFill>
                  <a:latin typeface="+mj-ea"/>
                  <a:ea typeface="+mj-ea"/>
                </a:rPr>
                <a:t>壹</a:t>
              </a:r>
            </a:p>
          </p:txBody>
        </p:sp>
      </p:grpSp>
      <p:sp>
        <p:nvSpPr>
          <p:cNvPr id="63" name="文本占位符 50">
            <a:extLst>
              <a:ext uri="{FF2B5EF4-FFF2-40B4-BE49-F238E27FC236}">
                <a16:creationId xmlns:a16="http://schemas.microsoft.com/office/drawing/2014/main" id="{C9B5804D-6D12-4AA2-BF99-F8C139E6C6CB}"/>
              </a:ext>
            </a:extLst>
          </p:cNvPr>
          <p:cNvSpPr txBox="1">
            <a:spLocks/>
          </p:cNvSpPr>
          <p:nvPr/>
        </p:nvSpPr>
        <p:spPr>
          <a:xfrm>
            <a:off x="2102079" y="3334236"/>
            <a:ext cx="1460622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1" spc="0">
                <a:solidFill>
                  <a:srgbClr val="000000"/>
                </a:solidFill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输入标题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64" name="文本占位符 50">
            <a:extLst>
              <a:ext uri="{FF2B5EF4-FFF2-40B4-BE49-F238E27FC236}">
                <a16:creationId xmlns:a16="http://schemas.microsoft.com/office/drawing/2014/main" id="{355312FD-E5BB-497F-84C3-A40C9C4987DB}"/>
              </a:ext>
            </a:extLst>
          </p:cNvPr>
          <p:cNvSpPr txBox="1">
            <a:spLocks/>
          </p:cNvSpPr>
          <p:nvPr/>
        </p:nvSpPr>
        <p:spPr>
          <a:xfrm>
            <a:off x="2102079" y="4465316"/>
            <a:ext cx="1555518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1" spc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输入标题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F16B785-BE85-46E1-850C-60D2D59BB21F}"/>
              </a:ext>
            </a:extLst>
          </p:cNvPr>
          <p:cNvGrpSpPr/>
          <p:nvPr/>
        </p:nvGrpSpPr>
        <p:grpSpPr>
          <a:xfrm>
            <a:off x="898679" y="3195720"/>
            <a:ext cx="903139" cy="639599"/>
            <a:chOff x="898679" y="3199103"/>
            <a:chExt cx="903139" cy="639599"/>
          </a:xfrm>
        </p:grpSpPr>
        <p:pic>
          <p:nvPicPr>
            <p:cNvPr id="27" name="图片 26" descr="图片包含 游戏机&#10;&#10;描述已自动生成">
              <a:extLst>
                <a:ext uri="{FF2B5EF4-FFF2-40B4-BE49-F238E27FC236}">
                  <a16:creationId xmlns:a16="http://schemas.microsoft.com/office/drawing/2014/main" id="{0DEF28F9-6712-4018-904A-8640F8588E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98679" y="3199103"/>
              <a:ext cx="903139" cy="639599"/>
            </a:xfrm>
            <a:prstGeom prst="rect">
              <a:avLst/>
            </a:prstGeom>
          </p:spPr>
        </p:pic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B99CACD-9EF3-45E6-8566-1A1FC30E0930}"/>
                </a:ext>
              </a:extLst>
            </p:cNvPr>
            <p:cNvSpPr txBox="1"/>
            <p:nvPr/>
          </p:nvSpPr>
          <p:spPr>
            <a:xfrm>
              <a:off x="1084326" y="3303459"/>
              <a:ext cx="5318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F65A9"/>
                  </a:solidFill>
                  <a:latin typeface="+mj-ea"/>
                  <a:ea typeface="+mj-ea"/>
                </a:rPr>
                <a:t>贰</a:t>
              </a:r>
            </a:p>
          </p:txBody>
        </p:sp>
      </p:grpSp>
      <p:sp>
        <p:nvSpPr>
          <p:cNvPr id="80" name="文本占位符 50">
            <a:extLst>
              <a:ext uri="{FF2B5EF4-FFF2-40B4-BE49-F238E27FC236}">
                <a16:creationId xmlns:a16="http://schemas.microsoft.com/office/drawing/2014/main" id="{34DF9303-E06A-4467-ADED-786906DE0E95}"/>
              </a:ext>
            </a:extLst>
          </p:cNvPr>
          <p:cNvSpPr txBox="1">
            <a:spLocks/>
          </p:cNvSpPr>
          <p:nvPr/>
        </p:nvSpPr>
        <p:spPr>
          <a:xfrm>
            <a:off x="8537921" y="2165613"/>
            <a:ext cx="1716411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1" spc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dirty="0"/>
              <a:t>输入标题</a:t>
            </a:r>
          </a:p>
        </p:txBody>
      </p:sp>
      <p:sp>
        <p:nvSpPr>
          <p:cNvPr id="81" name="文本占位符 50">
            <a:extLst>
              <a:ext uri="{FF2B5EF4-FFF2-40B4-BE49-F238E27FC236}">
                <a16:creationId xmlns:a16="http://schemas.microsoft.com/office/drawing/2014/main" id="{7CB925A3-E4F9-4872-AF65-6755A673E47F}"/>
              </a:ext>
            </a:extLst>
          </p:cNvPr>
          <p:cNvSpPr txBox="1">
            <a:spLocks/>
          </p:cNvSpPr>
          <p:nvPr/>
        </p:nvSpPr>
        <p:spPr>
          <a:xfrm>
            <a:off x="8244114" y="3300076"/>
            <a:ext cx="2028690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1" spc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82" name="文本占位符 50">
            <a:extLst>
              <a:ext uri="{FF2B5EF4-FFF2-40B4-BE49-F238E27FC236}">
                <a16:creationId xmlns:a16="http://schemas.microsoft.com/office/drawing/2014/main" id="{9CF80978-5D02-429C-B4B8-BB0A7AAA81EF}"/>
              </a:ext>
            </a:extLst>
          </p:cNvPr>
          <p:cNvSpPr txBox="1">
            <a:spLocks/>
          </p:cNvSpPr>
          <p:nvPr/>
        </p:nvSpPr>
        <p:spPr>
          <a:xfrm>
            <a:off x="8537919" y="4434539"/>
            <a:ext cx="1716414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b="1" spc="0">
                <a:solidFill>
                  <a:srgbClr val="0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4E50CA7-8A9F-430D-97B1-CA762231401C}"/>
              </a:ext>
            </a:extLst>
          </p:cNvPr>
          <p:cNvSpPr/>
          <p:nvPr/>
        </p:nvSpPr>
        <p:spPr>
          <a:xfrm>
            <a:off x="3028633" y="-993775"/>
            <a:ext cx="1866900" cy="828675"/>
          </a:xfrm>
          <a:prstGeom prst="rect">
            <a:avLst/>
          </a:prstGeom>
          <a:solidFill>
            <a:srgbClr val="3F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#3F65A9</a:t>
            </a:r>
            <a:endParaRPr lang="zh-CN" altLang="en-US" dirty="0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98A8F6C-2B31-492B-B761-B1B7D548B0DE}"/>
              </a:ext>
            </a:extLst>
          </p:cNvPr>
          <p:cNvGrpSpPr/>
          <p:nvPr/>
        </p:nvGrpSpPr>
        <p:grpSpPr>
          <a:xfrm>
            <a:off x="898678" y="4330183"/>
            <a:ext cx="903139" cy="639599"/>
            <a:chOff x="898679" y="3199103"/>
            <a:chExt cx="903139" cy="639599"/>
          </a:xfrm>
        </p:grpSpPr>
        <p:pic>
          <p:nvPicPr>
            <p:cNvPr id="30" name="图片 29" descr="图片包含 游戏机&#10;&#10;描述已自动生成">
              <a:extLst>
                <a:ext uri="{FF2B5EF4-FFF2-40B4-BE49-F238E27FC236}">
                  <a16:creationId xmlns:a16="http://schemas.microsoft.com/office/drawing/2014/main" id="{65C6BAD6-E60A-417B-A893-BB379890C4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98679" y="3199103"/>
              <a:ext cx="903139" cy="639599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5EAA28D-ECBE-466E-933F-9B746764E3B3}"/>
                </a:ext>
              </a:extLst>
            </p:cNvPr>
            <p:cNvSpPr txBox="1"/>
            <p:nvPr/>
          </p:nvSpPr>
          <p:spPr>
            <a:xfrm>
              <a:off x="1084326" y="3303459"/>
              <a:ext cx="5318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F65A9"/>
                  </a:solidFill>
                  <a:latin typeface="+mj-ea"/>
                  <a:ea typeface="+mj-ea"/>
                </a:rPr>
                <a:t>叁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D267AB1-927E-4B4C-9D3B-1A674DD693B8}"/>
              </a:ext>
            </a:extLst>
          </p:cNvPr>
          <p:cNvGrpSpPr/>
          <p:nvPr/>
        </p:nvGrpSpPr>
        <p:grpSpPr>
          <a:xfrm>
            <a:off x="10577888" y="2061257"/>
            <a:ext cx="903139" cy="639599"/>
            <a:chOff x="898679" y="2061257"/>
            <a:chExt cx="903139" cy="639599"/>
          </a:xfrm>
        </p:grpSpPr>
        <p:pic>
          <p:nvPicPr>
            <p:cNvPr id="34" name="图片 33" descr="图片包含 游戏机&#10;&#10;描述已自动生成">
              <a:extLst>
                <a:ext uri="{FF2B5EF4-FFF2-40B4-BE49-F238E27FC236}">
                  <a16:creationId xmlns:a16="http://schemas.microsoft.com/office/drawing/2014/main" id="{4CF2E62F-0D56-4350-87B3-DDB418C476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98679" y="2061257"/>
              <a:ext cx="903139" cy="639599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7040610-05AD-4E0A-9A44-8B8F24BA23B2}"/>
                </a:ext>
              </a:extLst>
            </p:cNvPr>
            <p:cNvSpPr txBox="1"/>
            <p:nvPr/>
          </p:nvSpPr>
          <p:spPr>
            <a:xfrm>
              <a:off x="1090676" y="2165613"/>
              <a:ext cx="5191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F65A9"/>
                  </a:solidFill>
                  <a:latin typeface="+mj-ea"/>
                  <a:ea typeface="+mj-ea"/>
                </a:rPr>
                <a:t>肆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82D0FC9-8548-4BFE-A59F-9256D428FE09}"/>
              </a:ext>
            </a:extLst>
          </p:cNvPr>
          <p:cNvGrpSpPr/>
          <p:nvPr/>
        </p:nvGrpSpPr>
        <p:grpSpPr>
          <a:xfrm>
            <a:off x="10577888" y="3195720"/>
            <a:ext cx="903139" cy="639599"/>
            <a:chOff x="898679" y="3199103"/>
            <a:chExt cx="903139" cy="639599"/>
          </a:xfrm>
        </p:grpSpPr>
        <p:pic>
          <p:nvPicPr>
            <p:cNvPr id="37" name="图片 36" descr="图片包含 游戏机&#10;&#10;描述已自动生成">
              <a:extLst>
                <a:ext uri="{FF2B5EF4-FFF2-40B4-BE49-F238E27FC236}">
                  <a16:creationId xmlns:a16="http://schemas.microsoft.com/office/drawing/2014/main" id="{F65662F1-192F-4218-9CD9-7C6F1CFB9A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98679" y="3199103"/>
              <a:ext cx="903139" cy="639599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C6E29EF-9F0F-4F28-8FDB-7097AF9D5530}"/>
                </a:ext>
              </a:extLst>
            </p:cNvPr>
            <p:cNvSpPr txBox="1"/>
            <p:nvPr/>
          </p:nvSpPr>
          <p:spPr>
            <a:xfrm>
              <a:off x="1084326" y="3303459"/>
              <a:ext cx="5318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F65A9"/>
                  </a:solidFill>
                  <a:latin typeface="+mj-ea"/>
                  <a:ea typeface="+mj-ea"/>
                </a:rPr>
                <a:t>伍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9655652-9629-4EEC-8292-A12E414BB5CF}"/>
              </a:ext>
            </a:extLst>
          </p:cNvPr>
          <p:cNvGrpSpPr/>
          <p:nvPr/>
        </p:nvGrpSpPr>
        <p:grpSpPr>
          <a:xfrm>
            <a:off x="10577887" y="4330183"/>
            <a:ext cx="903139" cy="639599"/>
            <a:chOff x="898679" y="3199103"/>
            <a:chExt cx="903139" cy="639599"/>
          </a:xfrm>
        </p:grpSpPr>
        <p:pic>
          <p:nvPicPr>
            <p:cNvPr id="40" name="图片 39" descr="图片包含 游戏机&#10;&#10;描述已自动生成">
              <a:extLst>
                <a:ext uri="{FF2B5EF4-FFF2-40B4-BE49-F238E27FC236}">
                  <a16:creationId xmlns:a16="http://schemas.microsoft.com/office/drawing/2014/main" id="{54F9014E-8BE4-49D2-A409-7F0EDBEF18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898679" y="3199103"/>
              <a:ext cx="903139" cy="639599"/>
            </a:xfrm>
            <a:prstGeom prst="rect">
              <a:avLst/>
            </a:prstGeom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038483D-5BFF-4510-B0C4-F285330D188F}"/>
                </a:ext>
              </a:extLst>
            </p:cNvPr>
            <p:cNvSpPr txBox="1"/>
            <p:nvPr/>
          </p:nvSpPr>
          <p:spPr>
            <a:xfrm>
              <a:off x="1084326" y="3303459"/>
              <a:ext cx="531844" cy="4308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3F65A9"/>
                  </a:solidFill>
                  <a:latin typeface="+mj-ea"/>
                  <a:ea typeface="+mj-ea"/>
                </a:rPr>
                <a:t>陆</a:t>
              </a:r>
            </a:p>
          </p:txBody>
        </p:sp>
      </p:grpSp>
      <p:sp>
        <p:nvSpPr>
          <p:cNvPr id="45" name="文本占位符 50">
            <a:extLst>
              <a:ext uri="{FF2B5EF4-FFF2-40B4-BE49-F238E27FC236}">
                <a16:creationId xmlns:a16="http://schemas.microsoft.com/office/drawing/2014/main" id="{A31A880C-8564-4C41-9889-431D128DBB45}"/>
              </a:ext>
            </a:extLst>
          </p:cNvPr>
          <p:cNvSpPr txBox="1">
            <a:spLocks/>
          </p:cNvSpPr>
          <p:nvPr/>
        </p:nvSpPr>
        <p:spPr>
          <a:xfrm>
            <a:off x="2125374" y="2165613"/>
            <a:ext cx="1460622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1" spc="0">
                <a:solidFill>
                  <a:srgbClr val="000000"/>
                </a:solidFill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输入标题</a:t>
            </a:r>
            <a:endParaRPr lang="zh-CN" altLang="en-US" sz="28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91978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E9FFD76-6CF8-4355-A774-954AC1480C42}"/>
              </a:ext>
            </a:extLst>
          </p:cNvPr>
          <p:cNvSpPr txBox="1"/>
          <p:nvPr/>
        </p:nvSpPr>
        <p:spPr>
          <a:xfrm>
            <a:off x="2624506" y="2217153"/>
            <a:ext cx="923330" cy="1818027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l"/>
            <a:r>
              <a:rPr lang="zh-CN" altLang="en-US" sz="6000" b="1" dirty="0">
                <a:solidFill>
                  <a:schemeClr val="accent1"/>
                </a:solidFill>
                <a:latin typeface="+mj-ea"/>
                <a:ea typeface="+mj-ea"/>
              </a:rPr>
              <a:t>目 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049B15-AA92-4A36-B8B3-3A65E9AA6EDA}"/>
              </a:ext>
            </a:extLst>
          </p:cNvPr>
          <p:cNvSpPr txBox="1"/>
          <p:nvPr/>
        </p:nvSpPr>
        <p:spPr>
          <a:xfrm>
            <a:off x="2152656" y="2212087"/>
            <a:ext cx="430887" cy="1828159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lt"/>
              </a:rPr>
              <a:t>CONTENT</a:t>
            </a:r>
            <a:endParaRPr lang="zh-CN" altLang="en-US" sz="2800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id="{EC4880E1-83F4-43F1-BC7D-18B17139BD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62" b="94448" l="5168" r="95866">
                        <a14:foregroundMark x1="34044" y1="19341" x2="16925" y2="31666"/>
                        <a14:foregroundMark x1="16925" y1="31666" x2="18282" y2="69616"/>
                        <a14:foregroundMark x1="18282" y1="69616" x2="26744" y2="84686"/>
                        <a14:foregroundMark x1="26744" y1="84686" x2="44509" y2="90177"/>
                        <a14:foregroundMark x1="44509" y1="90177" x2="66537" y2="89994"/>
                        <a14:foregroundMark x1="66537" y1="89994" x2="82687" y2="77974"/>
                        <a14:foregroundMark x1="82687" y1="77974" x2="90827" y2="60403"/>
                        <a14:foregroundMark x1="90827" y1="60403" x2="91473" y2="42953"/>
                        <a14:foregroundMark x1="91473" y1="42953" x2="82300" y2="27517"/>
                        <a14:foregroundMark x1="82300" y1="27517" x2="60917" y2="18792"/>
                        <a14:foregroundMark x1="60917" y1="18792" x2="42700" y2="16351"/>
                        <a14:foregroundMark x1="42700" y1="16351" x2="21512" y2="19402"/>
                        <a14:foregroundMark x1="21512" y1="19402" x2="12403" y2="35631"/>
                        <a14:foregroundMark x1="12403" y1="35631" x2="9367" y2="54057"/>
                        <a14:foregroundMark x1="9367" y1="54057" x2="15956" y2="75778"/>
                        <a14:foregroundMark x1="42700" y1="12081" x2="64535" y2="14582"/>
                        <a14:foregroundMark x1="64535" y1="14582" x2="79199" y2="21965"/>
                        <a14:foregroundMark x1="41344" y1="12081" x2="23320" y2="17023"/>
                        <a14:foregroundMark x1="23320" y1="17023" x2="3811" y2="48322"/>
                        <a14:foregroundMark x1="3811" y1="48322" x2="8204" y2="66443"/>
                        <a14:foregroundMark x1="8204" y1="66443" x2="17700" y2="81757"/>
                        <a14:foregroundMark x1="17700" y1="81757" x2="53295" y2="94448"/>
                        <a14:foregroundMark x1="53295" y1="94448" x2="61499" y2="94448"/>
                        <a14:foregroundMark x1="94121" y1="41611" x2="95866" y2="58999"/>
                        <a14:foregroundMark x1="95866" y1="58999" x2="94509" y2="65894"/>
                        <a14:foregroundMark x1="5556" y1="41306" x2="5168" y2="59365"/>
                        <a14:foregroundMark x1="5168" y1="59365" x2="6202" y2="62965"/>
                        <a14:foregroundMark x1="39922" y1="10433" x2="58721" y2="11409"/>
                        <a14:foregroundMark x1="45478" y1="10799" x2="59755" y2="11409"/>
                        <a14:backgroundMark x1="64922" y1="67541" x2="68798" y2="691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243686"/>
            <a:ext cx="1072898" cy="1135969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382F5C75-3AED-4032-B328-9050E7F11559}"/>
              </a:ext>
            </a:extLst>
          </p:cNvPr>
          <p:cNvGrpSpPr/>
          <p:nvPr/>
        </p:nvGrpSpPr>
        <p:grpSpPr>
          <a:xfrm>
            <a:off x="6096000" y="1009027"/>
            <a:ext cx="1072898" cy="1135969"/>
            <a:chOff x="6096000" y="812800"/>
            <a:chExt cx="1072898" cy="1135969"/>
          </a:xfrm>
        </p:grpSpPr>
        <p:pic>
          <p:nvPicPr>
            <p:cNvPr id="4" name="图片 3" descr="图片包含 游戏机&#10;&#10;描述已自动生成">
              <a:extLst>
                <a:ext uri="{FF2B5EF4-FFF2-40B4-BE49-F238E27FC236}">
                  <a16:creationId xmlns:a16="http://schemas.microsoft.com/office/drawing/2014/main" id="{15250467-F6C0-4A6C-B046-AE6792D43A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812800"/>
              <a:ext cx="1072898" cy="1135969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04FF2D8-14A4-4C64-8415-4BA9A7231E2E}"/>
                </a:ext>
              </a:extLst>
            </p:cNvPr>
            <p:cNvSpPr txBox="1"/>
            <p:nvPr/>
          </p:nvSpPr>
          <p:spPr>
            <a:xfrm>
              <a:off x="6421992" y="1154019"/>
              <a:ext cx="449943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</a:rPr>
                <a:t>壹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79C40D0A-02AA-4FF1-A464-91B16C9FA145}"/>
              </a:ext>
            </a:extLst>
          </p:cNvPr>
          <p:cNvSpPr txBox="1"/>
          <p:nvPr/>
        </p:nvSpPr>
        <p:spPr>
          <a:xfrm>
            <a:off x="6421992" y="2575177"/>
            <a:ext cx="44994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贰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815BCD-ED4B-48F4-AA85-2772F5D09272}"/>
              </a:ext>
            </a:extLst>
          </p:cNvPr>
          <p:cNvGrpSpPr/>
          <p:nvPr/>
        </p:nvGrpSpPr>
        <p:grpSpPr>
          <a:xfrm>
            <a:off x="6096000" y="3478345"/>
            <a:ext cx="1072898" cy="1135969"/>
            <a:chOff x="6096000" y="3282118"/>
            <a:chExt cx="1072898" cy="1135969"/>
          </a:xfrm>
        </p:grpSpPr>
        <p:pic>
          <p:nvPicPr>
            <p:cNvPr id="6" name="图片 5" descr="图片包含 游戏机&#10;&#10;描述已自动生成">
              <a:extLst>
                <a:ext uri="{FF2B5EF4-FFF2-40B4-BE49-F238E27FC236}">
                  <a16:creationId xmlns:a16="http://schemas.microsoft.com/office/drawing/2014/main" id="{05E6442F-4014-4917-BEA3-DC788FD8E9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3282118"/>
              <a:ext cx="1072898" cy="1135969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7F6F52F-6BA4-4694-B144-76B2FFC33DD6}"/>
                </a:ext>
              </a:extLst>
            </p:cNvPr>
            <p:cNvSpPr txBox="1"/>
            <p:nvPr/>
          </p:nvSpPr>
          <p:spPr>
            <a:xfrm>
              <a:off x="6435490" y="3603881"/>
              <a:ext cx="471431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dirty="0">
                  <a:latin typeface="+mj-ea"/>
                  <a:ea typeface="+mj-ea"/>
                </a:rPr>
                <a:t>叁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76183F9-4C4E-4B20-8DBD-6BABF81418A1}"/>
              </a:ext>
            </a:extLst>
          </p:cNvPr>
          <p:cNvGrpSpPr/>
          <p:nvPr/>
        </p:nvGrpSpPr>
        <p:grpSpPr>
          <a:xfrm>
            <a:off x="6096000" y="4713005"/>
            <a:ext cx="1072898" cy="1135969"/>
            <a:chOff x="6096000" y="4516778"/>
            <a:chExt cx="1072898" cy="1135969"/>
          </a:xfrm>
        </p:grpSpPr>
        <p:pic>
          <p:nvPicPr>
            <p:cNvPr id="7" name="图片 6" descr="图片包含 游戏机&#10;&#10;描述已自动生成">
              <a:extLst>
                <a:ext uri="{FF2B5EF4-FFF2-40B4-BE49-F238E27FC236}">
                  <a16:creationId xmlns:a16="http://schemas.microsoft.com/office/drawing/2014/main" id="{5F6B382D-4ED6-4154-A1BC-80ACD740F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00" y="4516778"/>
              <a:ext cx="1072898" cy="1135969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BD8C47A-E44C-4964-9A58-C53BE1E09E83}"/>
                </a:ext>
              </a:extLst>
            </p:cNvPr>
            <p:cNvSpPr txBox="1"/>
            <p:nvPr/>
          </p:nvSpPr>
          <p:spPr>
            <a:xfrm>
              <a:off x="6435490" y="4838541"/>
              <a:ext cx="471431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accent1"/>
                  </a:solidFill>
                </a:defRPr>
              </a:lvl1pPr>
            </a:lstStyle>
            <a:p>
              <a:r>
                <a:rPr lang="zh-CN" altLang="en-US" dirty="0">
                  <a:latin typeface="+mj-ea"/>
                  <a:ea typeface="+mj-ea"/>
                </a:rPr>
                <a:t>肆</a:t>
              </a:r>
            </a:p>
          </p:txBody>
        </p:sp>
      </p:grpSp>
      <p:sp>
        <p:nvSpPr>
          <p:cNvPr id="13" name="文本占位符 50">
            <a:extLst>
              <a:ext uri="{FF2B5EF4-FFF2-40B4-BE49-F238E27FC236}">
                <a16:creationId xmlns:a16="http://schemas.microsoft.com/office/drawing/2014/main" id="{3DAB1F12-0356-462D-95BF-8239F8EC41B5}"/>
              </a:ext>
            </a:extLst>
          </p:cNvPr>
          <p:cNvSpPr txBox="1">
            <a:spLocks/>
          </p:cNvSpPr>
          <p:nvPr/>
        </p:nvSpPr>
        <p:spPr>
          <a:xfrm>
            <a:off x="7681687" y="1330790"/>
            <a:ext cx="2452913" cy="49244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1" spc="0">
                <a:solidFill>
                  <a:srgbClr val="000000"/>
                </a:solidFill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sz="3200" dirty="0"/>
              <a:t>请输入标题</a:t>
            </a:r>
          </a:p>
        </p:txBody>
      </p:sp>
      <p:sp>
        <p:nvSpPr>
          <p:cNvPr id="14" name="文本占位符 50">
            <a:extLst>
              <a:ext uri="{FF2B5EF4-FFF2-40B4-BE49-F238E27FC236}">
                <a16:creationId xmlns:a16="http://schemas.microsoft.com/office/drawing/2014/main" id="{5340E341-53A6-479B-BFD8-748D0A3BF68F}"/>
              </a:ext>
            </a:extLst>
          </p:cNvPr>
          <p:cNvSpPr txBox="1">
            <a:spLocks/>
          </p:cNvSpPr>
          <p:nvPr/>
        </p:nvSpPr>
        <p:spPr>
          <a:xfrm>
            <a:off x="7681687" y="2565449"/>
            <a:ext cx="2452913" cy="49244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1" spc="0">
                <a:solidFill>
                  <a:srgbClr val="000000"/>
                </a:solidFill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sz="3200" dirty="0"/>
              <a:t>请输入标题</a:t>
            </a:r>
          </a:p>
        </p:txBody>
      </p:sp>
      <p:sp>
        <p:nvSpPr>
          <p:cNvPr id="15" name="文本占位符 50">
            <a:extLst>
              <a:ext uri="{FF2B5EF4-FFF2-40B4-BE49-F238E27FC236}">
                <a16:creationId xmlns:a16="http://schemas.microsoft.com/office/drawing/2014/main" id="{C31AEA6F-C746-44D1-A3D3-6C01B0375DF8}"/>
              </a:ext>
            </a:extLst>
          </p:cNvPr>
          <p:cNvSpPr txBox="1">
            <a:spLocks/>
          </p:cNvSpPr>
          <p:nvPr/>
        </p:nvSpPr>
        <p:spPr>
          <a:xfrm>
            <a:off x="7776943" y="3800108"/>
            <a:ext cx="2357657" cy="49244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1" spc="0">
                <a:solidFill>
                  <a:srgbClr val="000000"/>
                </a:solidFill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sz="3200" dirty="0"/>
              <a:t>请输入标题</a:t>
            </a:r>
          </a:p>
        </p:txBody>
      </p:sp>
      <p:sp>
        <p:nvSpPr>
          <p:cNvPr id="16" name="文本占位符 50">
            <a:extLst>
              <a:ext uri="{FF2B5EF4-FFF2-40B4-BE49-F238E27FC236}">
                <a16:creationId xmlns:a16="http://schemas.microsoft.com/office/drawing/2014/main" id="{D688BAF3-D518-40CF-8CD2-BAD5987AF801}"/>
              </a:ext>
            </a:extLst>
          </p:cNvPr>
          <p:cNvSpPr txBox="1">
            <a:spLocks/>
          </p:cNvSpPr>
          <p:nvPr/>
        </p:nvSpPr>
        <p:spPr>
          <a:xfrm>
            <a:off x="7776943" y="5034768"/>
            <a:ext cx="2357657" cy="492443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defPPr>
              <a:defRPr lang="zh-CN"/>
            </a:defPPr>
            <a:lvl1pPr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="1" spc="0">
                <a:solidFill>
                  <a:srgbClr val="000000"/>
                </a:solidFill>
                <a:latin typeface="+mj-ea"/>
                <a:ea typeface="+mj-ea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/>
            </a:lvl2pPr>
            <a:lvl3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/>
            </a:lvl3pPr>
            <a:lvl4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4pPr>
            <a:lvl5pPr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r"/>
            <a:r>
              <a:rPr lang="zh-CN" altLang="en-US" sz="3200" dirty="0"/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320275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AC74E31-3352-4DB8-B646-117DAF013757}"/>
              </a:ext>
            </a:extLst>
          </p:cNvPr>
          <p:cNvSpPr txBox="1"/>
          <p:nvPr/>
        </p:nvSpPr>
        <p:spPr>
          <a:xfrm>
            <a:off x="5385124" y="2503577"/>
            <a:ext cx="1421752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latin typeface="+mj-ea"/>
                <a:ea typeface="+mj-ea"/>
              </a:rPr>
              <a:t>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8C349A-DC42-49B1-A173-90BBE7D2A4F3}"/>
              </a:ext>
            </a:extLst>
          </p:cNvPr>
          <p:cNvSpPr txBox="1"/>
          <p:nvPr/>
        </p:nvSpPr>
        <p:spPr>
          <a:xfrm>
            <a:off x="4743450" y="4413250"/>
            <a:ext cx="27051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n-ea"/>
              </a:rPr>
              <a:t>输入标题</a:t>
            </a:r>
          </a:p>
        </p:txBody>
      </p:sp>
      <p:sp>
        <p:nvSpPr>
          <p:cNvPr id="6" name="矩形 5" descr="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">
            <a:extLst>
              <a:ext uri="{FF2B5EF4-FFF2-40B4-BE49-F238E27FC236}">
                <a16:creationId xmlns:a16="http://schemas.microsoft.com/office/drawing/2014/main" id="{E2500E30-84DC-43FA-B5F2-D60675911C1A}"/>
              </a:ext>
            </a:extLst>
          </p:cNvPr>
          <p:cNvSpPr/>
          <p:nvPr/>
        </p:nvSpPr>
        <p:spPr>
          <a:xfrm>
            <a:off x="3257731" y="5009887"/>
            <a:ext cx="6559369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77252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90347AF3-699E-478D-9820-8AC26D94DD9C}"/>
              </a:ext>
            </a:extLst>
          </p:cNvPr>
          <p:cNvSpPr txBox="1"/>
          <p:nvPr/>
        </p:nvSpPr>
        <p:spPr>
          <a:xfrm>
            <a:off x="5620845" y="2496409"/>
            <a:ext cx="615553" cy="2187558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zh-CN" altLang="en-US" sz="4000" b="1" dirty="0">
                <a:solidFill>
                  <a:srgbClr val="14448A"/>
                </a:solidFill>
                <a:latin typeface="+mj-ea"/>
                <a:ea typeface="+mj-ea"/>
              </a:rPr>
              <a:t>青 花 瓷</a:t>
            </a:r>
          </a:p>
        </p:txBody>
      </p:sp>
      <p:pic>
        <p:nvPicPr>
          <p:cNvPr id="28" name="图片 27" descr="图片包含 游戏机, 食物, 杯子&#10;&#10;描述已自动生成">
            <a:extLst>
              <a:ext uri="{FF2B5EF4-FFF2-40B4-BE49-F238E27FC236}">
                <a16:creationId xmlns:a16="http://schemas.microsoft.com/office/drawing/2014/main" id="{2E78AB7F-A8E0-4106-9864-AE5E9ECA76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4373" y="4935430"/>
            <a:ext cx="306108" cy="2986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EF3E18-CC75-46F2-9830-19027D4C8FCF}"/>
              </a:ext>
            </a:extLst>
          </p:cNvPr>
          <p:cNvSpPr txBox="1"/>
          <p:nvPr/>
        </p:nvSpPr>
        <p:spPr>
          <a:xfrm>
            <a:off x="6769100" y="2302690"/>
            <a:ext cx="4343399" cy="2939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/>
              <a:t>天青色等烟雨 而我在等你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炊烟袅袅升起 隔江千万里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在瓶底书刻隶仿前朝的飘逸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就当我为遇见你伏笔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天青色等烟雨 而我在等你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月色被打捞起 晕开了结局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如传世的青花瓷自顾自美丽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你眼带笑意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283D020-998F-40CF-B442-B672D847224D}"/>
              </a:ext>
            </a:extLst>
          </p:cNvPr>
          <p:cNvGrpSpPr/>
          <p:nvPr/>
        </p:nvGrpSpPr>
        <p:grpSpPr>
          <a:xfrm>
            <a:off x="1359684" y="1514102"/>
            <a:ext cx="3617158" cy="3829796"/>
            <a:chOff x="1359684" y="1514102"/>
            <a:chExt cx="3617158" cy="3829796"/>
          </a:xfrm>
        </p:grpSpPr>
        <p:pic>
          <p:nvPicPr>
            <p:cNvPr id="24" name="图片 23" descr="图片包含 游戏机&#10;&#10;描述已自动生成">
              <a:extLst>
                <a:ext uri="{FF2B5EF4-FFF2-40B4-BE49-F238E27FC236}">
                  <a16:creationId xmlns:a16="http://schemas.microsoft.com/office/drawing/2014/main" id="{829B946D-6676-4F95-8BF0-BCA5C0734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762" b="94448" l="5168" r="95866">
                          <a14:foregroundMark x1="34044" y1="19341" x2="16925" y2="31666"/>
                          <a14:foregroundMark x1="16925" y1="31666" x2="18282" y2="69616"/>
                          <a14:foregroundMark x1="18282" y1="69616" x2="26744" y2="84686"/>
                          <a14:foregroundMark x1="26744" y1="84686" x2="44509" y2="90177"/>
                          <a14:foregroundMark x1="44509" y1="90177" x2="66537" y2="89994"/>
                          <a14:foregroundMark x1="66537" y1="89994" x2="82687" y2="77974"/>
                          <a14:foregroundMark x1="82687" y1="77974" x2="90827" y2="60403"/>
                          <a14:foregroundMark x1="90827" y1="60403" x2="91473" y2="42953"/>
                          <a14:foregroundMark x1="91473" y1="42953" x2="82300" y2="27517"/>
                          <a14:foregroundMark x1="82300" y1="27517" x2="60917" y2="18792"/>
                          <a14:foregroundMark x1="60917" y1="18792" x2="42700" y2="16351"/>
                          <a14:foregroundMark x1="42700" y1="16351" x2="21512" y2="19402"/>
                          <a14:foregroundMark x1="21512" y1="19402" x2="12403" y2="35631"/>
                          <a14:foregroundMark x1="12403" y1="35631" x2="9367" y2="54057"/>
                          <a14:foregroundMark x1="9367" y1="54057" x2="15956" y2="75778"/>
                          <a14:foregroundMark x1="42700" y1="12081" x2="64535" y2="14582"/>
                          <a14:foregroundMark x1="64535" y1="14582" x2="79199" y2="21965"/>
                          <a14:foregroundMark x1="41344" y1="12081" x2="23320" y2="17023"/>
                          <a14:foregroundMark x1="23320" y1="17023" x2="3811" y2="48322"/>
                          <a14:foregroundMark x1="3811" y1="48322" x2="8204" y2="66443"/>
                          <a14:foregroundMark x1="8204" y1="66443" x2="17700" y2="81757"/>
                          <a14:foregroundMark x1="17700" y1="81757" x2="53295" y2="94448"/>
                          <a14:foregroundMark x1="53295" y1="94448" x2="61499" y2="94448"/>
                          <a14:foregroundMark x1="94121" y1="41611" x2="95866" y2="58999"/>
                          <a14:foregroundMark x1="95866" y1="58999" x2="94509" y2="65894"/>
                          <a14:foregroundMark x1="5556" y1="41306" x2="5168" y2="59365"/>
                          <a14:foregroundMark x1="5168" y1="59365" x2="6202" y2="62965"/>
                          <a14:foregroundMark x1="39922" y1="10433" x2="58721" y2="11409"/>
                          <a14:foregroundMark x1="45478" y1="10799" x2="59755" y2="11409"/>
                          <a14:backgroundMark x1="64922" y1="67541" x2="68798" y2="691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9684" y="1514102"/>
              <a:ext cx="3617158" cy="3829796"/>
            </a:xfrm>
            <a:prstGeom prst="rect">
              <a:avLst/>
            </a:prstGeom>
          </p:spPr>
        </p:pic>
        <p:pic>
          <p:nvPicPr>
            <p:cNvPr id="9" name="图片 8" descr="图片包含 游戏机, 窗户&#10;&#10;描述已自动生成">
              <a:extLst>
                <a:ext uri="{FF2B5EF4-FFF2-40B4-BE49-F238E27FC236}">
                  <a16:creationId xmlns:a16="http://schemas.microsoft.com/office/drawing/2014/main" id="{2AC0CEB4-4EF5-4963-B0CA-C44149B065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43838" y="2319430"/>
              <a:ext cx="1887149" cy="221914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2241DC59-6F38-4256-9C10-4322FEBF72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35670" y="237392"/>
            <a:ext cx="4343399" cy="584775"/>
          </a:xfrm>
        </p:spPr>
        <p:txBody>
          <a:bodyPr/>
          <a:lstStyle/>
          <a:p>
            <a:pPr algn="ctr"/>
            <a:r>
              <a:rPr lang="zh-CN" altLang="en-US" dirty="0"/>
              <a:t>请输入章节标题</a:t>
            </a:r>
          </a:p>
        </p:txBody>
      </p:sp>
    </p:spTree>
    <p:extLst>
      <p:ext uri="{BB962C8B-B14F-4D97-AF65-F5344CB8AC3E}">
        <p14:creationId xmlns:p14="http://schemas.microsoft.com/office/powerpoint/2010/main" val="1990991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游戏机, 镜框&#10;&#10;描述已自动生成">
            <a:extLst>
              <a:ext uri="{FF2B5EF4-FFF2-40B4-BE49-F238E27FC236}">
                <a16:creationId xmlns:a16="http://schemas.microsoft.com/office/drawing/2014/main" id="{CBFD7E52-0EAA-4555-A7FF-4503571CC5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516834" y="-1732487"/>
            <a:ext cx="5158331" cy="10660583"/>
          </a:xfrm>
          <a:prstGeom prst="rect">
            <a:avLst/>
          </a:prstGeom>
        </p:spPr>
      </p:pic>
      <p:pic>
        <p:nvPicPr>
          <p:cNvPr id="8" name="图片 7" descr="图片包含 厨具, 花, 桌子, 游戏机&#10;&#10;描述已自动生成">
            <a:extLst>
              <a:ext uri="{FF2B5EF4-FFF2-40B4-BE49-F238E27FC236}">
                <a16:creationId xmlns:a16="http://schemas.microsoft.com/office/drawing/2014/main" id="{5A01D2A4-0878-408B-A668-9E57154ED7D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8716" y="2938824"/>
            <a:ext cx="3309694" cy="2491651"/>
          </a:xfrm>
          <a:prstGeom prst="rect">
            <a:avLst/>
          </a:prstGeom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A085D7-8740-4B15-AF35-28BF7B5419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/>
              <a:t>请输入章节标题</a:t>
            </a:r>
          </a:p>
        </p:txBody>
      </p:sp>
      <p:sp>
        <p:nvSpPr>
          <p:cNvPr id="9" name="MH_Text_3">
            <a:extLst>
              <a:ext uri="{FF2B5EF4-FFF2-40B4-BE49-F238E27FC236}">
                <a16:creationId xmlns:a16="http://schemas.microsoft.com/office/drawing/2014/main" id="{40A8460A-A3DF-4205-9E54-9B1DCC25E78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82204" y="3145745"/>
            <a:ext cx="2512728" cy="127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在瓶底书刻隶仿前朝的飘逸</a:t>
            </a: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就当我为遇见你伏笔</a:t>
            </a:r>
          </a:p>
        </p:txBody>
      </p:sp>
      <p:sp>
        <p:nvSpPr>
          <p:cNvPr id="10" name="MH_SubTitle_1">
            <a:extLst>
              <a:ext uri="{FF2B5EF4-FFF2-40B4-BE49-F238E27FC236}">
                <a16:creationId xmlns:a16="http://schemas.microsoft.com/office/drawing/2014/main" id="{169B05E9-AE7B-4B56-8D6B-CE35FC01721A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58750" y="2509636"/>
            <a:ext cx="251272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仓耳玄三M W05" panose="02020400000000000000" pitchFamily="18" charset="-122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52323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B2AE3B-44EA-4073-BC34-71AB7FDCAD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/>
              <a:t>请输入章节标题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BDDC16-5FBD-4585-8969-85E5CCE7629E}"/>
              </a:ext>
            </a:extLst>
          </p:cNvPr>
          <p:cNvSpPr txBox="1"/>
          <p:nvPr/>
        </p:nvSpPr>
        <p:spPr>
          <a:xfrm>
            <a:off x="2819184" y="2505670"/>
            <a:ext cx="55154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C6E16A-C513-4F45-A92E-7A0BB9B09FEA}"/>
              </a:ext>
            </a:extLst>
          </p:cNvPr>
          <p:cNvSpPr txBox="1"/>
          <p:nvPr/>
        </p:nvSpPr>
        <p:spPr>
          <a:xfrm>
            <a:off x="9301881" y="2498969"/>
            <a:ext cx="5438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4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37A7A9-CBBA-4DCB-B323-8C05B926E325}"/>
              </a:ext>
            </a:extLst>
          </p:cNvPr>
          <p:cNvSpPr txBox="1"/>
          <p:nvPr/>
        </p:nvSpPr>
        <p:spPr>
          <a:xfrm>
            <a:off x="2568648" y="3121223"/>
            <a:ext cx="10526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D2C631-2403-4964-A0D7-350263A5EF43}"/>
              </a:ext>
            </a:extLst>
          </p:cNvPr>
          <p:cNvSpPr txBox="1"/>
          <p:nvPr/>
        </p:nvSpPr>
        <p:spPr>
          <a:xfrm>
            <a:off x="9062034" y="3124514"/>
            <a:ext cx="1023549" cy="3122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20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输入标题</a:t>
            </a:r>
          </a:p>
        </p:txBody>
      </p:sp>
      <p:sp>
        <p:nvSpPr>
          <p:cNvPr id="12" name="内容1">
            <a:extLst>
              <a:ext uri="{FF2B5EF4-FFF2-40B4-BE49-F238E27FC236}">
                <a16:creationId xmlns:a16="http://schemas.microsoft.com/office/drawing/2014/main" id="{B1425DEB-EB46-4D07-8BDE-B8A5EB7C776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52401" y="3522566"/>
            <a:ext cx="2863289" cy="1226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在瓶底书刻隶仿前朝的飘逸</a:t>
            </a:r>
          </a:p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就当我为遇见你伏笔</a:t>
            </a:r>
          </a:p>
        </p:txBody>
      </p:sp>
      <p:sp>
        <p:nvSpPr>
          <p:cNvPr id="13" name="内容2">
            <a:extLst>
              <a:ext uri="{FF2B5EF4-FFF2-40B4-BE49-F238E27FC236}">
                <a16:creationId xmlns:a16="http://schemas.microsoft.com/office/drawing/2014/main" id="{A02BEDD4-CCE3-4ABA-9125-5CE70660234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187880" y="3512054"/>
            <a:ext cx="2771857" cy="123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天青色等烟雨 而我在等你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炊烟袅袅升起 隔江千万里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在瓶底书刻隶仿前朝的飘逸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black"/>
                </a:solidFill>
                <a:latin typeface="+mn-ea"/>
                <a:ea typeface="+mn-ea"/>
                <a:cs typeface="+mn-ea"/>
                <a:sym typeface="仓耳玄三M W05" panose="02020400000000000000" pitchFamily="18" charset="-122"/>
              </a:rPr>
              <a:t>就当我为遇见你伏笔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CA15568-ED44-42F2-AEB7-0CA3BB0EB696}"/>
              </a:ext>
            </a:extLst>
          </p:cNvPr>
          <p:cNvGrpSpPr/>
          <p:nvPr/>
        </p:nvGrpSpPr>
        <p:grpSpPr>
          <a:xfrm>
            <a:off x="5085927" y="1807668"/>
            <a:ext cx="2020146" cy="4042413"/>
            <a:chOff x="5085927" y="1807668"/>
            <a:chExt cx="2020146" cy="4042413"/>
          </a:xfrm>
        </p:grpSpPr>
        <p:pic>
          <p:nvPicPr>
            <p:cNvPr id="7" name="图片 6" descr="图片包含 厨具, 桌子, 照片, 花瓶&#10;&#10;描述已自动生成">
              <a:extLst>
                <a:ext uri="{FF2B5EF4-FFF2-40B4-BE49-F238E27FC236}">
                  <a16:creationId xmlns:a16="http://schemas.microsoft.com/office/drawing/2014/main" id="{F7502F03-CF86-456E-A794-AFBBBC99E6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85927" y="1807668"/>
              <a:ext cx="2020146" cy="4011839"/>
            </a:xfrm>
            <a:prstGeom prst="rect">
              <a:avLst/>
            </a:prstGeom>
            <a:effectLst>
              <a:reflection blurRad="139700" stA="36000" endPos="55000" dir="5400000" sy="-100000" algn="bl" rotWithShape="0"/>
            </a:effectLst>
          </p:spPr>
        </p:pic>
        <p:pic>
          <p:nvPicPr>
            <p:cNvPr id="5" name="图片 4" descr="图片包含 游戏机&#10;&#10;描述已自动生成">
              <a:extLst>
                <a:ext uri="{FF2B5EF4-FFF2-40B4-BE49-F238E27FC236}">
                  <a16:creationId xmlns:a16="http://schemas.microsoft.com/office/drawing/2014/main" id="{003F2C89-AC46-443D-8E0C-D06FBA98E8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55227" y="5264655"/>
              <a:ext cx="1309255" cy="5854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3069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1ED1EE3-99D6-47BD-903D-15BF216197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zh-CN" altLang="en-US" dirty="0"/>
              <a:t>请输入章节标题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CC40F7F-3B91-4F58-AD0F-104804B115C5}"/>
              </a:ext>
            </a:extLst>
          </p:cNvPr>
          <p:cNvGrpSpPr/>
          <p:nvPr/>
        </p:nvGrpSpPr>
        <p:grpSpPr>
          <a:xfrm>
            <a:off x="1589734" y="1621631"/>
            <a:ext cx="9012532" cy="3614738"/>
            <a:chOff x="1599259" y="2197894"/>
            <a:chExt cx="9012532" cy="3614738"/>
          </a:xfrm>
        </p:grpSpPr>
        <p:pic>
          <p:nvPicPr>
            <p:cNvPr id="3" name="图片 2" descr="图片包含 游戏机&#10;&#10;描述已自动生成">
              <a:extLst>
                <a:ext uri="{FF2B5EF4-FFF2-40B4-BE49-F238E27FC236}">
                  <a16:creationId xmlns:a16="http://schemas.microsoft.com/office/drawing/2014/main" id="{568D9C11-1C99-420D-88A1-6A4CF7AEB0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9042" b="100000" l="5168" r="95866">
                          <a14:foregroundMark x1="34044" y1="37964" x2="16925" y2="62156"/>
                          <a14:foregroundMark x1="16925" y1="62156" x2="17636" y2="99880"/>
                          <a14:foregroundMark x1="91408" y1="84311" x2="91150" y2="99880"/>
                          <a14:foregroundMark x1="91473" y1="84311" x2="82300" y2="54012"/>
                          <a14:foregroundMark x1="82300" y1="54012" x2="60917" y2="36886"/>
                          <a14:foregroundMark x1="60917" y1="36886" x2="42700" y2="32096"/>
                          <a14:foregroundMark x1="42700" y1="32096" x2="21512" y2="38084"/>
                          <a14:foregroundMark x1="21512" y1="38084" x2="12403" y2="69940"/>
                          <a14:foregroundMark x1="12339" y1="69940" x2="9884" y2="99880"/>
                          <a14:foregroundMark x1="42700" y1="23713" x2="64535" y2="28623"/>
                          <a14:foregroundMark x1="64535" y1="28623" x2="79199" y2="43114"/>
                          <a14:foregroundMark x1="41344" y1="23713" x2="23320" y2="33413"/>
                          <a14:foregroundMark x1="23320" y1="33413" x2="3811" y2="94850"/>
                          <a14:foregroundMark x1="3811" y1="94850" x2="4457" y2="99880"/>
                          <a14:foregroundMark x1="94121" y1="81677" x2="95026" y2="99880"/>
                          <a14:foregroundMark x1="5491" y1="81078" x2="5362" y2="99880"/>
                          <a14:foregroundMark x1="39922" y1="20479" x2="58721" y2="22395"/>
                          <a14:foregroundMark x1="45478" y1="21198" x2="59755" y2="22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99259" y="2200272"/>
              <a:ext cx="3469336" cy="1871663"/>
            </a:xfrm>
            <a:prstGeom prst="rect">
              <a:avLst/>
            </a:prstGeom>
          </p:spPr>
        </p:pic>
        <p:pic>
          <p:nvPicPr>
            <p:cNvPr id="4" name="图片 3" descr="图片包含 游戏机&#10;&#10;描述已自动生成">
              <a:extLst>
                <a:ext uri="{FF2B5EF4-FFF2-40B4-BE49-F238E27FC236}">
                  <a16:creationId xmlns:a16="http://schemas.microsoft.com/office/drawing/2014/main" id="{A635CF05-2FF6-4541-9B71-BC03D76BE1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1377" l="5168" r="95866">
                          <a14:foregroundMark x1="17636" y1="0" x2="18217" y2="38867"/>
                          <a14:foregroundMark x1="18282" y1="38996" x2="26744" y2="70785"/>
                          <a14:foregroundMark x1="26744" y1="70785" x2="44509" y2="82368"/>
                          <a14:foregroundMark x1="44509" y1="82368" x2="66537" y2="81982"/>
                          <a14:foregroundMark x1="66537" y1="81982" x2="82687" y2="56628"/>
                          <a14:foregroundMark x1="82687" y1="56628" x2="90827" y2="19562"/>
                          <a14:foregroundMark x1="91150" y1="0" x2="90827" y2="19434"/>
                          <a14:foregroundMark x1="9819" y1="0" x2="9367" y2="6049"/>
                          <a14:foregroundMark x1="9367" y1="6178" x2="15956" y2="51995"/>
                          <a14:foregroundMark x1="4522" y1="0" x2="8140" y2="32175"/>
                          <a14:foregroundMark x1="8204" y1="32304" x2="17700" y2="64607"/>
                          <a14:foregroundMark x1="17700" y1="64607" x2="53295" y2="91377"/>
                          <a14:foregroundMark x1="53295" y1="91377" x2="61499" y2="91377"/>
                          <a14:foregroundMark x1="95090" y1="0" x2="95801" y2="16474"/>
                          <a14:foregroundMark x1="95866" y1="16602" x2="94509" y2="31145"/>
                          <a14:foregroundMark x1="5362" y1="0" x2="5168" y2="17246"/>
                          <a14:foregroundMark x1="5168" y1="17375" x2="6202" y2="24968"/>
                          <a14:backgroundMark x1="64922" y1="34620" x2="68798" y2="380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70857" y="4069557"/>
              <a:ext cx="3469336" cy="1743075"/>
            </a:xfrm>
            <a:prstGeom prst="rect">
              <a:avLst/>
            </a:prstGeom>
          </p:spPr>
        </p:pic>
        <p:pic>
          <p:nvPicPr>
            <p:cNvPr id="5" name="图片 4" descr="图片包含 游戏机&#10;&#10;描述已自动生成">
              <a:extLst>
                <a:ext uri="{FF2B5EF4-FFF2-40B4-BE49-F238E27FC236}">
                  <a16:creationId xmlns:a16="http://schemas.microsoft.com/office/drawing/2014/main" id="{216E2DD2-9283-4F08-B93F-4FD77B4990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9042" b="100000" l="5168" r="95866">
                          <a14:foregroundMark x1="34044" y1="37964" x2="16925" y2="62156"/>
                          <a14:foregroundMark x1="16925" y1="62156" x2="17636" y2="99880"/>
                          <a14:foregroundMark x1="91408" y1="84311" x2="91150" y2="99880"/>
                          <a14:foregroundMark x1="91473" y1="84311" x2="82300" y2="54012"/>
                          <a14:foregroundMark x1="82300" y1="54012" x2="60917" y2="36886"/>
                          <a14:foregroundMark x1="60917" y1="36886" x2="42700" y2="32096"/>
                          <a14:foregroundMark x1="42700" y1="32096" x2="21512" y2="38084"/>
                          <a14:foregroundMark x1="21512" y1="38084" x2="12403" y2="69940"/>
                          <a14:foregroundMark x1="12339" y1="69940" x2="9884" y2="99880"/>
                          <a14:foregroundMark x1="42700" y1="23713" x2="64535" y2="28623"/>
                          <a14:foregroundMark x1="64535" y1="28623" x2="79199" y2="43114"/>
                          <a14:foregroundMark x1="41344" y1="23713" x2="23320" y2="33413"/>
                          <a14:foregroundMark x1="23320" y1="33413" x2="3811" y2="94850"/>
                          <a14:foregroundMark x1="3811" y1="94850" x2="4457" y2="99880"/>
                          <a14:foregroundMark x1="94121" y1="81677" x2="95026" y2="99880"/>
                          <a14:foregroundMark x1="5491" y1="81078" x2="5362" y2="99880"/>
                          <a14:foregroundMark x1="39922" y1="20479" x2="58721" y2="22395"/>
                          <a14:foregroundMark x1="45478" y1="21198" x2="59755" y2="22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42455" y="2197894"/>
              <a:ext cx="3469336" cy="1871663"/>
            </a:xfrm>
            <a:prstGeom prst="rect">
              <a:avLst/>
            </a:prstGeom>
          </p:spPr>
        </p:pic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849346F-5DDD-4E94-B92C-9729B16AEBE3}"/>
              </a:ext>
            </a:extLst>
          </p:cNvPr>
          <p:cNvSpPr/>
          <p:nvPr/>
        </p:nvSpPr>
        <p:spPr>
          <a:xfrm>
            <a:off x="2328156" y="2544902"/>
            <a:ext cx="2021655" cy="908051"/>
          </a:xfrm>
          <a:custGeom>
            <a:avLst/>
            <a:gdLst>
              <a:gd name="connsiteX0" fmla="*/ 1010827 w 2021655"/>
              <a:gd name="connsiteY0" fmla="*/ 0 h 908051"/>
              <a:gd name="connsiteX1" fmla="*/ 2012407 w 2021655"/>
              <a:gd name="connsiteY1" fmla="*/ 816311 h 908051"/>
              <a:gd name="connsiteX2" fmla="*/ 2021655 w 2021655"/>
              <a:gd name="connsiteY2" fmla="*/ 908051 h 908051"/>
              <a:gd name="connsiteX3" fmla="*/ 0 w 2021655"/>
              <a:gd name="connsiteY3" fmla="*/ 908051 h 908051"/>
              <a:gd name="connsiteX4" fmla="*/ 9248 w 2021655"/>
              <a:gd name="connsiteY4" fmla="*/ 816311 h 908051"/>
              <a:gd name="connsiteX5" fmla="*/ 1010827 w 2021655"/>
              <a:gd name="connsiteY5" fmla="*/ 0 h 90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1655" h="908051">
                <a:moveTo>
                  <a:pt x="1010827" y="0"/>
                </a:moveTo>
                <a:cubicBezTo>
                  <a:pt x="1504877" y="0"/>
                  <a:pt x="1917076" y="350444"/>
                  <a:pt x="2012407" y="816311"/>
                </a:cubicBezTo>
                <a:lnTo>
                  <a:pt x="2021655" y="908051"/>
                </a:lnTo>
                <a:lnTo>
                  <a:pt x="0" y="908051"/>
                </a:lnTo>
                <a:lnTo>
                  <a:pt x="9248" y="816311"/>
                </a:lnTo>
                <a:cubicBezTo>
                  <a:pt x="104578" y="350444"/>
                  <a:pt x="516778" y="0"/>
                  <a:pt x="101082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77A42CC-A5C1-4057-B3DE-8CFCA195AF1E}"/>
              </a:ext>
            </a:extLst>
          </p:cNvPr>
          <p:cNvSpPr/>
          <p:nvPr/>
        </p:nvSpPr>
        <p:spPr>
          <a:xfrm>
            <a:off x="7870587" y="2636343"/>
            <a:ext cx="2021655" cy="908051"/>
          </a:xfrm>
          <a:custGeom>
            <a:avLst/>
            <a:gdLst>
              <a:gd name="connsiteX0" fmla="*/ 1010827 w 2021655"/>
              <a:gd name="connsiteY0" fmla="*/ 0 h 908051"/>
              <a:gd name="connsiteX1" fmla="*/ 2012407 w 2021655"/>
              <a:gd name="connsiteY1" fmla="*/ 816311 h 908051"/>
              <a:gd name="connsiteX2" fmla="*/ 2021655 w 2021655"/>
              <a:gd name="connsiteY2" fmla="*/ 908051 h 908051"/>
              <a:gd name="connsiteX3" fmla="*/ 0 w 2021655"/>
              <a:gd name="connsiteY3" fmla="*/ 908051 h 908051"/>
              <a:gd name="connsiteX4" fmla="*/ 9248 w 2021655"/>
              <a:gd name="connsiteY4" fmla="*/ 816311 h 908051"/>
              <a:gd name="connsiteX5" fmla="*/ 1010827 w 2021655"/>
              <a:gd name="connsiteY5" fmla="*/ 0 h 90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1655" h="908051">
                <a:moveTo>
                  <a:pt x="1010827" y="0"/>
                </a:moveTo>
                <a:cubicBezTo>
                  <a:pt x="1504877" y="0"/>
                  <a:pt x="1917076" y="350444"/>
                  <a:pt x="2012407" y="816311"/>
                </a:cubicBezTo>
                <a:lnTo>
                  <a:pt x="2021655" y="908051"/>
                </a:lnTo>
                <a:lnTo>
                  <a:pt x="0" y="908051"/>
                </a:lnTo>
                <a:lnTo>
                  <a:pt x="9248" y="816311"/>
                </a:lnTo>
                <a:cubicBezTo>
                  <a:pt x="104578" y="350444"/>
                  <a:pt x="516778" y="0"/>
                  <a:pt x="101082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D405F3B-B3AF-49A2-8F38-B770642E41B6}"/>
              </a:ext>
            </a:extLst>
          </p:cNvPr>
          <p:cNvSpPr/>
          <p:nvPr/>
        </p:nvSpPr>
        <p:spPr>
          <a:xfrm flipV="1">
            <a:off x="5085173" y="3534382"/>
            <a:ext cx="2021655" cy="908051"/>
          </a:xfrm>
          <a:custGeom>
            <a:avLst/>
            <a:gdLst>
              <a:gd name="connsiteX0" fmla="*/ 1010827 w 2021655"/>
              <a:gd name="connsiteY0" fmla="*/ 0 h 908051"/>
              <a:gd name="connsiteX1" fmla="*/ 2012407 w 2021655"/>
              <a:gd name="connsiteY1" fmla="*/ 816311 h 908051"/>
              <a:gd name="connsiteX2" fmla="*/ 2021655 w 2021655"/>
              <a:gd name="connsiteY2" fmla="*/ 908051 h 908051"/>
              <a:gd name="connsiteX3" fmla="*/ 0 w 2021655"/>
              <a:gd name="connsiteY3" fmla="*/ 908051 h 908051"/>
              <a:gd name="connsiteX4" fmla="*/ 9248 w 2021655"/>
              <a:gd name="connsiteY4" fmla="*/ 816311 h 908051"/>
              <a:gd name="connsiteX5" fmla="*/ 1010827 w 2021655"/>
              <a:gd name="connsiteY5" fmla="*/ 0 h 908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1655" h="908051">
                <a:moveTo>
                  <a:pt x="1010827" y="0"/>
                </a:moveTo>
                <a:cubicBezTo>
                  <a:pt x="1504877" y="0"/>
                  <a:pt x="1917076" y="350444"/>
                  <a:pt x="2012407" y="816311"/>
                </a:cubicBezTo>
                <a:lnTo>
                  <a:pt x="2021655" y="908051"/>
                </a:lnTo>
                <a:lnTo>
                  <a:pt x="0" y="908051"/>
                </a:lnTo>
                <a:lnTo>
                  <a:pt x="9248" y="816311"/>
                </a:lnTo>
                <a:cubicBezTo>
                  <a:pt x="104578" y="350444"/>
                  <a:pt x="516778" y="0"/>
                  <a:pt x="101082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5CA2EF5-B67A-4813-8121-068D6D420D90}"/>
              </a:ext>
            </a:extLst>
          </p:cNvPr>
          <p:cNvSpPr txBox="1"/>
          <p:nvPr/>
        </p:nvSpPr>
        <p:spPr>
          <a:xfrm>
            <a:off x="3094380" y="2861862"/>
            <a:ext cx="48920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FE325C-3D22-42F0-A82A-9F2A4272E4A6}"/>
              </a:ext>
            </a:extLst>
          </p:cNvPr>
          <p:cNvSpPr txBox="1"/>
          <p:nvPr/>
        </p:nvSpPr>
        <p:spPr>
          <a:xfrm>
            <a:off x="5892800" y="3720712"/>
            <a:ext cx="4064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b="1" dirty="0">
                <a:latin typeface="+mj-ea"/>
                <a:ea typeface="+mj-ea"/>
              </a:rPr>
              <a:t>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A74F453-F8E6-448C-B07D-6B9C9E1BAB0B}"/>
              </a:ext>
            </a:extLst>
          </p:cNvPr>
          <p:cNvSpPr txBox="1"/>
          <p:nvPr/>
        </p:nvSpPr>
        <p:spPr>
          <a:xfrm>
            <a:off x="8666777" y="2874925"/>
            <a:ext cx="42927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b="1" dirty="0">
                <a:latin typeface="+mj-ea"/>
                <a:ea typeface="+mj-ea"/>
              </a:rPr>
              <a:t>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066F90-9187-452B-B43B-F95A367A7C67}"/>
              </a:ext>
            </a:extLst>
          </p:cNvPr>
          <p:cNvSpPr txBox="1"/>
          <p:nvPr/>
        </p:nvSpPr>
        <p:spPr>
          <a:xfrm>
            <a:off x="2182810" y="3668330"/>
            <a:ext cx="2283183" cy="11883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/>
              <a:t>天青色等烟雨 而我在等你</a:t>
            </a:r>
          </a:p>
          <a:p>
            <a:pPr>
              <a:lnSpc>
                <a:spcPct val="130000"/>
              </a:lnSpc>
            </a:pPr>
            <a:r>
              <a:rPr lang="zh-CN" altLang="en-US" sz="1400" dirty="0"/>
              <a:t>炊烟袅袅升起 隔江千万里</a:t>
            </a:r>
            <a:endParaRPr lang="en-US" altLang="zh-CN" sz="1400" dirty="0"/>
          </a:p>
          <a:p>
            <a:pPr>
              <a:lnSpc>
                <a:spcPct val="130000"/>
              </a:lnSpc>
            </a:pPr>
            <a:r>
              <a:rPr lang="zh-CN" altLang="en-US" sz="1400" dirty="0"/>
              <a:t>天青色等烟雨 而我在等你</a:t>
            </a:r>
          </a:p>
          <a:p>
            <a:pPr>
              <a:lnSpc>
                <a:spcPct val="130000"/>
              </a:lnSpc>
            </a:pPr>
            <a:r>
              <a:rPr lang="zh-CN" altLang="en-US" sz="1400" dirty="0"/>
              <a:t>炊烟袅袅升起 隔江千万里</a:t>
            </a:r>
            <a:endParaRPr lang="en-US" altLang="zh-CN" sz="140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CEBC1A1-8BD3-45CE-9395-F23DB459D983}"/>
              </a:ext>
            </a:extLst>
          </p:cNvPr>
          <p:cNvSpPr txBox="1"/>
          <p:nvPr/>
        </p:nvSpPr>
        <p:spPr>
          <a:xfrm>
            <a:off x="4983606" y="2170877"/>
            <a:ext cx="2277040" cy="11883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/>
            </a:lvl1pPr>
          </a:lstStyle>
          <a:p>
            <a:r>
              <a:rPr lang="zh-CN" altLang="en-US" dirty="0"/>
              <a:t>天青色等烟雨 而我在等你</a:t>
            </a:r>
          </a:p>
          <a:p>
            <a:r>
              <a:rPr lang="zh-CN" altLang="en-US" dirty="0"/>
              <a:t>炊烟袅袅升起 隔江千万里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天青色等烟雨 而我在等你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炊烟袅袅升起 隔江千万里</a:t>
            </a:r>
            <a:endParaRPr lang="en-US" altLang="zh-CN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FB1E481-DB64-4B9A-98F8-3B4E3EE5F548}"/>
              </a:ext>
            </a:extLst>
          </p:cNvPr>
          <p:cNvSpPr txBox="1"/>
          <p:nvPr/>
        </p:nvSpPr>
        <p:spPr>
          <a:xfrm>
            <a:off x="7830667" y="3664637"/>
            <a:ext cx="2279983" cy="11883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/>
            </a:lvl1pPr>
          </a:lstStyle>
          <a:p>
            <a:r>
              <a:rPr lang="zh-CN" altLang="en-US" dirty="0"/>
              <a:t>天青色等烟雨 而我在等你</a:t>
            </a:r>
          </a:p>
          <a:p>
            <a:r>
              <a:rPr lang="zh-CN" altLang="en-US" dirty="0"/>
              <a:t>炊烟袅袅升起 隔江千万里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sz="1400" dirty="0"/>
              <a:t>天青色等烟雨 而我在等你</a:t>
            </a:r>
          </a:p>
          <a:p>
            <a:pPr>
              <a:lnSpc>
                <a:spcPct val="130000"/>
              </a:lnSpc>
            </a:pPr>
            <a:r>
              <a:rPr lang="zh-CN" altLang="en-US" sz="1400" dirty="0"/>
              <a:t>炊烟袅袅升起 隔江千万里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6941844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2933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2933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2933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2933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30013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30013"/>
  <p:tag name="MH_LIBRARY" val="GRAPHIC"/>
  <p:tag name="MH_TYPE" val="Other"/>
  <p:tag name="MH_ORDER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30013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30013"/>
  <p:tag name="MH_LIBRARY" val="GRAPHIC"/>
  <p:tag name="MH_TYPE" val="Other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30013"/>
  <p:tag name="MH_LIBRARY" val="GRAPHIC"/>
  <p:tag name="MH_TYPE" val="Other"/>
  <p:tag name="MH_ORDER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Text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9223843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65A9"/>
      </a:accent1>
      <a:accent2>
        <a:srgbClr val="4472C4"/>
      </a:accent2>
      <a:accent3>
        <a:srgbClr val="E7E6E6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"/>
        <a:ea typeface="思源宋体 CN Heavy"/>
        <a:cs typeface=""/>
      </a:majorFont>
      <a:minorFont>
        <a:latin typeface="Arial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</TotalTime>
  <Words>1186</Words>
  <Application>Microsoft Office PowerPoint</Application>
  <PresentationFormat>宽屏</PresentationFormat>
  <Paragraphs>235</Paragraphs>
  <Slides>27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等线</vt:lpstr>
      <vt:lpstr>HarmonyOS Sans SC Black</vt:lpstr>
      <vt:lpstr>OPPOSans B</vt:lpstr>
      <vt:lpstr>Arial</vt:lpstr>
      <vt:lpstr>思源宋体 CN Light</vt:lpstr>
      <vt:lpstr>思源黑体 CN Medium</vt:lpstr>
      <vt:lpstr>字体圈欣意冠黑体</vt:lpstr>
      <vt:lpstr>演示新手书</vt:lpstr>
      <vt:lpstr>思源宋体 CN</vt:lpstr>
      <vt:lpstr>Radikal</vt:lpstr>
      <vt:lpstr>OPPOSans M</vt:lpstr>
      <vt:lpstr>Wingdings</vt:lpstr>
      <vt:lpstr>等线 Light</vt:lpstr>
      <vt:lpstr>思源宋体 CN Heavy</vt:lpstr>
      <vt:lpstr>微软雅黑</vt:lpstr>
      <vt:lpstr>汉仪雅酷黑 45W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青花瓷中国风年度工作汇报ppt模板</dc:title>
  <dc:creator>山猪</dc:creator>
  <cp:keywords>P界达人</cp:keywords>
  <dc:description>www.51pptmoban.com</dc:description>
  <cp:lastModifiedBy>Win user</cp:lastModifiedBy>
  <cp:revision>87</cp:revision>
  <dcterms:created xsi:type="dcterms:W3CDTF">2020-05-15T11:58:26Z</dcterms:created>
  <dcterms:modified xsi:type="dcterms:W3CDTF">2022-01-15T07:45:13Z</dcterms:modified>
</cp:coreProperties>
</file>