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266" r:id="rId2"/>
    <p:sldId id="260" r:id="rId3"/>
    <p:sldId id="272" r:id="rId4"/>
    <p:sldId id="271" r:id="rId5"/>
    <p:sldId id="283" r:id="rId6"/>
    <p:sldId id="281" r:id="rId7"/>
    <p:sldId id="282" r:id="rId8"/>
    <p:sldId id="280" r:id="rId9"/>
    <p:sldId id="373" r:id="rId10"/>
    <p:sldId id="405" r:id="rId11"/>
    <p:sldId id="397" r:id="rId12"/>
    <p:sldId id="401" r:id="rId13"/>
    <p:sldId id="398" r:id="rId14"/>
    <p:sldId id="399" r:id="rId15"/>
    <p:sldId id="369" r:id="rId16"/>
    <p:sldId id="402" r:id="rId17"/>
    <p:sldId id="371" r:id="rId18"/>
    <p:sldId id="287" r:id="rId19"/>
    <p:sldId id="307" r:id="rId20"/>
    <p:sldId id="308" r:id="rId21"/>
    <p:sldId id="309" r:id="rId22"/>
    <p:sldId id="404" r:id="rId23"/>
    <p:sldId id="403" r:id="rId24"/>
    <p:sldId id="367" r:id="rId25"/>
    <p:sldId id="368" r:id="rId26"/>
    <p:sldId id="381" r:id="rId27"/>
    <p:sldId id="406" r:id="rId28"/>
    <p:sldId id="407" r:id="rId29"/>
    <p:sldId id="408" r:id="rId30"/>
    <p:sldId id="383" r:id="rId31"/>
    <p:sldId id="382" r:id="rId32"/>
    <p:sldId id="387" r:id="rId33"/>
    <p:sldId id="388" r:id="rId34"/>
    <p:sldId id="392" r:id="rId35"/>
    <p:sldId id="393" r:id="rId36"/>
    <p:sldId id="394" r:id="rId37"/>
    <p:sldId id="395" r:id="rId38"/>
    <p:sldId id="291" r:id="rId39"/>
    <p:sldId id="290" r:id="rId40"/>
    <p:sldId id="378" r:id="rId4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大赛介绍页" id="{4574AEBE-7231-44A3-AD7F-21B8ECD82348}">
          <p14:sldIdLst>
            <p14:sldId id="266"/>
          </p14:sldIdLst>
        </p14:section>
        <p14:section name="标题页" id="{2EE2AFAC-BC6C-485E-876B-C43B12956BB2}">
          <p14:sldIdLst>
            <p14:sldId id="260"/>
          </p14:sldIdLst>
        </p14:section>
        <p14:section name="目录页" id="{4F1FA18D-6EE1-4A06-9E9C-3CE300339631}">
          <p14:sldIdLst>
            <p14:sldId id="272"/>
          </p14:sldIdLst>
        </p14:section>
        <p14:section name="转场页" id="{A28B25DC-0E04-4070-9C81-A472044B8682}">
          <p14:sldIdLst>
            <p14:sldId id="271"/>
            <p14:sldId id="283"/>
            <p14:sldId id="281"/>
            <p14:sldId id="282"/>
          </p14:sldIdLst>
        </p14:section>
        <p14:section name="内容页" id="{04775813-C4BC-499E-82CF-251C2E6C7895}">
          <p14:sldIdLst>
            <p14:sldId id="280"/>
            <p14:sldId id="373"/>
            <p14:sldId id="405"/>
            <p14:sldId id="397"/>
            <p14:sldId id="401"/>
            <p14:sldId id="398"/>
            <p14:sldId id="399"/>
            <p14:sldId id="369"/>
            <p14:sldId id="402"/>
            <p14:sldId id="371"/>
            <p14:sldId id="287"/>
            <p14:sldId id="307"/>
            <p14:sldId id="308"/>
            <p14:sldId id="309"/>
            <p14:sldId id="404"/>
            <p14:sldId id="403"/>
            <p14:sldId id="367"/>
            <p14:sldId id="368"/>
            <p14:sldId id="381"/>
            <p14:sldId id="406"/>
            <p14:sldId id="407"/>
            <p14:sldId id="408"/>
            <p14:sldId id="383"/>
            <p14:sldId id="382"/>
            <p14:sldId id="387"/>
            <p14:sldId id="388"/>
            <p14:sldId id="392"/>
            <p14:sldId id="393"/>
            <p14:sldId id="394"/>
          </p14:sldIdLst>
        </p14:section>
        <p14:section name="封底页" id="{E5FF8869-9C0B-4A9F-B40D-B20AFFC9103D}">
          <p14:sldIdLst>
            <p14:sldId id="395"/>
          </p14:sldIdLst>
        </p14:section>
        <p14:section name="模板结尾页" id="{6BE5773A-9EB3-4A0B-94E6-D0C22CBC54B0}">
          <p14:sldIdLst>
            <p14:sldId id="291"/>
            <p14:sldId id="290"/>
            <p14:sldId id="378"/>
          </p14:sldIdLst>
        </p14:section>
      </p14:sectionLst>
    </p:ext>
    <p:ext uri="{EFAFB233-063F-42B5-8137-9DF3F51BA10A}">
      <p15:sldGuideLst xmlns:p15="http://schemas.microsoft.com/office/powerpoint/2012/main">
        <p15:guide id="1" pos="7469" userDrawn="1">
          <p15:clr>
            <a:srgbClr val="A4A3A4"/>
          </p15:clr>
        </p15:guide>
        <p15:guide id="2" pos="7265" userDrawn="1">
          <p15:clr>
            <a:srgbClr val="A4A3A4"/>
          </p15:clr>
        </p15:guide>
        <p15:guide id="3" orient="horz" pos="4065" userDrawn="1">
          <p15:clr>
            <a:srgbClr val="A4A3A4"/>
          </p15:clr>
        </p15:guide>
        <p15:guide id="4" orient="horz" pos="3997" userDrawn="1">
          <p15:clr>
            <a:srgbClr val="A4A3A4"/>
          </p15:clr>
        </p15:guide>
        <p15:guide id="5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B7FA7"/>
    <a:srgbClr val="CFCFCF"/>
    <a:srgbClr val="2190FD"/>
    <a:srgbClr val="3D72C1"/>
    <a:srgbClr val="D62627"/>
    <a:srgbClr val="F9BC5A"/>
    <a:srgbClr val="21262A"/>
    <a:srgbClr val="73EBC8"/>
    <a:srgbClr val="34D6C2"/>
    <a:srgbClr val="F47D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0" autoAdjust="0"/>
    <p:restoredTop sz="88004" autoAdjust="0"/>
  </p:normalViewPr>
  <p:slideViewPr>
    <p:cSldViewPr snapToGrid="0" showGuides="1">
      <p:cViewPr varScale="1">
        <p:scale>
          <a:sx n="98" d="100"/>
          <a:sy n="98" d="100"/>
        </p:scale>
        <p:origin x="240" y="90"/>
      </p:cViewPr>
      <p:guideLst>
        <p:guide pos="7469"/>
        <p:guide pos="7265"/>
        <p:guide orient="horz" pos="4065"/>
        <p:guide orient="horz" pos="3997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11" d="100"/>
        <a:sy n="111" d="100"/>
      </p:scale>
      <p:origin x="0" y="0"/>
    </p:cViewPr>
  </p:sorterViewPr>
  <p:notesViewPr>
    <p:cSldViewPr snapToGrid="0" showGuides="1">
      <p:cViewPr varScale="1">
        <p:scale>
          <a:sx n="114" d="100"/>
          <a:sy n="114" d="100"/>
        </p:scale>
        <p:origin x="4016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r>
              <a:rPr lang="zh-CN"/>
              <a:t>图表标题</a:t>
            </a:r>
          </a:p>
        </c:rich>
      </c:tx>
      <c:layout>
        <c:manualLayout>
          <c:xMode val="edge"/>
          <c:yMode val="edge"/>
          <c:x val="0.48234314534279049"/>
          <c:y val="2.07493285059829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7015572498774348"/>
          <c:y val="0.18125476609725263"/>
          <c:w val="0.82984427501225655"/>
          <c:h val="0.48256347579754444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2.5</c:v>
                </c:pt>
                <c:pt idx="2">
                  <c:v>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9A2-4FFF-81CC-90100B2954D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</c:v>
                </c:pt>
                <c:pt idx="1">
                  <c:v>6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9A2-4FFF-81CC-90100B2954D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4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E9A2-4FFF-81CC-90100B2954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001657752"/>
        <c:axId val="1001666608"/>
      </c:lineChart>
      <c:catAx>
        <c:axId val="1001657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001666608"/>
        <c:crosses val="autoZero"/>
        <c:auto val="1"/>
        <c:lblAlgn val="ctr"/>
        <c:lblOffset val="100"/>
        <c:noMultiLvlLbl val="0"/>
      </c:catAx>
      <c:valAx>
        <c:axId val="100166660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001657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A201AD86-87C1-F34F-A570-94653B21339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983CAC2-274D-AA49-9273-0BB99AAEE7D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8D4BB7-ADC9-E64E-AAAA-DB1E10F7C241}" type="datetimeFigureOut">
              <a:rPr kumimoji="1" lang="zh-CN" altLang="en-US" smtClean="0"/>
              <a:t>2022/1/16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5DFFCAF-3164-5B4A-A7AA-1F95C1C8088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C173253-261F-124A-8FD0-6B2BCD6EBCE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BD9CB6-B921-3743-B681-02986F8A822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077266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B30C6B-F34A-4F02-BACE-D18C28E3B70A}" type="datetimeFigureOut">
              <a:rPr lang="zh-CN" altLang="en-US" smtClean="0"/>
              <a:t>2022/1/16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5DD2B1-1A58-4FDB-AD54-64407EF7A1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710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A6CFE3-F845-43C2-A6C1-6F07B8C5A9BC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719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69D476A-0E8F-4889-9E45-106A7DBFA45E}"/>
              </a:ext>
            </a:extLst>
          </p:cNvPr>
          <p:cNvSpPr/>
          <p:nvPr userDrawn="1"/>
        </p:nvSpPr>
        <p:spPr>
          <a:xfrm>
            <a:off x="-9956800" y="-38303200"/>
            <a:ext cx="549275" cy="54927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D789D2F-036A-481C-850C-946161AA38DF}"/>
              </a:ext>
            </a:extLst>
          </p:cNvPr>
          <p:cNvSpPr/>
          <p:nvPr userDrawn="1"/>
        </p:nvSpPr>
        <p:spPr>
          <a:xfrm>
            <a:off x="-9956800" y="39430325"/>
            <a:ext cx="549275" cy="54927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802006D-C2CB-4CF1-88A8-959D7292A11D}"/>
              </a:ext>
            </a:extLst>
          </p:cNvPr>
          <p:cNvSpPr/>
          <p:nvPr userDrawn="1"/>
        </p:nvSpPr>
        <p:spPr>
          <a:xfrm>
            <a:off x="22615525" y="39430325"/>
            <a:ext cx="549275" cy="54927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3CD5E96-9B84-4B31-A0B0-CC97CCBD089C}"/>
              </a:ext>
            </a:extLst>
          </p:cNvPr>
          <p:cNvSpPr/>
          <p:nvPr userDrawn="1"/>
        </p:nvSpPr>
        <p:spPr>
          <a:xfrm>
            <a:off x="22615525" y="-38303200"/>
            <a:ext cx="549275" cy="54927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045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76A623-FEDD-4E8A-BF0B-AECCD0A73E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EED75E8-E131-49C4-A2A5-C87B5092F1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9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A9141FB-03D8-4F46-B85D-A9790487C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2022/1/16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5FC58C5-5484-4525-8F18-79E148C9AE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44EF780-7602-4DF4-9E80-BB0DB497FA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285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F23C7DE-9DAD-4D41-8E79-9F3C904D1F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2022/1/16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7753E97-A023-418E-A9B2-59D7812B0E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8D19607-B30B-4219-B3F7-D0BB49389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897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7916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orient="horz" userDrawn="1">
          <p15:clr>
            <a:srgbClr val="C35EA4"/>
          </p15:clr>
        </p15:guide>
        <p15:guide id="4" orient="horz" pos="4315" userDrawn="1">
          <p15:clr>
            <a:srgbClr val="C35EA4"/>
          </p15:clr>
        </p15:guide>
        <p15:guide id="5" userDrawn="1">
          <p15:clr>
            <a:srgbClr val="C35EA4"/>
          </p15:clr>
        </p15:guide>
        <p15:guide id="6" pos="7680" userDrawn="1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image" Target="../media/image9.png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image" Target="../media/image8.png"/><Relationship Id="rId2" Type="http://schemas.openxmlformats.org/officeDocument/2006/relationships/tags" Target="../tags/tag4.xml"/><Relationship Id="rId16" Type="http://schemas.openxmlformats.org/officeDocument/2006/relationships/image" Target="../media/image12.png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image" Target="../media/image7.jpeg"/><Relationship Id="rId5" Type="http://schemas.openxmlformats.org/officeDocument/2006/relationships/tags" Target="../tags/tag7.xml"/><Relationship Id="rId15" Type="http://schemas.openxmlformats.org/officeDocument/2006/relationships/image" Target="../media/image11.png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13" Type="http://schemas.openxmlformats.org/officeDocument/2006/relationships/slideLayout" Target="../slideLayouts/slideLayout1.xml"/><Relationship Id="rId18" Type="http://schemas.openxmlformats.org/officeDocument/2006/relationships/image" Target="../media/image15.png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12" Type="http://schemas.openxmlformats.org/officeDocument/2006/relationships/tags" Target="../tags/tag23.xml"/><Relationship Id="rId17" Type="http://schemas.openxmlformats.org/officeDocument/2006/relationships/image" Target="../media/image14.png"/><Relationship Id="rId2" Type="http://schemas.openxmlformats.org/officeDocument/2006/relationships/tags" Target="../tags/tag13.xml"/><Relationship Id="rId16" Type="http://schemas.openxmlformats.org/officeDocument/2006/relationships/image" Target="../media/image13.png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11" Type="http://schemas.openxmlformats.org/officeDocument/2006/relationships/tags" Target="../tags/tag22.xml"/><Relationship Id="rId5" Type="http://schemas.openxmlformats.org/officeDocument/2006/relationships/tags" Target="../tags/tag16.xml"/><Relationship Id="rId15" Type="http://schemas.openxmlformats.org/officeDocument/2006/relationships/image" Target="../media/image5.png"/><Relationship Id="rId10" Type="http://schemas.openxmlformats.org/officeDocument/2006/relationships/tags" Target="../tags/tag21.xml"/><Relationship Id="rId19" Type="http://schemas.openxmlformats.org/officeDocument/2006/relationships/image" Target="../media/image16.png"/><Relationship Id="rId4" Type="http://schemas.openxmlformats.org/officeDocument/2006/relationships/tags" Target="../tags/tag15.xml"/><Relationship Id="rId9" Type="http://schemas.openxmlformats.org/officeDocument/2006/relationships/tags" Target="../tags/tag20.xml"/><Relationship Id="rId1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image" Target="../media/image5.png"/><Relationship Id="rId5" Type="http://schemas.openxmlformats.org/officeDocument/2006/relationships/image" Target="../media/image7.jpeg"/><Relationship Id="rId4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29.xml"/><Relationship Id="rId7" Type="http://schemas.openxmlformats.org/officeDocument/2006/relationships/image" Target="../media/image7.jpeg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1.xml"/><Relationship Id="rId4" Type="http://schemas.openxmlformats.org/officeDocument/2006/relationships/tags" Target="../tags/tag3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7" Type="http://schemas.openxmlformats.org/officeDocument/2006/relationships/image" Target="../media/image25.jpeg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image" Target="../media/image5.png"/><Relationship Id="rId5" Type="http://schemas.openxmlformats.org/officeDocument/2006/relationships/image" Target="../media/image7.jpeg"/><Relationship Id="rId4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tags" Target="../tags/tag37.xml"/><Relationship Id="rId7" Type="http://schemas.openxmlformats.org/officeDocument/2006/relationships/image" Target="../media/image26.jpeg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image" Target="../media/image5.png"/><Relationship Id="rId5" Type="http://schemas.openxmlformats.org/officeDocument/2006/relationships/image" Target="../media/image7.jpe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tags" Target="../tags/tag40.xml"/><Relationship Id="rId7" Type="http://schemas.openxmlformats.org/officeDocument/2006/relationships/image" Target="../media/image28.jpeg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image" Target="../media/image5.png"/><Relationship Id="rId5" Type="http://schemas.openxmlformats.org/officeDocument/2006/relationships/image" Target="../media/image7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tags" Target="../tags/tag43.xml"/><Relationship Id="rId7" Type="http://schemas.openxmlformats.org/officeDocument/2006/relationships/image" Target="../media/image31.jpeg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image" Target="../media/image5.png"/><Relationship Id="rId5" Type="http://schemas.openxmlformats.org/officeDocument/2006/relationships/image" Target="../media/image7.jpeg"/><Relationship Id="rId10" Type="http://schemas.openxmlformats.org/officeDocument/2006/relationships/image" Target="../media/image34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51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46.xml"/><Relationship Id="rId7" Type="http://schemas.openxmlformats.org/officeDocument/2006/relationships/tags" Target="../tags/tag50.xml"/><Relationship Id="rId12" Type="http://schemas.openxmlformats.org/officeDocument/2006/relationships/tags" Target="../tags/tag55.xml"/><Relationship Id="rId17" Type="http://schemas.openxmlformats.org/officeDocument/2006/relationships/image" Target="../media/image36.png"/><Relationship Id="rId2" Type="http://schemas.openxmlformats.org/officeDocument/2006/relationships/tags" Target="../tags/tag45.xml"/><Relationship Id="rId16" Type="http://schemas.openxmlformats.org/officeDocument/2006/relationships/image" Target="../media/image35.png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11" Type="http://schemas.openxmlformats.org/officeDocument/2006/relationships/tags" Target="../tags/tag54.xml"/><Relationship Id="rId5" Type="http://schemas.openxmlformats.org/officeDocument/2006/relationships/tags" Target="../tags/tag48.xml"/><Relationship Id="rId15" Type="http://schemas.openxmlformats.org/officeDocument/2006/relationships/image" Target="../media/image5.png"/><Relationship Id="rId10" Type="http://schemas.openxmlformats.org/officeDocument/2006/relationships/tags" Target="../tags/tag53.xml"/><Relationship Id="rId4" Type="http://schemas.openxmlformats.org/officeDocument/2006/relationships/tags" Target="../tags/tag47.xml"/><Relationship Id="rId9" Type="http://schemas.openxmlformats.org/officeDocument/2006/relationships/tags" Target="../tags/tag52.xml"/><Relationship Id="rId14" Type="http://schemas.openxmlformats.org/officeDocument/2006/relationships/image" Target="../media/image7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63.xml"/><Relationship Id="rId13" Type="http://schemas.openxmlformats.org/officeDocument/2006/relationships/image" Target="../media/image7.jpeg"/><Relationship Id="rId3" Type="http://schemas.openxmlformats.org/officeDocument/2006/relationships/tags" Target="../tags/tag58.xml"/><Relationship Id="rId7" Type="http://schemas.openxmlformats.org/officeDocument/2006/relationships/tags" Target="../tags/tag62.xml"/><Relationship Id="rId12" Type="http://schemas.openxmlformats.org/officeDocument/2006/relationships/slideLayout" Target="../slideLayouts/slideLayout1.xml"/><Relationship Id="rId17" Type="http://schemas.openxmlformats.org/officeDocument/2006/relationships/image" Target="../media/image37.png"/><Relationship Id="rId2" Type="http://schemas.openxmlformats.org/officeDocument/2006/relationships/tags" Target="../tags/tag57.xml"/><Relationship Id="rId16" Type="http://schemas.openxmlformats.org/officeDocument/2006/relationships/image" Target="../media/image36.png"/><Relationship Id="rId1" Type="http://schemas.openxmlformats.org/officeDocument/2006/relationships/tags" Target="../tags/tag56.xml"/><Relationship Id="rId6" Type="http://schemas.openxmlformats.org/officeDocument/2006/relationships/tags" Target="../tags/tag61.xml"/><Relationship Id="rId11" Type="http://schemas.openxmlformats.org/officeDocument/2006/relationships/tags" Target="../tags/tag66.xml"/><Relationship Id="rId5" Type="http://schemas.openxmlformats.org/officeDocument/2006/relationships/tags" Target="../tags/tag60.xml"/><Relationship Id="rId15" Type="http://schemas.openxmlformats.org/officeDocument/2006/relationships/image" Target="../media/image35.png"/><Relationship Id="rId10" Type="http://schemas.openxmlformats.org/officeDocument/2006/relationships/tags" Target="../tags/tag65.xml"/><Relationship Id="rId4" Type="http://schemas.openxmlformats.org/officeDocument/2006/relationships/tags" Target="../tags/tag59.xml"/><Relationship Id="rId9" Type="http://schemas.openxmlformats.org/officeDocument/2006/relationships/tags" Target="../tags/tag64.xml"/><Relationship Id="rId1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tags" Target="../tags/tag69.xml"/><Relationship Id="rId7" Type="http://schemas.openxmlformats.org/officeDocument/2006/relationships/image" Target="../media/image38.jpeg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image" Target="../media/image5.png"/><Relationship Id="rId11" Type="http://schemas.openxmlformats.org/officeDocument/2006/relationships/image" Target="../media/image42.jpeg"/><Relationship Id="rId5" Type="http://schemas.openxmlformats.org/officeDocument/2006/relationships/image" Target="../media/image7.jpeg"/><Relationship Id="rId10" Type="http://schemas.openxmlformats.org/officeDocument/2006/relationships/image" Target="../media/image41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40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tags" Target="../tags/tag72.xml"/><Relationship Id="rId7" Type="http://schemas.openxmlformats.org/officeDocument/2006/relationships/image" Target="../media/image43.jpeg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image" Target="../media/image5.png"/><Relationship Id="rId5" Type="http://schemas.openxmlformats.org/officeDocument/2006/relationships/image" Target="../media/image7.jpeg"/><Relationship Id="rId10" Type="http://schemas.openxmlformats.org/officeDocument/2006/relationships/image" Target="../media/image46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4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3.xml"/><Relationship Id="rId6" Type="http://schemas.openxmlformats.org/officeDocument/2006/relationships/image" Target="../media/image48.jpeg"/><Relationship Id="rId5" Type="http://schemas.microsoft.com/office/2007/relationships/hdphoto" Target="../media/hdphoto1.wdp"/><Relationship Id="rId4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image" Target="../media/image5.png"/><Relationship Id="rId5" Type="http://schemas.openxmlformats.org/officeDocument/2006/relationships/image" Target="../media/image7.jpeg"/><Relationship Id="rId4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6" Type="http://schemas.openxmlformats.org/officeDocument/2006/relationships/image" Target="../media/image5.png"/><Relationship Id="rId5" Type="http://schemas.openxmlformats.org/officeDocument/2006/relationships/image" Target="../media/image7.jpeg"/><Relationship Id="rId4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image" Target="../media/image5.png"/><Relationship Id="rId5" Type="http://schemas.openxmlformats.org/officeDocument/2006/relationships/image" Target="../media/image7.jpeg"/><Relationship Id="rId4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6" Type="http://schemas.openxmlformats.org/officeDocument/2006/relationships/image" Target="../media/image5.png"/><Relationship Id="rId5" Type="http://schemas.openxmlformats.org/officeDocument/2006/relationships/image" Target="../media/image7.jpeg"/><Relationship Id="rId4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tags" Target="../tags/tag88.xml"/><Relationship Id="rId7" Type="http://schemas.openxmlformats.org/officeDocument/2006/relationships/chart" Target="../charts/chart1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image" Target="../media/image5.png"/><Relationship Id="rId5" Type="http://schemas.openxmlformats.org/officeDocument/2006/relationships/image" Target="../media/image7.jpeg"/><Relationship Id="rId4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6" Type="http://schemas.openxmlformats.org/officeDocument/2006/relationships/image" Target="../media/image5.png"/><Relationship Id="rId5" Type="http://schemas.openxmlformats.org/officeDocument/2006/relationships/image" Target="../media/image7.jpeg"/><Relationship Id="rId4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53.jpg"/><Relationship Id="rId12" Type="http://schemas.openxmlformats.org/officeDocument/2006/relationships/image" Target="../media/image58.jpg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6" Type="http://schemas.openxmlformats.org/officeDocument/2006/relationships/image" Target="../media/image52.jpg"/><Relationship Id="rId11" Type="http://schemas.openxmlformats.org/officeDocument/2006/relationships/image" Target="../media/image57.png"/><Relationship Id="rId5" Type="http://schemas.openxmlformats.org/officeDocument/2006/relationships/image" Target="../media/image51.png"/><Relationship Id="rId10" Type="http://schemas.openxmlformats.org/officeDocument/2006/relationships/image" Target="../media/image56.jpe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0.jpg"/><Relationship Id="rId5" Type="http://schemas.openxmlformats.org/officeDocument/2006/relationships/image" Target="file:///C:\Users\&#23439;&#27901;\AppData\Local\Temp\2021111100210-290.png" TargetMode="External"/><Relationship Id="rId4" Type="http://schemas.openxmlformats.org/officeDocument/2006/relationships/image" Target="../media/image5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zt/GDnianzhong/" TargetMode="Externa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D8F67F5-F919-4294-B5B8-38EE1866603B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BEB24556-E9A8-440F-A492-C34544BC54F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E96F59AA-B805-47F7-94C7-C3C5E5C903B7}"/>
                </a:ext>
              </a:extLst>
            </p:cNvPr>
            <p:cNvSpPr/>
            <p:nvPr/>
          </p:nvSpPr>
          <p:spPr>
            <a:xfrm>
              <a:off x="0" y="5592278"/>
              <a:ext cx="12192000" cy="1265722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2353FCC-B544-4CEC-AA11-37BFB515A880}"/>
                </a:ext>
              </a:extLst>
            </p:cNvPr>
            <p:cNvSpPr txBox="1"/>
            <p:nvPr/>
          </p:nvSpPr>
          <p:spPr>
            <a:xfrm>
              <a:off x="2020904" y="5947189"/>
              <a:ext cx="32918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NewStart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F8F5887B-8553-47DB-88BD-0E0A9B13145E}"/>
                </a:ext>
              </a:extLst>
            </p:cNvPr>
            <p:cNvSpPr txBox="1"/>
            <p:nvPr/>
          </p:nvSpPr>
          <p:spPr>
            <a:xfrm>
              <a:off x="7970854" y="5947189"/>
              <a:ext cx="32918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15712312711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E8D6C1D-8A10-4780-9B2B-482B71BEA089}"/>
                </a:ext>
              </a:extLst>
            </p:cNvPr>
            <p:cNvSpPr txBox="1"/>
            <p:nvPr/>
          </p:nvSpPr>
          <p:spPr>
            <a:xfrm>
              <a:off x="929306" y="5851364"/>
              <a:ext cx="20790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作者：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DA80E25F-9663-4B93-94EA-770CDF845175}"/>
                </a:ext>
              </a:extLst>
            </p:cNvPr>
            <p:cNvCxnSpPr/>
            <p:nvPr/>
          </p:nvCxnSpPr>
          <p:spPr>
            <a:xfrm>
              <a:off x="2105994" y="6369050"/>
              <a:ext cx="3206750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CD42A07-EACC-4F58-86C6-9F095C0A1EF0}"/>
                </a:ext>
              </a:extLst>
            </p:cNvPr>
            <p:cNvSpPr txBox="1"/>
            <p:nvPr/>
          </p:nvSpPr>
          <p:spPr>
            <a:xfrm>
              <a:off x="6002019" y="5851364"/>
              <a:ext cx="20790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联系方式：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BE60F788-152C-4ACC-8EE5-DB861836DA65}"/>
                </a:ext>
              </a:extLst>
            </p:cNvPr>
            <p:cNvCxnSpPr/>
            <p:nvPr/>
          </p:nvCxnSpPr>
          <p:spPr>
            <a:xfrm>
              <a:off x="8055944" y="6369050"/>
              <a:ext cx="3206750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839A69A5-B9B2-4EC0-951D-2FE34D3A65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676"/>
            <a:stretch/>
          </p:blipFill>
          <p:spPr>
            <a:xfrm>
              <a:off x="2216617" y="29634"/>
              <a:ext cx="7818034" cy="9084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643274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图案&#10;&#10;描述已自动生成">
            <a:extLst>
              <a:ext uri="{FF2B5EF4-FFF2-40B4-BE49-F238E27FC236}">
                <a16:creationId xmlns:a16="http://schemas.microsoft.com/office/drawing/2014/main" id="{BCAF15C8-2464-462B-875D-3B740335D95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6858000 h 6858000"/>
              <a:gd name="connsiteX3" fmla="*/ 1219200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close/>
              </a:path>
            </a:pathLst>
          </a:cu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7F7C5C60-8112-4CFD-B778-17422537A842}"/>
              </a:ext>
            </a:extLst>
          </p:cNvPr>
          <p:cNvSpPr/>
          <p:nvPr/>
        </p:nvSpPr>
        <p:spPr>
          <a:xfrm>
            <a:off x="-121920" y="-94160"/>
            <a:ext cx="12435840" cy="7046321"/>
          </a:xfrm>
          <a:prstGeom prst="rect">
            <a:avLst/>
          </a:prstGeom>
          <a:solidFill>
            <a:schemeClr val="bg1">
              <a:alpha val="97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 dirty="0">
              <a:ln>
                <a:noFill/>
              </a:ln>
            </a:endParaRPr>
          </a:p>
        </p:txBody>
      </p:sp>
      <p:sp>
        <p:nvSpPr>
          <p:cNvPr id="48" name="圆: 空心 47">
            <a:extLst>
              <a:ext uri="{FF2B5EF4-FFF2-40B4-BE49-F238E27FC236}">
                <a16:creationId xmlns:a16="http://schemas.microsoft.com/office/drawing/2014/main" id="{430B9CC6-B40B-479C-8E63-914BEC20B681}"/>
              </a:ext>
            </a:extLst>
          </p:cNvPr>
          <p:cNvSpPr/>
          <p:nvPr/>
        </p:nvSpPr>
        <p:spPr>
          <a:xfrm>
            <a:off x="-895691" y="-864327"/>
            <a:ext cx="1939400" cy="1939400"/>
          </a:xfrm>
          <a:prstGeom prst="donut">
            <a:avLst>
              <a:gd name="adj" fmla="val 20263"/>
            </a:avLst>
          </a:prstGeom>
          <a:gradFill>
            <a:gsLst>
              <a:gs pos="0">
                <a:schemeClr val="accent1">
                  <a:alpha val="40000"/>
                </a:schemeClr>
              </a:gs>
              <a:gs pos="89000">
                <a:schemeClr val="accent1">
                  <a:alpha val="8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124358" tIns="62179" rIns="124358" bIns="62179"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836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/>
              <a:ea typeface="OPPOSans R"/>
              <a:cs typeface="+mn-cs"/>
            </a:endParaRPr>
          </a:p>
        </p:txBody>
      </p:sp>
      <p:sp>
        <p:nvSpPr>
          <p:cNvPr id="49" name="圆: 空心 48">
            <a:extLst>
              <a:ext uri="{FF2B5EF4-FFF2-40B4-BE49-F238E27FC236}">
                <a16:creationId xmlns:a16="http://schemas.microsoft.com/office/drawing/2014/main" id="{62BD10C4-0378-4E4A-BEC9-45AFA8EB547E}"/>
              </a:ext>
            </a:extLst>
          </p:cNvPr>
          <p:cNvSpPr/>
          <p:nvPr/>
        </p:nvSpPr>
        <p:spPr>
          <a:xfrm>
            <a:off x="11148291" y="5782927"/>
            <a:ext cx="1939400" cy="1939400"/>
          </a:xfrm>
          <a:prstGeom prst="donut">
            <a:avLst>
              <a:gd name="adj" fmla="val 20263"/>
            </a:avLst>
          </a:prstGeom>
          <a:gradFill>
            <a:gsLst>
              <a:gs pos="0">
                <a:schemeClr val="accent1">
                  <a:alpha val="40000"/>
                </a:schemeClr>
              </a:gs>
              <a:gs pos="89000">
                <a:schemeClr val="accent1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124358" tIns="62179" rIns="124358" bIns="62179"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836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/>
              <a:ea typeface="OPPOSans R"/>
              <a:cs typeface="+mn-cs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CBA96DA1-8F9B-47F8-AE00-9D7788714699}"/>
              </a:ext>
            </a:extLst>
          </p:cNvPr>
          <p:cNvGrpSpPr/>
          <p:nvPr/>
        </p:nvGrpSpPr>
        <p:grpSpPr>
          <a:xfrm>
            <a:off x="3723838" y="361051"/>
            <a:ext cx="4744324" cy="548134"/>
            <a:chOff x="3723838" y="335651"/>
            <a:chExt cx="4744324" cy="548134"/>
          </a:xfrm>
        </p:grpSpPr>
        <p:sp>
          <p:nvSpPr>
            <p:cNvPr id="47" name="梯形 46">
              <a:extLst>
                <a:ext uri="{FF2B5EF4-FFF2-40B4-BE49-F238E27FC236}">
                  <a16:creationId xmlns:a16="http://schemas.microsoft.com/office/drawing/2014/main" id="{6BCA309D-D7AC-4AFC-A95C-39036AB8EFC8}"/>
                </a:ext>
              </a:extLst>
            </p:cNvPr>
            <p:cNvSpPr/>
            <p:nvPr/>
          </p:nvSpPr>
          <p:spPr>
            <a:xfrm>
              <a:off x="3723838" y="335651"/>
              <a:ext cx="4744324" cy="548134"/>
            </a:xfrm>
            <a:prstGeom prst="trapezoid">
              <a:avLst>
                <a:gd name="adj" fmla="val 117678"/>
              </a:avLst>
            </a:prstGeom>
            <a:gradFill>
              <a:gsLst>
                <a:gs pos="50000">
                  <a:schemeClr val="accent2">
                    <a:lumMod val="40000"/>
                    <a:lumOff val="60000"/>
                    <a:alpha val="0"/>
                  </a:schemeClr>
                </a:gs>
                <a:gs pos="90000">
                  <a:schemeClr val="accent2">
                    <a:alpha val="40000"/>
                  </a:schemeClr>
                </a:gs>
              </a:gsLst>
              <a:lin ang="5400000" scaled="1"/>
            </a:gradFill>
            <a:ln>
              <a:gradFill>
                <a:gsLst>
                  <a:gs pos="30000">
                    <a:schemeClr val="accent2">
                      <a:lumMod val="20000"/>
                      <a:lumOff val="80000"/>
                      <a:alpha val="0"/>
                    </a:schemeClr>
                  </a:gs>
                  <a:gs pos="100000">
                    <a:schemeClr val="accent2">
                      <a:lumMod val="75000"/>
                      <a:alpha val="4000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梯形 49">
              <a:extLst>
                <a:ext uri="{FF2B5EF4-FFF2-40B4-BE49-F238E27FC236}">
                  <a16:creationId xmlns:a16="http://schemas.microsoft.com/office/drawing/2014/main" id="{82758CD0-E821-4626-AE3E-5C039E54F7B8}"/>
                </a:ext>
              </a:extLst>
            </p:cNvPr>
            <p:cNvSpPr/>
            <p:nvPr/>
          </p:nvSpPr>
          <p:spPr>
            <a:xfrm>
              <a:off x="4018189" y="335651"/>
              <a:ext cx="4155622" cy="480118"/>
            </a:xfrm>
            <a:prstGeom prst="trapezoid">
              <a:avLst>
                <a:gd name="adj" fmla="val 117678"/>
              </a:avLst>
            </a:prstGeom>
            <a:gradFill>
              <a:gsLst>
                <a:gs pos="60000">
                  <a:schemeClr val="accent2">
                    <a:lumMod val="40000"/>
                    <a:lumOff val="60000"/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>
              <a:gradFill>
                <a:gsLst>
                  <a:gs pos="60000">
                    <a:srgbClr val="FDF0CE">
                      <a:alpha val="0"/>
                    </a:srgb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</a:ln>
            <a:effectLst>
              <a:outerShdw blurRad="76200" dist="38100" dir="5400000" sx="102000" sy="102000" algn="t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90" name="文本框 89">
            <a:extLst>
              <a:ext uri="{FF2B5EF4-FFF2-40B4-BE49-F238E27FC236}">
                <a16:creationId xmlns:a16="http://schemas.microsoft.com/office/drawing/2014/main" id="{C5CAE5F3-9F3D-468B-80BD-DDB5425550DA}"/>
              </a:ext>
            </a:extLst>
          </p:cNvPr>
          <p:cNvSpPr txBox="1">
            <a:spLocks/>
          </p:cNvSpPr>
          <p:nvPr/>
        </p:nvSpPr>
        <p:spPr>
          <a:xfrm>
            <a:off x="130500" y="1788128"/>
            <a:ext cx="2889847" cy="622144"/>
          </a:xfrm>
          <a:prstGeom prst="rect">
            <a:avLst/>
          </a:prstGeom>
          <a:noFill/>
          <a:effectLst/>
        </p:spPr>
        <p:txBody>
          <a:bodyPr wrap="square" lIns="97841" tIns="48920" rIns="97841" bIns="4892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字号建议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14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号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: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吉林大学是教育部直属的全国重点综合性大学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49E22EFA-7857-4E39-AC6E-98B6B5D3580F}"/>
              </a:ext>
            </a:extLst>
          </p:cNvPr>
          <p:cNvSpPr txBox="1">
            <a:spLocks/>
          </p:cNvSpPr>
          <p:nvPr/>
        </p:nvSpPr>
        <p:spPr>
          <a:xfrm>
            <a:off x="4324749" y="1788128"/>
            <a:ext cx="2344087" cy="622144"/>
          </a:xfrm>
          <a:prstGeom prst="rect">
            <a:avLst/>
          </a:prstGeom>
          <a:noFill/>
          <a:effectLst/>
        </p:spPr>
        <p:txBody>
          <a:bodyPr wrap="square" lIns="97841" tIns="48920" rIns="97841" bIns="4892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吉林大学是教育部直属的全国重点综合性大学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2D04BC9F-B944-418D-9DAF-A5C08E528CAD}"/>
              </a:ext>
            </a:extLst>
          </p:cNvPr>
          <p:cNvSpPr txBox="1">
            <a:spLocks/>
          </p:cNvSpPr>
          <p:nvPr/>
        </p:nvSpPr>
        <p:spPr>
          <a:xfrm>
            <a:off x="6807200" y="1788128"/>
            <a:ext cx="2056428" cy="622144"/>
          </a:xfrm>
          <a:prstGeom prst="rect">
            <a:avLst/>
          </a:prstGeom>
          <a:noFill/>
          <a:effectLst/>
        </p:spPr>
        <p:txBody>
          <a:bodyPr wrap="square" lIns="97841" tIns="48920" rIns="97841" bIns="4892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吉林大学是教育部直属的全国重点综合性大学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202E9D1F-14E8-44CD-A718-C5A743415A00}"/>
              </a:ext>
            </a:extLst>
          </p:cNvPr>
          <p:cNvSpPr txBox="1">
            <a:spLocks/>
          </p:cNvSpPr>
          <p:nvPr/>
        </p:nvSpPr>
        <p:spPr>
          <a:xfrm>
            <a:off x="9642447" y="1788128"/>
            <a:ext cx="2369702" cy="622144"/>
          </a:xfrm>
          <a:prstGeom prst="rect">
            <a:avLst/>
          </a:prstGeom>
          <a:noFill/>
          <a:effectLst/>
        </p:spPr>
        <p:txBody>
          <a:bodyPr wrap="square" lIns="97841" tIns="48920" rIns="97841" bIns="4892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吉林大学是教育部直属的全国重点综合性大学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57" name="iS1ïďé">
            <a:extLst>
              <a:ext uri="{FF2B5EF4-FFF2-40B4-BE49-F238E27FC236}">
                <a16:creationId xmlns:a16="http://schemas.microsoft.com/office/drawing/2014/main" id="{10CB061B-3C08-4D11-888B-0197223048E8}"/>
              </a:ext>
            </a:extLst>
          </p:cNvPr>
          <p:cNvSpPr/>
          <p:nvPr/>
        </p:nvSpPr>
        <p:spPr>
          <a:xfrm>
            <a:off x="-493486" y="2250051"/>
            <a:ext cx="17390836" cy="2035638"/>
          </a:xfrm>
          <a:custGeom>
            <a:avLst/>
            <a:gdLst>
              <a:gd name="connsiteX0" fmla="*/ 0 w 10871200"/>
              <a:gd name="connsiteY0" fmla="*/ 2035638 h 2035638"/>
              <a:gd name="connsiteX1" fmla="*/ 1161143 w 10871200"/>
              <a:gd name="connsiteY1" fmla="*/ 1338953 h 2035638"/>
              <a:gd name="connsiteX2" fmla="*/ 2815772 w 10871200"/>
              <a:gd name="connsiteY2" fmla="*/ 1788896 h 2035638"/>
              <a:gd name="connsiteX3" fmla="*/ 4325257 w 10871200"/>
              <a:gd name="connsiteY3" fmla="*/ 845467 h 2035638"/>
              <a:gd name="connsiteX4" fmla="*/ 6212114 w 10871200"/>
              <a:gd name="connsiteY4" fmla="*/ 1237353 h 2035638"/>
              <a:gd name="connsiteX5" fmla="*/ 8258629 w 10871200"/>
              <a:gd name="connsiteY5" fmla="*/ 3638 h 2035638"/>
              <a:gd name="connsiteX6" fmla="*/ 10871200 w 10871200"/>
              <a:gd name="connsiteY6" fmla="*/ 932553 h 2035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71200" h="2035638">
                <a:moveTo>
                  <a:pt x="0" y="2035638"/>
                </a:moveTo>
                <a:cubicBezTo>
                  <a:pt x="345924" y="1707857"/>
                  <a:pt x="691848" y="1380077"/>
                  <a:pt x="1161143" y="1338953"/>
                </a:cubicBezTo>
                <a:cubicBezTo>
                  <a:pt x="1630438" y="1297829"/>
                  <a:pt x="2288420" y="1871144"/>
                  <a:pt x="2815772" y="1788896"/>
                </a:cubicBezTo>
                <a:cubicBezTo>
                  <a:pt x="3343124" y="1706648"/>
                  <a:pt x="3759200" y="937391"/>
                  <a:pt x="4325257" y="845467"/>
                </a:cubicBezTo>
                <a:cubicBezTo>
                  <a:pt x="4891314" y="753543"/>
                  <a:pt x="5556552" y="1377658"/>
                  <a:pt x="6212114" y="1237353"/>
                </a:cubicBezTo>
                <a:cubicBezTo>
                  <a:pt x="6867676" y="1097048"/>
                  <a:pt x="7482115" y="54438"/>
                  <a:pt x="8258629" y="3638"/>
                </a:cubicBezTo>
                <a:cubicBezTo>
                  <a:pt x="9035143" y="-47162"/>
                  <a:pt x="9953171" y="442695"/>
                  <a:pt x="10871200" y="932553"/>
                </a:cubicBezTo>
              </a:path>
            </a:pathLst>
          </a:custGeom>
          <a:ln w="28575" cap="rnd">
            <a:gradFill>
              <a:gsLst>
                <a:gs pos="100000">
                  <a:schemeClr val="accent1">
                    <a:alpha val="90000"/>
                  </a:schemeClr>
                </a:gs>
                <a:gs pos="0">
                  <a:schemeClr val="accent1">
                    <a:alpha val="50000"/>
                  </a:schemeClr>
                </a:gs>
              </a:gsLst>
              <a:lin ang="1200000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58" name="直接箭头连接符 57">
            <a:extLst>
              <a:ext uri="{FF2B5EF4-FFF2-40B4-BE49-F238E27FC236}">
                <a16:creationId xmlns:a16="http://schemas.microsoft.com/office/drawing/2014/main" id="{E09A1862-36FC-48C9-AD5F-57F6A9DDEB63}"/>
              </a:ext>
            </a:extLst>
          </p:cNvPr>
          <p:cNvCxnSpPr>
            <a:cxnSpLocks/>
          </p:cNvCxnSpPr>
          <p:nvPr/>
        </p:nvCxnSpPr>
        <p:spPr>
          <a:xfrm flipV="1">
            <a:off x="820356" y="2529851"/>
            <a:ext cx="0" cy="1167833"/>
          </a:xfrm>
          <a:prstGeom prst="straightConnector1">
            <a:avLst/>
          </a:prstGeom>
          <a:ln>
            <a:solidFill>
              <a:schemeClr val="accent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ïśľîḓè">
            <a:extLst>
              <a:ext uri="{FF2B5EF4-FFF2-40B4-BE49-F238E27FC236}">
                <a16:creationId xmlns:a16="http://schemas.microsoft.com/office/drawing/2014/main" id="{23CCB855-1B93-4CA6-88F9-C164C288FE25}"/>
              </a:ext>
            </a:extLst>
          </p:cNvPr>
          <p:cNvSpPr/>
          <p:nvPr/>
        </p:nvSpPr>
        <p:spPr>
          <a:xfrm>
            <a:off x="706072" y="3536447"/>
            <a:ext cx="228568" cy="228567"/>
          </a:xfrm>
          <a:prstGeom prst="ellipse">
            <a:avLst/>
          </a:prstGeom>
          <a:solidFill>
            <a:schemeClr val="accent2">
              <a:alpha val="20000"/>
            </a:schemeClr>
          </a:solidFill>
          <a:ln w="57150" cap="rnd">
            <a:noFill/>
            <a:prstDash val="solid"/>
            <a:round/>
          </a:ln>
          <a:effectLst>
            <a:outerShdw blurRad="508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60" name="ïśľîḓè">
            <a:extLst>
              <a:ext uri="{FF2B5EF4-FFF2-40B4-BE49-F238E27FC236}">
                <a16:creationId xmlns:a16="http://schemas.microsoft.com/office/drawing/2014/main" id="{CB1FFFAE-2F81-474D-88F2-5614A8BE794E}"/>
              </a:ext>
            </a:extLst>
          </p:cNvPr>
          <p:cNvSpPr>
            <a:spLocks noChangeAspect="1"/>
          </p:cNvSpPr>
          <p:nvPr/>
        </p:nvSpPr>
        <p:spPr>
          <a:xfrm>
            <a:off x="750147" y="3580522"/>
            <a:ext cx="140417" cy="140416"/>
          </a:xfrm>
          <a:prstGeom prst="ellipse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60000">
                <a:schemeClr val="accent2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508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zh-CN" altLang="en-US" sz="2000" b="1" dirty="0">
              <a:solidFill>
                <a:schemeClr val="bg1"/>
              </a:solidFill>
            </a:endParaRPr>
          </a:p>
        </p:txBody>
      </p:sp>
      <p:cxnSp>
        <p:nvCxnSpPr>
          <p:cNvPr id="61" name="直接箭头连接符 60">
            <a:extLst>
              <a:ext uri="{FF2B5EF4-FFF2-40B4-BE49-F238E27FC236}">
                <a16:creationId xmlns:a16="http://schemas.microsoft.com/office/drawing/2014/main" id="{878A67B0-B854-4DB5-A9E6-A95C381A3BA5}"/>
              </a:ext>
            </a:extLst>
          </p:cNvPr>
          <p:cNvCxnSpPr>
            <a:cxnSpLocks/>
          </p:cNvCxnSpPr>
          <p:nvPr/>
        </p:nvCxnSpPr>
        <p:spPr>
          <a:xfrm>
            <a:off x="1300768" y="3650730"/>
            <a:ext cx="0" cy="972000"/>
          </a:xfrm>
          <a:prstGeom prst="straightConnector1">
            <a:avLst/>
          </a:prstGeom>
          <a:ln>
            <a:solidFill>
              <a:schemeClr val="accent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ïśľîḓè">
            <a:extLst>
              <a:ext uri="{FF2B5EF4-FFF2-40B4-BE49-F238E27FC236}">
                <a16:creationId xmlns:a16="http://schemas.microsoft.com/office/drawing/2014/main" id="{8FAE70B7-E1F1-4AF5-B6A9-9B2ABC03FE06}"/>
              </a:ext>
            </a:extLst>
          </p:cNvPr>
          <p:cNvSpPr/>
          <p:nvPr/>
        </p:nvSpPr>
        <p:spPr>
          <a:xfrm>
            <a:off x="1186484" y="3468233"/>
            <a:ext cx="228568" cy="228567"/>
          </a:xfrm>
          <a:prstGeom prst="ellipse">
            <a:avLst/>
          </a:prstGeom>
          <a:solidFill>
            <a:schemeClr val="accent2">
              <a:alpha val="20000"/>
            </a:schemeClr>
          </a:solidFill>
          <a:ln w="57150" cap="rnd">
            <a:noFill/>
            <a:prstDash val="solid"/>
            <a:round/>
          </a:ln>
          <a:effectLst>
            <a:outerShdw blurRad="508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63" name="ïśľîḓè">
            <a:extLst>
              <a:ext uri="{FF2B5EF4-FFF2-40B4-BE49-F238E27FC236}">
                <a16:creationId xmlns:a16="http://schemas.microsoft.com/office/drawing/2014/main" id="{4FD0D8C3-0D4D-49E4-880A-E87CDD72A159}"/>
              </a:ext>
            </a:extLst>
          </p:cNvPr>
          <p:cNvSpPr>
            <a:spLocks noChangeAspect="1"/>
          </p:cNvSpPr>
          <p:nvPr/>
        </p:nvSpPr>
        <p:spPr>
          <a:xfrm>
            <a:off x="1230559" y="3512308"/>
            <a:ext cx="140417" cy="140416"/>
          </a:xfrm>
          <a:prstGeom prst="ellipse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60000">
                <a:schemeClr val="accent2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508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zh-CN" altLang="en-US" sz="2000" b="1" dirty="0">
              <a:solidFill>
                <a:schemeClr val="bg1"/>
              </a:solidFill>
            </a:endParaRPr>
          </a:p>
        </p:txBody>
      </p:sp>
      <p:cxnSp>
        <p:nvCxnSpPr>
          <p:cNvPr id="64" name="直接箭头连接符 63">
            <a:extLst>
              <a:ext uri="{FF2B5EF4-FFF2-40B4-BE49-F238E27FC236}">
                <a16:creationId xmlns:a16="http://schemas.microsoft.com/office/drawing/2014/main" id="{D430180B-44FD-4CB7-A5BD-BADF2CC6E765}"/>
              </a:ext>
            </a:extLst>
          </p:cNvPr>
          <p:cNvCxnSpPr>
            <a:cxnSpLocks/>
          </p:cNvCxnSpPr>
          <p:nvPr/>
        </p:nvCxnSpPr>
        <p:spPr>
          <a:xfrm flipV="1">
            <a:off x="5468286" y="2500351"/>
            <a:ext cx="0" cy="864000"/>
          </a:xfrm>
          <a:prstGeom prst="straightConnector1">
            <a:avLst/>
          </a:prstGeom>
          <a:ln>
            <a:solidFill>
              <a:schemeClr val="accent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ïśľîḓè">
            <a:extLst>
              <a:ext uri="{FF2B5EF4-FFF2-40B4-BE49-F238E27FC236}">
                <a16:creationId xmlns:a16="http://schemas.microsoft.com/office/drawing/2014/main" id="{DED33A68-8BB6-49A8-8945-80F3FB822B5D}"/>
              </a:ext>
            </a:extLst>
          </p:cNvPr>
          <p:cNvSpPr/>
          <p:nvPr/>
        </p:nvSpPr>
        <p:spPr>
          <a:xfrm>
            <a:off x="5354002" y="3291252"/>
            <a:ext cx="228568" cy="228567"/>
          </a:xfrm>
          <a:prstGeom prst="ellipse">
            <a:avLst/>
          </a:prstGeom>
          <a:solidFill>
            <a:schemeClr val="accent2">
              <a:alpha val="20000"/>
            </a:schemeClr>
          </a:solidFill>
          <a:ln w="57150" cap="rnd">
            <a:noFill/>
            <a:prstDash val="solid"/>
            <a:round/>
          </a:ln>
          <a:effectLst>
            <a:outerShdw blurRad="508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66" name="ïśľîḓè">
            <a:extLst>
              <a:ext uri="{FF2B5EF4-FFF2-40B4-BE49-F238E27FC236}">
                <a16:creationId xmlns:a16="http://schemas.microsoft.com/office/drawing/2014/main" id="{E6C6857F-EDB9-414E-9DB2-A2C2559BDFC1}"/>
              </a:ext>
            </a:extLst>
          </p:cNvPr>
          <p:cNvSpPr>
            <a:spLocks noChangeAspect="1"/>
          </p:cNvSpPr>
          <p:nvPr/>
        </p:nvSpPr>
        <p:spPr>
          <a:xfrm>
            <a:off x="5398077" y="3335327"/>
            <a:ext cx="140417" cy="140416"/>
          </a:xfrm>
          <a:prstGeom prst="ellipse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60000">
                <a:schemeClr val="accent2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508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zh-CN" altLang="en-US" sz="2000" b="1" dirty="0">
              <a:solidFill>
                <a:schemeClr val="bg1"/>
              </a:solidFill>
            </a:endParaRPr>
          </a:p>
        </p:txBody>
      </p:sp>
      <p:cxnSp>
        <p:nvCxnSpPr>
          <p:cNvPr id="67" name="直接箭头连接符 66">
            <a:extLst>
              <a:ext uri="{FF2B5EF4-FFF2-40B4-BE49-F238E27FC236}">
                <a16:creationId xmlns:a16="http://schemas.microsoft.com/office/drawing/2014/main" id="{75AEFE5A-11DA-4D81-9FFB-AE877E373D5A}"/>
              </a:ext>
            </a:extLst>
          </p:cNvPr>
          <p:cNvCxnSpPr>
            <a:cxnSpLocks/>
          </p:cNvCxnSpPr>
          <p:nvPr/>
        </p:nvCxnSpPr>
        <p:spPr>
          <a:xfrm>
            <a:off x="4031406" y="4093225"/>
            <a:ext cx="0" cy="504000"/>
          </a:xfrm>
          <a:prstGeom prst="straightConnector1">
            <a:avLst/>
          </a:prstGeom>
          <a:ln>
            <a:solidFill>
              <a:schemeClr val="accent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ïśľîḓè">
            <a:extLst>
              <a:ext uri="{FF2B5EF4-FFF2-40B4-BE49-F238E27FC236}">
                <a16:creationId xmlns:a16="http://schemas.microsoft.com/office/drawing/2014/main" id="{D5CF9F1D-50C0-4F8F-9A90-99A9B9FEDE00}"/>
              </a:ext>
            </a:extLst>
          </p:cNvPr>
          <p:cNvSpPr/>
          <p:nvPr/>
        </p:nvSpPr>
        <p:spPr>
          <a:xfrm>
            <a:off x="3917122" y="3915605"/>
            <a:ext cx="228568" cy="228567"/>
          </a:xfrm>
          <a:prstGeom prst="ellipse">
            <a:avLst/>
          </a:prstGeom>
          <a:solidFill>
            <a:schemeClr val="accent2">
              <a:alpha val="20000"/>
            </a:schemeClr>
          </a:solidFill>
          <a:ln w="57150" cap="rnd">
            <a:noFill/>
            <a:prstDash val="solid"/>
            <a:round/>
          </a:ln>
          <a:effectLst>
            <a:outerShdw blurRad="508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69" name="ïśľîḓè">
            <a:extLst>
              <a:ext uri="{FF2B5EF4-FFF2-40B4-BE49-F238E27FC236}">
                <a16:creationId xmlns:a16="http://schemas.microsoft.com/office/drawing/2014/main" id="{86EE70AA-F029-451D-9393-CAAF8C2CCFD0}"/>
              </a:ext>
            </a:extLst>
          </p:cNvPr>
          <p:cNvSpPr>
            <a:spLocks noChangeAspect="1"/>
          </p:cNvSpPr>
          <p:nvPr/>
        </p:nvSpPr>
        <p:spPr>
          <a:xfrm>
            <a:off x="3961197" y="3959680"/>
            <a:ext cx="140417" cy="140416"/>
          </a:xfrm>
          <a:prstGeom prst="ellipse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60000">
                <a:schemeClr val="accent2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508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zh-CN" altLang="en-US" sz="2000" b="1" dirty="0">
              <a:solidFill>
                <a:schemeClr val="bg1"/>
              </a:solidFill>
            </a:endParaRPr>
          </a:p>
        </p:txBody>
      </p:sp>
      <p:cxnSp>
        <p:nvCxnSpPr>
          <p:cNvPr id="70" name="直接箭头连接符 69">
            <a:extLst>
              <a:ext uri="{FF2B5EF4-FFF2-40B4-BE49-F238E27FC236}">
                <a16:creationId xmlns:a16="http://schemas.microsoft.com/office/drawing/2014/main" id="{55532902-9D3F-486E-8032-4F42EB13874D}"/>
              </a:ext>
            </a:extLst>
          </p:cNvPr>
          <p:cNvCxnSpPr>
            <a:cxnSpLocks/>
          </p:cNvCxnSpPr>
          <p:nvPr/>
        </p:nvCxnSpPr>
        <p:spPr>
          <a:xfrm flipV="1">
            <a:off x="7815458" y="2618339"/>
            <a:ext cx="0" cy="684000"/>
          </a:xfrm>
          <a:prstGeom prst="straightConnector1">
            <a:avLst/>
          </a:prstGeom>
          <a:ln>
            <a:solidFill>
              <a:schemeClr val="accent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ïśľîḓè">
            <a:extLst>
              <a:ext uri="{FF2B5EF4-FFF2-40B4-BE49-F238E27FC236}">
                <a16:creationId xmlns:a16="http://schemas.microsoft.com/office/drawing/2014/main" id="{A0C09682-7191-4904-81B8-F20E837C6A2B}"/>
              </a:ext>
            </a:extLst>
          </p:cNvPr>
          <p:cNvSpPr/>
          <p:nvPr/>
        </p:nvSpPr>
        <p:spPr>
          <a:xfrm>
            <a:off x="7701174" y="3153603"/>
            <a:ext cx="228568" cy="228567"/>
          </a:xfrm>
          <a:prstGeom prst="ellipse">
            <a:avLst/>
          </a:prstGeom>
          <a:solidFill>
            <a:schemeClr val="accent2">
              <a:alpha val="20000"/>
            </a:schemeClr>
          </a:solidFill>
          <a:ln w="57150" cap="rnd">
            <a:noFill/>
            <a:prstDash val="solid"/>
            <a:round/>
          </a:ln>
          <a:effectLst>
            <a:outerShdw blurRad="508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72" name="ïśľîḓè">
            <a:extLst>
              <a:ext uri="{FF2B5EF4-FFF2-40B4-BE49-F238E27FC236}">
                <a16:creationId xmlns:a16="http://schemas.microsoft.com/office/drawing/2014/main" id="{F30B3E66-6EDE-4AAF-98A2-A74726D7E427}"/>
              </a:ext>
            </a:extLst>
          </p:cNvPr>
          <p:cNvSpPr>
            <a:spLocks noChangeAspect="1"/>
          </p:cNvSpPr>
          <p:nvPr/>
        </p:nvSpPr>
        <p:spPr>
          <a:xfrm>
            <a:off x="7745249" y="3197678"/>
            <a:ext cx="140417" cy="140416"/>
          </a:xfrm>
          <a:prstGeom prst="ellipse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60000">
                <a:schemeClr val="accent2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508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zh-CN" altLang="en-US" sz="2000" b="1" dirty="0">
              <a:solidFill>
                <a:schemeClr val="bg1"/>
              </a:solidFill>
            </a:endParaRPr>
          </a:p>
        </p:txBody>
      </p:sp>
      <p:cxnSp>
        <p:nvCxnSpPr>
          <p:cNvPr id="73" name="直接箭头连接符 72">
            <a:extLst>
              <a:ext uri="{FF2B5EF4-FFF2-40B4-BE49-F238E27FC236}">
                <a16:creationId xmlns:a16="http://schemas.microsoft.com/office/drawing/2014/main" id="{B2F1A06F-A936-43E2-A56A-6B6B450B05A7}"/>
              </a:ext>
            </a:extLst>
          </p:cNvPr>
          <p:cNvCxnSpPr>
            <a:cxnSpLocks/>
          </p:cNvCxnSpPr>
          <p:nvPr/>
        </p:nvCxnSpPr>
        <p:spPr>
          <a:xfrm>
            <a:off x="6641660" y="3151291"/>
            <a:ext cx="0" cy="1476000"/>
          </a:xfrm>
          <a:prstGeom prst="straightConnector1">
            <a:avLst/>
          </a:prstGeom>
          <a:ln>
            <a:solidFill>
              <a:schemeClr val="accent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ïśľîḓè">
            <a:extLst>
              <a:ext uri="{FF2B5EF4-FFF2-40B4-BE49-F238E27FC236}">
                <a16:creationId xmlns:a16="http://schemas.microsoft.com/office/drawing/2014/main" id="{5B3734BE-876F-41BD-B15B-308517D17147}"/>
              </a:ext>
            </a:extLst>
          </p:cNvPr>
          <p:cNvSpPr/>
          <p:nvPr/>
        </p:nvSpPr>
        <p:spPr>
          <a:xfrm>
            <a:off x="6527376" y="2969112"/>
            <a:ext cx="228568" cy="228567"/>
          </a:xfrm>
          <a:prstGeom prst="ellipse">
            <a:avLst/>
          </a:prstGeom>
          <a:solidFill>
            <a:schemeClr val="accent2">
              <a:alpha val="20000"/>
            </a:schemeClr>
          </a:solidFill>
          <a:ln w="57150" cap="rnd">
            <a:noFill/>
            <a:prstDash val="solid"/>
            <a:round/>
          </a:ln>
          <a:effectLst>
            <a:outerShdw blurRad="508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75" name="ïśľîḓè">
            <a:extLst>
              <a:ext uri="{FF2B5EF4-FFF2-40B4-BE49-F238E27FC236}">
                <a16:creationId xmlns:a16="http://schemas.microsoft.com/office/drawing/2014/main" id="{B8A54972-E669-417F-80DE-CB8C72D511BB}"/>
              </a:ext>
            </a:extLst>
          </p:cNvPr>
          <p:cNvSpPr>
            <a:spLocks noChangeAspect="1"/>
          </p:cNvSpPr>
          <p:nvPr/>
        </p:nvSpPr>
        <p:spPr>
          <a:xfrm>
            <a:off x="6571451" y="3013187"/>
            <a:ext cx="140417" cy="140416"/>
          </a:xfrm>
          <a:prstGeom prst="ellipse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60000">
                <a:schemeClr val="accent2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508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zh-CN" altLang="en-US" sz="2000" b="1" dirty="0">
              <a:solidFill>
                <a:schemeClr val="bg1"/>
              </a:solidFill>
            </a:endParaRPr>
          </a:p>
        </p:txBody>
      </p:sp>
      <p:cxnSp>
        <p:nvCxnSpPr>
          <p:cNvPr id="76" name="直接箭头连接符 75">
            <a:extLst>
              <a:ext uri="{FF2B5EF4-FFF2-40B4-BE49-F238E27FC236}">
                <a16:creationId xmlns:a16="http://schemas.microsoft.com/office/drawing/2014/main" id="{F164CE93-FF70-46CE-9D3D-764EFAEF3F35}"/>
              </a:ext>
            </a:extLst>
          </p:cNvPr>
          <p:cNvCxnSpPr>
            <a:cxnSpLocks/>
          </p:cNvCxnSpPr>
          <p:nvPr/>
        </p:nvCxnSpPr>
        <p:spPr>
          <a:xfrm flipV="1">
            <a:off x="10575588" y="2441364"/>
            <a:ext cx="0" cy="684000"/>
          </a:xfrm>
          <a:prstGeom prst="straightConnector1">
            <a:avLst/>
          </a:prstGeom>
          <a:ln>
            <a:solidFill>
              <a:schemeClr val="accent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ïśľîḓè">
            <a:extLst>
              <a:ext uri="{FF2B5EF4-FFF2-40B4-BE49-F238E27FC236}">
                <a16:creationId xmlns:a16="http://schemas.microsoft.com/office/drawing/2014/main" id="{92DB4588-4981-4C5A-B38F-C29BDCB3EC2A}"/>
              </a:ext>
            </a:extLst>
          </p:cNvPr>
          <p:cNvSpPr/>
          <p:nvPr/>
        </p:nvSpPr>
        <p:spPr>
          <a:xfrm>
            <a:off x="10461304" y="2942826"/>
            <a:ext cx="228568" cy="228567"/>
          </a:xfrm>
          <a:prstGeom prst="ellipse">
            <a:avLst/>
          </a:prstGeom>
          <a:solidFill>
            <a:schemeClr val="accent2">
              <a:alpha val="20000"/>
            </a:schemeClr>
          </a:solidFill>
          <a:ln w="57150" cap="rnd">
            <a:noFill/>
            <a:prstDash val="solid"/>
            <a:round/>
          </a:ln>
          <a:effectLst>
            <a:outerShdw blurRad="508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78" name="ïśľîḓè">
            <a:extLst>
              <a:ext uri="{FF2B5EF4-FFF2-40B4-BE49-F238E27FC236}">
                <a16:creationId xmlns:a16="http://schemas.microsoft.com/office/drawing/2014/main" id="{1494217C-9B36-48AB-866C-B93518EC886F}"/>
              </a:ext>
            </a:extLst>
          </p:cNvPr>
          <p:cNvSpPr>
            <a:spLocks noChangeAspect="1"/>
          </p:cNvSpPr>
          <p:nvPr/>
        </p:nvSpPr>
        <p:spPr>
          <a:xfrm>
            <a:off x="10505379" y="2986901"/>
            <a:ext cx="140417" cy="140416"/>
          </a:xfrm>
          <a:prstGeom prst="ellipse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60000">
                <a:schemeClr val="accent2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508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5865E767-7CAB-4F3D-9221-034B32A60327}"/>
              </a:ext>
            </a:extLst>
          </p:cNvPr>
          <p:cNvSpPr txBox="1"/>
          <p:nvPr/>
        </p:nvSpPr>
        <p:spPr>
          <a:xfrm>
            <a:off x="906513" y="4712616"/>
            <a:ext cx="793487" cy="246221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zh-CN"/>
            </a:defPPr>
            <a:lvl1pPr defTabSz="457200">
              <a:defRPr sz="1600">
                <a:solidFill>
                  <a:schemeClr val="accent1"/>
                </a:solidFill>
                <a:latin typeface="+mj-lt"/>
                <a:ea typeface="+mj-ea"/>
                <a:cs typeface="+mn-ea"/>
              </a:defRPr>
            </a:lvl1pPr>
          </a:lstStyle>
          <a:p>
            <a:r>
              <a:rPr lang="en-US" altLang="zh-CN">
                <a:sym typeface="+mn-lt"/>
              </a:rPr>
              <a:t>2016.12</a:t>
            </a:r>
            <a:endParaRPr lang="zh-CN" altLang="en-US" dirty="0">
              <a:sym typeface="+mn-lt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9811694A-9A51-4780-AFDF-045811030983}"/>
              </a:ext>
            </a:extLst>
          </p:cNvPr>
          <p:cNvSpPr txBox="1"/>
          <p:nvPr/>
        </p:nvSpPr>
        <p:spPr>
          <a:xfrm>
            <a:off x="3612616" y="4712616"/>
            <a:ext cx="830356" cy="246221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zh-CN"/>
            </a:defPPr>
            <a:lvl1pPr defTabSz="457200">
              <a:defRPr sz="1600">
                <a:solidFill>
                  <a:schemeClr val="accent1"/>
                </a:solidFill>
                <a:latin typeface="+mj-lt"/>
                <a:ea typeface="+mj-ea"/>
                <a:cs typeface="+mn-ea"/>
              </a:defRPr>
            </a:lvl1pPr>
          </a:lstStyle>
          <a:p>
            <a:r>
              <a:rPr lang="en-US" altLang="zh-CN">
                <a:sym typeface="+mn-lt"/>
              </a:rPr>
              <a:t>2018.07</a:t>
            </a:r>
            <a:endParaRPr lang="zh-CN" altLang="en-US" dirty="0">
              <a:sym typeface="+mn-lt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E327B408-0999-4CF2-9E9D-84A16AD722C7}"/>
              </a:ext>
            </a:extLst>
          </p:cNvPr>
          <p:cNvSpPr txBox="1"/>
          <p:nvPr/>
        </p:nvSpPr>
        <p:spPr>
          <a:xfrm>
            <a:off x="6253123" y="4712616"/>
            <a:ext cx="830356" cy="246221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zh-CN"/>
            </a:defPPr>
            <a:lvl1pPr defTabSz="457200">
              <a:defRPr sz="1600">
                <a:solidFill>
                  <a:schemeClr val="accent1"/>
                </a:solidFill>
                <a:latin typeface="+mj-lt"/>
                <a:ea typeface="+mj-ea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2019.03</a:t>
            </a:r>
            <a:endParaRPr lang="zh-CN" altLang="en-US" dirty="0">
              <a:sym typeface="+mn-lt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A4681645-FBA9-4D49-AFFE-DB45400CB4E9}"/>
              </a:ext>
            </a:extLst>
          </p:cNvPr>
          <p:cNvSpPr txBox="1"/>
          <p:nvPr/>
        </p:nvSpPr>
        <p:spPr>
          <a:xfrm>
            <a:off x="8136095" y="4640251"/>
            <a:ext cx="2643591" cy="28116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 defTabSz="457200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accent1"/>
                </a:solidFill>
                <a:latin typeface="+mj-lt"/>
                <a:ea typeface="+mj-ea"/>
                <a:cs typeface="+mn-ea"/>
                <a:sym typeface="+mn-lt"/>
              </a:rPr>
              <a:t>截至</a:t>
            </a:r>
            <a:r>
              <a:rPr lang="en-US" altLang="zh-CN" sz="1600" dirty="0">
                <a:solidFill>
                  <a:schemeClr val="accent1"/>
                </a:solidFill>
                <a:latin typeface="+mj-lt"/>
                <a:ea typeface="+mj-ea"/>
                <a:cs typeface="+mn-ea"/>
                <a:sym typeface="+mn-lt"/>
              </a:rPr>
              <a:t>2020</a:t>
            </a:r>
            <a:r>
              <a:rPr lang="zh-CN" altLang="en-US" sz="1600" dirty="0">
                <a:solidFill>
                  <a:schemeClr val="accent1"/>
                </a:solidFill>
                <a:latin typeface="+mj-lt"/>
                <a:ea typeface="+mj-ea"/>
                <a:cs typeface="+mn-ea"/>
                <a:sym typeface="+mn-lt"/>
              </a:rPr>
              <a:t>年</a:t>
            </a:r>
            <a:r>
              <a:rPr lang="en-US" altLang="zh-CN" sz="1600" dirty="0">
                <a:solidFill>
                  <a:schemeClr val="accent1"/>
                </a:solidFill>
                <a:latin typeface="+mj-lt"/>
                <a:ea typeface="+mj-ea"/>
                <a:cs typeface="+mn-ea"/>
                <a:sym typeface="+mn-lt"/>
              </a:rPr>
              <a:t>8</a:t>
            </a:r>
            <a:r>
              <a:rPr lang="zh-CN" altLang="en-US" sz="1600" dirty="0">
                <a:solidFill>
                  <a:schemeClr val="accent1"/>
                </a:solidFill>
                <a:latin typeface="+mj-lt"/>
                <a:ea typeface="+mj-ea"/>
                <a:cs typeface="+mn-ea"/>
                <a:sym typeface="+mn-lt"/>
              </a:rPr>
              <a:t>月</a:t>
            </a:r>
            <a:endParaRPr lang="en-US" altLang="zh-CN" sz="1600" dirty="0">
              <a:solidFill>
                <a:schemeClr val="accent1"/>
              </a:solidFill>
              <a:latin typeface="+mj-lt"/>
              <a:ea typeface="+mj-ea"/>
              <a:cs typeface="+mn-ea"/>
              <a:sym typeface="+mn-lt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FB69A01E-BAA9-4C1B-A5A4-CB97186F0298}"/>
              </a:ext>
            </a:extLst>
          </p:cNvPr>
          <p:cNvSpPr txBox="1"/>
          <p:nvPr/>
        </p:nvSpPr>
        <p:spPr>
          <a:xfrm>
            <a:off x="613099" y="1540647"/>
            <a:ext cx="793487" cy="246221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defTabSz="457200">
              <a:defRPr/>
            </a:pPr>
            <a:r>
              <a:rPr lang="en-US" altLang="zh-CN" sz="1600" dirty="0">
                <a:solidFill>
                  <a:schemeClr val="accent1"/>
                </a:solidFill>
                <a:latin typeface="+mj-lt"/>
                <a:ea typeface="+mj-ea"/>
                <a:cs typeface="+mn-ea"/>
                <a:sym typeface="+mn-lt"/>
              </a:rPr>
              <a:t>2014.01</a:t>
            </a:r>
            <a:endParaRPr lang="zh-CN" altLang="en-US" sz="1600" dirty="0">
              <a:solidFill>
                <a:schemeClr val="accent1"/>
              </a:solidFill>
              <a:latin typeface="+mj-lt"/>
              <a:ea typeface="+mj-ea"/>
              <a:cs typeface="+mn-ea"/>
              <a:sym typeface="+mn-lt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C9A02360-75CC-47DF-ADEC-1F91854C833E}"/>
              </a:ext>
            </a:extLst>
          </p:cNvPr>
          <p:cNvSpPr txBox="1"/>
          <p:nvPr/>
        </p:nvSpPr>
        <p:spPr>
          <a:xfrm>
            <a:off x="5081614" y="1540647"/>
            <a:ext cx="830356" cy="246221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zh-CN"/>
            </a:defPPr>
            <a:lvl1pPr defTabSz="457200">
              <a:defRPr sz="1600">
                <a:solidFill>
                  <a:schemeClr val="accent1"/>
                </a:solidFill>
                <a:latin typeface="+mj-lt"/>
                <a:ea typeface="+mj-ea"/>
                <a:cs typeface="+mn-ea"/>
              </a:defRPr>
            </a:lvl1pPr>
          </a:lstStyle>
          <a:p>
            <a:r>
              <a:rPr lang="en-US" altLang="zh-CN">
                <a:sym typeface="+mn-lt"/>
              </a:rPr>
              <a:t>2018.02</a:t>
            </a:r>
            <a:endParaRPr lang="zh-CN" altLang="en-US" dirty="0">
              <a:sym typeface="+mn-lt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B14EE7FD-54A9-40B9-A736-92CF6BC39646}"/>
              </a:ext>
            </a:extLst>
          </p:cNvPr>
          <p:cNvSpPr txBox="1"/>
          <p:nvPr/>
        </p:nvSpPr>
        <p:spPr>
          <a:xfrm>
            <a:off x="7420236" y="1540647"/>
            <a:ext cx="830356" cy="246221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zh-CN"/>
            </a:defPPr>
            <a:lvl1pPr defTabSz="457200">
              <a:defRPr sz="1600">
                <a:solidFill>
                  <a:schemeClr val="accent1"/>
                </a:solidFill>
                <a:latin typeface="+mj-lt"/>
                <a:ea typeface="+mj-ea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2018.07</a:t>
            </a:r>
            <a:endParaRPr lang="zh-CN" altLang="en-US" dirty="0">
              <a:sym typeface="+mn-lt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00AD2613-4DFB-4AF9-B8F7-6F347649D42F}"/>
              </a:ext>
            </a:extLst>
          </p:cNvPr>
          <p:cNvSpPr txBox="1"/>
          <p:nvPr/>
        </p:nvSpPr>
        <p:spPr>
          <a:xfrm>
            <a:off x="10023947" y="1540647"/>
            <a:ext cx="1082027" cy="246221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zh-CN"/>
            </a:defPPr>
            <a:lvl1pPr defTabSz="457200">
              <a:defRPr sz="1600">
                <a:solidFill>
                  <a:schemeClr val="accent1"/>
                </a:solidFill>
                <a:latin typeface="+mj-lt"/>
                <a:ea typeface="+mj-ea"/>
                <a:cs typeface="+mn-ea"/>
              </a:defRPr>
            </a:lvl1pPr>
          </a:lstStyle>
          <a:p>
            <a:r>
              <a:rPr lang="en-US" altLang="zh-CN">
                <a:sym typeface="+mn-lt"/>
              </a:rPr>
              <a:t>2014-2019</a:t>
            </a:r>
            <a:endParaRPr lang="zh-CN" altLang="en-US" dirty="0">
              <a:sym typeface="+mn-lt"/>
            </a:endParaRPr>
          </a:p>
        </p:txBody>
      </p:sp>
      <p:sp>
        <p:nvSpPr>
          <p:cNvPr id="89" name="标题 4">
            <a:extLst>
              <a:ext uri="{FF2B5EF4-FFF2-40B4-BE49-F238E27FC236}">
                <a16:creationId xmlns:a16="http://schemas.microsoft.com/office/drawing/2014/main" id="{BF5C3E07-5282-4C16-870E-5B05F6D837DB}"/>
              </a:ext>
            </a:extLst>
          </p:cNvPr>
          <p:cNvSpPr txBox="1">
            <a:spLocks/>
          </p:cNvSpPr>
          <p:nvPr/>
        </p:nvSpPr>
        <p:spPr>
          <a:xfrm>
            <a:off x="4057711" y="133489"/>
            <a:ext cx="4076579" cy="650737"/>
          </a:xfrm>
          <a:prstGeom prst="rect">
            <a:avLst/>
          </a:prstGeom>
        </p:spPr>
        <p:txBody>
          <a:bodyPr lIns="0" tIns="0" rIns="0" bIns="0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3600" dirty="0">
                <a:solidFill>
                  <a:schemeClr val="accent1"/>
                </a:solidFill>
              </a:rPr>
              <a:t>吉林大学</a:t>
            </a:r>
            <a:r>
              <a:rPr lang="en-US" altLang="zh-CN" sz="3600" dirty="0">
                <a:solidFill>
                  <a:schemeClr val="accent1"/>
                </a:solidFill>
              </a:rPr>
              <a:t>-</a:t>
            </a:r>
            <a:r>
              <a:rPr lang="zh-CN" altLang="en-US" sz="3600" dirty="0">
                <a:solidFill>
                  <a:schemeClr val="accent1"/>
                </a:solidFill>
              </a:rPr>
              <a:t>近年成绩</a:t>
            </a: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DDB70F8B-C7B9-4DEC-AD36-9269AB93716F}"/>
              </a:ext>
            </a:extLst>
          </p:cNvPr>
          <p:cNvSpPr txBox="1">
            <a:spLocks/>
          </p:cNvSpPr>
          <p:nvPr/>
        </p:nvSpPr>
        <p:spPr>
          <a:xfrm>
            <a:off x="3020349" y="4988945"/>
            <a:ext cx="2014892" cy="891448"/>
          </a:xfrm>
          <a:prstGeom prst="rect">
            <a:avLst/>
          </a:prstGeom>
          <a:noFill/>
          <a:effectLst/>
        </p:spPr>
        <p:txBody>
          <a:bodyPr wrap="square" lIns="97841" tIns="48920" rIns="97841" bIns="4892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字号建议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14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号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: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吉林大学是教育部直属的全国重点综合性大学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35B5F56A-2F2A-4C25-9DED-3C09A6FC1C3A}"/>
              </a:ext>
            </a:extLst>
          </p:cNvPr>
          <p:cNvSpPr txBox="1">
            <a:spLocks/>
          </p:cNvSpPr>
          <p:nvPr/>
        </p:nvSpPr>
        <p:spPr>
          <a:xfrm>
            <a:off x="8174953" y="4988945"/>
            <a:ext cx="2565874" cy="891448"/>
          </a:xfrm>
          <a:prstGeom prst="rect">
            <a:avLst/>
          </a:prstGeom>
          <a:noFill/>
          <a:effectLst/>
        </p:spPr>
        <p:txBody>
          <a:bodyPr wrap="square" lIns="97841" tIns="48920" rIns="97841" bIns="4892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字号建议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14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号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: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吉林大学是教育部直属的全国重点综合性大学，坐落在吉林省长春市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C6274927-6472-4110-A865-9293F8D36DC4}"/>
              </a:ext>
            </a:extLst>
          </p:cNvPr>
          <p:cNvSpPr txBox="1">
            <a:spLocks/>
          </p:cNvSpPr>
          <p:nvPr/>
        </p:nvSpPr>
        <p:spPr>
          <a:xfrm>
            <a:off x="5749242" y="4988945"/>
            <a:ext cx="1838119" cy="891448"/>
          </a:xfrm>
          <a:prstGeom prst="rect">
            <a:avLst/>
          </a:prstGeom>
          <a:noFill/>
          <a:effectLst/>
        </p:spPr>
        <p:txBody>
          <a:bodyPr wrap="square" lIns="97841" tIns="48920" rIns="97841" bIns="4892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字号建议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14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号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: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吉林大学是教育部直属的全国重点综合性大学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289B6CC8-6178-434A-9E99-A935851022A8}"/>
              </a:ext>
            </a:extLst>
          </p:cNvPr>
          <p:cNvSpPr txBox="1">
            <a:spLocks/>
          </p:cNvSpPr>
          <p:nvPr/>
        </p:nvSpPr>
        <p:spPr>
          <a:xfrm>
            <a:off x="278651" y="4988945"/>
            <a:ext cx="2049210" cy="891448"/>
          </a:xfrm>
          <a:prstGeom prst="rect">
            <a:avLst/>
          </a:prstGeom>
          <a:noFill/>
          <a:effectLst/>
        </p:spPr>
        <p:txBody>
          <a:bodyPr wrap="square" lIns="97841" tIns="48920" rIns="97841" bIns="4892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字号建议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14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号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: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吉林大学是教育部直属的全国重点综合性大学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cxnSp>
        <p:nvCxnSpPr>
          <p:cNvPr id="103" name="直接箭头连接符 102">
            <a:extLst>
              <a:ext uri="{FF2B5EF4-FFF2-40B4-BE49-F238E27FC236}">
                <a16:creationId xmlns:a16="http://schemas.microsoft.com/office/drawing/2014/main" id="{725E7412-8063-4A83-AA27-F05A316469F0}"/>
              </a:ext>
            </a:extLst>
          </p:cNvPr>
          <p:cNvCxnSpPr>
            <a:cxnSpLocks/>
          </p:cNvCxnSpPr>
          <p:nvPr/>
        </p:nvCxnSpPr>
        <p:spPr>
          <a:xfrm>
            <a:off x="9450319" y="3557691"/>
            <a:ext cx="0" cy="1044000"/>
          </a:xfrm>
          <a:prstGeom prst="straightConnector1">
            <a:avLst/>
          </a:prstGeom>
          <a:ln>
            <a:solidFill>
              <a:schemeClr val="accent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ïśľîḓè">
            <a:extLst>
              <a:ext uri="{FF2B5EF4-FFF2-40B4-BE49-F238E27FC236}">
                <a16:creationId xmlns:a16="http://schemas.microsoft.com/office/drawing/2014/main" id="{BF35AEA0-AA29-415E-8AB0-5FF2A1F2887F}"/>
              </a:ext>
            </a:extLst>
          </p:cNvPr>
          <p:cNvSpPr/>
          <p:nvPr/>
        </p:nvSpPr>
        <p:spPr>
          <a:xfrm>
            <a:off x="9336035" y="3375512"/>
            <a:ext cx="228568" cy="228567"/>
          </a:xfrm>
          <a:prstGeom prst="ellipse">
            <a:avLst/>
          </a:prstGeom>
          <a:solidFill>
            <a:schemeClr val="accent2">
              <a:alpha val="20000"/>
            </a:schemeClr>
          </a:solidFill>
          <a:ln w="57150" cap="rnd">
            <a:noFill/>
            <a:prstDash val="solid"/>
            <a:round/>
          </a:ln>
          <a:effectLst>
            <a:outerShdw blurRad="508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05" name="ïśľîḓè">
            <a:extLst>
              <a:ext uri="{FF2B5EF4-FFF2-40B4-BE49-F238E27FC236}">
                <a16:creationId xmlns:a16="http://schemas.microsoft.com/office/drawing/2014/main" id="{1B0A78CB-B395-4167-BB19-FC656D87151A}"/>
              </a:ext>
            </a:extLst>
          </p:cNvPr>
          <p:cNvSpPr>
            <a:spLocks noChangeAspect="1"/>
          </p:cNvSpPr>
          <p:nvPr/>
        </p:nvSpPr>
        <p:spPr>
          <a:xfrm>
            <a:off x="9380110" y="3419587"/>
            <a:ext cx="140417" cy="140416"/>
          </a:xfrm>
          <a:prstGeom prst="ellipse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60000">
                <a:schemeClr val="accent2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508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zh-CN" alt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1682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描述已自动生成">
            <a:extLst>
              <a:ext uri="{FF2B5EF4-FFF2-40B4-BE49-F238E27FC236}">
                <a16:creationId xmlns:a16="http://schemas.microsoft.com/office/drawing/2014/main" id="{83CFA4CA-CE6E-440B-8E3B-3C5CCC0A23B8}"/>
              </a:ext>
            </a:extLst>
          </p:cNvPr>
          <p:cNvPicPr>
            <a:picLocks/>
          </p:cNvPicPr>
          <p:nvPr/>
        </p:nvPicPr>
        <p:blipFill>
          <a:blip r:embed="rId11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28" name="图片 27" descr="图标&#10;&#10;描述已自动生成">
            <a:extLst>
              <a:ext uri="{FF2B5EF4-FFF2-40B4-BE49-F238E27FC236}">
                <a16:creationId xmlns:a16="http://schemas.microsoft.com/office/drawing/2014/main" id="{20BCD4D9-3679-434B-98FD-6DE0C4EE9AAD}"/>
              </a:ext>
            </a:extLst>
          </p:cNvPr>
          <p:cNvPicPr>
            <a:picLocks/>
          </p:cNvPicPr>
          <p:nvPr/>
        </p:nvPicPr>
        <p:blipFill rotWithShape="1">
          <a:blip r:embed="rId1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3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31724" y="290233"/>
            <a:ext cx="5818447" cy="5818447"/>
          </a:xfrm>
          <a:prstGeom prst="ellipse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0C399F00-5205-4B08-B177-FA886BAA8B57}"/>
              </a:ext>
            </a:extLst>
          </p:cNvPr>
          <p:cNvSpPr/>
          <p:nvPr/>
        </p:nvSpPr>
        <p:spPr>
          <a:xfrm>
            <a:off x="-121920" y="-94160"/>
            <a:ext cx="12435840" cy="7046321"/>
          </a:xfrm>
          <a:prstGeom prst="rect">
            <a:avLst/>
          </a:prstGeom>
          <a:solidFill>
            <a:schemeClr val="bg2">
              <a:alpha val="8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>
              <a:ln>
                <a:noFill/>
              </a:ln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80B781CC-2085-4987-99D7-50E4D3CBB121}"/>
              </a:ext>
            </a:extLst>
          </p:cNvPr>
          <p:cNvSpPr/>
          <p:nvPr/>
        </p:nvSpPr>
        <p:spPr>
          <a:xfrm>
            <a:off x="304800" y="396454"/>
            <a:ext cx="11582400" cy="6065093"/>
          </a:xfrm>
          <a:prstGeom prst="roundRect">
            <a:avLst>
              <a:gd name="adj" fmla="val 5595"/>
            </a:avLst>
          </a:prstGeom>
          <a:solidFill>
            <a:schemeClr val="accent1">
              <a:alpha val="86000"/>
            </a:schemeClr>
          </a:solidFill>
          <a:ln w="28575">
            <a:noFill/>
          </a:ln>
          <a:effectLst>
            <a:outerShdw blurRad="304800" sx="104000" sy="104000" algn="ctr" rotWithShape="0">
              <a:schemeClr val="accent4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5BCD853-1BC3-4017-8B14-73F239BED525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682004" y="1750380"/>
            <a:ext cx="10827992" cy="3357240"/>
            <a:chOff x="662955" y="1775780"/>
            <a:chExt cx="10827992" cy="3357240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7BE234C8-3240-4C29-B0D6-E662E260CD94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804183" y="1775780"/>
              <a:ext cx="2377583" cy="3242607"/>
            </a:xfrm>
            <a:prstGeom prst="roundRect">
              <a:avLst>
                <a:gd name="adj" fmla="val 7797"/>
              </a:avLst>
            </a:prstGeom>
            <a:solidFill>
              <a:schemeClr val="bg1">
                <a:lumMod val="65000"/>
              </a:schemeClr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906" tIns="47452" rIns="94906" bIns="4745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868" dirty="0"/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C16149FC-7747-4498-985D-E847705591FA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3573910" y="1775780"/>
              <a:ext cx="2377583" cy="3242607"/>
            </a:xfrm>
            <a:prstGeom prst="roundRect">
              <a:avLst>
                <a:gd name="adj" fmla="val 7797"/>
              </a:avLst>
            </a:prstGeom>
            <a:solidFill>
              <a:srgbClr val="02ACB6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906" tIns="47452" rIns="94906" bIns="4745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868"/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54AD3A7C-2935-4A5E-8B96-33B919F9932C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6343636" y="1775780"/>
              <a:ext cx="2377583" cy="3242607"/>
            </a:xfrm>
            <a:prstGeom prst="roundRect">
              <a:avLst>
                <a:gd name="adj" fmla="val 7797"/>
              </a:avLst>
            </a:prstGeom>
            <a:solidFill>
              <a:srgbClr val="F9AC0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906" tIns="47452" rIns="94906" bIns="4745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868"/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2E07A568-6129-4C11-937C-AD5C3CB890B6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9113364" y="1775780"/>
              <a:ext cx="2377583" cy="3242607"/>
            </a:xfrm>
            <a:prstGeom prst="roundRect">
              <a:avLst>
                <a:gd name="adj" fmla="val 7797"/>
              </a:avLst>
            </a:prstGeom>
            <a:solidFill>
              <a:schemeClr val="accent4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906" tIns="47452" rIns="94906" bIns="47452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868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0DC8C0A1-DEC1-49A4-8AC2-8919CD9B7DB1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662955" y="1890413"/>
              <a:ext cx="2377583" cy="3242607"/>
            </a:xfrm>
            <a:custGeom>
              <a:avLst/>
              <a:gdLst>
                <a:gd name="connsiteX0" fmla="*/ 178611 w 2290762"/>
                <a:gd name="connsiteY0" fmla="*/ 0 h 3124200"/>
                <a:gd name="connsiteX1" fmla="*/ 1505699 w 2290762"/>
                <a:gd name="connsiteY1" fmla="*/ 0 h 3124200"/>
                <a:gd name="connsiteX2" fmla="*/ 1503595 w 2290762"/>
                <a:gd name="connsiteY2" fmla="*/ 3876 h 3124200"/>
                <a:gd name="connsiteX3" fmla="*/ 1463674 w 2290762"/>
                <a:gd name="connsiteY3" fmla="*/ 201613 h 3124200"/>
                <a:gd name="connsiteX4" fmla="*/ 1971674 w 2290762"/>
                <a:gd name="connsiteY4" fmla="*/ 709613 h 3124200"/>
                <a:gd name="connsiteX5" fmla="*/ 2255702 w 2290762"/>
                <a:gd name="connsiteY5" fmla="*/ 622855 h 3124200"/>
                <a:gd name="connsiteX6" fmla="*/ 2290762 w 2290762"/>
                <a:gd name="connsiteY6" fmla="*/ 593928 h 3124200"/>
                <a:gd name="connsiteX7" fmla="*/ 2290762 w 2290762"/>
                <a:gd name="connsiteY7" fmla="*/ 2945589 h 3124200"/>
                <a:gd name="connsiteX8" fmla="*/ 2112151 w 2290762"/>
                <a:gd name="connsiteY8" fmla="*/ 3124200 h 3124200"/>
                <a:gd name="connsiteX9" fmla="*/ 178611 w 2290762"/>
                <a:gd name="connsiteY9" fmla="*/ 3124200 h 3124200"/>
                <a:gd name="connsiteX10" fmla="*/ 0 w 2290762"/>
                <a:gd name="connsiteY10" fmla="*/ 2945589 h 3124200"/>
                <a:gd name="connsiteX11" fmla="*/ 0 w 2290762"/>
                <a:gd name="connsiteY11" fmla="*/ 178611 h 3124200"/>
                <a:gd name="connsiteX12" fmla="*/ 178611 w 2290762"/>
                <a:gd name="connsiteY12" fmla="*/ 0 h 3124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90762" h="3124200">
                  <a:moveTo>
                    <a:pt x="178611" y="0"/>
                  </a:moveTo>
                  <a:lnTo>
                    <a:pt x="1505699" y="0"/>
                  </a:lnTo>
                  <a:lnTo>
                    <a:pt x="1503595" y="3876"/>
                  </a:lnTo>
                  <a:cubicBezTo>
                    <a:pt x="1477889" y="64653"/>
                    <a:pt x="1463674" y="131473"/>
                    <a:pt x="1463674" y="201613"/>
                  </a:cubicBezTo>
                  <a:cubicBezTo>
                    <a:pt x="1463674" y="482174"/>
                    <a:pt x="1691113" y="709613"/>
                    <a:pt x="1971674" y="709613"/>
                  </a:cubicBezTo>
                  <a:cubicBezTo>
                    <a:pt x="2076884" y="709613"/>
                    <a:pt x="2174625" y="677630"/>
                    <a:pt x="2255702" y="622855"/>
                  </a:cubicBezTo>
                  <a:lnTo>
                    <a:pt x="2290762" y="593928"/>
                  </a:lnTo>
                  <a:lnTo>
                    <a:pt x="2290762" y="2945589"/>
                  </a:lnTo>
                  <a:cubicBezTo>
                    <a:pt x="2290762" y="3044233"/>
                    <a:pt x="2210795" y="3124200"/>
                    <a:pt x="2112151" y="3124200"/>
                  </a:cubicBezTo>
                  <a:lnTo>
                    <a:pt x="178611" y="3124200"/>
                  </a:lnTo>
                  <a:cubicBezTo>
                    <a:pt x="79967" y="3124200"/>
                    <a:pt x="0" y="3044233"/>
                    <a:pt x="0" y="2945589"/>
                  </a:cubicBezTo>
                  <a:lnTo>
                    <a:pt x="0" y="178611"/>
                  </a:lnTo>
                  <a:cubicBezTo>
                    <a:pt x="0" y="79967"/>
                    <a:pt x="79967" y="0"/>
                    <a:pt x="178611" y="0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noFill/>
            </a:ln>
            <a:effectLst>
              <a:outerShdw blurRad="158176" dist="65907" algn="l" rotWithShape="0">
                <a:prstClr val="black">
                  <a:alpha val="20000"/>
                </a:prstClr>
              </a:outerShdw>
              <a:reflection blurRad="6350" stA="40000" endPos="24000" dist="105451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4906" tIns="47452" rIns="94906" bIns="47452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868" dirty="0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FBB6A16C-DA6C-4448-9366-AC0E59AA124C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3432681" y="1890413"/>
              <a:ext cx="2377583" cy="3242607"/>
            </a:xfrm>
            <a:custGeom>
              <a:avLst/>
              <a:gdLst>
                <a:gd name="connsiteX0" fmla="*/ 178611 w 2290762"/>
                <a:gd name="connsiteY0" fmla="*/ 0 h 3124200"/>
                <a:gd name="connsiteX1" fmla="*/ 1505699 w 2290762"/>
                <a:gd name="connsiteY1" fmla="*/ 0 h 3124200"/>
                <a:gd name="connsiteX2" fmla="*/ 1503595 w 2290762"/>
                <a:gd name="connsiteY2" fmla="*/ 3876 h 3124200"/>
                <a:gd name="connsiteX3" fmla="*/ 1463674 w 2290762"/>
                <a:gd name="connsiteY3" fmla="*/ 201613 h 3124200"/>
                <a:gd name="connsiteX4" fmla="*/ 1971674 w 2290762"/>
                <a:gd name="connsiteY4" fmla="*/ 709613 h 3124200"/>
                <a:gd name="connsiteX5" fmla="*/ 2255702 w 2290762"/>
                <a:gd name="connsiteY5" fmla="*/ 622855 h 3124200"/>
                <a:gd name="connsiteX6" fmla="*/ 2290762 w 2290762"/>
                <a:gd name="connsiteY6" fmla="*/ 593928 h 3124200"/>
                <a:gd name="connsiteX7" fmla="*/ 2290762 w 2290762"/>
                <a:gd name="connsiteY7" fmla="*/ 2945589 h 3124200"/>
                <a:gd name="connsiteX8" fmla="*/ 2112151 w 2290762"/>
                <a:gd name="connsiteY8" fmla="*/ 3124200 h 3124200"/>
                <a:gd name="connsiteX9" fmla="*/ 178611 w 2290762"/>
                <a:gd name="connsiteY9" fmla="*/ 3124200 h 3124200"/>
                <a:gd name="connsiteX10" fmla="*/ 0 w 2290762"/>
                <a:gd name="connsiteY10" fmla="*/ 2945589 h 3124200"/>
                <a:gd name="connsiteX11" fmla="*/ 0 w 2290762"/>
                <a:gd name="connsiteY11" fmla="*/ 178611 h 3124200"/>
                <a:gd name="connsiteX12" fmla="*/ 178611 w 2290762"/>
                <a:gd name="connsiteY12" fmla="*/ 0 h 3124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90762" h="3124200">
                  <a:moveTo>
                    <a:pt x="178611" y="0"/>
                  </a:moveTo>
                  <a:lnTo>
                    <a:pt x="1505699" y="0"/>
                  </a:lnTo>
                  <a:lnTo>
                    <a:pt x="1503595" y="3876"/>
                  </a:lnTo>
                  <a:cubicBezTo>
                    <a:pt x="1477889" y="64653"/>
                    <a:pt x="1463674" y="131473"/>
                    <a:pt x="1463674" y="201613"/>
                  </a:cubicBezTo>
                  <a:cubicBezTo>
                    <a:pt x="1463674" y="482174"/>
                    <a:pt x="1691113" y="709613"/>
                    <a:pt x="1971674" y="709613"/>
                  </a:cubicBezTo>
                  <a:cubicBezTo>
                    <a:pt x="2076884" y="709613"/>
                    <a:pt x="2174625" y="677630"/>
                    <a:pt x="2255702" y="622855"/>
                  </a:cubicBezTo>
                  <a:lnTo>
                    <a:pt x="2290762" y="593928"/>
                  </a:lnTo>
                  <a:lnTo>
                    <a:pt x="2290762" y="2945589"/>
                  </a:lnTo>
                  <a:cubicBezTo>
                    <a:pt x="2290762" y="3044233"/>
                    <a:pt x="2210795" y="3124200"/>
                    <a:pt x="2112151" y="3124200"/>
                  </a:cubicBezTo>
                  <a:lnTo>
                    <a:pt x="178611" y="3124200"/>
                  </a:lnTo>
                  <a:cubicBezTo>
                    <a:pt x="79967" y="3124200"/>
                    <a:pt x="0" y="3044233"/>
                    <a:pt x="0" y="2945589"/>
                  </a:cubicBezTo>
                  <a:lnTo>
                    <a:pt x="0" y="178611"/>
                  </a:lnTo>
                  <a:cubicBezTo>
                    <a:pt x="0" y="79967"/>
                    <a:pt x="79967" y="0"/>
                    <a:pt x="178611" y="0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noFill/>
            </a:ln>
            <a:effectLst>
              <a:outerShdw blurRad="158176" dist="65907" algn="l" rotWithShape="0">
                <a:prstClr val="black">
                  <a:alpha val="20000"/>
                </a:prstClr>
              </a:outerShdw>
              <a:reflection blurRad="6350" stA="40000" endPos="24000" dist="105451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4906" tIns="47452" rIns="94906" bIns="47452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868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DBA5137D-C4BA-4AD7-9BF7-AE955717AC83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6202407" y="1890413"/>
              <a:ext cx="2377583" cy="3242607"/>
            </a:xfrm>
            <a:custGeom>
              <a:avLst/>
              <a:gdLst>
                <a:gd name="connsiteX0" fmla="*/ 178611 w 2290762"/>
                <a:gd name="connsiteY0" fmla="*/ 0 h 3124200"/>
                <a:gd name="connsiteX1" fmla="*/ 1505699 w 2290762"/>
                <a:gd name="connsiteY1" fmla="*/ 0 h 3124200"/>
                <a:gd name="connsiteX2" fmla="*/ 1503595 w 2290762"/>
                <a:gd name="connsiteY2" fmla="*/ 3876 h 3124200"/>
                <a:gd name="connsiteX3" fmla="*/ 1463674 w 2290762"/>
                <a:gd name="connsiteY3" fmla="*/ 201613 h 3124200"/>
                <a:gd name="connsiteX4" fmla="*/ 1971674 w 2290762"/>
                <a:gd name="connsiteY4" fmla="*/ 709613 h 3124200"/>
                <a:gd name="connsiteX5" fmla="*/ 2255702 w 2290762"/>
                <a:gd name="connsiteY5" fmla="*/ 622855 h 3124200"/>
                <a:gd name="connsiteX6" fmla="*/ 2290762 w 2290762"/>
                <a:gd name="connsiteY6" fmla="*/ 593928 h 3124200"/>
                <a:gd name="connsiteX7" fmla="*/ 2290762 w 2290762"/>
                <a:gd name="connsiteY7" fmla="*/ 2945589 h 3124200"/>
                <a:gd name="connsiteX8" fmla="*/ 2112151 w 2290762"/>
                <a:gd name="connsiteY8" fmla="*/ 3124200 h 3124200"/>
                <a:gd name="connsiteX9" fmla="*/ 178611 w 2290762"/>
                <a:gd name="connsiteY9" fmla="*/ 3124200 h 3124200"/>
                <a:gd name="connsiteX10" fmla="*/ 0 w 2290762"/>
                <a:gd name="connsiteY10" fmla="*/ 2945589 h 3124200"/>
                <a:gd name="connsiteX11" fmla="*/ 0 w 2290762"/>
                <a:gd name="connsiteY11" fmla="*/ 178611 h 3124200"/>
                <a:gd name="connsiteX12" fmla="*/ 178611 w 2290762"/>
                <a:gd name="connsiteY12" fmla="*/ 0 h 3124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90762" h="3124200">
                  <a:moveTo>
                    <a:pt x="178611" y="0"/>
                  </a:moveTo>
                  <a:lnTo>
                    <a:pt x="1505699" y="0"/>
                  </a:lnTo>
                  <a:lnTo>
                    <a:pt x="1503595" y="3876"/>
                  </a:lnTo>
                  <a:cubicBezTo>
                    <a:pt x="1477889" y="64653"/>
                    <a:pt x="1463674" y="131473"/>
                    <a:pt x="1463674" y="201613"/>
                  </a:cubicBezTo>
                  <a:cubicBezTo>
                    <a:pt x="1463674" y="482174"/>
                    <a:pt x="1691113" y="709613"/>
                    <a:pt x="1971674" y="709613"/>
                  </a:cubicBezTo>
                  <a:cubicBezTo>
                    <a:pt x="2076884" y="709613"/>
                    <a:pt x="2174625" y="677630"/>
                    <a:pt x="2255702" y="622855"/>
                  </a:cubicBezTo>
                  <a:lnTo>
                    <a:pt x="2290762" y="593928"/>
                  </a:lnTo>
                  <a:lnTo>
                    <a:pt x="2290762" y="2945589"/>
                  </a:lnTo>
                  <a:cubicBezTo>
                    <a:pt x="2290762" y="3044233"/>
                    <a:pt x="2210795" y="3124200"/>
                    <a:pt x="2112151" y="3124200"/>
                  </a:cubicBezTo>
                  <a:lnTo>
                    <a:pt x="178611" y="3124200"/>
                  </a:lnTo>
                  <a:cubicBezTo>
                    <a:pt x="79967" y="3124200"/>
                    <a:pt x="0" y="3044233"/>
                    <a:pt x="0" y="2945589"/>
                  </a:cubicBezTo>
                  <a:lnTo>
                    <a:pt x="0" y="178611"/>
                  </a:lnTo>
                  <a:cubicBezTo>
                    <a:pt x="0" y="79967"/>
                    <a:pt x="79967" y="0"/>
                    <a:pt x="178611" y="0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noFill/>
            </a:ln>
            <a:effectLst>
              <a:outerShdw blurRad="158176" dist="65907" algn="l" rotWithShape="0">
                <a:prstClr val="black">
                  <a:alpha val="20000"/>
                </a:prstClr>
              </a:outerShdw>
              <a:reflection blurRad="6350" stA="40000" endPos="24000" dist="105451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4906" tIns="47452" rIns="94906" bIns="47452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868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8EBEF3A9-CD04-4D2F-B8EE-A6E2999D1E07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8925059" y="1890413"/>
              <a:ext cx="2377583" cy="3242607"/>
            </a:xfrm>
            <a:custGeom>
              <a:avLst/>
              <a:gdLst>
                <a:gd name="connsiteX0" fmla="*/ 178611 w 2290762"/>
                <a:gd name="connsiteY0" fmla="*/ 0 h 3124200"/>
                <a:gd name="connsiteX1" fmla="*/ 1505699 w 2290762"/>
                <a:gd name="connsiteY1" fmla="*/ 0 h 3124200"/>
                <a:gd name="connsiteX2" fmla="*/ 1503595 w 2290762"/>
                <a:gd name="connsiteY2" fmla="*/ 3876 h 3124200"/>
                <a:gd name="connsiteX3" fmla="*/ 1463674 w 2290762"/>
                <a:gd name="connsiteY3" fmla="*/ 201613 h 3124200"/>
                <a:gd name="connsiteX4" fmla="*/ 1971674 w 2290762"/>
                <a:gd name="connsiteY4" fmla="*/ 709613 h 3124200"/>
                <a:gd name="connsiteX5" fmla="*/ 2255702 w 2290762"/>
                <a:gd name="connsiteY5" fmla="*/ 622855 h 3124200"/>
                <a:gd name="connsiteX6" fmla="*/ 2290762 w 2290762"/>
                <a:gd name="connsiteY6" fmla="*/ 593928 h 3124200"/>
                <a:gd name="connsiteX7" fmla="*/ 2290762 w 2290762"/>
                <a:gd name="connsiteY7" fmla="*/ 2945589 h 3124200"/>
                <a:gd name="connsiteX8" fmla="*/ 2112151 w 2290762"/>
                <a:gd name="connsiteY8" fmla="*/ 3124200 h 3124200"/>
                <a:gd name="connsiteX9" fmla="*/ 178611 w 2290762"/>
                <a:gd name="connsiteY9" fmla="*/ 3124200 h 3124200"/>
                <a:gd name="connsiteX10" fmla="*/ 0 w 2290762"/>
                <a:gd name="connsiteY10" fmla="*/ 2945589 h 3124200"/>
                <a:gd name="connsiteX11" fmla="*/ 0 w 2290762"/>
                <a:gd name="connsiteY11" fmla="*/ 178611 h 3124200"/>
                <a:gd name="connsiteX12" fmla="*/ 178611 w 2290762"/>
                <a:gd name="connsiteY12" fmla="*/ 0 h 3124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90762" h="3124200">
                  <a:moveTo>
                    <a:pt x="178611" y="0"/>
                  </a:moveTo>
                  <a:lnTo>
                    <a:pt x="1505699" y="0"/>
                  </a:lnTo>
                  <a:lnTo>
                    <a:pt x="1503595" y="3876"/>
                  </a:lnTo>
                  <a:cubicBezTo>
                    <a:pt x="1477889" y="64653"/>
                    <a:pt x="1463674" y="131473"/>
                    <a:pt x="1463674" y="201613"/>
                  </a:cubicBezTo>
                  <a:cubicBezTo>
                    <a:pt x="1463674" y="482174"/>
                    <a:pt x="1691113" y="709613"/>
                    <a:pt x="1971674" y="709613"/>
                  </a:cubicBezTo>
                  <a:cubicBezTo>
                    <a:pt x="2076884" y="709613"/>
                    <a:pt x="2174625" y="677630"/>
                    <a:pt x="2255702" y="622855"/>
                  </a:cubicBezTo>
                  <a:lnTo>
                    <a:pt x="2290762" y="593928"/>
                  </a:lnTo>
                  <a:lnTo>
                    <a:pt x="2290762" y="2945589"/>
                  </a:lnTo>
                  <a:cubicBezTo>
                    <a:pt x="2290762" y="3044233"/>
                    <a:pt x="2210795" y="3124200"/>
                    <a:pt x="2112151" y="3124200"/>
                  </a:cubicBezTo>
                  <a:lnTo>
                    <a:pt x="178611" y="3124200"/>
                  </a:lnTo>
                  <a:cubicBezTo>
                    <a:pt x="79967" y="3124200"/>
                    <a:pt x="0" y="3044233"/>
                    <a:pt x="0" y="2945589"/>
                  </a:cubicBezTo>
                  <a:lnTo>
                    <a:pt x="0" y="178611"/>
                  </a:lnTo>
                  <a:cubicBezTo>
                    <a:pt x="0" y="79967"/>
                    <a:pt x="79967" y="0"/>
                    <a:pt x="178611" y="0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noFill/>
            </a:ln>
            <a:effectLst>
              <a:outerShdw blurRad="158176" dist="65907" algn="l" rotWithShape="0">
                <a:prstClr val="black">
                  <a:alpha val="20000"/>
                </a:prstClr>
              </a:outerShdw>
              <a:reflection blurRad="6350" stA="40000" endPos="24000" dist="105451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4906" tIns="47452" rIns="94906" bIns="47452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868"/>
            </a:p>
          </p:txBody>
        </p:sp>
        <p:sp>
          <p:nvSpPr>
            <p:cNvPr id="20" name="文本框 15">
              <a:extLst>
                <a:ext uri="{FF2B5EF4-FFF2-40B4-BE49-F238E27FC236}">
                  <a16:creationId xmlns:a16="http://schemas.microsoft.com/office/drawing/2014/main" id="{8880B957-46B1-4009-AF1D-3B83EC6F7649}"/>
                </a:ext>
              </a:extLst>
            </p:cNvPr>
            <p:cNvSpPr txBox="1"/>
            <p:nvPr/>
          </p:nvSpPr>
          <p:spPr>
            <a:xfrm>
              <a:off x="2481037" y="2017989"/>
              <a:ext cx="443457" cy="383329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91" dirty="0">
                  <a:solidFill>
                    <a:schemeClr val="bg1"/>
                  </a:solidFill>
                  <a:latin typeface="+mj-lt"/>
                  <a:ea typeface="OPPOSans B" panose="00020600040101010101" pitchFamily="18" charset="-122"/>
                  <a:cs typeface="OPPOSans B" panose="00020600040101010101" pitchFamily="18" charset="-122"/>
                </a:rPr>
                <a:t>01</a:t>
              </a:r>
              <a:endParaRPr lang="zh-CN" altLang="en-US" sz="2491" dirty="0">
                <a:solidFill>
                  <a:schemeClr val="bg1"/>
                </a:soli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21" name="文本框 16">
              <a:extLst>
                <a:ext uri="{FF2B5EF4-FFF2-40B4-BE49-F238E27FC236}">
                  <a16:creationId xmlns:a16="http://schemas.microsoft.com/office/drawing/2014/main" id="{5E7CB43B-B2D1-40EF-B4F5-C898DBCF9C6A}"/>
                </a:ext>
              </a:extLst>
            </p:cNvPr>
            <p:cNvSpPr txBox="1"/>
            <p:nvPr/>
          </p:nvSpPr>
          <p:spPr>
            <a:xfrm>
              <a:off x="5250764" y="2017989"/>
              <a:ext cx="443457" cy="383329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91" dirty="0">
                  <a:solidFill>
                    <a:schemeClr val="bg1"/>
                  </a:solidFill>
                  <a:latin typeface="+mj-lt"/>
                  <a:ea typeface="OPPOSans B" panose="00020600040101010101" pitchFamily="18" charset="-122"/>
                  <a:cs typeface="OPPOSans B" panose="00020600040101010101" pitchFamily="18" charset="-122"/>
                </a:rPr>
                <a:t>02</a:t>
              </a:r>
              <a:endParaRPr lang="zh-CN" altLang="en-US" sz="2491" dirty="0">
                <a:solidFill>
                  <a:schemeClr val="bg1"/>
                </a:soli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22" name="文本框 17">
              <a:extLst>
                <a:ext uri="{FF2B5EF4-FFF2-40B4-BE49-F238E27FC236}">
                  <a16:creationId xmlns:a16="http://schemas.microsoft.com/office/drawing/2014/main" id="{E29C919B-E3D3-4029-BAF9-4E6296FA8D4E}"/>
                </a:ext>
              </a:extLst>
            </p:cNvPr>
            <p:cNvSpPr txBox="1"/>
            <p:nvPr/>
          </p:nvSpPr>
          <p:spPr>
            <a:xfrm>
              <a:off x="8020487" y="2017989"/>
              <a:ext cx="443457" cy="383329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91" dirty="0">
                  <a:solidFill>
                    <a:schemeClr val="bg1"/>
                  </a:solidFill>
                  <a:latin typeface="+mj-lt"/>
                  <a:ea typeface="OPPOSans B" panose="00020600040101010101" pitchFamily="18" charset="-122"/>
                  <a:cs typeface="OPPOSans B" panose="00020600040101010101" pitchFamily="18" charset="-122"/>
                </a:rPr>
                <a:t>03</a:t>
              </a:r>
              <a:endParaRPr lang="zh-CN" altLang="en-US" sz="2491" dirty="0">
                <a:solidFill>
                  <a:schemeClr val="bg1"/>
                </a:soli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23" name="文本框 18">
              <a:extLst>
                <a:ext uri="{FF2B5EF4-FFF2-40B4-BE49-F238E27FC236}">
                  <a16:creationId xmlns:a16="http://schemas.microsoft.com/office/drawing/2014/main" id="{4B197F33-15F0-4D22-A72E-D03C6038985C}"/>
                </a:ext>
              </a:extLst>
            </p:cNvPr>
            <p:cNvSpPr txBox="1"/>
            <p:nvPr/>
          </p:nvSpPr>
          <p:spPr>
            <a:xfrm>
              <a:off x="10725487" y="2017989"/>
              <a:ext cx="443457" cy="383329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91" dirty="0">
                  <a:solidFill>
                    <a:schemeClr val="bg1"/>
                  </a:solidFill>
                  <a:latin typeface="+mj-lt"/>
                  <a:ea typeface="OPPOSans B" panose="00020600040101010101" pitchFamily="18" charset="-122"/>
                  <a:cs typeface="OPPOSans B" panose="00020600040101010101" pitchFamily="18" charset="-122"/>
                </a:rPr>
                <a:t>04</a:t>
              </a:r>
              <a:endParaRPr lang="zh-CN" altLang="en-US" sz="2491" dirty="0">
                <a:solidFill>
                  <a:schemeClr val="bg1"/>
                </a:soli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pic>
          <p:nvPicPr>
            <p:cNvPr id="24" name="图片 23" descr="图标&#10;&#10;描述已自动生成">
              <a:extLst>
                <a:ext uri="{FF2B5EF4-FFF2-40B4-BE49-F238E27FC236}">
                  <a16:creationId xmlns:a16="http://schemas.microsoft.com/office/drawing/2014/main" id="{5854F011-EE56-4F34-BF24-524BE9FFE6EA}"/>
                </a:ext>
              </a:extLst>
            </p:cNvPr>
            <p:cNvPicPr>
              <a:picLocks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618594" y="2494118"/>
              <a:ext cx="466303" cy="466303"/>
            </a:xfrm>
            <a:prstGeom prst="ellipse">
              <a:avLst/>
            </a:prstGeom>
            <a:effectLst/>
          </p:spPr>
        </p:pic>
        <p:sp>
          <p:nvSpPr>
            <p:cNvPr id="25" name="文本框 20">
              <a:extLst>
                <a:ext uri="{FF2B5EF4-FFF2-40B4-BE49-F238E27FC236}">
                  <a16:creationId xmlns:a16="http://schemas.microsoft.com/office/drawing/2014/main" id="{2957EB96-3DB6-4DCA-A425-215293854B77}"/>
                </a:ext>
              </a:extLst>
            </p:cNvPr>
            <p:cNvSpPr txBox="1"/>
            <p:nvPr/>
          </p:nvSpPr>
          <p:spPr>
            <a:xfrm>
              <a:off x="1322739" y="3166516"/>
              <a:ext cx="1058013" cy="383329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91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标题一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618EAF3-B62A-407A-A450-26A8188A3763}"/>
                </a:ext>
              </a:extLst>
            </p:cNvPr>
            <p:cNvSpPr txBox="1">
              <a:spLocks/>
            </p:cNvSpPr>
            <p:nvPr/>
          </p:nvSpPr>
          <p:spPr>
            <a:xfrm>
              <a:off x="890803" y="3734655"/>
              <a:ext cx="1921885" cy="1197246"/>
            </a:xfrm>
            <a:prstGeom prst="rect">
              <a:avLst/>
            </a:prstGeom>
            <a:noFill/>
            <a:effectLst/>
          </p:spPr>
          <p:txBody>
            <a:bodyPr wrap="square" lIns="94906" tIns="47452" rIns="94906" bIns="47452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1453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字号建议</a:t>
              </a:r>
              <a:r>
                <a:rPr lang="en-US" altLang="zh-CN" sz="1453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16</a:t>
              </a:r>
              <a:r>
                <a:rPr lang="zh-CN" altLang="en-US" sz="1453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号</a:t>
              </a:r>
              <a:r>
                <a:rPr lang="en-US" altLang="zh-CN" sz="1453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:</a:t>
              </a:r>
              <a:r>
                <a:rPr lang="zh-CN" altLang="en-US" sz="1453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吉林大学是教育部直属的全国重点综合性大学，坐落在吉林省长春市</a:t>
              </a:r>
              <a:endParaRPr lang="en-US" altLang="zh-CN" sz="1453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pic>
          <p:nvPicPr>
            <p:cNvPr id="27" name="图片 26" descr="图标&#10;&#10;描述已自动生成">
              <a:extLst>
                <a:ext uri="{FF2B5EF4-FFF2-40B4-BE49-F238E27FC236}">
                  <a16:creationId xmlns:a16="http://schemas.microsoft.com/office/drawing/2014/main" id="{8FB12E26-1555-43CB-867B-5D7EF7E8F3C8}"/>
                </a:ext>
              </a:extLst>
            </p:cNvPr>
            <p:cNvPicPr>
              <a:picLocks/>
            </p:cNvPicPr>
            <p:nvPr/>
          </p:nvPicPr>
          <p:blipFill rotWithShape="1"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16642" y="2496524"/>
              <a:ext cx="409663" cy="408611"/>
            </a:xfrm>
            <a:prstGeom prst="ellipse">
              <a:avLst/>
            </a:prstGeom>
            <a:effectLst/>
          </p:spPr>
        </p:pic>
        <p:pic>
          <p:nvPicPr>
            <p:cNvPr id="29" name="图片 28" descr="图标&#10;&#10;描述已自动生成">
              <a:extLst>
                <a:ext uri="{FF2B5EF4-FFF2-40B4-BE49-F238E27FC236}">
                  <a16:creationId xmlns:a16="http://schemas.microsoft.com/office/drawing/2014/main" id="{3542C556-6218-4AFC-8B2A-618AAEDE982C}"/>
                </a:ext>
              </a:extLst>
            </p:cNvPr>
            <p:cNvPicPr>
              <a:picLocks/>
            </p:cNvPicPr>
            <p:nvPr/>
          </p:nvPicPr>
          <p:blipFill rotWithShape="1"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171262" y="2503915"/>
              <a:ext cx="439873" cy="384364"/>
            </a:xfrm>
            <a:prstGeom prst="ellipse">
              <a:avLst/>
            </a:prstGeom>
            <a:effectLst/>
          </p:spPr>
        </p:pic>
        <p:pic>
          <p:nvPicPr>
            <p:cNvPr id="30" name="图片 29" descr="图标&#10;&#10;描述已自动生成">
              <a:extLst>
                <a:ext uri="{FF2B5EF4-FFF2-40B4-BE49-F238E27FC236}">
                  <a16:creationId xmlns:a16="http://schemas.microsoft.com/office/drawing/2014/main" id="{1DFA0A9E-269B-4EB4-9326-BF91ECFA8813}"/>
                </a:ext>
              </a:extLst>
            </p:cNvPr>
            <p:cNvPicPr>
              <a:picLocks/>
            </p:cNvPicPr>
            <p:nvPr/>
          </p:nvPicPr>
          <p:blipFill rotWithShape="1"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924722" y="2490169"/>
              <a:ext cx="472408" cy="429463"/>
            </a:xfrm>
            <a:prstGeom prst="ellipse">
              <a:avLst/>
            </a:prstGeom>
            <a:effectLst/>
          </p:spPr>
        </p:pic>
        <p:sp>
          <p:nvSpPr>
            <p:cNvPr id="31" name="文本框 25">
              <a:extLst>
                <a:ext uri="{FF2B5EF4-FFF2-40B4-BE49-F238E27FC236}">
                  <a16:creationId xmlns:a16="http://schemas.microsoft.com/office/drawing/2014/main" id="{1DF9D156-22CD-4F8C-A198-ADE37F4B598D}"/>
                </a:ext>
              </a:extLst>
            </p:cNvPr>
            <p:cNvSpPr txBox="1"/>
            <p:nvPr/>
          </p:nvSpPr>
          <p:spPr>
            <a:xfrm>
              <a:off x="4119238" y="3164697"/>
              <a:ext cx="1004469" cy="383329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2400" b="1"/>
              </a:lvl1pPr>
            </a:lstStyle>
            <a:p>
              <a:r>
                <a:rPr lang="zh-CN" altLang="en-US" sz="249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标题二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CBCDB5E-32F5-4B89-9427-6D1AE9056F4E}"/>
                </a:ext>
              </a:extLst>
            </p:cNvPr>
            <p:cNvSpPr txBox="1">
              <a:spLocks/>
            </p:cNvSpPr>
            <p:nvPr/>
          </p:nvSpPr>
          <p:spPr>
            <a:xfrm>
              <a:off x="3656282" y="3714337"/>
              <a:ext cx="1992613" cy="1197246"/>
            </a:xfrm>
            <a:prstGeom prst="rect">
              <a:avLst/>
            </a:prstGeom>
            <a:noFill/>
            <a:effectLst/>
          </p:spPr>
          <p:txBody>
            <a:bodyPr wrap="square" lIns="94906" tIns="47452" rIns="94906" bIns="47452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1453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字号建议</a:t>
              </a:r>
              <a:r>
                <a:rPr lang="en-US" altLang="zh-CN" sz="1453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16</a:t>
              </a:r>
              <a:r>
                <a:rPr lang="zh-CN" altLang="en-US" sz="1453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号</a:t>
              </a:r>
              <a:r>
                <a:rPr lang="en-US" altLang="zh-CN" sz="1453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:</a:t>
              </a:r>
              <a:r>
                <a:rPr lang="zh-CN" altLang="en-US" sz="1453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吉林大学是教育部直属的全国重点综合性大学，坐落在吉林省长春市</a:t>
              </a:r>
              <a:endParaRPr lang="en-US" altLang="zh-CN" sz="1453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3" name="文本框 27">
              <a:extLst>
                <a:ext uri="{FF2B5EF4-FFF2-40B4-BE49-F238E27FC236}">
                  <a16:creationId xmlns:a16="http://schemas.microsoft.com/office/drawing/2014/main" id="{3A2A5C6D-CF0F-40C4-82CB-99DC066C366E}"/>
                </a:ext>
              </a:extLst>
            </p:cNvPr>
            <p:cNvSpPr txBox="1"/>
            <p:nvPr/>
          </p:nvSpPr>
          <p:spPr>
            <a:xfrm>
              <a:off x="6877167" y="3162047"/>
              <a:ext cx="1028065" cy="383329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2400" b="1"/>
              </a:lvl1pPr>
            </a:lstStyle>
            <a:p>
              <a:r>
                <a:rPr lang="zh-CN" altLang="en-US" sz="249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标题三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0450CB3-E03B-4652-B6F8-D1E07068C958}"/>
                </a:ext>
              </a:extLst>
            </p:cNvPr>
            <p:cNvSpPr txBox="1">
              <a:spLocks/>
            </p:cNvSpPr>
            <p:nvPr/>
          </p:nvSpPr>
          <p:spPr>
            <a:xfrm>
              <a:off x="6434564" y="3744275"/>
              <a:ext cx="1939045" cy="1197246"/>
            </a:xfrm>
            <a:prstGeom prst="rect">
              <a:avLst/>
            </a:prstGeom>
            <a:noFill/>
            <a:effectLst/>
          </p:spPr>
          <p:txBody>
            <a:bodyPr wrap="square" lIns="94906" tIns="47452" rIns="94906" bIns="47452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1453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字号建议</a:t>
              </a:r>
              <a:r>
                <a:rPr lang="en-US" altLang="zh-CN" sz="1453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16</a:t>
              </a:r>
              <a:r>
                <a:rPr lang="zh-CN" altLang="en-US" sz="1453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号</a:t>
              </a:r>
              <a:r>
                <a:rPr lang="en-US" altLang="zh-CN" sz="1453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:</a:t>
              </a:r>
              <a:r>
                <a:rPr lang="zh-CN" altLang="en-US" sz="1453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吉林大学是教育部直属的全国重点综合性大学，坐落在吉林省长春市</a:t>
              </a:r>
              <a:endParaRPr lang="en-US" altLang="zh-CN" sz="1453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5" name="文本框 29">
              <a:extLst>
                <a:ext uri="{FF2B5EF4-FFF2-40B4-BE49-F238E27FC236}">
                  <a16:creationId xmlns:a16="http://schemas.microsoft.com/office/drawing/2014/main" id="{C14CE41A-127A-405E-9495-548FD66CCBC8}"/>
                </a:ext>
              </a:extLst>
            </p:cNvPr>
            <p:cNvSpPr txBox="1"/>
            <p:nvPr/>
          </p:nvSpPr>
          <p:spPr>
            <a:xfrm>
              <a:off x="9652849" y="3162047"/>
              <a:ext cx="1016157" cy="383329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2400" b="1"/>
              </a:lvl1pPr>
            </a:lstStyle>
            <a:p>
              <a:r>
                <a:rPr lang="zh-CN" altLang="en-US" sz="249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标题四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6E717F4B-957C-4E6F-978E-BD07AE81044F}"/>
                </a:ext>
              </a:extLst>
            </p:cNvPr>
            <p:cNvSpPr txBox="1">
              <a:spLocks/>
            </p:cNvSpPr>
            <p:nvPr/>
          </p:nvSpPr>
          <p:spPr>
            <a:xfrm>
              <a:off x="9195223" y="3761480"/>
              <a:ext cx="1952364" cy="1197246"/>
            </a:xfrm>
            <a:prstGeom prst="rect">
              <a:avLst/>
            </a:prstGeom>
            <a:noFill/>
            <a:effectLst/>
          </p:spPr>
          <p:txBody>
            <a:bodyPr wrap="square" lIns="94906" tIns="47452" rIns="94906" bIns="47452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1453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字号建议</a:t>
              </a:r>
              <a:r>
                <a:rPr lang="en-US" altLang="zh-CN" sz="1453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16</a:t>
              </a:r>
              <a:r>
                <a:rPr lang="zh-CN" altLang="en-US" sz="1453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号</a:t>
              </a:r>
              <a:r>
                <a:rPr lang="en-US" altLang="zh-CN" sz="1453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:</a:t>
              </a:r>
              <a:r>
                <a:rPr lang="zh-CN" altLang="en-US" sz="1453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吉林大学是教育部直属的全国重点综合性大学，坐落在吉林省长春市</a:t>
              </a:r>
              <a:endParaRPr lang="en-US" altLang="zh-CN" sz="1453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F9BD8C24-413E-40EF-8284-D9D21D0CCF34}"/>
              </a:ext>
            </a:extLst>
          </p:cNvPr>
          <p:cNvSpPr txBox="1"/>
          <p:nvPr/>
        </p:nvSpPr>
        <p:spPr>
          <a:xfrm>
            <a:off x="4300637" y="705557"/>
            <a:ext cx="3590727" cy="61555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</a:rPr>
              <a:t>请输入您的标题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B2AAA905-15C7-4BBB-A204-17D2C299E1C7}"/>
              </a:ext>
            </a:extLst>
          </p:cNvPr>
          <p:cNvGrpSpPr/>
          <p:nvPr/>
        </p:nvGrpSpPr>
        <p:grpSpPr>
          <a:xfrm>
            <a:off x="-895691" y="-864327"/>
            <a:ext cx="13983382" cy="8586654"/>
            <a:chOff x="-2419690" y="-1680415"/>
            <a:chExt cx="13983382" cy="8586654"/>
          </a:xfrm>
        </p:grpSpPr>
        <p:sp>
          <p:nvSpPr>
            <p:cNvPr id="39" name="圆: 空心 38">
              <a:extLst>
                <a:ext uri="{FF2B5EF4-FFF2-40B4-BE49-F238E27FC236}">
                  <a16:creationId xmlns:a16="http://schemas.microsoft.com/office/drawing/2014/main" id="{451C4F5A-E35E-4262-A175-FA7563C3BEAE}"/>
                </a:ext>
              </a:extLst>
            </p:cNvPr>
            <p:cNvSpPr/>
            <p:nvPr/>
          </p:nvSpPr>
          <p:spPr>
            <a:xfrm>
              <a:off x="-2419690" y="-1680415"/>
              <a:ext cx="1939400" cy="1939400"/>
            </a:xfrm>
            <a:prstGeom prst="donut">
              <a:avLst>
                <a:gd name="adj" fmla="val 20263"/>
              </a:avLst>
            </a:pr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89000">
                  <a:schemeClr val="bg1">
                    <a:alpha val="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24358" tIns="62179" rIns="124358" bIns="62179"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836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OPPOSans R"/>
                <a:cs typeface="+mn-cs"/>
              </a:endParaRPr>
            </a:p>
          </p:txBody>
        </p:sp>
        <p:sp>
          <p:nvSpPr>
            <p:cNvPr id="40" name="圆: 空心 39">
              <a:extLst>
                <a:ext uri="{FF2B5EF4-FFF2-40B4-BE49-F238E27FC236}">
                  <a16:creationId xmlns:a16="http://schemas.microsoft.com/office/drawing/2014/main" id="{0C87A694-57B0-4EFA-8D55-3AC22FC422A2}"/>
                </a:ext>
              </a:extLst>
            </p:cNvPr>
            <p:cNvSpPr/>
            <p:nvPr/>
          </p:nvSpPr>
          <p:spPr>
            <a:xfrm>
              <a:off x="9624292" y="4966839"/>
              <a:ext cx="1939400" cy="1939400"/>
            </a:xfrm>
            <a:prstGeom prst="donut">
              <a:avLst>
                <a:gd name="adj" fmla="val 20263"/>
              </a:avLst>
            </a:pr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89000">
                  <a:schemeClr val="bg1">
                    <a:alpha val="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24358" tIns="62179" rIns="124358" bIns="62179"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836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OPPOSans R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72640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描述已自动生成">
            <a:extLst>
              <a:ext uri="{FF2B5EF4-FFF2-40B4-BE49-F238E27FC236}">
                <a16:creationId xmlns:a16="http://schemas.microsoft.com/office/drawing/2014/main" id="{83CFA4CA-CE6E-440B-8E3B-3C5CCC0A23B8}"/>
              </a:ext>
            </a:extLst>
          </p:cNvPr>
          <p:cNvPicPr>
            <a:picLocks/>
          </p:cNvPicPr>
          <p:nvPr/>
        </p:nvPicPr>
        <p:blipFill>
          <a:blip r:embed="rId14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F6AF089-BBD1-4C41-949D-658B0285D8E1}"/>
              </a:ext>
            </a:extLst>
          </p:cNvPr>
          <p:cNvSpPr/>
          <p:nvPr/>
        </p:nvSpPr>
        <p:spPr>
          <a:xfrm>
            <a:off x="-121920" y="-94160"/>
            <a:ext cx="12435840" cy="7046321"/>
          </a:xfrm>
          <a:prstGeom prst="rect">
            <a:avLst/>
          </a:prstGeom>
          <a:solidFill>
            <a:schemeClr val="bg2">
              <a:alpha val="8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>
              <a:ln>
                <a:noFill/>
              </a:ln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8048C284-0FDB-4D0B-B282-15A17344ECD7}"/>
              </a:ext>
            </a:extLst>
          </p:cNvPr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11241295" y="132663"/>
            <a:ext cx="761729" cy="76172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778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358" tIns="62179" rIns="124358" bIns="62179" rtlCol="0" anchor="ctr"/>
          <a:lstStyle/>
          <a:p>
            <a:pPr algn="ctr"/>
            <a:endParaRPr lang="zh-CN" altLang="en-US" sz="2448" dirty="0"/>
          </a:p>
        </p:txBody>
      </p:sp>
      <p:pic>
        <p:nvPicPr>
          <p:cNvPr id="9" name="图片 8" descr="图标&#10;&#10;描述已自动生成">
            <a:extLst>
              <a:ext uri="{FF2B5EF4-FFF2-40B4-BE49-F238E27FC236}">
                <a16:creationId xmlns:a16="http://schemas.microsoft.com/office/drawing/2014/main" id="{B2035BB1-5620-402D-8515-29EB7583DF63}"/>
              </a:ext>
            </a:extLst>
          </p:cNvPr>
          <p:cNvPicPr>
            <a:picLocks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79381" y="170749"/>
            <a:ext cx="685557" cy="685557"/>
          </a:xfrm>
          <a:prstGeom prst="ellipse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E0A520CA-6AFC-4A91-81BE-A1E3376F977D}"/>
              </a:ext>
            </a:extLst>
          </p:cNvPr>
          <p:cNvCxnSpPr/>
          <p:nvPr/>
        </p:nvCxnSpPr>
        <p:spPr>
          <a:xfrm>
            <a:off x="188977" y="6567766"/>
            <a:ext cx="4438061" cy="0"/>
          </a:xfrm>
          <a:prstGeom prst="line">
            <a:avLst/>
          </a:prstGeom>
          <a:ln w="25908">
            <a:solidFill>
              <a:srgbClr val="031B5F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4A1040DF-6CF6-4EFA-B2C8-4759D522D416}"/>
              </a:ext>
            </a:extLst>
          </p:cNvPr>
          <p:cNvCxnSpPr/>
          <p:nvPr/>
        </p:nvCxnSpPr>
        <p:spPr>
          <a:xfrm>
            <a:off x="7564964" y="6567766"/>
            <a:ext cx="4438061" cy="0"/>
          </a:xfrm>
          <a:prstGeom prst="line">
            <a:avLst/>
          </a:prstGeom>
          <a:ln w="25908">
            <a:solidFill>
              <a:srgbClr val="031B5F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83C2E3B0-6390-46C4-92D5-DD699299207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722309" y="6358480"/>
            <a:ext cx="2747384" cy="41860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24358" tIns="62179" rIns="124358" bIns="62179" rtlCol="0">
            <a:spAutoFit/>
          </a:bodyPr>
          <a:lstStyle/>
          <a:p>
            <a:pPr algn="ctr"/>
            <a:r>
              <a:rPr lang="zh-CN" altLang="en-US" sz="1904" b="1" dirty="0">
                <a:solidFill>
                  <a:srgbClr val="031B5F"/>
                </a:solidFill>
                <a:effectLst>
                  <a:outerShdw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</a:t>
            </a:r>
            <a:r>
              <a:rPr lang="en-US" altLang="zh-CN" sz="1904" b="1" dirty="0">
                <a:solidFill>
                  <a:srgbClr val="031B5F"/>
                </a:solidFill>
                <a:effectLst>
                  <a:outerShdw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slogan</a:t>
            </a:r>
            <a:endParaRPr lang="zh-CN" altLang="en-US" sz="1904" b="1" dirty="0">
              <a:solidFill>
                <a:srgbClr val="031B5F"/>
              </a:solidFill>
              <a:effectLst>
                <a:outerShdw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任意多边形 28">
            <a:extLst>
              <a:ext uri="{FF2B5EF4-FFF2-40B4-BE49-F238E27FC236}">
                <a16:creationId xmlns:a16="http://schemas.microsoft.com/office/drawing/2014/main" id="{3C0CC721-AF05-483F-94E0-65BA8302D7E5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>
          <a:xfrm>
            <a:off x="33528" y="169439"/>
            <a:ext cx="10748772" cy="688176"/>
          </a:xfrm>
          <a:custGeom>
            <a:avLst/>
            <a:gdLst>
              <a:gd name="connsiteX0" fmla="*/ 0 w 7904130"/>
              <a:gd name="connsiteY0" fmla="*/ 0 h 506012"/>
              <a:gd name="connsiteX1" fmla="*/ 7904130 w 7904130"/>
              <a:gd name="connsiteY1" fmla="*/ 0 h 506012"/>
              <a:gd name="connsiteX2" fmla="*/ 7904130 w 7904130"/>
              <a:gd name="connsiteY2" fmla="*/ 2548 h 506012"/>
              <a:gd name="connsiteX3" fmla="*/ 7612121 w 7904130"/>
              <a:gd name="connsiteY3" fmla="*/ 506012 h 506012"/>
              <a:gd name="connsiteX4" fmla="*/ 0 w 7904130"/>
              <a:gd name="connsiteY4" fmla="*/ 506012 h 506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04130" h="506012">
                <a:moveTo>
                  <a:pt x="0" y="0"/>
                </a:moveTo>
                <a:lnTo>
                  <a:pt x="7904130" y="0"/>
                </a:lnTo>
                <a:lnTo>
                  <a:pt x="7904130" y="2548"/>
                </a:lnTo>
                <a:lnTo>
                  <a:pt x="7612121" y="506012"/>
                </a:lnTo>
                <a:lnTo>
                  <a:pt x="0" y="506012"/>
                </a:lnTo>
                <a:close/>
              </a:path>
            </a:pathLst>
          </a:custGeom>
          <a:solidFill>
            <a:srgbClr val="031B5F">
              <a:alpha val="90000"/>
            </a:srgbClr>
          </a:solidFill>
          <a:ln>
            <a:noFill/>
          </a:ln>
          <a:effectLst>
            <a:innerShdw blurRad="177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 dirty="0">
              <a:ln>
                <a:noFill/>
              </a:ln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1255056-14CE-4433-877E-E7EF9A1AB4B1}"/>
              </a:ext>
            </a:extLst>
          </p:cNvPr>
          <p:cNvSpPr txBox="1"/>
          <p:nvPr/>
        </p:nvSpPr>
        <p:spPr>
          <a:xfrm>
            <a:off x="531508" y="291397"/>
            <a:ext cx="7409655" cy="502317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64" b="1" dirty="0">
                <a:solidFill>
                  <a:schemeClr val="bg1"/>
                </a:solidFill>
                <a:cs typeface="+mn-ea"/>
                <a:sym typeface="+mn-lt"/>
              </a:rPr>
              <a:t>美化排版</a:t>
            </a:r>
          </a:p>
        </p:txBody>
      </p:sp>
      <p:sp>
        <p:nvSpPr>
          <p:cNvPr id="20" name="虚尾箭头 25">
            <a:extLst>
              <a:ext uri="{FF2B5EF4-FFF2-40B4-BE49-F238E27FC236}">
                <a16:creationId xmlns:a16="http://schemas.microsoft.com/office/drawing/2014/main" id="{D8FA1196-3255-4891-A7D0-9846FE0AFD36}"/>
              </a:ext>
            </a:extLst>
          </p:cNvPr>
          <p:cNvSpPr/>
          <p:nvPr/>
        </p:nvSpPr>
        <p:spPr>
          <a:xfrm>
            <a:off x="178119" y="369414"/>
            <a:ext cx="295332" cy="288226"/>
          </a:xfrm>
          <a:prstGeom prst="striped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>
              <a:ln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03A4FF0E-50F2-4736-B48A-BA4FA600459C}"/>
              </a:ext>
            </a:extLst>
          </p:cNvPr>
          <p:cNvCxnSpPr>
            <a:cxnSpLocks/>
          </p:cNvCxnSpPr>
          <p:nvPr/>
        </p:nvCxnSpPr>
        <p:spPr>
          <a:xfrm rot="7140000">
            <a:off x="10426804" y="513527"/>
            <a:ext cx="799200" cy="0"/>
          </a:xfrm>
          <a:prstGeom prst="line">
            <a:avLst/>
          </a:prstGeom>
          <a:ln w="25908">
            <a:solidFill>
              <a:srgbClr val="1C306D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平行四边形 21">
            <a:extLst>
              <a:ext uri="{FF2B5EF4-FFF2-40B4-BE49-F238E27FC236}">
                <a16:creationId xmlns:a16="http://schemas.microsoft.com/office/drawing/2014/main" id="{4E3D9833-9B32-40FD-ACAA-4E013718F145}"/>
              </a:ext>
            </a:extLst>
          </p:cNvPr>
          <p:cNvSpPr/>
          <p:nvPr/>
        </p:nvSpPr>
        <p:spPr>
          <a:xfrm>
            <a:off x="10440753" y="170397"/>
            <a:ext cx="538582" cy="686260"/>
          </a:xfrm>
          <a:prstGeom prst="parallelogram">
            <a:avLst>
              <a:gd name="adj" fmla="val 72274"/>
            </a:avLst>
          </a:prstGeom>
          <a:solidFill>
            <a:srgbClr val="1C306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358" tIns="62179" rIns="124358" bIns="62179" rtlCol="0" anchor="ctr"/>
          <a:lstStyle/>
          <a:p>
            <a:pPr algn="ctr"/>
            <a:endParaRPr lang="zh-CN" altLang="en-US" sz="2448">
              <a:ln>
                <a:noFill/>
              </a:ln>
              <a:cs typeface="+mn-ea"/>
              <a:sym typeface="+mn-lt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C71B9EEE-8934-4151-91CD-7EA4A2275006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514561" y="1888964"/>
            <a:ext cx="11162878" cy="3461072"/>
            <a:chOff x="495512" y="1723864"/>
            <a:chExt cx="11162878" cy="3461072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6E80B218-AC99-46BC-9B7E-16132C84D294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641108" y="1723864"/>
              <a:ext cx="2451116" cy="3342894"/>
            </a:xfrm>
            <a:prstGeom prst="roundRect">
              <a:avLst>
                <a:gd name="adj" fmla="val 7797"/>
              </a:avLst>
            </a:prstGeom>
            <a:solidFill>
              <a:schemeClr val="bg1">
                <a:lumMod val="65000"/>
              </a:schemeClr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7841" tIns="48920" rIns="97841" bIns="4892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926"/>
            </a:p>
          </p:txBody>
        </p:sp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6CF5AF08-578A-48EF-B903-0C3E98DDC977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3496497" y="1723864"/>
              <a:ext cx="2451116" cy="3342894"/>
            </a:xfrm>
            <a:prstGeom prst="roundRect">
              <a:avLst>
                <a:gd name="adj" fmla="val 7797"/>
              </a:avLst>
            </a:prstGeom>
            <a:solidFill>
              <a:srgbClr val="02ACB6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7841" tIns="48920" rIns="97841" bIns="4892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926"/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96BB8600-E66C-48DE-B3B0-1DA9C00F0E3C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6351884" y="1723864"/>
              <a:ext cx="2451116" cy="3342894"/>
            </a:xfrm>
            <a:prstGeom prst="roundRect">
              <a:avLst>
                <a:gd name="adj" fmla="val 7797"/>
              </a:avLst>
            </a:prstGeom>
            <a:solidFill>
              <a:srgbClr val="F9AC0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7841" tIns="48920" rIns="97841" bIns="4892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926"/>
            </a:p>
          </p:txBody>
        </p:sp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26A14BB8-AD06-4EBE-9271-7AA15CBD884D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9207274" y="1723864"/>
              <a:ext cx="2451116" cy="3342894"/>
            </a:xfrm>
            <a:prstGeom prst="roundRect">
              <a:avLst>
                <a:gd name="adj" fmla="val 7797"/>
              </a:avLst>
            </a:prstGeom>
            <a:solidFill>
              <a:schemeClr val="accent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7841" tIns="48920" rIns="97841" bIns="4892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926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293F1922-4CE8-45E5-91C1-A0606C70595C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495512" y="1842042"/>
              <a:ext cx="2451116" cy="3342894"/>
            </a:xfrm>
            <a:custGeom>
              <a:avLst/>
              <a:gdLst>
                <a:gd name="connsiteX0" fmla="*/ 178611 w 2290762"/>
                <a:gd name="connsiteY0" fmla="*/ 0 h 3124200"/>
                <a:gd name="connsiteX1" fmla="*/ 1505699 w 2290762"/>
                <a:gd name="connsiteY1" fmla="*/ 0 h 3124200"/>
                <a:gd name="connsiteX2" fmla="*/ 1503595 w 2290762"/>
                <a:gd name="connsiteY2" fmla="*/ 3876 h 3124200"/>
                <a:gd name="connsiteX3" fmla="*/ 1463674 w 2290762"/>
                <a:gd name="connsiteY3" fmla="*/ 201613 h 3124200"/>
                <a:gd name="connsiteX4" fmla="*/ 1971674 w 2290762"/>
                <a:gd name="connsiteY4" fmla="*/ 709613 h 3124200"/>
                <a:gd name="connsiteX5" fmla="*/ 2255702 w 2290762"/>
                <a:gd name="connsiteY5" fmla="*/ 622855 h 3124200"/>
                <a:gd name="connsiteX6" fmla="*/ 2290762 w 2290762"/>
                <a:gd name="connsiteY6" fmla="*/ 593928 h 3124200"/>
                <a:gd name="connsiteX7" fmla="*/ 2290762 w 2290762"/>
                <a:gd name="connsiteY7" fmla="*/ 2945589 h 3124200"/>
                <a:gd name="connsiteX8" fmla="*/ 2112151 w 2290762"/>
                <a:gd name="connsiteY8" fmla="*/ 3124200 h 3124200"/>
                <a:gd name="connsiteX9" fmla="*/ 178611 w 2290762"/>
                <a:gd name="connsiteY9" fmla="*/ 3124200 h 3124200"/>
                <a:gd name="connsiteX10" fmla="*/ 0 w 2290762"/>
                <a:gd name="connsiteY10" fmla="*/ 2945589 h 3124200"/>
                <a:gd name="connsiteX11" fmla="*/ 0 w 2290762"/>
                <a:gd name="connsiteY11" fmla="*/ 178611 h 3124200"/>
                <a:gd name="connsiteX12" fmla="*/ 178611 w 2290762"/>
                <a:gd name="connsiteY12" fmla="*/ 0 h 3124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90762" h="3124200">
                  <a:moveTo>
                    <a:pt x="178611" y="0"/>
                  </a:moveTo>
                  <a:lnTo>
                    <a:pt x="1505699" y="0"/>
                  </a:lnTo>
                  <a:lnTo>
                    <a:pt x="1503595" y="3876"/>
                  </a:lnTo>
                  <a:cubicBezTo>
                    <a:pt x="1477889" y="64653"/>
                    <a:pt x="1463674" y="131473"/>
                    <a:pt x="1463674" y="201613"/>
                  </a:cubicBezTo>
                  <a:cubicBezTo>
                    <a:pt x="1463674" y="482174"/>
                    <a:pt x="1691113" y="709613"/>
                    <a:pt x="1971674" y="709613"/>
                  </a:cubicBezTo>
                  <a:cubicBezTo>
                    <a:pt x="2076884" y="709613"/>
                    <a:pt x="2174625" y="677630"/>
                    <a:pt x="2255702" y="622855"/>
                  </a:cubicBezTo>
                  <a:lnTo>
                    <a:pt x="2290762" y="593928"/>
                  </a:lnTo>
                  <a:lnTo>
                    <a:pt x="2290762" y="2945589"/>
                  </a:lnTo>
                  <a:cubicBezTo>
                    <a:pt x="2290762" y="3044233"/>
                    <a:pt x="2210795" y="3124200"/>
                    <a:pt x="2112151" y="3124200"/>
                  </a:cubicBezTo>
                  <a:lnTo>
                    <a:pt x="178611" y="3124200"/>
                  </a:lnTo>
                  <a:cubicBezTo>
                    <a:pt x="79967" y="3124200"/>
                    <a:pt x="0" y="3044233"/>
                    <a:pt x="0" y="2945589"/>
                  </a:cubicBezTo>
                  <a:lnTo>
                    <a:pt x="0" y="178611"/>
                  </a:lnTo>
                  <a:cubicBezTo>
                    <a:pt x="0" y="79967"/>
                    <a:pt x="79967" y="0"/>
                    <a:pt x="178611" y="0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noFill/>
            </a:ln>
            <a:effectLst>
              <a:outerShdw blurRad="163068" dist="67945" algn="l" rotWithShape="0">
                <a:prstClr val="black">
                  <a:alpha val="20000"/>
                </a:prstClr>
              </a:outerShdw>
              <a:reflection blurRad="6350" stA="50000" endA="300" endPos="27000" dist="108712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7841" tIns="48920" rIns="97841" bIns="48920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926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24ED26D8-A62A-4039-BF83-EC3EF820A829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3350899" y="1842042"/>
              <a:ext cx="2451116" cy="3342894"/>
            </a:xfrm>
            <a:custGeom>
              <a:avLst/>
              <a:gdLst>
                <a:gd name="connsiteX0" fmla="*/ 178611 w 2290762"/>
                <a:gd name="connsiteY0" fmla="*/ 0 h 3124200"/>
                <a:gd name="connsiteX1" fmla="*/ 1505699 w 2290762"/>
                <a:gd name="connsiteY1" fmla="*/ 0 h 3124200"/>
                <a:gd name="connsiteX2" fmla="*/ 1503595 w 2290762"/>
                <a:gd name="connsiteY2" fmla="*/ 3876 h 3124200"/>
                <a:gd name="connsiteX3" fmla="*/ 1463674 w 2290762"/>
                <a:gd name="connsiteY3" fmla="*/ 201613 h 3124200"/>
                <a:gd name="connsiteX4" fmla="*/ 1971674 w 2290762"/>
                <a:gd name="connsiteY4" fmla="*/ 709613 h 3124200"/>
                <a:gd name="connsiteX5" fmla="*/ 2255702 w 2290762"/>
                <a:gd name="connsiteY5" fmla="*/ 622855 h 3124200"/>
                <a:gd name="connsiteX6" fmla="*/ 2290762 w 2290762"/>
                <a:gd name="connsiteY6" fmla="*/ 593928 h 3124200"/>
                <a:gd name="connsiteX7" fmla="*/ 2290762 w 2290762"/>
                <a:gd name="connsiteY7" fmla="*/ 2945589 h 3124200"/>
                <a:gd name="connsiteX8" fmla="*/ 2112151 w 2290762"/>
                <a:gd name="connsiteY8" fmla="*/ 3124200 h 3124200"/>
                <a:gd name="connsiteX9" fmla="*/ 178611 w 2290762"/>
                <a:gd name="connsiteY9" fmla="*/ 3124200 h 3124200"/>
                <a:gd name="connsiteX10" fmla="*/ 0 w 2290762"/>
                <a:gd name="connsiteY10" fmla="*/ 2945589 h 3124200"/>
                <a:gd name="connsiteX11" fmla="*/ 0 w 2290762"/>
                <a:gd name="connsiteY11" fmla="*/ 178611 h 3124200"/>
                <a:gd name="connsiteX12" fmla="*/ 178611 w 2290762"/>
                <a:gd name="connsiteY12" fmla="*/ 0 h 3124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90762" h="3124200">
                  <a:moveTo>
                    <a:pt x="178611" y="0"/>
                  </a:moveTo>
                  <a:lnTo>
                    <a:pt x="1505699" y="0"/>
                  </a:lnTo>
                  <a:lnTo>
                    <a:pt x="1503595" y="3876"/>
                  </a:lnTo>
                  <a:cubicBezTo>
                    <a:pt x="1477889" y="64653"/>
                    <a:pt x="1463674" y="131473"/>
                    <a:pt x="1463674" y="201613"/>
                  </a:cubicBezTo>
                  <a:cubicBezTo>
                    <a:pt x="1463674" y="482174"/>
                    <a:pt x="1691113" y="709613"/>
                    <a:pt x="1971674" y="709613"/>
                  </a:cubicBezTo>
                  <a:cubicBezTo>
                    <a:pt x="2076884" y="709613"/>
                    <a:pt x="2174625" y="677630"/>
                    <a:pt x="2255702" y="622855"/>
                  </a:cubicBezTo>
                  <a:lnTo>
                    <a:pt x="2290762" y="593928"/>
                  </a:lnTo>
                  <a:lnTo>
                    <a:pt x="2290762" y="2945589"/>
                  </a:lnTo>
                  <a:cubicBezTo>
                    <a:pt x="2290762" y="3044233"/>
                    <a:pt x="2210795" y="3124200"/>
                    <a:pt x="2112151" y="3124200"/>
                  </a:cubicBezTo>
                  <a:lnTo>
                    <a:pt x="178611" y="3124200"/>
                  </a:lnTo>
                  <a:cubicBezTo>
                    <a:pt x="79967" y="3124200"/>
                    <a:pt x="0" y="3044233"/>
                    <a:pt x="0" y="2945589"/>
                  </a:cubicBezTo>
                  <a:lnTo>
                    <a:pt x="0" y="178611"/>
                  </a:lnTo>
                  <a:cubicBezTo>
                    <a:pt x="0" y="79967"/>
                    <a:pt x="79967" y="0"/>
                    <a:pt x="178611" y="0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noFill/>
            </a:ln>
            <a:effectLst>
              <a:outerShdw blurRad="163068" dist="67945" algn="l" rotWithShape="0">
                <a:prstClr val="black">
                  <a:alpha val="20000"/>
                </a:prstClr>
              </a:outerShdw>
              <a:reflection blurRad="6350" stA="50000" endA="300" endPos="27000" dist="108712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7841" tIns="48920" rIns="97841" bIns="48920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926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7AD72671-9865-427F-88D3-7369FED09BA9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6206286" y="1842042"/>
              <a:ext cx="2451116" cy="3342894"/>
            </a:xfrm>
            <a:custGeom>
              <a:avLst/>
              <a:gdLst>
                <a:gd name="connsiteX0" fmla="*/ 178611 w 2290762"/>
                <a:gd name="connsiteY0" fmla="*/ 0 h 3124200"/>
                <a:gd name="connsiteX1" fmla="*/ 1505699 w 2290762"/>
                <a:gd name="connsiteY1" fmla="*/ 0 h 3124200"/>
                <a:gd name="connsiteX2" fmla="*/ 1503595 w 2290762"/>
                <a:gd name="connsiteY2" fmla="*/ 3876 h 3124200"/>
                <a:gd name="connsiteX3" fmla="*/ 1463674 w 2290762"/>
                <a:gd name="connsiteY3" fmla="*/ 201613 h 3124200"/>
                <a:gd name="connsiteX4" fmla="*/ 1971674 w 2290762"/>
                <a:gd name="connsiteY4" fmla="*/ 709613 h 3124200"/>
                <a:gd name="connsiteX5" fmla="*/ 2255702 w 2290762"/>
                <a:gd name="connsiteY5" fmla="*/ 622855 h 3124200"/>
                <a:gd name="connsiteX6" fmla="*/ 2290762 w 2290762"/>
                <a:gd name="connsiteY6" fmla="*/ 593928 h 3124200"/>
                <a:gd name="connsiteX7" fmla="*/ 2290762 w 2290762"/>
                <a:gd name="connsiteY7" fmla="*/ 2945589 h 3124200"/>
                <a:gd name="connsiteX8" fmla="*/ 2112151 w 2290762"/>
                <a:gd name="connsiteY8" fmla="*/ 3124200 h 3124200"/>
                <a:gd name="connsiteX9" fmla="*/ 178611 w 2290762"/>
                <a:gd name="connsiteY9" fmla="*/ 3124200 h 3124200"/>
                <a:gd name="connsiteX10" fmla="*/ 0 w 2290762"/>
                <a:gd name="connsiteY10" fmla="*/ 2945589 h 3124200"/>
                <a:gd name="connsiteX11" fmla="*/ 0 w 2290762"/>
                <a:gd name="connsiteY11" fmla="*/ 178611 h 3124200"/>
                <a:gd name="connsiteX12" fmla="*/ 178611 w 2290762"/>
                <a:gd name="connsiteY12" fmla="*/ 0 h 3124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90762" h="3124200">
                  <a:moveTo>
                    <a:pt x="178611" y="0"/>
                  </a:moveTo>
                  <a:lnTo>
                    <a:pt x="1505699" y="0"/>
                  </a:lnTo>
                  <a:lnTo>
                    <a:pt x="1503595" y="3876"/>
                  </a:lnTo>
                  <a:cubicBezTo>
                    <a:pt x="1477889" y="64653"/>
                    <a:pt x="1463674" y="131473"/>
                    <a:pt x="1463674" y="201613"/>
                  </a:cubicBezTo>
                  <a:cubicBezTo>
                    <a:pt x="1463674" y="482174"/>
                    <a:pt x="1691113" y="709613"/>
                    <a:pt x="1971674" y="709613"/>
                  </a:cubicBezTo>
                  <a:cubicBezTo>
                    <a:pt x="2076884" y="709613"/>
                    <a:pt x="2174625" y="677630"/>
                    <a:pt x="2255702" y="622855"/>
                  </a:cubicBezTo>
                  <a:lnTo>
                    <a:pt x="2290762" y="593928"/>
                  </a:lnTo>
                  <a:lnTo>
                    <a:pt x="2290762" y="2945589"/>
                  </a:lnTo>
                  <a:cubicBezTo>
                    <a:pt x="2290762" y="3044233"/>
                    <a:pt x="2210795" y="3124200"/>
                    <a:pt x="2112151" y="3124200"/>
                  </a:cubicBezTo>
                  <a:lnTo>
                    <a:pt x="178611" y="3124200"/>
                  </a:lnTo>
                  <a:cubicBezTo>
                    <a:pt x="79967" y="3124200"/>
                    <a:pt x="0" y="3044233"/>
                    <a:pt x="0" y="2945589"/>
                  </a:cubicBezTo>
                  <a:lnTo>
                    <a:pt x="0" y="178611"/>
                  </a:lnTo>
                  <a:cubicBezTo>
                    <a:pt x="0" y="79967"/>
                    <a:pt x="79967" y="0"/>
                    <a:pt x="178611" y="0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noFill/>
            </a:ln>
            <a:effectLst>
              <a:outerShdw blurRad="163068" dist="67945" algn="l" rotWithShape="0">
                <a:prstClr val="black">
                  <a:alpha val="20000"/>
                </a:prstClr>
              </a:outerShdw>
              <a:reflection blurRad="6350" stA="50000" endA="300" endPos="27000" dist="108712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7841" tIns="48920" rIns="97841" bIns="48920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926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EFAB4402-4EB5-4725-8A14-03BF67D352A4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9013144" y="1842042"/>
              <a:ext cx="2451116" cy="3342894"/>
            </a:xfrm>
            <a:custGeom>
              <a:avLst/>
              <a:gdLst>
                <a:gd name="connsiteX0" fmla="*/ 178611 w 2290762"/>
                <a:gd name="connsiteY0" fmla="*/ 0 h 3124200"/>
                <a:gd name="connsiteX1" fmla="*/ 1505699 w 2290762"/>
                <a:gd name="connsiteY1" fmla="*/ 0 h 3124200"/>
                <a:gd name="connsiteX2" fmla="*/ 1503595 w 2290762"/>
                <a:gd name="connsiteY2" fmla="*/ 3876 h 3124200"/>
                <a:gd name="connsiteX3" fmla="*/ 1463674 w 2290762"/>
                <a:gd name="connsiteY3" fmla="*/ 201613 h 3124200"/>
                <a:gd name="connsiteX4" fmla="*/ 1971674 w 2290762"/>
                <a:gd name="connsiteY4" fmla="*/ 709613 h 3124200"/>
                <a:gd name="connsiteX5" fmla="*/ 2255702 w 2290762"/>
                <a:gd name="connsiteY5" fmla="*/ 622855 h 3124200"/>
                <a:gd name="connsiteX6" fmla="*/ 2290762 w 2290762"/>
                <a:gd name="connsiteY6" fmla="*/ 593928 h 3124200"/>
                <a:gd name="connsiteX7" fmla="*/ 2290762 w 2290762"/>
                <a:gd name="connsiteY7" fmla="*/ 2945589 h 3124200"/>
                <a:gd name="connsiteX8" fmla="*/ 2112151 w 2290762"/>
                <a:gd name="connsiteY8" fmla="*/ 3124200 h 3124200"/>
                <a:gd name="connsiteX9" fmla="*/ 178611 w 2290762"/>
                <a:gd name="connsiteY9" fmla="*/ 3124200 h 3124200"/>
                <a:gd name="connsiteX10" fmla="*/ 0 w 2290762"/>
                <a:gd name="connsiteY10" fmla="*/ 2945589 h 3124200"/>
                <a:gd name="connsiteX11" fmla="*/ 0 w 2290762"/>
                <a:gd name="connsiteY11" fmla="*/ 178611 h 3124200"/>
                <a:gd name="connsiteX12" fmla="*/ 178611 w 2290762"/>
                <a:gd name="connsiteY12" fmla="*/ 0 h 3124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90762" h="3124200">
                  <a:moveTo>
                    <a:pt x="178611" y="0"/>
                  </a:moveTo>
                  <a:lnTo>
                    <a:pt x="1505699" y="0"/>
                  </a:lnTo>
                  <a:lnTo>
                    <a:pt x="1503595" y="3876"/>
                  </a:lnTo>
                  <a:cubicBezTo>
                    <a:pt x="1477889" y="64653"/>
                    <a:pt x="1463674" y="131473"/>
                    <a:pt x="1463674" y="201613"/>
                  </a:cubicBezTo>
                  <a:cubicBezTo>
                    <a:pt x="1463674" y="482174"/>
                    <a:pt x="1691113" y="709613"/>
                    <a:pt x="1971674" y="709613"/>
                  </a:cubicBezTo>
                  <a:cubicBezTo>
                    <a:pt x="2076884" y="709613"/>
                    <a:pt x="2174625" y="677630"/>
                    <a:pt x="2255702" y="622855"/>
                  </a:cubicBezTo>
                  <a:lnTo>
                    <a:pt x="2290762" y="593928"/>
                  </a:lnTo>
                  <a:lnTo>
                    <a:pt x="2290762" y="2945589"/>
                  </a:lnTo>
                  <a:cubicBezTo>
                    <a:pt x="2290762" y="3044233"/>
                    <a:pt x="2210795" y="3124200"/>
                    <a:pt x="2112151" y="3124200"/>
                  </a:cubicBezTo>
                  <a:lnTo>
                    <a:pt x="178611" y="3124200"/>
                  </a:lnTo>
                  <a:cubicBezTo>
                    <a:pt x="79967" y="3124200"/>
                    <a:pt x="0" y="3044233"/>
                    <a:pt x="0" y="2945589"/>
                  </a:cubicBezTo>
                  <a:lnTo>
                    <a:pt x="0" y="178611"/>
                  </a:lnTo>
                  <a:cubicBezTo>
                    <a:pt x="0" y="79967"/>
                    <a:pt x="79967" y="0"/>
                    <a:pt x="178611" y="0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noFill/>
            </a:ln>
            <a:effectLst>
              <a:outerShdw blurRad="163068" dist="67945" algn="l" rotWithShape="0">
                <a:prstClr val="black">
                  <a:alpha val="20000"/>
                </a:prstClr>
              </a:outerShdw>
              <a:reflection blurRad="6350" stA="50000" endA="300" endPos="27000" dist="108712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7841" tIns="48920" rIns="97841" bIns="48920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926"/>
            </a:p>
          </p:txBody>
        </p:sp>
        <p:sp>
          <p:nvSpPr>
            <p:cNvPr id="46" name="文本框 15">
              <a:extLst>
                <a:ext uri="{FF2B5EF4-FFF2-40B4-BE49-F238E27FC236}">
                  <a16:creationId xmlns:a16="http://schemas.microsoft.com/office/drawing/2014/main" id="{7269D97A-DE0E-44DD-9750-465823973641}"/>
                </a:ext>
              </a:extLst>
            </p:cNvPr>
            <p:cNvSpPr txBox="1"/>
            <p:nvPr/>
          </p:nvSpPr>
          <p:spPr>
            <a:xfrm>
              <a:off x="2369823" y="1973564"/>
              <a:ext cx="457172" cy="39518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568" dirty="0">
                  <a:solidFill>
                    <a:schemeClr val="bg1"/>
                  </a:solidFill>
                  <a:latin typeface="+mj-lt"/>
                  <a:ea typeface="OPPOSans B" panose="00020600040101010101" pitchFamily="18" charset="-122"/>
                  <a:cs typeface="OPPOSans B" panose="00020600040101010101" pitchFamily="18" charset="-122"/>
                </a:rPr>
                <a:t>01</a:t>
              </a:r>
              <a:endParaRPr lang="zh-CN" altLang="en-US" sz="2568" dirty="0">
                <a:solidFill>
                  <a:schemeClr val="bg1"/>
                </a:soli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47" name="文本框 16">
              <a:extLst>
                <a:ext uri="{FF2B5EF4-FFF2-40B4-BE49-F238E27FC236}">
                  <a16:creationId xmlns:a16="http://schemas.microsoft.com/office/drawing/2014/main" id="{AAF9FD62-4D30-4EDA-AD76-64D46F82561F}"/>
                </a:ext>
              </a:extLst>
            </p:cNvPr>
            <p:cNvSpPr txBox="1"/>
            <p:nvPr/>
          </p:nvSpPr>
          <p:spPr>
            <a:xfrm>
              <a:off x="5225211" y="1973564"/>
              <a:ext cx="457172" cy="39518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568" dirty="0">
                  <a:solidFill>
                    <a:schemeClr val="bg1"/>
                  </a:solidFill>
                  <a:latin typeface="+mj-lt"/>
                  <a:ea typeface="OPPOSans B" panose="00020600040101010101" pitchFamily="18" charset="-122"/>
                  <a:cs typeface="OPPOSans B" panose="00020600040101010101" pitchFamily="18" charset="-122"/>
                </a:rPr>
                <a:t>02</a:t>
              </a:r>
              <a:endParaRPr lang="zh-CN" altLang="en-US" sz="2568" dirty="0">
                <a:solidFill>
                  <a:schemeClr val="bg1"/>
                </a:soli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48" name="文本框 17">
              <a:extLst>
                <a:ext uri="{FF2B5EF4-FFF2-40B4-BE49-F238E27FC236}">
                  <a16:creationId xmlns:a16="http://schemas.microsoft.com/office/drawing/2014/main" id="{5DDD2498-783F-48D9-B46C-71B4C7431050}"/>
                </a:ext>
              </a:extLst>
            </p:cNvPr>
            <p:cNvSpPr txBox="1"/>
            <p:nvPr/>
          </p:nvSpPr>
          <p:spPr>
            <a:xfrm>
              <a:off x="8080597" y="1973564"/>
              <a:ext cx="457172" cy="39518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568" dirty="0">
                  <a:solidFill>
                    <a:schemeClr val="bg1"/>
                  </a:solidFill>
                  <a:latin typeface="+mj-lt"/>
                  <a:ea typeface="OPPOSans B" panose="00020600040101010101" pitchFamily="18" charset="-122"/>
                  <a:cs typeface="OPPOSans B" panose="00020600040101010101" pitchFamily="18" charset="-122"/>
                </a:rPr>
                <a:t>03</a:t>
              </a:r>
              <a:endParaRPr lang="zh-CN" altLang="en-US" sz="2568" dirty="0">
                <a:solidFill>
                  <a:schemeClr val="bg1"/>
                </a:soli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49" name="文本框 18">
              <a:extLst>
                <a:ext uri="{FF2B5EF4-FFF2-40B4-BE49-F238E27FC236}">
                  <a16:creationId xmlns:a16="http://schemas.microsoft.com/office/drawing/2014/main" id="{7A3F96B3-BC08-43D2-8930-F9B3C8FEC946}"/>
                </a:ext>
              </a:extLst>
            </p:cNvPr>
            <p:cNvSpPr txBox="1"/>
            <p:nvPr/>
          </p:nvSpPr>
          <p:spPr>
            <a:xfrm>
              <a:off x="10869257" y="1973564"/>
              <a:ext cx="457172" cy="39518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568" dirty="0">
                  <a:solidFill>
                    <a:schemeClr val="bg1"/>
                  </a:solidFill>
                  <a:latin typeface="+mj-lt"/>
                  <a:ea typeface="OPPOSans B" panose="00020600040101010101" pitchFamily="18" charset="-122"/>
                  <a:cs typeface="OPPOSans B" panose="00020600040101010101" pitchFamily="18" charset="-122"/>
                </a:rPr>
                <a:t>04</a:t>
              </a:r>
              <a:endParaRPr lang="zh-CN" altLang="en-US" sz="2568" dirty="0">
                <a:solidFill>
                  <a:schemeClr val="bg1"/>
                </a:soli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pic>
          <p:nvPicPr>
            <p:cNvPr id="50" name="图片 49" descr="图标&#10;&#10;描述已自动生成">
              <a:extLst>
                <a:ext uri="{FF2B5EF4-FFF2-40B4-BE49-F238E27FC236}">
                  <a16:creationId xmlns:a16="http://schemas.microsoft.com/office/drawing/2014/main" id="{E725AEF6-F3EB-4F0E-8BF0-420895A56F04}"/>
                </a:ext>
              </a:extLst>
            </p:cNvPr>
            <p:cNvPicPr>
              <a:picLocks/>
            </p:cNvPicPr>
            <p:nvPr/>
          </p:nvPicPr>
          <p:blipFill rotWithShape="1"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80707" y="2464418"/>
              <a:ext cx="480725" cy="480725"/>
            </a:xfrm>
            <a:prstGeom prst="ellipse">
              <a:avLst/>
            </a:prstGeom>
            <a:effectLst/>
          </p:spPr>
        </p:pic>
        <p:sp>
          <p:nvSpPr>
            <p:cNvPr id="51" name="文本框 20">
              <a:extLst>
                <a:ext uri="{FF2B5EF4-FFF2-40B4-BE49-F238E27FC236}">
                  <a16:creationId xmlns:a16="http://schemas.microsoft.com/office/drawing/2014/main" id="{C3574929-ADB1-4516-816F-BB3CB38F325C}"/>
                </a:ext>
              </a:extLst>
            </p:cNvPr>
            <p:cNvSpPr txBox="1"/>
            <p:nvPr/>
          </p:nvSpPr>
          <p:spPr>
            <a:xfrm>
              <a:off x="1175702" y="3157612"/>
              <a:ext cx="1090735" cy="39518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568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标题一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904EDB6A-2AB9-4D6C-9577-62D797D5D5CA}"/>
                </a:ext>
              </a:extLst>
            </p:cNvPr>
            <p:cNvSpPr txBox="1">
              <a:spLocks/>
            </p:cNvSpPr>
            <p:nvPr/>
          </p:nvSpPr>
          <p:spPr>
            <a:xfrm>
              <a:off x="730407" y="3743323"/>
              <a:ext cx="1981324" cy="1234274"/>
            </a:xfrm>
            <a:prstGeom prst="rect">
              <a:avLst/>
            </a:prstGeom>
            <a:noFill/>
            <a:effectLst/>
          </p:spPr>
          <p:txBody>
            <a:bodyPr wrap="square" lIns="97841" tIns="48920" rIns="97841" bIns="48920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1498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字号建议</a:t>
              </a:r>
              <a:r>
                <a:rPr lang="en-US" altLang="zh-CN" sz="1498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16</a:t>
              </a:r>
              <a:r>
                <a:rPr lang="zh-CN" altLang="en-US" sz="1498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号</a:t>
              </a:r>
              <a:r>
                <a:rPr lang="en-US" altLang="zh-CN" sz="1498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:</a:t>
              </a:r>
              <a:r>
                <a:rPr lang="zh-CN" altLang="en-US" sz="1498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吉林大学是教育部直属的全国重点综合性大学，坐落在吉林省长春市</a:t>
              </a:r>
              <a:endParaRPr lang="en-US" altLang="zh-CN" sz="1498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pic>
          <p:nvPicPr>
            <p:cNvPr id="53" name="图片 52" descr="图标&#10;&#10;描述已自动生成">
              <a:extLst>
                <a:ext uri="{FF2B5EF4-FFF2-40B4-BE49-F238E27FC236}">
                  <a16:creationId xmlns:a16="http://schemas.microsoft.com/office/drawing/2014/main" id="{AC849022-A09C-47B7-A1A9-7122E850E110}"/>
                </a:ext>
              </a:extLst>
            </p:cNvPr>
            <p:cNvPicPr>
              <a:picLocks/>
            </p:cNvPicPr>
            <p:nvPr/>
          </p:nvPicPr>
          <p:blipFill rotWithShape="1"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65292" y="2466899"/>
              <a:ext cx="422333" cy="421248"/>
            </a:xfrm>
            <a:prstGeom prst="ellipse">
              <a:avLst/>
            </a:prstGeom>
            <a:effectLst/>
          </p:spPr>
        </p:pic>
        <p:pic>
          <p:nvPicPr>
            <p:cNvPr id="54" name="图片 53" descr="图标&#10;&#10;描述已自动生成">
              <a:extLst>
                <a:ext uri="{FF2B5EF4-FFF2-40B4-BE49-F238E27FC236}">
                  <a16:creationId xmlns:a16="http://schemas.microsoft.com/office/drawing/2014/main" id="{79EAB58B-422E-448C-B701-974331B9E6F1}"/>
                </a:ext>
              </a:extLst>
            </p:cNvPr>
            <p:cNvPicPr>
              <a:picLocks/>
            </p:cNvPicPr>
            <p:nvPr/>
          </p:nvPicPr>
          <p:blipFill rotWithShape="1"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205107" y="2474519"/>
              <a:ext cx="453477" cy="396251"/>
            </a:xfrm>
            <a:prstGeom prst="ellipse">
              <a:avLst/>
            </a:prstGeom>
            <a:effectLst/>
          </p:spPr>
        </p:pic>
        <p:pic>
          <p:nvPicPr>
            <p:cNvPr id="55" name="图片 54" descr="图标&#10;&#10;描述已自动生成">
              <a:extLst>
                <a:ext uri="{FF2B5EF4-FFF2-40B4-BE49-F238E27FC236}">
                  <a16:creationId xmlns:a16="http://schemas.microsoft.com/office/drawing/2014/main" id="{93EC1F12-C3C7-43D2-A072-C0D002FFBA76}"/>
                </a:ext>
              </a:extLst>
            </p:cNvPr>
            <p:cNvPicPr>
              <a:picLocks/>
            </p:cNvPicPr>
            <p:nvPr/>
          </p:nvPicPr>
          <p:blipFill rotWithShape="1"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043724" y="2460347"/>
              <a:ext cx="487019" cy="442745"/>
            </a:xfrm>
            <a:prstGeom prst="ellipse">
              <a:avLst/>
            </a:prstGeom>
            <a:effectLst/>
          </p:spPr>
        </p:pic>
        <p:sp>
          <p:nvSpPr>
            <p:cNvPr id="56" name="文本框 25">
              <a:extLst>
                <a:ext uri="{FF2B5EF4-FFF2-40B4-BE49-F238E27FC236}">
                  <a16:creationId xmlns:a16="http://schemas.microsoft.com/office/drawing/2014/main" id="{7E2D3332-8C5E-4370-8678-1DDFD6BF3BA8}"/>
                </a:ext>
              </a:extLst>
            </p:cNvPr>
            <p:cNvSpPr txBox="1"/>
            <p:nvPr/>
          </p:nvSpPr>
          <p:spPr>
            <a:xfrm>
              <a:off x="4058690" y="3155737"/>
              <a:ext cx="1035535" cy="39518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2400" b="1"/>
              </a:lvl1pPr>
            </a:lstStyle>
            <a:p>
              <a:r>
                <a:rPr lang="zh-CN" altLang="en-US" sz="2568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标题二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82F8F90E-AE1C-4878-8483-B8B6BB05B853}"/>
                </a:ext>
              </a:extLst>
            </p:cNvPr>
            <p:cNvSpPr txBox="1">
              <a:spLocks/>
            </p:cNvSpPr>
            <p:nvPr/>
          </p:nvSpPr>
          <p:spPr>
            <a:xfrm>
              <a:off x="3581416" y="3722376"/>
              <a:ext cx="2054240" cy="1234274"/>
            </a:xfrm>
            <a:prstGeom prst="rect">
              <a:avLst/>
            </a:prstGeom>
            <a:noFill/>
            <a:effectLst/>
          </p:spPr>
          <p:txBody>
            <a:bodyPr wrap="square" lIns="97841" tIns="48920" rIns="97841" bIns="48920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1498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字号建议</a:t>
              </a:r>
              <a:r>
                <a:rPr lang="en-US" altLang="zh-CN" sz="1498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16</a:t>
              </a:r>
              <a:r>
                <a:rPr lang="zh-CN" altLang="en-US" sz="1498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号</a:t>
              </a:r>
              <a:r>
                <a:rPr lang="en-US" altLang="zh-CN" sz="1498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:</a:t>
              </a:r>
              <a:r>
                <a:rPr lang="zh-CN" altLang="en-US" sz="1498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吉林大学是教育部直属的全国重点综合性大学，坐落在吉林省长春市</a:t>
              </a:r>
              <a:endParaRPr lang="en-US" altLang="zh-CN" sz="1498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8" name="文本框 27">
              <a:extLst>
                <a:ext uri="{FF2B5EF4-FFF2-40B4-BE49-F238E27FC236}">
                  <a16:creationId xmlns:a16="http://schemas.microsoft.com/office/drawing/2014/main" id="{91FE6480-0D46-4A6A-98EE-6E379D936FD8}"/>
                </a:ext>
              </a:extLst>
            </p:cNvPr>
            <p:cNvSpPr txBox="1"/>
            <p:nvPr/>
          </p:nvSpPr>
          <p:spPr>
            <a:xfrm>
              <a:off x="6901917" y="3153005"/>
              <a:ext cx="1059861" cy="39518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2400" b="1"/>
              </a:lvl1pPr>
            </a:lstStyle>
            <a:p>
              <a:r>
                <a:rPr lang="zh-CN" altLang="en-US" sz="2568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标题三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578EEFFD-0C8D-4136-B24B-38757102ED77}"/>
                </a:ext>
              </a:extLst>
            </p:cNvPr>
            <p:cNvSpPr txBox="1">
              <a:spLocks/>
            </p:cNvSpPr>
            <p:nvPr/>
          </p:nvSpPr>
          <p:spPr>
            <a:xfrm>
              <a:off x="6445624" y="3753240"/>
              <a:ext cx="1999015" cy="1234274"/>
            </a:xfrm>
            <a:prstGeom prst="rect">
              <a:avLst/>
            </a:prstGeom>
            <a:noFill/>
            <a:effectLst/>
          </p:spPr>
          <p:txBody>
            <a:bodyPr wrap="square" lIns="97841" tIns="48920" rIns="97841" bIns="48920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1498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字号建议</a:t>
              </a:r>
              <a:r>
                <a:rPr lang="en-US" altLang="zh-CN" sz="1498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16</a:t>
              </a:r>
              <a:r>
                <a:rPr lang="zh-CN" altLang="en-US" sz="1498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号</a:t>
              </a:r>
              <a:r>
                <a:rPr lang="en-US" altLang="zh-CN" sz="1498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:</a:t>
              </a:r>
              <a:r>
                <a:rPr lang="zh-CN" altLang="en-US" sz="1498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吉林大学是教育部直属的全国重点综合性大学，坐落在吉林省长春市</a:t>
              </a:r>
              <a:endParaRPr lang="en-US" altLang="zh-CN" sz="1498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0" name="文本框 29">
              <a:extLst>
                <a:ext uri="{FF2B5EF4-FFF2-40B4-BE49-F238E27FC236}">
                  <a16:creationId xmlns:a16="http://schemas.microsoft.com/office/drawing/2014/main" id="{6DA2D3E3-A790-4629-B74E-F1728D103717}"/>
                </a:ext>
              </a:extLst>
            </p:cNvPr>
            <p:cNvSpPr txBox="1"/>
            <p:nvPr/>
          </p:nvSpPr>
          <p:spPr>
            <a:xfrm>
              <a:off x="9763443" y="3153005"/>
              <a:ext cx="1047585" cy="39518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2400" b="1"/>
              </a:lvl1pPr>
            </a:lstStyle>
            <a:p>
              <a:r>
                <a:rPr lang="zh-CN" altLang="en-US" sz="2568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标题四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264F0ED3-D4B5-4BBF-87FA-3CBA993D490F}"/>
                </a:ext>
              </a:extLst>
            </p:cNvPr>
            <p:cNvSpPr txBox="1">
              <a:spLocks/>
            </p:cNvSpPr>
            <p:nvPr/>
          </p:nvSpPr>
          <p:spPr>
            <a:xfrm>
              <a:off x="9291663" y="3770978"/>
              <a:ext cx="2012747" cy="1234274"/>
            </a:xfrm>
            <a:prstGeom prst="rect">
              <a:avLst/>
            </a:prstGeom>
            <a:noFill/>
            <a:effectLst/>
          </p:spPr>
          <p:txBody>
            <a:bodyPr wrap="square" lIns="97841" tIns="48920" rIns="97841" bIns="48920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1498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字号建议</a:t>
              </a:r>
              <a:r>
                <a:rPr lang="en-US" altLang="zh-CN" sz="1498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16</a:t>
              </a:r>
              <a:r>
                <a:rPr lang="zh-CN" altLang="en-US" sz="1498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号</a:t>
              </a:r>
              <a:r>
                <a:rPr lang="en-US" altLang="zh-CN" sz="1498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:</a:t>
              </a:r>
              <a:r>
                <a:rPr lang="zh-CN" altLang="en-US" sz="1498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吉林大学是教育部直属的全国重点综合性大学，坐落在吉林省长春市</a:t>
              </a:r>
              <a:endParaRPr lang="en-US" altLang="zh-CN" sz="1498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54473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图案&#10;&#10;描述已自动生成">
            <a:extLst>
              <a:ext uri="{FF2B5EF4-FFF2-40B4-BE49-F238E27FC236}">
                <a16:creationId xmlns:a16="http://schemas.microsoft.com/office/drawing/2014/main" id="{BCAF15C8-2464-462B-875D-3B740335D95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6858000 h 6858000"/>
              <a:gd name="connsiteX3" fmla="*/ 1219200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close/>
              </a:path>
            </a:pathLst>
          </a:cu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9AD1C132-92B1-4548-8B1C-E12BDF5152C2}"/>
              </a:ext>
            </a:extLst>
          </p:cNvPr>
          <p:cNvGrpSpPr/>
          <p:nvPr/>
        </p:nvGrpSpPr>
        <p:grpSpPr>
          <a:xfrm>
            <a:off x="-895691" y="-864327"/>
            <a:ext cx="13983382" cy="8586654"/>
            <a:chOff x="-2419690" y="-1680415"/>
            <a:chExt cx="13983382" cy="8586654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2EF61AC5-4120-41A8-8AEE-43F33FD6562F}"/>
                </a:ext>
              </a:extLst>
            </p:cNvPr>
            <p:cNvSpPr/>
            <p:nvPr/>
          </p:nvSpPr>
          <p:spPr>
            <a:xfrm>
              <a:off x="-1645919" y="-884668"/>
              <a:ext cx="12435840" cy="6995160"/>
            </a:xfrm>
            <a:prstGeom prst="rect">
              <a:avLst/>
            </a:prstGeom>
            <a:solidFill>
              <a:schemeClr val="accent1">
                <a:alpha val="86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24358" tIns="62179" rIns="124358" bIns="62179"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836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/>
                <a:ea typeface="OPPOSans R"/>
                <a:cs typeface="+mn-cs"/>
              </a:endParaRPr>
            </a:p>
          </p:txBody>
        </p:sp>
        <p:sp>
          <p:nvSpPr>
            <p:cNvPr id="6" name="圆: 空心 5">
              <a:extLst>
                <a:ext uri="{FF2B5EF4-FFF2-40B4-BE49-F238E27FC236}">
                  <a16:creationId xmlns:a16="http://schemas.microsoft.com/office/drawing/2014/main" id="{1A501C8E-0399-4993-800A-8BFB795ED0DE}"/>
                </a:ext>
              </a:extLst>
            </p:cNvPr>
            <p:cNvSpPr/>
            <p:nvPr/>
          </p:nvSpPr>
          <p:spPr>
            <a:xfrm>
              <a:off x="-2419690" y="-1680415"/>
              <a:ext cx="1939400" cy="1939400"/>
            </a:xfrm>
            <a:prstGeom prst="donut">
              <a:avLst>
                <a:gd name="adj" fmla="val 20263"/>
              </a:avLst>
            </a:prstGeom>
            <a:gradFill>
              <a:gsLst>
                <a:gs pos="0">
                  <a:srgbClr val="FFFFFF">
                    <a:alpha val="40000"/>
                  </a:srgbClr>
                </a:gs>
                <a:gs pos="89000">
                  <a:srgbClr val="FFFFFF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24358" tIns="62179" rIns="124358" bIns="62179"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836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OPPOSans R"/>
                <a:cs typeface="+mn-cs"/>
              </a:endParaRPr>
            </a:p>
          </p:txBody>
        </p:sp>
        <p:sp>
          <p:nvSpPr>
            <p:cNvPr id="7" name="圆: 空心 6">
              <a:extLst>
                <a:ext uri="{FF2B5EF4-FFF2-40B4-BE49-F238E27FC236}">
                  <a16:creationId xmlns:a16="http://schemas.microsoft.com/office/drawing/2014/main" id="{5E8C404D-3907-4C77-B50F-607FDC63CAFC}"/>
                </a:ext>
              </a:extLst>
            </p:cNvPr>
            <p:cNvSpPr/>
            <p:nvPr/>
          </p:nvSpPr>
          <p:spPr>
            <a:xfrm>
              <a:off x="9624292" y="4966839"/>
              <a:ext cx="1939400" cy="1939400"/>
            </a:xfrm>
            <a:prstGeom prst="donut">
              <a:avLst>
                <a:gd name="adj" fmla="val 20263"/>
              </a:avLst>
            </a:prstGeom>
            <a:gradFill>
              <a:gsLst>
                <a:gs pos="0">
                  <a:srgbClr val="FFFFFF">
                    <a:alpha val="40000"/>
                  </a:srgbClr>
                </a:gs>
                <a:gs pos="89000">
                  <a:srgbClr val="FFFFFF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24358" tIns="62179" rIns="124358" bIns="62179"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836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OPPOSans R"/>
                <a:cs typeface="+mn-cs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8FAB3B3A-0CB5-4DC7-97B8-C6A8123BBBD8}"/>
              </a:ext>
            </a:extLst>
          </p:cNvPr>
          <p:cNvGrpSpPr/>
          <p:nvPr/>
        </p:nvGrpSpPr>
        <p:grpSpPr>
          <a:xfrm>
            <a:off x="1189210" y="710940"/>
            <a:ext cx="9813580" cy="4293121"/>
            <a:chOff x="770392" y="1085602"/>
            <a:chExt cx="9813580" cy="4293121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66BA527-DEDE-44C1-A100-09F90CAE104D}"/>
                </a:ext>
              </a:extLst>
            </p:cNvPr>
            <p:cNvSpPr txBox="1">
              <a:spLocks/>
            </p:cNvSpPr>
            <p:nvPr/>
          </p:nvSpPr>
          <p:spPr>
            <a:xfrm>
              <a:off x="1312988" y="4493737"/>
              <a:ext cx="2370971" cy="884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</a:rPr>
                <a:t>字号建议</a:t>
              </a:r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</a:rPr>
                <a:t>16</a:t>
              </a: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</a:rPr>
                <a:t>号</a:t>
              </a:r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</a:rPr>
                <a:t>:</a:t>
              </a: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</a:rPr>
                <a:t>吉林大学是教育部直属的全国重点综合性大学，坐落在吉林省长春市。</a:t>
              </a:r>
              <a:endParaRPr lang="en-US" altLang="zh-CN" sz="1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C8DE51A5-C18B-48B2-9C2D-25CF9FB4085D}"/>
                </a:ext>
              </a:extLst>
            </p:cNvPr>
            <p:cNvSpPr/>
            <p:nvPr/>
          </p:nvSpPr>
          <p:spPr>
            <a:xfrm rot="10800000">
              <a:off x="3706138" y="2324300"/>
              <a:ext cx="1827795" cy="1827798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0"/>
            </a:gradFill>
            <a:ln>
              <a:noFill/>
            </a:ln>
            <a:effectLst>
              <a:outerShdw blurRad="190500" dist="38100" dir="2700000" algn="tl" rotWithShape="0">
                <a:schemeClr val="tx1">
                  <a:lumMod val="75000"/>
                  <a:lumOff val="25000"/>
                  <a:alpha val="15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3800"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6200000" scaled="0"/>
                </a:gradFill>
                <a:effectLst>
                  <a:outerShdw blurRad="127000" dist="38100" dir="2700000" algn="tl" rotWithShape="0">
                    <a:schemeClr val="accent2">
                      <a:lumMod val="50000"/>
                      <a:alpha val="35000"/>
                    </a:schemeClr>
                  </a:outerShdw>
                </a:effectLst>
                <a:cs typeface="+mn-ea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8AC495E8-A39A-4FDD-8B07-9B302050B061}"/>
                </a:ext>
              </a:extLst>
            </p:cNvPr>
            <p:cNvSpPr/>
            <p:nvPr/>
          </p:nvSpPr>
          <p:spPr>
            <a:xfrm rot="10800000">
              <a:off x="1525772" y="2324300"/>
              <a:ext cx="1827795" cy="1827798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0"/>
            </a:gradFill>
            <a:ln w="6350">
              <a:noFill/>
            </a:ln>
            <a:effectLst>
              <a:outerShdw blurRad="190500" dist="38100" dir="2700000" algn="tl" rotWithShape="0">
                <a:schemeClr val="tx1">
                  <a:lumMod val="75000"/>
                  <a:lumOff val="25000"/>
                  <a:alpha val="15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3800"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6200000" scaled="0"/>
                </a:gradFill>
                <a:effectLst>
                  <a:outerShdw blurRad="127000" dist="38100" dir="2700000" algn="tl" rotWithShape="0">
                    <a:schemeClr val="accent2">
                      <a:lumMod val="50000"/>
                      <a:alpha val="35000"/>
                    </a:schemeClr>
                  </a:outerShdw>
                </a:effectLst>
                <a:cs typeface="+mn-ea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1A681441-C432-43A1-9738-5CFF743DC9B2}"/>
                </a:ext>
              </a:extLst>
            </p:cNvPr>
            <p:cNvSpPr/>
            <p:nvPr/>
          </p:nvSpPr>
          <p:spPr>
            <a:xfrm rot="10800000">
              <a:off x="6110260" y="2324300"/>
              <a:ext cx="1827795" cy="1827798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0"/>
            </a:gradFill>
            <a:ln>
              <a:noFill/>
            </a:ln>
            <a:effectLst>
              <a:outerShdw blurRad="190500" dist="38100" dir="2700000" algn="tl" rotWithShape="0">
                <a:schemeClr val="tx1">
                  <a:lumMod val="75000"/>
                  <a:lumOff val="25000"/>
                  <a:alpha val="15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3800"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6200000" scaled="0"/>
                </a:gradFill>
                <a:effectLst>
                  <a:outerShdw blurRad="127000" dist="38100" dir="2700000" algn="tl" rotWithShape="0">
                    <a:schemeClr val="accent2">
                      <a:lumMod val="50000"/>
                      <a:alpha val="35000"/>
                    </a:schemeClr>
                  </a:outerShdw>
                </a:effectLst>
                <a:cs typeface="+mn-ea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6FD58F7C-CA2E-4E2A-98EF-A3321D8C41AF}"/>
                </a:ext>
              </a:extLst>
            </p:cNvPr>
            <p:cNvSpPr/>
            <p:nvPr/>
          </p:nvSpPr>
          <p:spPr>
            <a:xfrm rot="10800000">
              <a:off x="8454461" y="2324300"/>
              <a:ext cx="1827795" cy="1827798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0"/>
            </a:gradFill>
            <a:ln>
              <a:noFill/>
            </a:ln>
            <a:effectLst>
              <a:outerShdw blurRad="190500" dist="38100" dir="2700000" algn="tl" rotWithShape="0">
                <a:schemeClr val="tx1">
                  <a:lumMod val="75000"/>
                  <a:lumOff val="25000"/>
                  <a:alpha val="15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3800"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6200000" scaled="0"/>
                </a:gradFill>
                <a:effectLst>
                  <a:outerShdw blurRad="127000" dist="38100" dir="2700000" algn="tl" rotWithShape="0">
                    <a:schemeClr val="accent2">
                      <a:lumMod val="50000"/>
                      <a:alpha val="35000"/>
                    </a:schemeClr>
                  </a:outerShdw>
                </a:effectLst>
                <a:cs typeface="+mn-ea"/>
              </a:endParaRPr>
            </a:p>
          </p:txBody>
        </p:sp>
        <p:pic>
          <p:nvPicPr>
            <p:cNvPr id="30" name="图片 29" descr="图标&#10;&#10;描述已自动生成">
              <a:extLst>
                <a:ext uri="{FF2B5EF4-FFF2-40B4-BE49-F238E27FC236}">
                  <a16:creationId xmlns:a16="http://schemas.microsoft.com/office/drawing/2014/main" id="{1D62E34C-8994-4B44-88ED-3E4197B81FF1}"/>
                </a:ext>
              </a:extLst>
            </p:cNvPr>
            <p:cNvPicPr>
              <a:picLocks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29277" y="2726799"/>
              <a:ext cx="381514" cy="380536"/>
            </a:xfrm>
            <a:prstGeom prst="ellipse">
              <a:avLst/>
            </a:prstGeom>
          </p:spPr>
        </p:pic>
        <p:pic>
          <p:nvPicPr>
            <p:cNvPr id="37" name="图片 36" descr="图标&#10;&#10;描述已自动生成">
              <a:extLst>
                <a:ext uri="{FF2B5EF4-FFF2-40B4-BE49-F238E27FC236}">
                  <a16:creationId xmlns:a16="http://schemas.microsoft.com/office/drawing/2014/main" id="{ADF16BD2-37C7-44C6-AE98-E436867704F5}"/>
                </a:ext>
              </a:extLst>
            </p:cNvPr>
            <p:cNvPicPr>
              <a:picLocks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231250" y="2710697"/>
              <a:ext cx="399952" cy="399952"/>
            </a:xfrm>
            <a:prstGeom prst="ellipse">
              <a:avLst/>
            </a:prstGeom>
          </p:spPr>
        </p:pic>
        <p:pic>
          <p:nvPicPr>
            <p:cNvPr id="39" name="图片 38" descr="图标&#10;&#10;描述已自动生成">
              <a:extLst>
                <a:ext uri="{FF2B5EF4-FFF2-40B4-BE49-F238E27FC236}">
                  <a16:creationId xmlns:a16="http://schemas.microsoft.com/office/drawing/2014/main" id="{ACA2E2E4-8C9A-4989-9286-D3B941FFC198}"/>
                </a:ext>
              </a:extLst>
            </p:cNvPr>
            <p:cNvPicPr>
              <a:picLocks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819333" y="2730311"/>
              <a:ext cx="409649" cy="357953"/>
            </a:xfrm>
            <a:prstGeom prst="ellipse">
              <a:avLst/>
            </a:prstGeom>
          </p:spPr>
        </p:pic>
        <p:pic>
          <p:nvPicPr>
            <p:cNvPr id="40" name="图片 39" descr="图标&#10;&#10;描述已自动生成">
              <a:extLst>
                <a:ext uri="{FF2B5EF4-FFF2-40B4-BE49-F238E27FC236}">
                  <a16:creationId xmlns:a16="http://schemas.microsoft.com/office/drawing/2014/main" id="{9A58A41E-0A20-4483-AB1C-125639501955}"/>
                </a:ext>
              </a:extLst>
            </p:cNvPr>
            <p:cNvPicPr>
              <a:picLocks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148384" y="2710697"/>
              <a:ext cx="439948" cy="399952"/>
            </a:xfrm>
            <a:prstGeom prst="ellipse">
              <a:avLst/>
            </a:prstGeom>
          </p:spPr>
        </p:pic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75C15B7-386D-42EB-861D-56E62A4DECF8}"/>
                </a:ext>
              </a:extLst>
            </p:cNvPr>
            <p:cNvSpPr txBox="1"/>
            <p:nvPr/>
          </p:nvSpPr>
          <p:spPr>
            <a:xfrm>
              <a:off x="1877228" y="3185045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标题一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CE88CA70-11BB-4AEA-9CC3-25DB56D1EE71}"/>
                </a:ext>
              </a:extLst>
            </p:cNvPr>
            <p:cNvSpPr txBox="1"/>
            <p:nvPr/>
          </p:nvSpPr>
          <p:spPr>
            <a:xfrm>
              <a:off x="3996073" y="3185045"/>
              <a:ext cx="1242368" cy="5176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标题二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3A0EFF9-5CFE-450D-A9DA-C7668384DA77}"/>
                </a:ext>
              </a:extLst>
            </p:cNvPr>
            <p:cNvSpPr txBox="1"/>
            <p:nvPr/>
          </p:nvSpPr>
          <p:spPr>
            <a:xfrm>
              <a:off x="6405859" y="3185045"/>
              <a:ext cx="1242368" cy="5176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标题三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A4BFA17-30D3-4F86-8FF6-67D8C8E6608D}"/>
                </a:ext>
              </a:extLst>
            </p:cNvPr>
            <p:cNvSpPr txBox="1"/>
            <p:nvPr/>
          </p:nvSpPr>
          <p:spPr>
            <a:xfrm>
              <a:off x="8729775" y="3185045"/>
              <a:ext cx="1242368" cy="5176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标题四</a:t>
              </a: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21D1B3FB-69FD-455D-8829-BC51E6AA006A}"/>
                </a:ext>
              </a:extLst>
            </p:cNvPr>
            <p:cNvSpPr/>
            <p:nvPr/>
          </p:nvSpPr>
          <p:spPr>
            <a:xfrm rot="5400000">
              <a:off x="3286622" y="1813225"/>
              <a:ext cx="2207968" cy="2858406"/>
            </a:xfrm>
            <a:custGeom>
              <a:avLst/>
              <a:gdLst>
                <a:gd name="connsiteX0" fmla="*/ 0 w 2174256"/>
                <a:gd name="connsiteY0" fmla="*/ 2814764 h 2814764"/>
                <a:gd name="connsiteX1" fmla="*/ 0 w 2174256"/>
                <a:gd name="connsiteY1" fmla="*/ 1179491 h 2814764"/>
                <a:gd name="connsiteX2" fmla="*/ 976144 w 2174256"/>
                <a:gd name="connsiteY2" fmla="*/ 97987 h 2814764"/>
                <a:gd name="connsiteX3" fmla="*/ 1015570 w 2174256"/>
                <a:gd name="connsiteY3" fmla="*/ 95989 h 2814764"/>
                <a:gd name="connsiteX4" fmla="*/ 1082963 w 2174256"/>
                <a:gd name="connsiteY4" fmla="*/ 0 h 2814764"/>
                <a:gd name="connsiteX5" fmla="*/ 1150049 w 2174256"/>
                <a:gd name="connsiteY5" fmla="*/ 95552 h 2814764"/>
                <a:gd name="connsiteX6" fmla="*/ 1198112 w 2174256"/>
                <a:gd name="connsiteY6" fmla="*/ 97987 h 2814764"/>
                <a:gd name="connsiteX7" fmla="*/ 2174256 w 2174256"/>
                <a:gd name="connsiteY7" fmla="*/ 1179491 h 2814764"/>
                <a:gd name="connsiteX8" fmla="*/ 2174256 w 2174256"/>
                <a:gd name="connsiteY8" fmla="*/ 2814764 h 2814764"/>
                <a:gd name="connsiteX9" fmla="*/ 2111777 w 2174256"/>
                <a:gd name="connsiteY9" fmla="*/ 2814764 h 2814764"/>
                <a:gd name="connsiteX10" fmla="*/ 2111777 w 2174256"/>
                <a:gd name="connsiteY10" fmla="*/ 1179491 h 2814764"/>
                <a:gd name="connsiteX11" fmla="*/ 1087128 w 2174256"/>
                <a:gd name="connsiteY11" fmla="*/ 154842 h 2814764"/>
                <a:gd name="connsiteX12" fmla="*/ 62479 w 2174256"/>
                <a:gd name="connsiteY12" fmla="*/ 1179491 h 2814764"/>
                <a:gd name="connsiteX13" fmla="*/ 62479 w 2174256"/>
                <a:gd name="connsiteY13" fmla="*/ 2814764 h 281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74256" h="2814764">
                  <a:moveTo>
                    <a:pt x="0" y="2814764"/>
                  </a:moveTo>
                  <a:lnTo>
                    <a:pt x="0" y="1179491"/>
                  </a:lnTo>
                  <a:cubicBezTo>
                    <a:pt x="0" y="617574"/>
                    <a:pt x="428686" y="153768"/>
                    <a:pt x="976144" y="97987"/>
                  </a:cubicBezTo>
                  <a:lnTo>
                    <a:pt x="1015570" y="95989"/>
                  </a:lnTo>
                  <a:lnTo>
                    <a:pt x="1082963" y="0"/>
                  </a:lnTo>
                  <a:lnTo>
                    <a:pt x="1150049" y="95552"/>
                  </a:lnTo>
                  <a:lnTo>
                    <a:pt x="1198112" y="97987"/>
                  </a:lnTo>
                  <a:cubicBezTo>
                    <a:pt x="1745570" y="153768"/>
                    <a:pt x="2174256" y="617574"/>
                    <a:pt x="2174256" y="1179491"/>
                  </a:cubicBezTo>
                  <a:lnTo>
                    <a:pt x="2174256" y="2814764"/>
                  </a:lnTo>
                  <a:lnTo>
                    <a:pt x="2111777" y="2814764"/>
                  </a:lnTo>
                  <a:lnTo>
                    <a:pt x="2111777" y="1179491"/>
                  </a:lnTo>
                  <a:cubicBezTo>
                    <a:pt x="2111777" y="614684"/>
                    <a:pt x="1651934" y="154842"/>
                    <a:pt x="1087128" y="154842"/>
                  </a:cubicBezTo>
                  <a:cubicBezTo>
                    <a:pt x="521905" y="154842"/>
                    <a:pt x="62479" y="614684"/>
                    <a:pt x="62479" y="1179491"/>
                  </a:cubicBezTo>
                  <a:lnTo>
                    <a:pt x="62479" y="2814764"/>
                  </a:lnTo>
                  <a:close/>
                </a:path>
              </a:pathLst>
            </a:custGeom>
            <a:gradFill>
              <a:gsLst>
                <a:gs pos="14000">
                  <a:srgbClr val="FFFFFF">
                    <a:alpha val="40000"/>
                  </a:srgbClr>
                </a:gs>
                <a:gs pos="9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D8AD44ED-7E4C-4E57-B835-76DFFCBF54E0}"/>
                </a:ext>
              </a:extLst>
            </p:cNvPr>
            <p:cNvSpPr/>
            <p:nvPr/>
          </p:nvSpPr>
          <p:spPr>
            <a:xfrm rot="5400000">
              <a:off x="5668704" y="1813225"/>
              <a:ext cx="2207968" cy="2858406"/>
            </a:xfrm>
            <a:custGeom>
              <a:avLst/>
              <a:gdLst>
                <a:gd name="connsiteX0" fmla="*/ 0 w 2174256"/>
                <a:gd name="connsiteY0" fmla="*/ 2814764 h 2814764"/>
                <a:gd name="connsiteX1" fmla="*/ 0 w 2174256"/>
                <a:gd name="connsiteY1" fmla="*/ 1179491 h 2814764"/>
                <a:gd name="connsiteX2" fmla="*/ 976144 w 2174256"/>
                <a:gd name="connsiteY2" fmla="*/ 97987 h 2814764"/>
                <a:gd name="connsiteX3" fmla="*/ 1015570 w 2174256"/>
                <a:gd name="connsiteY3" fmla="*/ 95989 h 2814764"/>
                <a:gd name="connsiteX4" fmla="*/ 1082963 w 2174256"/>
                <a:gd name="connsiteY4" fmla="*/ 0 h 2814764"/>
                <a:gd name="connsiteX5" fmla="*/ 1150049 w 2174256"/>
                <a:gd name="connsiteY5" fmla="*/ 95552 h 2814764"/>
                <a:gd name="connsiteX6" fmla="*/ 1198112 w 2174256"/>
                <a:gd name="connsiteY6" fmla="*/ 97987 h 2814764"/>
                <a:gd name="connsiteX7" fmla="*/ 2174256 w 2174256"/>
                <a:gd name="connsiteY7" fmla="*/ 1179491 h 2814764"/>
                <a:gd name="connsiteX8" fmla="*/ 2174256 w 2174256"/>
                <a:gd name="connsiteY8" fmla="*/ 2814764 h 2814764"/>
                <a:gd name="connsiteX9" fmla="*/ 2111777 w 2174256"/>
                <a:gd name="connsiteY9" fmla="*/ 2814764 h 2814764"/>
                <a:gd name="connsiteX10" fmla="*/ 2111777 w 2174256"/>
                <a:gd name="connsiteY10" fmla="*/ 1179491 h 2814764"/>
                <a:gd name="connsiteX11" fmla="*/ 1087128 w 2174256"/>
                <a:gd name="connsiteY11" fmla="*/ 154842 h 2814764"/>
                <a:gd name="connsiteX12" fmla="*/ 62479 w 2174256"/>
                <a:gd name="connsiteY12" fmla="*/ 1179491 h 2814764"/>
                <a:gd name="connsiteX13" fmla="*/ 62479 w 2174256"/>
                <a:gd name="connsiteY13" fmla="*/ 2814764 h 281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74256" h="2814764">
                  <a:moveTo>
                    <a:pt x="0" y="2814764"/>
                  </a:moveTo>
                  <a:lnTo>
                    <a:pt x="0" y="1179491"/>
                  </a:lnTo>
                  <a:cubicBezTo>
                    <a:pt x="0" y="617574"/>
                    <a:pt x="428686" y="153768"/>
                    <a:pt x="976144" y="97987"/>
                  </a:cubicBezTo>
                  <a:lnTo>
                    <a:pt x="1015570" y="95989"/>
                  </a:lnTo>
                  <a:lnTo>
                    <a:pt x="1082963" y="0"/>
                  </a:lnTo>
                  <a:lnTo>
                    <a:pt x="1150049" y="95552"/>
                  </a:lnTo>
                  <a:lnTo>
                    <a:pt x="1198112" y="97987"/>
                  </a:lnTo>
                  <a:cubicBezTo>
                    <a:pt x="1745570" y="153768"/>
                    <a:pt x="2174256" y="617574"/>
                    <a:pt x="2174256" y="1179491"/>
                  </a:cubicBezTo>
                  <a:lnTo>
                    <a:pt x="2174256" y="2814764"/>
                  </a:lnTo>
                  <a:lnTo>
                    <a:pt x="2111777" y="2814764"/>
                  </a:lnTo>
                  <a:lnTo>
                    <a:pt x="2111777" y="1179491"/>
                  </a:lnTo>
                  <a:cubicBezTo>
                    <a:pt x="2111777" y="614684"/>
                    <a:pt x="1651934" y="154842"/>
                    <a:pt x="1087128" y="154842"/>
                  </a:cubicBezTo>
                  <a:cubicBezTo>
                    <a:pt x="521905" y="154842"/>
                    <a:pt x="62479" y="614684"/>
                    <a:pt x="62479" y="1179491"/>
                  </a:cubicBezTo>
                  <a:lnTo>
                    <a:pt x="62479" y="2814764"/>
                  </a:lnTo>
                  <a:close/>
                </a:path>
              </a:pathLst>
            </a:custGeom>
            <a:gradFill>
              <a:gsLst>
                <a:gs pos="14000">
                  <a:srgbClr val="FFFFFF">
                    <a:alpha val="40000"/>
                  </a:srgbClr>
                </a:gs>
                <a:gs pos="9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40476B2F-B417-4BD0-9EB3-05709AC211D0}"/>
                </a:ext>
              </a:extLst>
            </p:cNvPr>
            <p:cNvSpPr/>
            <p:nvPr/>
          </p:nvSpPr>
          <p:spPr>
            <a:xfrm rot="5400000">
              <a:off x="8050785" y="1813225"/>
              <a:ext cx="2207968" cy="2858406"/>
            </a:xfrm>
            <a:custGeom>
              <a:avLst/>
              <a:gdLst>
                <a:gd name="connsiteX0" fmla="*/ 0 w 2174256"/>
                <a:gd name="connsiteY0" fmla="*/ 2814764 h 2814764"/>
                <a:gd name="connsiteX1" fmla="*/ 0 w 2174256"/>
                <a:gd name="connsiteY1" fmla="*/ 1179491 h 2814764"/>
                <a:gd name="connsiteX2" fmla="*/ 976144 w 2174256"/>
                <a:gd name="connsiteY2" fmla="*/ 97987 h 2814764"/>
                <a:gd name="connsiteX3" fmla="*/ 1015570 w 2174256"/>
                <a:gd name="connsiteY3" fmla="*/ 95989 h 2814764"/>
                <a:gd name="connsiteX4" fmla="*/ 1082963 w 2174256"/>
                <a:gd name="connsiteY4" fmla="*/ 0 h 2814764"/>
                <a:gd name="connsiteX5" fmla="*/ 1150049 w 2174256"/>
                <a:gd name="connsiteY5" fmla="*/ 95551 h 2814764"/>
                <a:gd name="connsiteX6" fmla="*/ 1198112 w 2174256"/>
                <a:gd name="connsiteY6" fmla="*/ 97987 h 2814764"/>
                <a:gd name="connsiteX7" fmla="*/ 2174256 w 2174256"/>
                <a:gd name="connsiteY7" fmla="*/ 1179491 h 2814764"/>
                <a:gd name="connsiteX8" fmla="*/ 2174256 w 2174256"/>
                <a:gd name="connsiteY8" fmla="*/ 2814764 h 2814764"/>
                <a:gd name="connsiteX9" fmla="*/ 2111777 w 2174256"/>
                <a:gd name="connsiteY9" fmla="*/ 2814764 h 2814764"/>
                <a:gd name="connsiteX10" fmla="*/ 2111777 w 2174256"/>
                <a:gd name="connsiteY10" fmla="*/ 1179491 h 2814764"/>
                <a:gd name="connsiteX11" fmla="*/ 1087128 w 2174256"/>
                <a:gd name="connsiteY11" fmla="*/ 154842 h 2814764"/>
                <a:gd name="connsiteX12" fmla="*/ 62479 w 2174256"/>
                <a:gd name="connsiteY12" fmla="*/ 1179491 h 2814764"/>
                <a:gd name="connsiteX13" fmla="*/ 62479 w 2174256"/>
                <a:gd name="connsiteY13" fmla="*/ 2814764 h 281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74256" h="2814764">
                  <a:moveTo>
                    <a:pt x="0" y="2814764"/>
                  </a:moveTo>
                  <a:lnTo>
                    <a:pt x="0" y="1179491"/>
                  </a:lnTo>
                  <a:cubicBezTo>
                    <a:pt x="0" y="617574"/>
                    <a:pt x="428686" y="153768"/>
                    <a:pt x="976144" y="97987"/>
                  </a:cubicBezTo>
                  <a:lnTo>
                    <a:pt x="1015570" y="95989"/>
                  </a:lnTo>
                  <a:lnTo>
                    <a:pt x="1082963" y="0"/>
                  </a:lnTo>
                  <a:lnTo>
                    <a:pt x="1150049" y="95551"/>
                  </a:lnTo>
                  <a:lnTo>
                    <a:pt x="1198112" y="97987"/>
                  </a:lnTo>
                  <a:cubicBezTo>
                    <a:pt x="1745570" y="153768"/>
                    <a:pt x="2174256" y="617574"/>
                    <a:pt x="2174256" y="1179491"/>
                  </a:cubicBezTo>
                  <a:lnTo>
                    <a:pt x="2174256" y="2814764"/>
                  </a:lnTo>
                  <a:lnTo>
                    <a:pt x="2111777" y="2814764"/>
                  </a:lnTo>
                  <a:lnTo>
                    <a:pt x="2111777" y="1179491"/>
                  </a:lnTo>
                  <a:cubicBezTo>
                    <a:pt x="2111777" y="614684"/>
                    <a:pt x="1651934" y="154842"/>
                    <a:pt x="1087128" y="154842"/>
                  </a:cubicBezTo>
                  <a:cubicBezTo>
                    <a:pt x="521905" y="154842"/>
                    <a:pt x="62479" y="614684"/>
                    <a:pt x="62479" y="1179491"/>
                  </a:cubicBezTo>
                  <a:lnTo>
                    <a:pt x="62479" y="2814764"/>
                  </a:lnTo>
                  <a:close/>
                </a:path>
              </a:pathLst>
            </a:custGeom>
            <a:gradFill>
              <a:gsLst>
                <a:gs pos="14000">
                  <a:srgbClr val="FFFFFF">
                    <a:alpha val="40000"/>
                  </a:srgbClr>
                </a:gs>
                <a:gs pos="9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FC18B5C2-A39A-42D0-BA5B-F7FD1B6AFA2E}"/>
                </a:ext>
              </a:extLst>
            </p:cNvPr>
            <p:cNvSpPr txBox="1"/>
            <p:nvPr/>
          </p:nvSpPr>
          <p:spPr>
            <a:xfrm>
              <a:off x="3511690" y="1085602"/>
              <a:ext cx="2370971" cy="884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</a:rPr>
                <a:t>字号建议</a:t>
              </a:r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</a:rPr>
                <a:t>16</a:t>
              </a: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</a:rPr>
                <a:t>号</a:t>
              </a:r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</a:rPr>
                <a:t>:</a:t>
              </a: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</a:rPr>
                <a:t>吉林大学是教育部直属的全国重点综合性大学，坐落在吉林省长春市。</a:t>
              </a:r>
              <a:endParaRPr lang="en-US" altLang="zh-CN" sz="1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3D69454-A2D0-4738-950D-D7902164D4B9}"/>
                </a:ext>
              </a:extLst>
            </p:cNvPr>
            <p:cNvSpPr txBox="1">
              <a:spLocks/>
            </p:cNvSpPr>
            <p:nvPr/>
          </p:nvSpPr>
          <p:spPr>
            <a:xfrm>
              <a:off x="5900140" y="4493737"/>
              <a:ext cx="2370971" cy="884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</a:rPr>
                <a:t>字号建议</a:t>
              </a:r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</a:rPr>
                <a:t>16</a:t>
              </a: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</a:rPr>
                <a:t>号</a:t>
              </a:r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</a:rPr>
                <a:t>:</a:t>
              </a: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</a:rPr>
                <a:t>吉林大学是教育部直属的全国重点综合性大学，坐落在吉林省长春市。</a:t>
              </a:r>
              <a:endParaRPr lang="en-US" altLang="zh-CN" sz="1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D1C7FC6-51DC-4499-95D7-DA14B89CC867}"/>
                </a:ext>
              </a:extLst>
            </p:cNvPr>
            <p:cNvSpPr txBox="1">
              <a:spLocks/>
            </p:cNvSpPr>
            <p:nvPr/>
          </p:nvSpPr>
          <p:spPr>
            <a:xfrm>
              <a:off x="8203239" y="1085602"/>
              <a:ext cx="2370971" cy="884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</a:rPr>
                <a:t>字号建议</a:t>
              </a:r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</a:rPr>
                <a:t>16</a:t>
              </a: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</a:rPr>
                <a:t>号</a:t>
              </a:r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</a:rPr>
                <a:t>:</a:t>
              </a: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</a:rPr>
                <a:t>吉林大学是教育部直属的全国重点综合性大学，坐落在吉林省长春市。</a:t>
              </a:r>
              <a:endParaRPr lang="en-US" altLang="zh-CN" sz="1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BFCBAE15-F8D7-4C02-953F-BF9E317AF1C0}"/>
                </a:ext>
              </a:extLst>
            </p:cNvPr>
            <p:cNvSpPr/>
            <p:nvPr/>
          </p:nvSpPr>
          <p:spPr>
            <a:xfrm rot="5400000">
              <a:off x="1095611" y="1813225"/>
              <a:ext cx="2207968" cy="2858406"/>
            </a:xfrm>
            <a:custGeom>
              <a:avLst/>
              <a:gdLst>
                <a:gd name="connsiteX0" fmla="*/ 0 w 2174256"/>
                <a:gd name="connsiteY0" fmla="*/ 2814764 h 2814764"/>
                <a:gd name="connsiteX1" fmla="*/ 0 w 2174256"/>
                <a:gd name="connsiteY1" fmla="*/ 1179491 h 2814764"/>
                <a:gd name="connsiteX2" fmla="*/ 976144 w 2174256"/>
                <a:gd name="connsiteY2" fmla="*/ 97987 h 2814764"/>
                <a:gd name="connsiteX3" fmla="*/ 1015570 w 2174256"/>
                <a:gd name="connsiteY3" fmla="*/ 95989 h 2814764"/>
                <a:gd name="connsiteX4" fmla="*/ 1082963 w 2174256"/>
                <a:gd name="connsiteY4" fmla="*/ 0 h 2814764"/>
                <a:gd name="connsiteX5" fmla="*/ 1150049 w 2174256"/>
                <a:gd name="connsiteY5" fmla="*/ 95552 h 2814764"/>
                <a:gd name="connsiteX6" fmla="*/ 1198112 w 2174256"/>
                <a:gd name="connsiteY6" fmla="*/ 97987 h 2814764"/>
                <a:gd name="connsiteX7" fmla="*/ 2174256 w 2174256"/>
                <a:gd name="connsiteY7" fmla="*/ 1179491 h 2814764"/>
                <a:gd name="connsiteX8" fmla="*/ 2174256 w 2174256"/>
                <a:gd name="connsiteY8" fmla="*/ 2814764 h 2814764"/>
                <a:gd name="connsiteX9" fmla="*/ 2111777 w 2174256"/>
                <a:gd name="connsiteY9" fmla="*/ 2814764 h 2814764"/>
                <a:gd name="connsiteX10" fmla="*/ 2111777 w 2174256"/>
                <a:gd name="connsiteY10" fmla="*/ 1179491 h 2814764"/>
                <a:gd name="connsiteX11" fmla="*/ 1087128 w 2174256"/>
                <a:gd name="connsiteY11" fmla="*/ 154842 h 2814764"/>
                <a:gd name="connsiteX12" fmla="*/ 62479 w 2174256"/>
                <a:gd name="connsiteY12" fmla="*/ 1179491 h 2814764"/>
                <a:gd name="connsiteX13" fmla="*/ 62479 w 2174256"/>
                <a:gd name="connsiteY13" fmla="*/ 2814764 h 281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74256" h="2814764">
                  <a:moveTo>
                    <a:pt x="0" y="2814764"/>
                  </a:moveTo>
                  <a:lnTo>
                    <a:pt x="0" y="1179491"/>
                  </a:lnTo>
                  <a:cubicBezTo>
                    <a:pt x="0" y="617574"/>
                    <a:pt x="428686" y="153768"/>
                    <a:pt x="976144" y="97987"/>
                  </a:cubicBezTo>
                  <a:lnTo>
                    <a:pt x="1015570" y="95989"/>
                  </a:lnTo>
                  <a:lnTo>
                    <a:pt x="1082963" y="0"/>
                  </a:lnTo>
                  <a:lnTo>
                    <a:pt x="1150049" y="95552"/>
                  </a:lnTo>
                  <a:lnTo>
                    <a:pt x="1198112" y="97987"/>
                  </a:lnTo>
                  <a:cubicBezTo>
                    <a:pt x="1745570" y="153768"/>
                    <a:pt x="2174256" y="617574"/>
                    <a:pt x="2174256" y="1179491"/>
                  </a:cubicBezTo>
                  <a:lnTo>
                    <a:pt x="2174256" y="2814764"/>
                  </a:lnTo>
                  <a:lnTo>
                    <a:pt x="2111777" y="2814764"/>
                  </a:lnTo>
                  <a:lnTo>
                    <a:pt x="2111777" y="1179491"/>
                  </a:lnTo>
                  <a:cubicBezTo>
                    <a:pt x="2111777" y="614684"/>
                    <a:pt x="1651934" y="154842"/>
                    <a:pt x="1087128" y="154842"/>
                  </a:cubicBezTo>
                  <a:cubicBezTo>
                    <a:pt x="521905" y="154842"/>
                    <a:pt x="62479" y="614684"/>
                    <a:pt x="62479" y="1179491"/>
                  </a:cubicBezTo>
                  <a:lnTo>
                    <a:pt x="62479" y="2814764"/>
                  </a:lnTo>
                  <a:close/>
                </a:path>
              </a:pathLst>
            </a:custGeom>
            <a:gradFill>
              <a:gsLst>
                <a:gs pos="14000">
                  <a:srgbClr val="FFFFFF">
                    <a:alpha val="40000"/>
                  </a:srgbClr>
                </a:gs>
                <a:gs pos="9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47519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图案&#10;&#10;描述已自动生成">
            <a:extLst>
              <a:ext uri="{FF2B5EF4-FFF2-40B4-BE49-F238E27FC236}">
                <a16:creationId xmlns:a16="http://schemas.microsoft.com/office/drawing/2014/main" id="{BCAF15C8-2464-462B-875D-3B740335D95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6858000 h 6858000"/>
              <a:gd name="connsiteX3" fmla="*/ 1219200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close/>
              </a:path>
            </a:pathLst>
          </a:cu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7F7C5C60-8112-4CFD-B778-17422537A842}"/>
              </a:ext>
            </a:extLst>
          </p:cNvPr>
          <p:cNvSpPr/>
          <p:nvPr/>
        </p:nvSpPr>
        <p:spPr>
          <a:xfrm>
            <a:off x="-121920" y="-94160"/>
            <a:ext cx="12435840" cy="7046321"/>
          </a:xfrm>
          <a:prstGeom prst="rect">
            <a:avLst/>
          </a:prstGeom>
          <a:solidFill>
            <a:schemeClr val="accent1">
              <a:alpha val="9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 dirty="0">
              <a:ln>
                <a:noFill/>
              </a:ln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2FFCCC3F-C254-4878-89C7-5657B5EC795B}"/>
              </a:ext>
            </a:extLst>
          </p:cNvPr>
          <p:cNvSpPr txBox="1">
            <a:spLocks/>
          </p:cNvSpPr>
          <p:nvPr/>
        </p:nvSpPr>
        <p:spPr>
          <a:xfrm>
            <a:off x="884423" y="513519"/>
            <a:ext cx="2370971" cy="884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</a:rPr>
              <a:t>字号建议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</a:rPr>
              <a:t>16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</a:rPr>
              <a:t>号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</a:rPr>
              <a:t>: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</a:rPr>
              <a:t>吉林大学是教育部直属的全国重点综合性大学，坐落在吉林省长春市。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462F1110-8BF4-4D44-8E0D-1CBF2047620A}"/>
              </a:ext>
            </a:extLst>
          </p:cNvPr>
          <p:cNvSpPr txBox="1">
            <a:spLocks/>
          </p:cNvSpPr>
          <p:nvPr/>
        </p:nvSpPr>
        <p:spPr>
          <a:xfrm>
            <a:off x="3568484" y="3792841"/>
            <a:ext cx="2370971" cy="884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</a:rPr>
              <a:t>字号建议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</a:rPr>
              <a:t>16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</a:rPr>
              <a:t>号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</a:rPr>
              <a:t>: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</a:rPr>
              <a:t>吉林大学是教育部直属的全国重点综合性大学，坐落在吉林省长春市。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1F95E809-D6E4-42EE-8309-DF85B92EFFDF}"/>
              </a:ext>
            </a:extLst>
          </p:cNvPr>
          <p:cNvSpPr txBox="1">
            <a:spLocks/>
          </p:cNvSpPr>
          <p:nvPr/>
        </p:nvSpPr>
        <p:spPr>
          <a:xfrm>
            <a:off x="6252545" y="513519"/>
            <a:ext cx="2370971" cy="884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</a:rPr>
              <a:t>字号建议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</a:rPr>
              <a:t>16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</a:rPr>
              <a:t>号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</a:rPr>
              <a:t>: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</a:rPr>
              <a:t>吉林大学是教育部直属的全国重点综合性大学，坐落在吉林省长春市。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43CAF31F-515B-4878-91B4-9F8BDA728B67}"/>
              </a:ext>
            </a:extLst>
          </p:cNvPr>
          <p:cNvSpPr txBox="1">
            <a:spLocks/>
          </p:cNvSpPr>
          <p:nvPr/>
        </p:nvSpPr>
        <p:spPr>
          <a:xfrm>
            <a:off x="8936606" y="3792841"/>
            <a:ext cx="2370971" cy="884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</a:rPr>
              <a:t>字号建议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</a:rPr>
              <a:t>16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</a:rPr>
              <a:t>号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</a:rPr>
              <a:t>: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</a:rPr>
              <a:t>吉林大学是教育部直属的全国重点综合性大学，坐落在吉林省长春市。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82327AA-1D7B-4056-A07A-171D81BF7095}"/>
              </a:ext>
            </a:extLst>
          </p:cNvPr>
          <p:cNvGrpSpPr/>
          <p:nvPr/>
        </p:nvGrpSpPr>
        <p:grpSpPr>
          <a:xfrm>
            <a:off x="1000963" y="1562599"/>
            <a:ext cx="2133600" cy="2133600"/>
            <a:chOff x="1000963" y="1562599"/>
            <a:chExt cx="2133600" cy="2133600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72F63B3E-7B27-481D-8C3E-E14325D4DAAB}"/>
                </a:ext>
              </a:extLst>
            </p:cNvPr>
            <p:cNvSpPr/>
            <p:nvPr/>
          </p:nvSpPr>
          <p:spPr>
            <a:xfrm>
              <a:off x="1062482" y="1624118"/>
              <a:ext cx="2010562" cy="2010562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997200B3-0689-4BD4-9384-E33A39F5EABB}"/>
                </a:ext>
              </a:extLst>
            </p:cNvPr>
            <p:cNvSpPr/>
            <p:nvPr/>
          </p:nvSpPr>
          <p:spPr>
            <a:xfrm rot="10800000">
              <a:off x="1178282" y="1729455"/>
              <a:ext cx="1799889" cy="1799890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0"/>
            </a:gradFill>
            <a:ln>
              <a:noFill/>
            </a:ln>
            <a:effectLst>
              <a:outerShdw blurRad="190500" dist="190500" dir="10800000" algn="r" rotWithShape="0">
                <a:prstClr val="black">
                  <a:alpha val="15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3800"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6200000" scaled="0"/>
                </a:gradFill>
                <a:effectLst>
                  <a:outerShdw blurRad="127000" dist="38100" dir="2700000" algn="tl" rotWithShape="0">
                    <a:schemeClr val="accent2">
                      <a:lumMod val="50000"/>
                      <a:alpha val="35000"/>
                    </a:schemeClr>
                  </a:outerShdw>
                </a:effectLst>
                <a:cs typeface="+mn-ea"/>
              </a:endParaRPr>
            </a:p>
          </p:txBody>
        </p:sp>
        <p:pic>
          <p:nvPicPr>
            <p:cNvPr id="28" name="图片 27" descr="图标&#10;&#10;描述已自动生成">
              <a:extLst>
                <a:ext uri="{FF2B5EF4-FFF2-40B4-BE49-F238E27FC236}">
                  <a16:creationId xmlns:a16="http://schemas.microsoft.com/office/drawing/2014/main" id="{894FB969-E435-468B-9853-ABA6F6E1A4B1}"/>
                </a:ext>
              </a:extLst>
            </p:cNvPr>
            <p:cNvPicPr>
              <a:picLocks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72988" y="2109951"/>
              <a:ext cx="393846" cy="393846"/>
            </a:xfrm>
            <a:prstGeom prst="ellipse">
              <a:avLst/>
            </a:prstGeom>
          </p:spPr>
        </p:pic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52855B6-9E68-44C5-B2BE-6E3AF7587E70}"/>
                </a:ext>
              </a:extLst>
            </p:cNvPr>
            <p:cNvSpPr txBox="1"/>
            <p:nvPr/>
          </p:nvSpPr>
          <p:spPr>
            <a:xfrm>
              <a:off x="1458210" y="2577057"/>
              <a:ext cx="1223399" cy="5097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标题一</a:t>
              </a:r>
            </a:p>
          </p:txBody>
        </p:sp>
        <p:sp>
          <p:nvSpPr>
            <p:cNvPr id="38" name="空心弧 37">
              <a:extLst>
                <a:ext uri="{FF2B5EF4-FFF2-40B4-BE49-F238E27FC236}">
                  <a16:creationId xmlns:a16="http://schemas.microsoft.com/office/drawing/2014/main" id="{C0A4F5C3-7329-4227-AAC7-DEE869002F60}"/>
                </a:ext>
              </a:extLst>
            </p:cNvPr>
            <p:cNvSpPr/>
            <p:nvPr/>
          </p:nvSpPr>
          <p:spPr>
            <a:xfrm>
              <a:off x="1000963" y="1562599"/>
              <a:ext cx="2133600" cy="2133600"/>
            </a:xfrm>
            <a:prstGeom prst="blockArc">
              <a:avLst>
                <a:gd name="adj1" fmla="val 14962195"/>
                <a:gd name="adj2" fmla="val 17427870"/>
                <a:gd name="adj3" fmla="val 5320"/>
              </a:avLst>
            </a:prstGeom>
            <a:solidFill>
              <a:schemeClr val="bg1">
                <a:lumMod val="65000"/>
              </a:schemeClr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空心弧 38">
              <a:extLst>
                <a:ext uri="{FF2B5EF4-FFF2-40B4-BE49-F238E27FC236}">
                  <a16:creationId xmlns:a16="http://schemas.microsoft.com/office/drawing/2014/main" id="{E140FE32-6B9F-4588-9235-D8D753F8E2CE}"/>
                </a:ext>
              </a:extLst>
            </p:cNvPr>
            <p:cNvSpPr/>
            <p:nvPr/>
          </p:nvSpPr>
          <p:spPr>
            <a:xfrm rot="10800000">
              <a:off x="1000963" y="1562599"/>
              <a:ext cx="2133600" cy="2133600"/>
            </a:xfrm>
            <a:prstGeom prst="blockArc">
              <a:avLst>
                <a:gd name="adj1" fmla="val 14962195"/>
                <a:gd name="adj2" fmla="val 17427870"/>
                <a:gd name="adj3" fmla="val 5320"/>
              </a:avLst>
            </a:prstGeom>
            <a:solidFill>
              <a:schemeClr val="bg1">
                <a:lumMod val="65000"/>
              </a:schemeClr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F2BDE8FF-D824-4E46-AB10-28F85035B39C}"/>
              </a:ext>
            </a:extLst>
          </p:cNvPr>
          <p:cNvGrpSpPr/>
          <p:nvPr/>
        </p:nvGrpSpPr>
        <p:grpSpPr>
          <a:xfrm>
            <a:off x="3685739" y="1562599"/>
            <a:ext cx="2133600" cy="2133600"/>
            <a:chOff x="3685739" y="1562599"/>
            <a:chExt cx="2133600" cy="2133600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4C0FEAA6-B8A5-4003-9AF5-4AF9837003A1}"/>
                </a:ext>
              </a:extLst>
            </p:cNvPr>
            <p:cNvSpPr/>
            <p:nvPr/>
          </p:nvSpPr>
          <p:spPr>
            <a:xfrm rot="10800000" flipV="1">
              <a:off x="3747258" y="1624118"/>
              <a:ext cx="2010562" cy="2010562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586AFB61-91D5-4035-BD04-C4CB5A4BA830}"/>
                </a:ext>
              </a:extLst>
            </p:cNvPr>
            <p:cNvSpPr/>
            <p:nvPr/>
          </p:nvSpPr>
          <p:spPr>
            <a:xfrm rot="10800000">
              <a:off x="3859571" y="1729455"/>
              <a:ext cx="1799889" cy="1799890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0"/>
            </a:gradFill>
            <a:ln>
              <a:noFill/>
            </a:ln>
            <a:effectLst>
              <a:outerShdw blurRad="190500" dist="190500" dir="10800000" algn="r" rotWithShape="0">
                <a:prstClr val="black">
                  <a:alpha val="15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3800"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6200000" scaled="0"/>
                </a:gradFill>
                <a:effectLst>
                  <a:outerShdw blurRad="127000" dist="38100" dir="2700000" algn="tl" rotWithShape="0">
                    <a:schemeClr val="accent2">
                      <a:lumMod val="50000"/>
                      <a:alpha val="35000"/>
                    </a:schemeClr>
                  </a:outerShdw>
                </a:effectLst>
                <a:cs typeface="+mn-ea"/>
              </a:endParaRPr>
            </a:p>
          </p:txBody>
        </p:sp>
        <p:pic>
          <p:nvPicPr>
            <p:cNvPr id="27" name="图片 26" descr="图标&#10;&#10;描述已自动生成">
              <a:extLst>
                <a:ext uri="{FF2B5EF4-FFF2-40B4-BE49-F238E27FC236}">
                  <a16:creationId xmlns:a16="http://schemas.microsoft.com/office/drawing/2014/main" id="{57BB8D2E-D50C-4C00-8F19-D554B5180714}"/>
                </a:ext>
              </a:extLst>
            </p:cNvPr>
            <p:cNvPicPr>
              <a:picLocks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63152" y="2125808"/>
              <a:ext cx="375689" cy="374726"/>
            </a:xfrm>
            <a:prstGeom prst="ellipse">
              <a:avLst/>
            </a:prstGeom>
          </p:spPr>
        </p:pic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426C35A-A156-4F60-9C58-C0176C911F82}"/>
                </a:ext>
              </a:extLst>
            </p:cNvPr>
            <p:cNvSpPr txBox="1"/>
            <p:nvPr/>
          </p:nvSpPr>
          <p:spPr>
            <a:xfrm>
              <a:off x="4136560" y="2577057"/>
              <a:ext cx="1223399" cy="5097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标题二</a:t>
              </a:r>
            </a:p>
          </p:txBody>
        </p:sp>
        <p:sp>
          <p:nvSpPr>
            <p:cNvPr id="40" name="空心弧 39">
              <a:extLst>
                <a:ext uri="{FF2B5EF4-FFF2-40B4-BE49-F238E27FC236}">
                  <a16:creationId xmlns:a16="http://schemas.microsoft.com/office/drawing/2014/main" id="{5C9AAA47-AA10-4324-B817-34DF892CD242}"/>
                </a:ext>
              </a:extLst>
            </p:cNvPr>
            <p:cNvSpPr/>
            <p:nvPr/>
          </p:nvSpPr>
          <p:spPr>
            <a:xfrm>
              <a:off x="3685739" y="1562599"/>
              <a:ext cx="2133600" cy="2133600"/>
            </a:xfrm>
            <a:prstGeom prst="blockArc">
              <a:avLst>
                <a:gd name="adj1" fmla="val 14962195"/>
                <a:gd name="adj2" fmla="val 17427870"/>
                <a:gd name="adj3" fmla="val 532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空心弧 40">
              <a:extLst>
                <a:ext uri="{FF2B5EF4-FFF2-40B4-BE49-F238E27FC236}">
                  <a16:creationId xmlns:a16="http://schemas.microsoft.com/office/drawing/2014/main" id="{79F06278-725C-447E-9050-63DCF42EFF42}"/>
                </a:ext>
              </a:extLst>
            </p:cNvPr>
            <p:cNvSpPr/>
            <p:nvPr/>
          </p:nvSpPr>
          <p:spPr>
            <a:xfrm rot="10800000">
              <a:off x="3685739" y="1562599"/>
              <a:ext cx="2133600" cy="2133600"/>
            </a:xfrm>
            <a:prstGeom prst="blockArc">
              <a:avLst>
                <a:gd name="adj1" fmla="val 14962195"/>
                <a:gd name="adj2" fmla="val 17427870"/>
                <a:gd name="adj3" fmla="val 532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11950C0E-4409-446A-9ED3-FAC03ED2F6A1}"/>
              </a:ext>
            </a:extLst>
          </p:cNvPr>
          <p:cNvGrpSpPr/>
          <p:nvPr/>
        </p:nvGrpSpPr>
        <p:grpSpPr>
          <a:xfrm>
            <a:off x="6370515" y="1562599"/>
            <a:ext cx="2133600" cy="2133600"/>
            <a:chOff x="6370515" y="1562599"/>
            <a:chExt cx="2133600" cy="2133600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7BBE83E0-FDBB-44DE-ADFF-EA12A59BEC91}"/>
                </a:ext>
              </a:extLst>
            </p:cNvPr>
            <p:cNvSpPr/>
            <p:nvPr/>
          </p:nvSpPr>
          <p:spPr>
            <a:xfrm>
              <a:off x="6432034" y="1624118"/>
              <a:ext cx="2010562" cy="2010562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5C5D50BF-EEC8-4F95-BD57-B3C5881A231F}"/>
                </a:ext>
              </a:extLst>
            </p:cNvPr>
            <p:cNvSpPr/>
            <p:nvPr/>
          </p:nvSpPr>
          <p:spPr>
            <a:xfrm rot="10800000">
              <a:off x="6540860" y="1729455"/>
              <a:ext cx="1799889" cy="1799890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0"/>
            </a:gradFill>
            <a:ln>
              <a:noFill/>
            </a:ln>
            <a:effectLst>
              <a:outerShdw blurRad="190500" dist="190500" dir="10800000" algn="r" rotWithShape="0">
                <a:prstClr val="black">
                  <a:alpha val="15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3800"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6200000" scaled="0"/>
                </a:gradFill>
                <a:effectLst>
                  <a:outerShdw blurRad="127000" dist="38100" dir="2700000" algn="tl" rotWithShape="0">
                    <a:schemeClr val="accent2">
                      <a:lumMod val="50000"/>
                      <a:alpha val="35000"/>
                    </a:schemeClr>
                  </a:outerShdw>
                </a:effectLst>
                <a:cs typeface="+mn-ea"/>
              </a:endParaRPr>
            </a:p>
          </p:txBody>
        </p:sp>
        <p:pic>
          <p:nvPicPr>
            <p:cNvPr id="29" name="图片 28" descr="图标&#10;&#10;描述已自动生成">
              <a:extLst>
                <a:ext uri="{FF2B5EF4-FFF2-40B4-BE49-F238E27FC236}">
                  <a16:creationId xmlns:a16="http://schemas.microsoft.com/office/drawing/2014/main" id="{4B5A175C-B393-4210-AD11-0B9A2941FC94}"/>
                </a:ext>
              </a:extLst>
            </p:cNvPr>
            <p:cNvPicPr>
              <a:picLocks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222069" y="2129266"/>
              <a:ext cx="403394" cy="352488"/>
            </a:xfrm>
            <a:prstGeom prst="ellipse">
              <a:avLst/>
            </a:prstGeom>
          </p:spPr>
        </p:pic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1F90DB7-F3A8-4D42-84E0-966D6A84D51B}"/>
                </a:ext>
              </a:extLst>
            </p:cNvPr>
            <p:cNvSpPr txBox="1"/>
            <p:nvPr/>
          </p:nvSpPr>
          <p:spPr>
            <a:xfrm>
              <a:off x="6814908" y="2577057"/>
              <a:ext cx="1223399" cy="5097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标题三</a:t>
              </a:r>
            </a:p>
          </p:txBody>
        </p:sp>
        <p:sp>
          <p:nvSpPr>
            <p:cNvPr id="42" name="空心弧 41">
              <a:extLst>
                <a:ext uri="{FF2B5EF4-FFF2-40B4-BE49-F238E27FC236}">
                  <a16:creationId xmlns:a16="http://schemas.microsoft.com/office/drawing/2014/main" id="{5C2CF46B-B32C-4ABE-9A30-3A605D7CDE86}"/>
                </a:ext>
              </a:extLst>
            </p:cNvPr>
            <p:cNvSpPr/>
            <p:nvPr/>
          </p:nvSpPr>
          <p:spPr>
            <a:xfrm>
              <a:off x="6370515" y="1562599"/>
              <a:ext cx="2133600" cy="2133600"/>
            </a:xfrm>
            <a:prstGeom prst="blockArc">
              <a:avLst>
                <a:gd name="adj1" fmla="val 14962195"/>
                <a:gd name="adj2" fmla="val 17427870"/>
                <a:gd name="adj3" fmla="val 532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空心弧 42">
              <a:extLst>
                <a:ext uri="{FF2B5EF4-FFF2-40B4-BE49-F238E27FC236}">
                  <a16:creationId xmlns:a16="http://schemas.microsoft.com/office/drawing/2014/main" id="{FFC22F08-E14F-408C-818A-20EE14A7CFF0}"/>
                </a:ext>
              </a:extLst>
            </p:cNvPr>
            <p:cNvSpPr/>
            <p:nvPr/>
          </p:nvSpPr>
          <p:spPr>
            <a:xfrm rot="10800000">
              <a:off x="6370515" y="1562599"/>
              <a:ext cx="2133600" cy="2133600"/>
            </a:xfrm>
            <a:prstGeom prst="blockArc">
              <a:avLst>
                <a:gd name="adj1" fmla="val 14962195"/>
                <a:gd name="adj2" fmla="val 17427870"/>
                <a:gd name="adj3" fmla="val 532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D5735246-2BC0-445E-9D9B-841B1DD8072E}"/>
              </a:ext>
            </a:extLst>
          </p:cNvPr>
          <p:cNvGrpSpPr/>
          <p:nvPr/>
        </p:nvGrpSpPr>
        <p:grpSpPr>
          <a:xfrm>
            <a:off x="9055291" y="1562599"/>
            <a:ext cx="2133600" cy="2133600"/>
            <a:chOff x="9055291" y="1562599"/>
            <a:chExt cx="2133600" cy="2133600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A4F42316-9493-4443-BED0-81BE67399B93}"/>
                </a:ext>
              </a:extLst>
            </p:cNvPr>
            <p:cNvSpPr/>
            <p:nvPr/>
          </p:nvSpPr>
          <p:spPr>
            <a:xfrm rot="10800000" flipV="1">
              <a:off x="9116810" y="1624119"/>
              <a:ext cx="2010562" cy="2010562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1C72C17D-E328-4D13-B915-5D7A9FAD7582}"/>
                </a:ext>
              </a:extLst>
            </p:cNvPr>
            <p:cNvSpPr/>
            <p:nvPr/>
          </p:nvSpPr>
          <p:spPr>
            <a:xfrm rot="10800000">
              <a:off x="9222148" y="1729455"/>
              <a:ext cx="1799889" cy="1799890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0"/>
            </a:gradFill>
            <a:ln>
              <a:noFill/>
            </a:ln>
            <a:effectLst>
              <a:outerShdw blurRad="190500" dist="190500" dir="10800000" algn="r" rotWithShape="0">
                <a:prstClr val="black">
                  <a:alpha val="15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3800"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6200000" scaled="0"/>
                </a:gradFill>
                <a:effectLst>
                  <a:outerShdw blurRad="127000" dist="38100" dir="2700000" algn="tl" rotWithShape="0">
                    <a:schemeClr val="accent2">
                      <a:lumMod val="50000"/>
                      <a:alpha val="35000"/>
                    </a:schemeClr>
                  </a:outerShdw>
                </a:effectLst>
                <a:cs typeface="+mn-ea"/>
              </a:endParaRPr>
            </a:p>
          </p:txBody>
        </p:sp>
        <p:pic>
          <p:nvPicPr>
            <p:cNvPr id="30" name="图片 29" descr="图标&#10;&#10;描述已自动生成">
              <a:extLst>
                <a:ext uri="{FF2B5EF4-FFF2-40B4-BE49-F238E27FC236}">
                  <a16:creationId xmlns:a16="http://schemas.microsoft.com/office/drawing/2014/main" id="{32556791-090B-42E0-B7D0-069FDAE07E6D}"/>
                </a:ext>
              </a:extLst>
            </p:cNvPr>
            <p:cNvPicPr>
              <a:picLocks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905477" y="2109951"/>
              <a:ext cx="433231" cy="393846"/>
            </a:xfrm>
            <a:prstGeom prst="ellipse">
              <a:avLst/>
            </a:prstGeom>
          </p:spPr>
        </p:pic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1923DAC-1D34-4FDE-A1BB-03F37B4FB982}"/>
                </a:ext>
              </a:extLst>
            </p:cNvPr>
            <p:cNvSpPr txBox="1"/>
            <p:nvPr/>
          </p:nvSpPr>
          <p:spPr>
            <a:xfrm>
              <a:off x="9493258" y="2577057"/>
              <a:ext cx="1223399" cy="5097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标题四</a:t>
              </a:r>
            </a:p>
          </p:txBody>
        </p:sp>
        <p:sp>
          <p:nvSpPr>
            <p:cNvPr id="44" name="空心弧 43">
              <a:extLst>
                <a:ext uri="{FF2B5EF4-FFF2-40B4-BE49-F238E27FC236}">
                  <a16:creationId xmlns:a16="http://schemas.microsoft.com/office/drawing/2014/main" id="{BCDD307F-C180-4DE9-B522-759325717A05}"/>
                </a:ext>
              </a:extLst>
            </p:cNvPr>
            <p:cNvSpPr/>
            <p:nvPr/>
          </p:nvSpPr>
          <p:spPr>
            <a:xfrm>
              <a:off x="9055291" y="1562599"/>
              <a:ext cx="2133600" cy="2133600"/>
            </a:xfrm>
            <a:prstGeom prst="blockArc">
              <a:avLst>
                <a:gd name="adj1" fmla="val 14962195"/>
                <a:gd name="adj2" fmla="val 17427870"/>
                <a:gd name="adj3" fmla="val 532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空心弧 44">
              <a:extLst>
                <a:ext uri="{FF2B5EF4-FFF2-40B4-BE49-F238E27FC236}">
                  <a16:creationId xmlns:a16="http://schemas.microsoft.com/office/drawing/2014/main" id="{2B77EEC5-5A9A-4FC5-BFCF-949DCC045D1E}"/>
                </a:ext>
              </a:extLst>
            </p:cNvPr>
            <p:cNvSpPr/>
            <p:nvPr/>
          </p:nvSpPr>
          <p:spPr>
            <a:xfrm rot="10800000">
              <a:off x="9055291" y="1562599"/>
              <a:ext cx="2133600" cy="2133600"/>
            </a:xfrm>
            <a:prstGeom prst="blockArc">
              <a:avLst>
                <a:gd name="adj1" fmla="val 14962195"/>
                <a:gd name="adj2" fmla="val 17427870"/>
                <a:gd name="adj3" fmla="val 532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8" name="圆: 空心 47">
            <a:extLst>
              <a:ext uri="{FF2B5EF4-FFF2-40B4-BE49-F238E27FC236}">
                <a16:creationId xmlns:a16="http://schemas.microsoft.com/office/drawing/2014/main" id="{430B9CC6-B40B-479C-8E63-914BEC20B681}"/>
              </a:ext>
            </a:extLst>
          </p:cNvPr>
          <p:cNvSpPr/>
          <p:nvPr/>
        </p:nvSpPr>
        <p:spPr>
          <a:xfrm>
            <a:off x="-895691" y="-864327"/>
            <a:ext cx="1939400" cy="1939400"/>
          </a:xfrm>
          <a:prstGeom prst="donut">
            <a:avLst>
              <a:gd name="adj" fmla="val 20263"/>
            </a:avLst>
          </a:prstGeom>
          <a:gradFill>
            <a:gsLst>
              <a:gs pos="0">
                <a:srgbClr val="FFFFFF">
                  <a:alpha val="40000"/>
                </a:srgbClr>
              </a:gs>
              <a:gs pos="89000">
                <a:srgbClr val="FFFFFF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124358" tIns="62179" rIns="124358" bIns="62179"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836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/>
              <a:ea typeface="OPPOSans R"/>
              <a:cs typeface="+mn-cs"/>
            </a:endParaRPr>
          </a:p>
        </p:txBody>
      </p:sp>
      <p:sp>
        <p:nvSpPr>
          <p:cNvPr id="49" name="圆: 空心 48">
            <a:extLst>
              <a:ext uri="{FF2B5EF4-FFF2-40B4-BE49-F238E27FC236}">
                <a16:creationId xmlns:a16="http://schemas.microsoft.com/office/drawing/2014/main" id="{62BD10C4-0378-4E4A-BEC9-45AFA8EB547E}"/>
              </a:ext>
            </a:extLst>
          </p:cNvPr>
          <p:cNvSpPr/>
          <p:nvPr/>
        </p:nvSpPr>
        <p:spPr>
          <a:xfrm>
            <a:off x="11148291" y="5782927"/>
            <a:ext cx="1939400" cy="1939400"/>
          </a:xfrm>
          <a:prstGeom prst="donut">
            <a:avLst>
              <a:gd name="adj" fmla="val 20263"/>
            </a:avLst>
          </a:prstGeom>
          <a:gradFill>
            <a:gsLst>
              <a:gs pos="0">
                <a:srgbClr val="FFFFFF">
                  <a:alpha val="40000"/>
                </a:srgbClr>
              </a:gs>
              <a:gs pos="89000">
                <a:srgbClr val="FFFFFF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124358" tIns="62179" rIns="124358" bIns="62179"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836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3397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描述已自动生成">
            <a:extLst>
              <a:ext uri="{FF2B5EF4-FFF2-40B4-BE49-F238E27FC236}">
                <a16:creationId xmlns:a16="http://schemas.microsoft.com/office/drawing/2014/main" id="{83CFA4CA-CE6E-440B-8E3B-3C5CCC0A23B8}"/>
              </a:ext>
            </a:extLst>
          </p:cNvPr>
          <p:cNvPicPr>
            <a:picLocks/>
          </p:cNvPicPr>
          <p:nvPr/>
        </p:nvPicPr>
        <p:blipFill>
          <a:blip r:embed="rId5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F6AF089-BBD1-4C41-949D-658B0285D8E1}"/>
              </a:ext>
            </a:extLst>
          </p:cNvPr>
          <p:cNvSpPr/>
          <p:nvPr/>
        </p:nvSpPr>
        <p:spPr>
          <a:xfrm>
            <a:off x="-121920" y="-94160"/>
            <a:ext cx="12435840" cy="7046321"/>
          </a:xfrm>
          <a:prstGeom prst="rect">
            <a:avLst/>
          </a:prstGeom>
          <a:solidFill>
            <a:schemeClr val="bg2">
              <a:alpha val="8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>
              <a:ln>
                <a:noFill/>
              </a:ln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8048C284-0FDB-4D0B-B282-15A17344ECD7}"/>
              </a:ext>
            </a:extLst>
          </p:cNvPr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11241295" y="132663"/>
            <a:ext cx="761729" cy="76172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778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358" tIns="62179" rIns="124358" bIns="62179" rtlCol="0" anchor="ctr"/>
          <a:lstStyle/>
          <a:p>
            <a:pPr algn="ctr"/>
            <a:endParaRPr lang="zh-CN" altLang="en-US" sz="2448" dirty="0"/>
          </a:p>
        </p:txBody>
      </p:sp>
      <p:pic>
        <p:nvPicPr>
          <p:cNvPr id="9" name="图片 8" descr="图标&#10;&#10;描述已自动生成">
            <a:extLst>
              <a:ext uri="{FF2B5EF4-FFF2-40B4-BE49-F238E27FC236}">
                <a16:creationId xmlns:a16="http://schemas.microsoft.com/office/drawing/2014/main" id="{B2035BB1-5620-402D-8515-29EB7583DF63}"/>
              </a:ext>
            </a:extLst>
          </p:cNvPr>
          <p:cNvPicPr>
            <a:picLocks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79381" y="170749"/>
            <a:ext cx="685557" cy="685557"/>
          </a:xfrm>
          <a:prstGeom prst="ellipse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E0A520CA-6AFC-4A91-81BE-A1E3376F977D}"/>
              </a:ext>
            </a:extLst>
          </p:cNvPr>
          <p:cNvCxnSpPr/>
          <p:nvPr/>
        </p:nvCxnSpPr>
        <p:spPr>
          <a:xfrm>
            <a:off x="188977" y="6567766"/>
            <a:ext cx="4438061" cy="0"/>
          </a:xfrm>
          <a:prstGeom prst="line">
            <a:avLst/>
          </a:prstGeom>
          <a:ln w="25908">
            <a:solidFill>
              <a:srgbClr val="031B5F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4A1040DF-6CF6-4EFA-B2C8-4759D522D416}"/>
              </a:ext>
            </a:extLst>
          </p:cNvPr>
          <p:cNvCxnSpPr/>
          <p:nvPr/>
        </p:nvCxnSpPr>
        <p:spPr>
          <a:xfrm>
            <a:off x="7564964" y="6567766"/>
            <a:ext cx="4438061" cy="0"/>
          </a:xfrm>
          <a:prstGeom prst="line">
            <a:avLst/>
          </a:prstGeom>
          <a:ln w="25908">
            <a:solidFill>
              <a:srgbClr val="031B5F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83C2E3B0-6390-46C4-92D5-DD699299207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722309" y="6358480"/>
            <a:ext cx="2747384" cy="41860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24358" tIns="62179" rIns="124358" bIns="62179" rtlCol="0">
            <a:spAutoFit/>
          </a:bodyPr>
          <a:lstStyle/>
          <a:p>
            <a:pPr algn="ctr"/>
            <a:r>
              <a:rPr lang="zh-CN" altLang="en-US" sz="1904" b="1" dirty="0">
                <a:solidFill>
                  <a:srgbClr val="031B5F"/>
                </a:solidFill>
                <a:effectLst>
                  <a:outerShdw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</a:t>
            </a:r>
            <a:r>
              <a:rPr lang="en-US" altLang="zh-CN" sz="1904" b="1" dirty="0">
                <a:solidFill>
                  <a:srgbClr val="031B5F"/>
                </a:solidFill>
                <a:effectLst>
                  <a:outerShdw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slogan</a:t>
            </a:r>
            <a:endParaRPr lang="zh-CN" altLang="en-US" sz="1904" b="1" dirty="0">
              <a:solidFill>
                <a:srgbClr val="031B5F"/>
              </a:solidFill>
              <a:effectLst>
                <a:outerShdw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任意多边形 28">
            <a:extLst>
              <a:ext uri="{FF2B5EF4-FFF2-40B4-BE49-F238E27FC236}">
                <a16:creationId xmlns:a16="http://schemas.microsoft.com/office/drawing/2014/main" id="{3C0CC721-AF05-483F-94E0-65BA8302D7E5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>
          <a:xfrm>
            <a:off x="33528" y="169439"/>
            <a:ext cx="10748772" cy="688176"/>
          </a:xfrm>
          <a:custGeom>
            <a:avLst/>
            <a:gdLst>
              <a:gd name="connsiteX0" fmla="*/ 0 w 7904130"/>
              <a:gd name="connsiteY0" fmla="*/ 0 h 506012"/>
              <a:gd name="connsiteX1" fmla="*/ 7904130 w 7904130"/>
              <a:gd name="connsiteY1" fmla="*/ 0 h 506012"/>
              <a:gd name="connsiteX2" fmla="*/ 7904130 w 7904130"/>
              <a:gd name="connsiteY2" fmla="*/ 2548 h 506012"/>
              <a:gd name="connsiteX3" fmla="*/ 7612121 w 7904130"/>
              <a:gd name="connsiteY3" fmla="*/ 506012 h 506012"/>
              <a:gd name="connsiteX4" fmla="*/ 0 w 7904130"/>
              <a:gd name="connsiteY4" fmla="*/ 506012 h 506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04130" h="506012">
                <a:moveTo>
                  <a:pt x="0" y="0"/>
                </a:moveTo>
                <a:lnTo>
                  <a:pt x="7904130" y="0"/>
                </a:lnTo>
                <a:lnTo>
                  <a:pt x="7904130" y="2548"/>
                </a:lnTo>
                <a:lnTo>
                  <a:pt x="7612121" y="506012"/>
                </a:lnTo>
                <a:lnTo>
                  <a:pt x="0" y="506012"/>
                </a:lnTo>
                <a:close/>
              </a:path>
            </a:pathLst>
          </a:custGeom>
          <a:solidFill>
            <a:srgbClr val="031B5F">
              <a:alpha val="90000"/>
            </a:srgbClr>
          </a:solidFill>
          <a:ln>
            <a:noFill/>
          </a:ln>
          <a:effectLst>
            <a:innerShdw blurRad="177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 dirty="0">
              <a:ln>
                <a:noFill/>
              </a:ln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1255056-14CE-4433-877E-E7EF9A1AB4B1}"/>
              </a:ext>
            </a:extLst>
          </p:cNvPr>
          <p:cNvSpPr txBox="1"/>
          <p:nvPr/>
        </p:nvSpPr>
        <p:spPr>
          <a:xfrm>
            <a:off x="531508" y="291397"/>
            <a:ext cx="7409655" cy="502317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64" b="1" dirty="0">
                <a:solidFill>
                  <a:schemeClr val="bg1"/>
                </a:solidFill>
                <a:cs typeface="+mn-ea"/>
                <a:sym typeface="+mn-lt"/>
              </a:rPr>
              <a:t>文字排版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7F00CA5-8BE9-4315-A8BC-C2E78C74CD68}"/>
              </a:ext>
            </a:extLst>
          </p:cNvPr>
          <p:cNvSpPr txBox="1"/>
          <p:nvPr/>
        </p:nvSpPr>
        <p:spPr>
          <a:xfrm>
            <a:off x="917343" y="1128021"/>
            <a:ext cx="3427582" cy="556460"/>
          </a:xfrm>
          <a:prstGeom prst="rect">
            <a:avLst/>
          </a:prstGeom>
          <a:noFill/>
          <a:effectLst/>
        </p:spPr>
        <p:txBody>
          <a:bodyPr wrap="square" lIns="124358" tIns="62179" rIns="124358" bIns="62179" rtlCol="0">
            <a:spAutoFit/>
          </a:bodyPr>
          <a:lstStyle/>
          <a:p>
            <a:r>
              <a:rPr lang="zh-CN" altLang="en-US" sz="2800" b="1" dirty="0">
                <a:solidFill>
                  <a:srgbClr val="031B5F"/>
                </a:solidFill>
                <a:cs typeface="+mn-ea"/>
                <a:sym typeface="+mn-lt"/>
              </a:rPr>
              <a:t>请输入您的小标题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D801AD43-146B-4C0C-864E-8562576F7271}"/>
              </a:ext>
            </a:extLst>
          </p:cNvPr>
          <p:cNvSpPr/>
          <p:nvPr/>
        </p:nvSpPr>
        <p:spPr>
          <a:xfrm>
            <a:off x="520700" y="1905798"/>
            <a:ext cx="10942491" cy="4277389"/>
          </a:xfrm>
          <a:prstGeom prst="rect">
            <a:avLst/>
          </a:prstGeom>
          <a:effectLst/>
        </p:spPr>
        <p:txBody>
          <a:bodyPr wrap="square" lIns="0" tIns="0" rIns="0" bIns="0">
            <a:spAutoFit/>
          </a:bodyPr>
          <a:lstStyle/>
          <a:p>
            <a:pPr marL="342900" indent="-342900" algn="just">
              <a:lnSpc>
                <a:spcPct val="120000"/>
              </a:lnSpc>
              <a:spcBef>
                <a:spcPts val="1800"/>
              </a:spcBef>
              <a:buFont typeface="Wingdings" panose="05000000000000000000" pitchFamily="2" charset="2"/>
              <a:buChar char="l"/>
            </a:pPr>
            <a:r>
              <a:rPr lang="zh-CN" altLang="en-US" sz="2400" dirty="0">
                <a:solidFill>
                  <a:srgbClr val="333333"/>
                </a:solidFill>
                <a:cs typeface="+mn-ea"/>
                <a:sym typeface="+mn-lt"/>
              </a:rPr>
              <a:t>吉林大学是教育部直属的全国重点综合性大学，坐落在吉林省长春市。学校始建于</a:t>
            </a:r>
            <a:r>
              <a:rPr lang="en-US" altLang="zh-CN" sz="2400" dirty="0">
                <a:solidFill>
                  <a:srgbClr val="333333"/>
                </a:solidFill>
                <a:cs typeface="+mn-ea"/>
                <a:sym typeface="+mn-lt"/>
              </a:rPr>
              <a:t>1946</a:t>
            </a:r>
            <a:r>
              <a:rPr lang="zh-CN" altLang="en-US" sz="2400" dirty="0">
                <a:solidFill>
                  <a:srgbClr val="333333"/>
                </a:solidFill>
                <a:cs typeface="+mn-ea"/>
                <a:sym typeface="+mn-lt"/>
              </a:rPr>
              <a:t>年，</a:t>
            </a:r>
            <a:r>
              <a:rPr lang="en-US" altLang="zh-CN" sz="2400" dirty="0">
                <a:solidFill>
                  <a:srgbClr val="333333"/>
                </a:solidFill>
                <a:cs typeface="+mn-ea"/>
                <a:sym typeface="+mn-lt"/>
              </a:rPr>
              <a:t>1960</a:t>
            </a:r>
            <a:r>
              <a:rPr lang="zh-CN" altLang="en-US" sz="2400" dirty="0">
                <a:solidFill>
                  <a:srgbClr val="333333"/>
                </a:solidFill>
                <a:cs typeface="+mn-ea"/>
                <a:sym typeface="+mn-lt"/>
              </a:rPr>
              <a:t>年被列为国家重点大学，</a:t>
            </a:r>
            <a:r>
              <a:rPr lang="en-US" altLang="zh-CN" sz="2400" dirty="0">
                <a:solidFill>
                  <a:srgbClr val="333333"/>
                </a:solidFill>
                <a:cs typeface="+mn-ea"/>
                <a:sym typeface="+mn-lt"/>
              </a:rPr>
              <a:t>1984</a:t>
            </a:r>
            <a:r>
              <a:rPr lang="zh-CN" altLang="en-US" sz="2400" dirty="0">
                <a:solidFill>
                  <a:srgbClr val="333333"/>
                </a:solidFill>
                <a:cs typeface="+mn-ea"/>
                <a:sym typeface="+mn-lt"/>
              </a:rPr>
              <a:t>年成为首批建立研究生院的</a:t>
            </a:r>
            <a:r>
              <a:rPr lang="en-US" altLang="zh-CN" sz="2400" dirty="0">
                <a:solidFill>
                  <a:srgbClr val="333333"/>
                </a:solidFill>
                <a:cs typeface="+mn-ea"/>
                <a:sym typeface="+mn-lt"/>
              </a:rPr>
              <a:t>22</a:t>
            </a:r>
            <a:r>
              <a:rPr lang="zh-CN" altLang="en-US" sz="2400" dirty="0">
                <a:solidFill>
                  <a:srgbClr val="333333"/>
                </a:solidFill>
                <a:cs typeface="+mn-ea"/>
                <a:sym typeface="+mn-lt"/>
              </a:rPr>
              <a:t>所大学之一，</a:t>
            </a:r>
            <a:r>
              <a:rPr lang="en-US" altLang="zh-CN" sz="2400" dirty="0">
                <a:solidFill>
                  <a:srgbClr val="333333"/>
                </a:solidFill>
                <a:cs typeface="+mn-ea"/>
                <a:sym typeface="+mn-lt"/>
              </a:rPr>
              <a:t>1995</a:t>
            </a:r>
            <a:r>
              <a:rPr lang="zh-CN" altLang="en-US" sz="2400" dirty="0">
                <a:solidFill>
                  <a:srgbClr val="333333"/>
                </a:solidFill>
                <a:cs typeface="+mn-ea"/>
                <a:sym typeface="+mn-lt"/>
              </a:rPr>
              <a:t>年首批通过国家教委“</a:t>
            </a:r>
            <a:r>
              <a:rPr lang="en-US" altLang="zh-CN" sz="2400" dirty="0">
                <a:solidFill>
                  <a:srgbClr val="333333"/>
                </a:solidFill>
                <a:cs typeface="+mn-ea"/>
                <a:sym typeface="+mn-lt"/>
              </a:rPr>
              <a:t>211</a:t>
            </a:r>
            <a:r>
              <a:rPr lang="zh-CN" altLang="en-US" sz="2400" dirty="0">
                <a:solidFill>
                  <a:srgbClr val="333333"/>
                </a:solidFill>
                <a:cs typeface="+mn-ea"/>
                <a:sym typeface="+mn-lt"/>
              </a:rPr>
              <a:t>工程”审批，</a:t>
            </a:r>
            <a:r>
              <a:rPr lang="en-US" altLang="zh-CN" sz="2400" dirty="0">
                <a:solidFill>
                  <a:srgbClr val="333333"/>
                </a:solidFill>
                <a:cs typeface="+mn-ea"/>
                <a:sym typeface="+mn-lt"/>
              </a:rPr>
              <a:t>2001</a:t>
            </a:r>
            <a:r>
              <a:rPr lang="zh-CN" altLang="en-US" sz="2400" dirty="0">
                <a:solidFill>
                  <a:srgbClr val="333333"/>
                </a:solidFill>
                <a:cs typeface="+mn-ea"/>
                <a:sym typeface="+mn-lt"/>
              </a:rPr>
              <a:t>年被列入“</a:t>
            </a:r>
            <a:r>
              <a:rPr lang="en-US" altLang="zh-CN" sz="2400" dirty="0">
                <a:solidFill>
                  <a:srgbClr val="333333"/>
                </a:solidFill>
                <a:cs typeface="+mn-ea"/>
                <a:sym typeface="+mn-lt"/>
              </a:rPr>
              <a:t>985</a:t>
            </a:r>
            <a:r>
              <a:rPr lang="zh-CN" altLang="en-US" sz="2400" dirty="0">
                <a:solidFill>
                  <a:srgbClr val="333333"/>
                </a:solidFill>
                <a:cs typeface="+mn-ea"/>
                <a:sym typeface="+mn-lt"/>
              </a:rPr>
              <a:t>工程”国家重点建设的大学，</a:t>
            </a:r>
            <a:r>
              <a:rPr lang="en-US" altLang="zh-CN" sz="2400" dirty="0">
                <a:solidFill>
                  <a:srgbClr val="333333"/>
                </a:solidFill>
                <a:cs typeface="+mn-ea"/>
                <a:sym typeface="+mn-lt"/>
              </a:rPr>
              <a:t>2004</a:t>
            </a:r>
            <a:r>
              <a:rPr lang="zh-CN" altLang="en-US" sz="2400" dirty="0">
                <a:solidFill>
                  <a:srgbClr val="333333"/>
                </a:solidFill>
                <a:cs typeface="+mn-ea"/>
                <a:sym typeface="+mn-lt"/>
              </a:rPr>
              <a:t>年被批准为中央直接管理的学校，</a:t>
            </a:r>
            <a:r>
              <a:rPr lang="en-US" altLang="zh-CN" sz="2400" dirty="0">
                <a:solidFill>
                  <a:srgbClr val="333333"/>
                </a:solidFill>
                <a:cs typeface="+mn-ea"/>
                <a:sym typeface="+mn-lt"/>
              </a:rPr>
              <a:t>2017</a:t>
            </a:r>
            <a:r>
              <a:rPr lang="zh-CN" altLang="en-US" sz="2400" dirty="0">
                <a:solidFill>
                  <a:srgbClr val="333333"/>
                </a:solidFill>
                <a:cs typeface="+mn-ea"/>
                <a:sym typeface="+mn-lt"/>
              </a:rPr>
              <a:t>年入选国家一流大学建设高校。</a:t>
            </a:r>
            <a:endParaRPr lang="en-US" altLang="zh-CN" sz="2400" dirty="0">
              <a:solidFill>
                <a:srgbClr val="333333"/>
              </a:solidFill>
              <a:cs typeface="+mn-ea"/>
              <a:sym typeface="+mn-lt"/>
            </a:endParaRPr>
          </a:p>
          <a:p>
            <a:pPr marL="342900" indent="-342900" algn="just">
              <a:lnSpc>
                <a:spcPct val="120000"/>
              </a:lnSpc>
              <a:spcBef>
                <a:spcPts val="1800"/>
              </a:spcBef>
              <a:buFont typeface="Wingdings" panose="05000000000000000000" pitchFamily="2" charset="2"/>
              <a:buChar char="l"/>
            </a:pPr>
            <a:r>
              <a:rPr lang="zh-CN" altLang="en-US" sz="2400" dirty="0">
                <a:solidFill>
                  <a:srgbClr val="333333"/>
                </a:solidFill>
                <a:cs typeface="+mn-ea"/>
                <a:sym typeface="+mn-lt"/>
              </a:rPr>
              <a:t>学校以“学术立校、人才强校、创新兴校、开放活校、文化荣校”为发展战略，力争成为让学生全面发展、让教职工引以自豪、让社会高度赞誉、让世界广泛认同的大学。到建校</a:t>
            </a:r>
            <a:r>
              <a:rPr lang="en-US" altLang="zh-CN" sz="2400" dirty="0">
                <a:solidFill>
                  <a:srgbClr val="333333"/>
                </a:solidFill>
                <a:cs typeface="+mn-ea"/>
                <a:sym typeface="+mn-lt"/>
              </a:rPr>
              <a:t>100</a:t>
            </a:r>
            <a:r>
              <a:rPr lang="zh-CN" altLang="en-US" sz="2400" dirty="0">
                <a:solidFill>
                  <a:srgbClr val="333333"/>
                </a:solidFill>
                <a:cs typeface="+mn-ea"/>
                <a:sym typeface="+mn-lt"/>
              </a:rPr>
              <a:t>周年时，把吉林大学建成中国特色世界一流大学。</a:t>
            </a:r>
          </a:p>
          <a:p>
            <a:pPr marL="342900" indent="-342900" algn="just">
              <a:lnSpc>
                <a:spcPct val="120000"/>
              </a:lnSpc>
              <a:buFont typeface="Wingdings" panose="05000000000000000000" pitchFamily="2" charset="2"/>
              <a:buChar char="l"/>
            </a:pP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0" name="虚尾箭头 25">
            <a:extLst>
              <a:ext uri="{FF2B5EF4-FFF2-40B4-BE49-F238E27FC236}">
                <a16:creationId xmlns:a16="http://schemas.microsoft.com/office/drawing/2014/main" id="{D8FA1196-3255-4891-A7D0-9846FE0AFD36}"/>
              </a:ext>
            </a:extLst>
          </p:cNvPr>
          <p:cNvSpPr/>
          <p:nvPr/>
        </p:nvSpPr>
        <p:spPr>
          <a:xfrm>
            <a:off x="178119" y="369414"/>
            <a:ext cx="295332" cy="288226"/>
          </a:xfrm>
          <a:prstGeom prst="striped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>
              <a:ln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03A4FF0E-50F2-4736-B48A-BA4FA600459C}"/>
              </a:ext>
            </a:extLst>
          </p:cNvPr>
          <p:cNvCxnSpPr>
            <a:cxnSpLocks/>
          </p:cNvCxnSpPr>
          <p:nvPr/>
        </p:nvCxnSpPr>
        <p:spPr>
          <a:xfrm rot="7140000">
            <a:off x="10426804" y="513527"/>
            <a:ext cx="799200" cy="0"/>
          </a:xfrm>
          <a:prstGeom prst="line">
            <a:avLst/>
          </a:prstGeom>
          <a:ln w="25908">
            <a:solidFill>
              <a:srgbClr val="1C306D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平行四边形 21">
            <a:extLst>
              <a:ext uri="{FF2B5EF4-FFF2-40B4-BE49-F238E27FC236}">
                <a16:creationId xmlns:a16="http://schemas.microsoft.com/office/drawing/2014/main" id="{4E3D9833-9B32-40FD-ACAA-4E013718F145}"/>
              </a:ext>
            </a:extLst>
          </p:cNvPr>
          <p:cNvSpPr/>
          <p:nvPr/>
        </p:nvSpPr>
        <p:spPr>
          <a:xfrm>
            <a:off x="10440753" y="170397"/>
            <a:ext cx="538582" cy="686260"/>
          </a:xfrm>
          <a:prstGeom prst="parallelogram">
            <a:avLst>
              <a:gd name="adj" fmla="val 72274"/>
            </a:avLst>
          </a:prstGeom>
          <a:solidFill>
            <a:srgbClr val="1C306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358" tIns="62179" rIns="124358" bIns="62179" rtlCol="0" anchor="ctr"/>
          <a:lstStyle/>
          <a:p>
            <a:pPr algn="ctr"/>
            <a:endParaRPr lang="zh-CN" altLang="en-US" sz="2448">
              <a:ln>
                <a:noFill/>
              </a:ln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BC5BB09-2C38-4089-9E8B-70ACACF41852}"/>
              </a:ext>
            </a:extLst>
          </p:cNvPr>
          <p:cNvGrpSpPr/>
          <p:nvPr/>
        </p:nvGrpSpPr>
        <p:grpSpPr>
          <a:xfrm>
            <a:off x="520700" y="1232080"/>
            <a:ext cx="474467" cy="348343"/>
            <a:chOff x="1722195" y="-735224"/>
            <a:chExt cx="474467" cy="348343"/>
          </a:xfrm>
        </p:grpSpPr>
        <p:sp>
          <p:nvSpPr>
            <p:cNvPr id="2" name="等腰三角形 1">
              <a:extLst>
                <a:ext uri="{FF2B5EF4-FFF2-40B4-BE49-F238E27FC236}">
                  <a16:creationId xmlns:a16="http://schemas.microsoft.com/office/drawing/2014/main" id="{617ACF50-8632-4BC4-AFBF-25AD8D1E45D9}"/>
                </a:ext>
              </a:extLst>
            </p:cNvPr>
            <p:cNvSpPr/>
            <p:nvPr/>
          </p:nvSpPr>
          <p:spPr>
            <a:xfrm rot="5400000">
              <a:off x="1698171" y="-711200"/>
              <a:ext cx="348343" cy="300296"/>
            </a:xfrm>
            <a:prstGeom prst="triangle">
              <a:avLst/>
            </a:prstGeom>
            <a:gradFill>
              <a:gsLst>
                <a:gs pos="95000">
                  <a:schemeClr val="accent1">
                    <a:lumMod val="86000"/>
                  </a:schemeClr>
                </a:gs>
                <a:gs pos="10000">
                  <a:schemeClr val="accent1">
                    <a:alpha val="0"/>
                  </a:schemeClr>
                </a:gs>
              </a:gsLst>
              <a:lin ang="16200000" scaled="0"/>
            </a:gra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等腰三角形 22">
              <a:extLst>
                <a:ext uri="{FF2B5EF4-FFF2-40B4-BE49-F238E27FC236}">
                  <a16:creationId xmlns:a16="http://schemas.microsoft.com/office/drawing/2014/main" id="{571C4F0C-3C0F-4E6E-8DAF-F79C68CEE673}"/>
                </a:ext>
              </a:extLst>
            </p:cNvPr>
            <p:cNvSpPr/>
            <p:nvPr/>
          </p:nvSpPr>
          <p:spPr>
            <a:xfrm rot="5400000">
              <a:off x="1872342" y="-711200"/>
              <a:ext cx="348343" cy="300296"/>
            </a:xfrm>
            <a:prstGeom prst="triangle">
              <a:avLst/>
            </a:prstGeom>
            <a:gradFill>
              <a:gsLst>
                <a:gs pos="95000">
                  <a:schemeClr val="accent1">
                    <a:lumMod val="86000"/>
                  </a:schemeClr>
                </a:gs>
                <a:gs pos="10000">
                  <a:schemeClr val="accent1">
                    <a:alpha val="0"/>
                  </a:schemeClr>
                </a:gs>
              </a:gsLst>
              <a:lin ang="16200000" scaled="0"/>
            </a:gra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813208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描述已自动生成">
            <a:extLst>
              <a:ext uri="{FF2B5EF4-FFF2-40B4-BE49-F238E27FC236}">
                <a16:creationId xmlns:a16="http://schemas.microsoft.com/office/drawing/2014/main" id="{83CFA4CA-CE6E-440B-8E3B-3C5CCC0A23B8}"/>
              </a:ext>
            </a:extLst>
          </p:cNvPr>
          <p:cNvPicPr>
            <a:picLocks/>
          </p:cNvPicPr>
          <p:nvPr/>
        </p:nvPicPr>
        <p:blipFill>
          <a:blip r:embed="rId7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F6AF089-BBD1-4C41-949D-658B0285D8E1}"/>
              </a:ext>
            </a:extLst>
          </p:cNvPr>
          <p:cNvSpPr/>
          <p:nvPr/>
        </p:nvSpPr>
        <p:spPr>
          <a:xfrm>
            <a:off x="-121920" y="-94160"/>
            <a:ext cx="12435840" cy="7046321"/>
          </a:xfrm>
          <a:prstGeom prst="rect">
            <a:avLst/>
          </a:prstGeom>
          <a:solidFill>
            <a:schemeClr val="bg2">
              <a:alpha val="8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>
              <a:ln>
                <a:noFill/>
              </a:ln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8048C284-0FDB-4D0B-B282-15A17344ECD7}"/>
              </a:ext>
            </a:extLst>
          </p:cNvPr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11241295" y="132663"/>
            <a:ext cx="761729" cy="76172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778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358" tIns="62179" rIns="124358" bIns="62179" rtlCol="0" anchor="ctr"/>
          <a:lstStyle/>
          <a:p>
            <a:pPr algn="ctr"/>
            <a:endParaRPr lang="zh-CN" altLang="en-US" sz="2448" dirty="0"/>
          </a:p>
        </p:txBody>
      </p:sp>
      <p:pic>
        <p:nvPicPr>
          <p:cNvPr id="9" name="图片 8" descr="图标&#10;&#10;描述已自动生成">
            <a:extLst>
              <a:ext uri="{FF2B5EF4-FFF2-40B4-BE49-F238E27FC236}">
                <a16:creationId xmlns:a16="http://schemas.microsoft.com/office/drawing/2014/main" id="{B2035BB1-5620-402D-8515-29EB7583DF63}"/>
              </a:ext>
            </a:extLst>
          </p:cNvPr>
          <p:cNvPicPr>
            <a:picLocks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79381" y="170749"/>
            <a:ext cx="685557" cy="685557"/>
          </a:xfrm>
          <a:prstGeom prst="ellipse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E0A520CA-6AFC-4A91-81BE-A1E3376F977D}"/>
              </a:ext>
            </a:extLst>
          </p:cNvPr>
          <p:cNvCxnSpPr/>
          <p:nvPr/>
        </p:nvCxnSpPr>
        <p:spPr>
          <a:xfrm>
            <a:off x="188977" y="6567766"/>
            <a:ext cx="4438061" cy="0"/>
          </a:xfrm>
          <a:prstGeom prst="line">
            <a:avLst/>
          </a:prstGeom>
          <a:ln w="25908">
            <a:solidFill>
              <a:srgbClr val="031B5F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4A1040DF-6CF6-4EFA-B2C8-4759D522D416}"/>
              </a:ext>
            </a:extLst>
          </p:cNvPr>
          <p:cNvCxnSpPr/>
          <p:nvPr/>
        </p:nvCxnSpPr>
        <p:spPr>
          <a:xfrm>
            <a:off x="7564964" y="6567766"/>
            <a:ext cx="4438061" cy="0"/>
          </a:xfrm>
          <a:prstGeom prst="line">
            <a:avLst/>
          </a:prstGeom>
          <a:ln w="25908">
            <a:solidFill>
              <a:srgbClr val="031B5F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83C2E3B0-6390-46C4-92D5-DD699299207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722309" y="6358480"/>
            <a:ext cx="2747384" cy="41860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24358" tIns="62179" rIns="124358" bIns="62179" rtlCol="0">
            <a:spAutoFit/>
          </a:bodyPr>
          <a:lstStyle/>
          <a:p>
            <a:pPr algn="ctr"/>
            <a:r>
              <a:rPr lang="zh-CN" altLang="en-US" sz="1904" b="1" dirty="0">
                <a:solidFill>
                  <a:srgbClr val="031B5F"/>
                </a:solidFill>
                <a:effectLst>
                  <a:outerShdw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</a:t>
            </a:r>
            <a:r>
              <a:rPr lang="en-US" altLang="zh-CN" sz="1904" b="1" dirty="0">
                <a:solidFill>
                  <a:srgbClr val="031B5F"/>
                </a:solidFill>
                <a:effectLst>
                  <a:outerShdw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slogan</a:t>
            </a:r>
            <a:endParaRPr lang="zh-CN" altLang="en-US" sz="1904" b="1" dirty="0">
              <a:solidFill>
                <a:srgbClr val="031B5F"/>
              </a:solidFill>
              <a:effectLst>
                <a:outerShdw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任意多边形 28">
            <a:extLst>
              <a:ext uri="{FF2B5EF4-FFF2-40B4-BE49-F238E27FC236}">
                <a16:creationId xmlns:a16="http://schemas.microsoft.com/office/drawing/2014/main" id="{3C0CC721-AF05-483F-94E0-65BA8302D7E5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>
          <a:xfrm>
            <a:off x="33528" y="169439"/>
            <a:ext cx="10748772" cy="688176"/>
          </a:xfrm>
          <a:custGeom>
            <a:avLst/>
            <a:gdLst>
              <a:gd name="connsiteX0" fmla="*/ 0 w 7904130"/>
              <a:gd name="connsiteY0" fmla="*/ 0 h 506012"/>
              <a:gd name="connsiteX1" fmla="*/ 7904130 w 7904130"/>
              <a:gd name="connsiteY1" fmla="*/ 0 h 506012"/>
              <a:gd name="connsiteX2" fmla="*/ 7904130 w 7904130"/>
              <a:gd name="connsiteY2" fmla="*/ 2548 h 506012"/>
              <a:gd name="connsiteX3" fmla="*/ 7612121 w 7904130"/>
              <a:gd name="connsiteY3" fmla="*/ 506012 h 506012"/>
              <a:gd name="connsiteX4" fmla="*/ 0 w 7904130"/>
              <a:gd name="connsiteY4" fmla="*/ 506012 h 506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04130" h="506012">
                <a:moveTo>
                  <a:pt x="0" y="0"/>
                </a:moveTo>
                <a:lnTo>
                  <a:pt x="7904130" y="0"/>
                </a:lnTo>
                <a:lnTo>
                  <a:pt x="7904130" y="2548"/>
                </a:lnTo>
                <a:lnTo>
                  <a:pt x="7612121" y="506012"/>
                </a:lnTo>
                <a:lnTo>
                  <a:pt x="0" y="506012"/>
                </a:lnTo>
                <a:close/>
              </a:path>
            </a:pathLst>
          </a:custGeom>
          <a:solidFill>
            <a:srgbClr val="031B5F">
              <a:alpha val="90000"/>
            </a:srgbClr>
          </a:solidFill>
          <a:ln>
            <a:noFill/>
          </a:ln>
          <a:effectLst>
            <a:innerShdw blurRad="177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 dirty="0">
              <a:ln>
                <a:noFill/>
              </a:ln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1255056-14CE-4433-877E-E7EF9A1AB4B1}"/>
              </a:ext>
            </a:extLst>
          </p:cNvPr>
          <p:cNvSpPr txBox="1"/>
          <p:nvPr/>
        </p:nvSpPr>
        <p:spPr>
          <a:xfrm>
            <a:off x="531508" y="291397"/>
            <a:ext cx="7409655" cy="502317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64" b="1" dirty="0">
                <a:solidFill>
                  <a:schemeClr val="bg1"/>
                </a:solidFill>
                <a:cs typeface="+mn-ea"/>
                <a:sym typeface="+mn-lt"/>
              </a:rPr>
              <a:t>文字排版</a:t>
            </a:r>
          </a:p>
        </p:txBody>
      </p:sp>
      <p:sp>
        <p:nvSpPr>
          <p:cNvPr id="20" name="虚尾箭头 25">
            <a:extLst>
              <a:ext uri="{FF2B5EF4-FFF2-40B4-BE49-F238E27FC236}">
                <a16:creationId xmlns:a16="http://schemas.microsoft.com/office/drawing/2014/main" id="{D8FA1196-3255-4891-A7D0-9846FE0AFD36}"/>
              </a:ext>
            </a:extLst>
          </p:cNvPr>
          <p:cNvSpPr/>
          <p:nvPr/>
        </p:nvSpPr>
        <p:spPr>
          <a:xfrm>
            <a:off x="178119" y="369414"/>
            <a:ext cx="295332" cy="288226"/>
          </a:xfrm>
          <a:prstGeom prst="striped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>
              <a:ln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03A4FF0E-50F2-4736-B48A-BA4FA600459C}"/>
              </a:ext>
            </a:extLst>
          </p:cNvPr>
          <p:cNvCxnSpPr>
            <a:cxnSpLocks/>
          </p:cNvCxnSpPr>
          <p:nvPr/>
        </p:nvCxnSpPr>
        <p:spPr>
          <a:xfrm rot="7140000">
            <a:off x="10426804" y="513527"/>
            <a:ext cx="799200" cy="0"/>
          </a:xfrm>
          <a:prstGeom prst="line">
            <a:avLst/>
          </a:prstGeom>
          <a:ln w="25908">
            <a:solidFill>
              <a:srgbClr val="1C306D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平行四边形 21">
            <a:extLst>
              <a:ext uri="{FF2B5EF4-FFF2-40B4-BE49-F238E27FC236}">
                <a16:creationId xmlns:a16="http://schemas.microsoft.com/office/drawing/2014/main" id="{4E3D9833-9B32-40FD-ACAA-4E013718F145}"/>
              </a:ext>
            </a:extLst>
          </p:cNvPr>
          <p:cNvSpPr/>
          <p:nvPr/>
        </p:nvSpPr>
        <p:spPr>
          <a:xfrm>
            <a:off x="10440753" y="170397"/>
            <a:ext cx="538582" cy="686260"/>
          </a:xfrm>
          <a:prstGeom prst="parallelogram">
            <a:avLst>
              <a:gd name="adj" fmla="val 72274"/>
            </a:avLst>
          </a:prstGeom>
          <a:solidFill>
            <a:srgbClr val="1C306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358" tIns="62179" rIns="124358" bIns="62179" rtlCol="0" anchor="ctr"/>
          <a:lstStyle/>
          <a:p>
            <a:pPr algn="ctr"/>
            <a:endParaRPr lang="zh-CN" altLang="en-US" sz="2448">
              <a:ln>
                <a:noFill/>
              </a:ln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A289F9FE-6E4E-4AF9-9342-BEAB5A47EDFE}"/>
              </a:ext>
            </a:extLst>
          </p:cNvPr>
          <p:cNvGrpSpPr/>
          <p:nvPr/>
        </p:nvGrpSpPr>
        <p:grpSpPr>
          <a:xfrm>
            <a:off x="1131157" y="1604964"/>
            <a:ext cx="3824225" cy="494904"/>
            <a:chOff x="521557" y="-804845"/>
            <a:chExt cx="3824225" cy="494904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C7F00CA5-8BE9-4315-A8BC-C2E78C74CD68}"/>
                </a:ext>
              </a:extLst>
            </p:cNvPr>
            <p:cNvSpPr txBox="1"/>
            <p:nvPr/>
          </p:nvSpPr>
          <p:spPr>
            <a:xfrm>
              <a:off x="918200" y="-804845"/>
              <a:ext cx="3427582" cy="494904"/>
            </a:xfrm>
            <a:prstGeom prst="rect">
              <a:avLst/>
            </a:prstGeom>
            <a:noFill/>
            <a:effectLst/>
          </p:spPr>
          <p:txBody>
            <a:bodyPr wrap="square" lIns="124358" tIns="62179" rIns="124358" bIns="62179" rtlCol="0">
              <a:spAutoFit/>
            </a:bodyPr>
            <a:lstStyle/>
            <a:p>
              <a:r>
                <a:rPr lang="zh-CN" altLang="en-US" sz="2400" b="1" dirty="0">
                  <a:solidFill>
                    <a:srgbClr val="031B5F"/>
                  </a:solidFill>
                  <a:cs typeface="+mn-ea"/>
                  <a:sym typeface="+mn-lt"/>
                </a:rPr>
                <a:t>请输入您的小标题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BBC5BB09-2C38-4089-9E8B-70ACACF41852}"/>
                </a:ext>
              </a:extLst>
            </p:cNvPr>
            <p:cNvGrpSpPr/>
            <p:nvPr/>
          </p:nvGrpSpPr>
          <p:grpSpPr>
            <a:xfrm>
              <a:off x="521557" y="-705717"/>
              <a:ext cx="404055" cy="296648"/>
              <a:chOff x="1722195" y="-735224"/>
              <a:chExt cx="474467" cy="348343"/>
            </a:xfrm>
          </p:grpSpPr>
          <p:sp>
            <p:nvSpPr>
              <p:cNvPr id="2" name="等腰三角形 1">
                <a:extLst>
                  <a:ext uri="{FF2B5EF4-FFF2-40B4-BE49-F238E27FC236}">
                    <a16:creationId xmlns:a16="http://schemas.microsoft.com/office/drawing/2014/main" id="{617ACF50-8632-4BC4-AFBF-25AD8D1E45D9}"/>
                  </a:ext>
                </a:extLst>
              </p:cNvPr>
              <p:cNvSpPr/>
              <p:nvPr/>
            </p:nvSpPr>
            <p:spPr>
              <a:xfrm rot="5400000">
                <a:off x="1698171" y="-711200"/>
                <a:ext cx="348343" cy="300296"/>
              </a:xfrm>
              <a:prstGeom prst="triangle">
                <a:avLst/>
              </a:prstGeom>
              <a:gradFill>
                <a:gsLst>
                  <a:gs pos="95000">
                    <a:schemeClr val="accent1">
                      <a:lumMod val="86000"/>
                    </a:schemeClr>
                  </a:gs>
                  <a:gs pos="10000">
                    <a:schemeClr val="accent1">
                      <a:alpha val="0"/>
                    </a:schemeClr>
                  </a:gs>
                </a:gsLst>
                <a:lin ang="16200000" scaled="0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等腰三角形 22">
                <a:extLst>
                  <a:ext uri="{FF2B5EF4-FFF2-40B4-BE49-F238E27FC236}">
                    <a16:creationId xmlns:a16="http://schemas.microsoft.com/office/drawing/2014/main" id="{571C4F0C-3C0F-4E6E-8DAF-F79C68CEE673}"/>
                  </a:ext>
                </a:extLst>
              </p:cNvPr>
              <p:cNvSpPr/>
              <p:nvPr/>
            </p:nvSpPr>
            <p:spPr>
              <a:xfrm rot="5400000">
                <a:off x="1872342" y="-711200"/>
                <a:ext cx="348343" cy="300296"/>
              </a:xfrm>
              <a:prstGeom prst="triangle">
                <a:avLst/>
              </a:prstGeom>
              <a:gradFill>
                <a:gsLst>
                  <a:gs pos="95000">
                    <a:schemeClr val="accent1">
                      <a:lumMod val="86000"/>
                    </a:schemeClr>
                  </a:gs>
                  <a:gs pos="10000">
                    <a:schemeClr val="accent1">
                      <a:alpha val="0"/>
                    </a:schemeClr>
                  </a:gs>
                </a:gsLst>
                <a:lin ang="16200000" scaled="0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8" name="矩形 27">
            <a:extLst>
              <a:ext uri="{FF2B5EF4-FFF2-40B4-BE49-F238E27FC236}">
                <a16:creationId xmlns:a16="http://schemas.microsoft.com/office/drawing/2014/main" id="{3A697D48-0D77-4D9A-AB4D-9850F3952512}"/>
              </a:ext>
            </a:extLst>
          </p:cNvPr>
          <p:cNvSpPr/>
          <p:nvPr/>
        </p:nvSpPr>
        <p:spPr>
          <a:xfrm>
            <a:off x="1013352" y="2123345"/>
            <a:ext cx="4626673" cy="3367863"/>
          </a:xfrm>
          <a:prstGeom prst="rect">
            <a:avLst/>
          </a:prstGeom>
          <a:effectLst/>
        </p:spPr>
        <p:txBody>
          <a:bodyPr wrap="square" lIns="111922" tIns="55961" rIns="111922" bIns="55961">
            <a:spAutoFit/>
          </a:bodyPr>
          <a:lstStyle/>
          <a:p>
            <a:pPr algn="just">
              <a:lnSpc>
                <a:spcPct val="120000"/>
              </a:lnSpc>
              <a:spcBef>
                <a:spcPts val="1800"/>
              </a:spcBef>
            </a:pPr>
            <a:r>
              <a:rPr lang="zh-CN" altLang="en-US" sz="2203" dirty="0">
                <a:solidFill>
                  <a:srgbClr val="333333"/>
                </a:solidFill>
                <a:cs typeface="+mn-ea"/>
                <a:sym typeface="+mn-lt"/>
              </a:rPr>
              <a:t>吉林大学是教育部直属的全国重点综合性大学，坐落在吉林省长春市。学校始建于</a:t>
            </a:r>
            <a:r>
              <a:rPr lang="en-US" altLang="zh-CN" sz="2203" dirty="0">
                <a:solidFill>
                  <a:srgbClr val="333333"/>
                </a:solidFill>
                <a:cs typeface="+mn-ea"/>
                <a:sym typeface="+mn-lt"/>
              </a:rPr>
              <a:t>1946</a:t>
            </a:r>
            <a:r>
              <a:rPr lang="zh-CN" altLang="en-US" sz="2203" dirty="0">
                <a:solidFill>
                  <a:srgbClr val="333333"/>
                </a:solidFill>
                <a:cs typeface="+mn-ea"/>
                <a:sym typeface="+mn-lt"/>
              </a:rPr>
              <a:t>年，</a:t>
            </a:r>
            <a:r>
              <a:rPr lang="en-US" altLang="zh-CN" sz="2203" dirty="0">
                <a:solidFill>
                  <a:srgbClr val="333333"/>
                </a:solidFill>
                <a:cs typeface="+mn-ea"/>
                <a:sym typeface="+mn-lt"/>
              </a:rPr>
              <a:t>1995</a:t>
            </a:r>
            <a:r>
              <a:rPr lang="zh-CN" altLang="en-US" sz="2203" dirty="0">
                <a:solidFill>
                  <a:srgbClr val="333333"/>
                </a:solidFill>
                <a:cs typeface="+mn-ea"/>
                <a:sym typeface="+mn-lt"/>
              </a:rPr>
              <a:t>年首批通过国家教委“</a:t>
            </a:r>
            <a:r>
              <a:rPr lang="en-US" altLang="zh-CN" sz="2203" dirty="0">
                <a:solidFill>
                  <a:srgbClr val="333333"/>
                </a:solidFill>
                <a:cs typeface="+mn-ea"/>
                <a:sym typeface="+mn-lt"/>
              </a:rPr>
              <a:t>211</a:t>
            </a:r>
            <a:r>
              <a:rPr lang="zh-CN" altLang="en-US" sz="2203" dirty="0">
                <a:solidFill>
                  <a:srgbClr val="333333"/>
                </a:solidFill>
                <a:cs typeface="+mn-ea"/>
                <a:sym typeface="+mn-lt"/>
              </a:rPr>
              <a:t>工程”审批，</a:t>
            </a:r>
            <a:r>
              <a:rPr lang="en-US" altLang="zh-CN" sz="2203" dirty="0">
                <a:solidFill>
                  <a:srgbClr val="333333"/>
                </a:solidFill>
                <a:cs typeface="+mn-ea"/>
                <a:sym typeface="+mn-lt"/>
              </a:rPr>
              <a:t>2001</a:t>
            </a:r>
            <a:r>
              <a:rPr lang="zh-CN" altLang="en-US" sz="2203" dirty="0">
                <a:solidFill>
                  <a:srgbClr val="333333"/>
                </a:solidFill>
                <a:cs typeface="+mn-ea"/>
                <a:sym typeface="+mn-lt"/>
              </a:rPr>
              <a:t>年被列入“</a:t>
            </a:r>
            <a:r>
              <a:rPr lang="en-US" altLang="zh-CN" sz="2203" dirty="0">
                <a:solidFill>
                  <a:srgbClr val="333333"/>
                </a:solidFill>
                <a:cs typeface="+mn-ea"/>
                <a:sym typeface="+mn-lt"/>
              </a:rPr>
              <a:t>985</a:t>
            </a:r>
            <a:r>
              <a:rPr lang="zh-CN" altLang="en-US" sz="2203" dirty="0">
                <a:solidFill>
                  <a:srgbClr val="333333"/>
                </a:solidFill>
                <a:cs typeface="+mn-ea"/>
                <a:sym typeface="+mn-lt"/>
              </a:rPr>
              <a:t>工程”国家重点建设的大学，</a:t>
            </a:r>
            <a:r>
              <a:rPr lang="en-US" altLang="zh-CN" sz="2203" dirty="0">
                <a:solidFill>
                  <a:srgbClr val="333333"/>
                </a:solidFill>
                <a:cs typeface="+mn-ea"/>
                <a:sym typeface="+mn-lt"/>
              </a:rPr>
              <a:t>2004</a:t>
            </a:r>
            <a:r>
              <a:rPr lang="zh-CN" altLang="en-US" sz="2203" dirty="0">
                <a:solidFill>
                  <a:srgbClr val="333333"/>
                </a:solidFill>
                <a:cs typeface="+mn-ea"/>
                <a:sym typeface="+mn-lt"/>
              </a:rPr>
              <a:t>年被批准为中央直接管理的学校，</a:t>
            </a:r>
            <a:r>
              <a:rPr lang="en-US" altLang="zh-CN" sz="2203" dirty="0">
                <a:solidFill>
                  <a:srgbClr val="333333"/>
                </a:solidFill>
                <a:cs typeface="+mn-ea"/>
                <a:sym typeface="+mn-lt"/>
              </a:rPr>
              <a:t>2017</a:t>
            </a:r>
            <a:r>
              <a:rPr lang="zh-CN" altLang="en-US" sz="2203" dirty="0">
                <a:solidFill>
                  <a:srgbClr val="333333"/>
                </a:solidFill>
                <a:cs typeface="+mn-ea"/>
                <a:sym typeface="+mn-lt"/>
              </a:rPr>
              <a:t>年入选国家一流大学建设高校。</a:t>
            </a:r>
            <a:endParaRPr lang="en-US" altLang="zh-CN" sz="2203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29" name="圆角矩形 2">
            <a:extLst>
              <a:ext uri="{FF2B5EF4-FFF2-40B4-BE49-F238E27FC236}">
                <a16:creationId xmlns:a16="http://schemas.microsoft.com/office/drawing/2014/main" id="{9747065E-F998-4CA0-A0B4-714AF301B2F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80452" y="1354604"/>
            <a:ext cx="5031767" cy="4671303"/>
          </a:xfrm>
          <a:prstGeom prst="roundRect">
            <a:avLst>
              <a:gd name="adj" fmla="val 4188"/>
            </a:avLst>
          </a:prstGeom>
          <a:noFill/>
          <a:ln w="7772">
            <a:solidFill>
              <a:schemeClr val="accent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1922" tIns="55961" rIns="111922" bIns="55961" rtlCol="0" anchor="ctr"/>
          <a:lstStyle/>
          <a:p>
            <a:pPr algn="ctr"/>
            <a:endParaRPr lang="zh-CN" altLang="en-US" sz="2203">
              <a:ln>
                <a:noFill/>
              </a:ln>
              <a:cs typeface="+mn-ea"/>
              <a:sym typeface="+mn-lt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470C9D1E-343F-469C-99FF-25C6AC69B0B5}"/>
              </a:ext>
            </a:extLst>
          </p:cNvPr>
          <p:cNvSpPr/>
          <p:nvPr/>
        </p:nvSpPr>
        <p:spPr>
          <a:xfrm>
            <a:off x="6412680" y="2123344"/>
            <a:ext cx="4626673" cy="2961008"/>
          </a:xfrm>
          <a:prstGeom prst="rect">
            <a:avLst/>
          </a:prstGeom>
          <a:effectLst/>
        </p:spPr>
        <p:txBody>
          <a:bodyPr wrap="square" lIns="111922" tIns="55961" rIns="111922" bIns="55961">
            <a:spAutoFit/>
          </a:bodyPr>
          <a:lstStyle/>
          <a:p>
            <a:pPr algn="just">
              <a:lnSpc>
                <a:spcPct val="120000"/>
              </a:lnSpc>
              <a:spcBef>
                <a:spcPts val="1800"/>
              </a:spcBef>
            </a:pPr>
            <a:r>
              <a:rPr lang="zh-CN" altLang="en-US" sz="2203" dirty="0">
                <a:solidFill>
                  <a:srgbClr val="333333"/>
                </a:solidFill>
                <a:cs typeface="+mn-ea"/>
                <a:sym typeface="+mn-lt"/>
              </a:rPr>
              <a:t>学校以“学术立校、人才强校、创新兴校、开放活校、文化荣校”为发展战略，力争成为让学生全面发展、让教职工引以自豪、让社会高度赞誉、让世界广泛认同的大学。到建校</a:t>
            </a:r>
            <a:r>
              <a:rPr lang="en-US" altLang="zh-CN" sz="2203" dirty="0">
                <a:solidFill>
                  <a:srgbClr val="333333"/>
                </a:solidFill>
                <a:cs typeface="+mn-ea"/>
                <a:sym typeface="+mn-lt"/>
              </a:rPr>
              <a:t>100</a:t>
            </a:r>
            <a:r>
              <a:rPr lang="zh-CN" altLang="en-US" sz="2203" dirty="0">
                <a:solidFill>
                  <a:srgbClr val="333333"/>
                </a:solidFill>
                <a:cs typeface="+mn-ea"/>
                <a:sym typeface="+mn-lt"/>
              </a:rPr>
              <a:t>周年时，把吉林大学建成中国特色世界一流大学。</a:t>
            </a:r>
          </a:p>
        </p:txBody>
      </p:sp>
      <p:sp>
        <p:nvSpPr>
          <p:cNvPr id="35" name="圆角矩形 27">
            <a:extLst>
              <a:ext uri="{FF2B5EF4-FFF2-40B4-BE49-F238E27FC236}">
                <a16:creationId xmlns:a16="http://schemas.microsoft.com/office/drawing/2014/main" id="{C891D22D-05CA-4672-ACD8-2E4843AFD6E3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279782" y="1354604"/>
            <a:ext cx="5031767" cy="4671303"/>
          </a:xfrm>
          <a:prstGeom prst="roundRect">
            <a:avLst>
              <a:gd name="adj" fmla="val 4188"/>
            </a:avLst>
          </a:prstGeom>
          <a:noFill/>
          <a:ln w="7772">
            <a:solidFill>
              <a:schemeClr val="accent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1922" tIns="55961" rIns="111922" bIns="55961" rtlCol="0" anchor="ctr"/>
          <a:lstStyle/>
          <a:p>
            <a:pPr algn="ctr"/>
            <a:endParaRPr lang="zh-CN" altLang="en-US" sz="2203">
              <a:ln>
                <a:noFill/>
              </a:ln>
              <a:cs typeface="+mn-ea"/>
              <a:sym typeface="+mn-lt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98A55EEB-E88E-4E76-8CD0-EBE79222737A}"/>
              </a:ext>
            </a:extLst>
          </p:cNvPr>
          <p:cNvGrpSpPr/>
          <p:nvPr/>
        </p:nvGrpSpPr>
        <p:grpSpPr>
          <a:xfrm>
            <a:off x="6516623" y="1604964"/>
            <a:ext cx="3824225" cy="494904"/>
            <a:chOff x="521557" y="-804845"/>
            <a:chExt cx="3824225" cy="494904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FCD1071A-BBB1-41B2-A5F4-C7B5C3C4503F}"/>
                </a:ext>
              </a:extLst>
            </p:cNvPr>
            <p:cNvSpPr txBox="1"/>
            <p:nvPr/>
          </p:nvSpPr>
          <p:spPr>
            <a:xfrm>
              <a:off x="918200" y="-804845"/>
              <a:ext cx="3427582" cy="494904"/>
            </a:xfrm>
            <a:prstGeom prst="rect">
              <a:avLst/>
            </a:prstGeom>
            <a:noFill/>
            <a:effectLst/>
          </p:spPr>
          <p:txBody>
            <a:bodyPr wrap="square" lIns="124358" tIns="62179" rIns="124358" bIns="62179" rtlCol="0">
              <a:spAutoFit/>
            </a:bodyPr>
            <a:lstStyle/>
            <a:p>
              <a:r>
                <a:rPr lang="zh-CN" altLang="en-US" sz="2400" b="1" dirty="0">
                  <a:solidFill>
                    <a:srgbClr val="031B5F"/>
                  </a:solidFill>
                  <a:cs typeface="+mn-ea"/>
                  <a:sym typeface="+mn-lt"/>
                </a:rPr>
                <a:t>请输入您的小标题</a:t>
              </a:r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451BB021-AA8A-4109-8A74-27723F358D3E}"/>
                </a:ext>
              </a:extLst>
            </p:cNvPr>
            <p:cNvGrpSpPr/>
            <p:nvPr/>
          </p:nvGrpSpPr>
          <p:grpSpPr>
            <a:xfrm>
              <a:off x="521557" y="-705717"/>
              <a:ext cx="404055" cy="296648"/>
              <a:chOff x="1722195" y="-735224"/>
              <a:chExt cx="474467" cy="348343"/>
            </a:xfrm>
          </p:grpSpPr>
          <p:sp>
            <p:nvSpPr>
              <p:cNvPr id="39" name="等腰三角形 38">
                <a:extLst>
                  <a:ext uri="{FF2B5EF4-FFF2-40B4-BE49-F238E27FC236}">
                    <a16:creationId xmlns:a16="http://schemas.microsoft.com/office/drawing/2014/main" id="{9C357973-DAA6-44C4-AE0D-C9F8342C2050}"/>
                  </a:ext>
                </a:extLst>
              </p:cNvPr>
              <p:cNvSpPr/>
              <p:nvPr/>
            </p:nvSpPr>
            <p:spPr>
              <a:xfrm rot="5400000">
                <a:off x="1698171" y="-711200"/>
                <a:ext cx="348343" cy="300296"/>
              </a:xfrm>
              <a:prstGeom prst="triangle">
                <a:avLst/>
              </a:prstGeom>
              <a:gradFill>
                <a:gsLst>
                  <a:gs pos="95000">
                    <a:schemeClr val="accent1">
                      <a:lumMod val="86000"/>
                    </a:schemeClr>
                  </a:gs>
                  <a:gs pos="10000">
                    <a:schemeClr val="accent1">
                      <a:alpha val="0"/>
                    </a:schemeClr>
                  </a:gs>
                </a:gsLst>
                <a:lin ang="16200000" scaled="0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等腰三角形 39">
                <a:extLst>
                  <a:ext uri="{FF2B5EF4-FFF2-40B4-BE49-F238E27FC236}">
                    <a16:creationId xmlns:a16="http://schemas.microsoft.com/office/drawing/2014/main" id="{593642B3-1D06-4663-94DD-2A0A9ABAB6E9}"/>
                  </a:ext>
                </a:extLst>
              </p:cNvPr>
              <p:cNvSpPr/>
              <p:nvPr/>
            </p:nvSpPr>
            <p:spPr>
              <a:xfrm rot="5400000">
                <a:off x="1872342" y="-711200"/>
                <a:ext cx="348343" cy="300296"/>
              </a:xfrm>
              <a:prstGeom prst="triangle">
                <a:avLst/>
              </a:prstGeom>
              <a:gradFill>
                <a:gsLst>
                  <a:gs pos="95000">
                    <a:schemeClr val="accent1">
                      <a:lumMod val="86000"/>
                    </a:schemeClr>
                  </a:gs>
                  <a:gs pos="10000">
                    <a:schemeClr val="accent1">
                      <a:alpha val="0"/>
                    </a:schemeClr>
                  </a:gs>
                </a:gsLst>
                <a:lin ang="16200000" scaled="0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36206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描述已自动生成">
            <a:extLst>
              <a:ext uri="{FF2B5EF4-FFF2-40B4-BE49-F238E27FC236}">
                <a16:creationId xmlns:a16="http://schemas.microsoft.com/office/drawing/2014/main" id="{83CFA4CA-CE6E-440B-8E3B-3C5CCC0A23B8}"/>
              </a:ext>
            </a:extLst>
          </p:cNvPr>
          <p:cNvPicPr>
            <a:picLocks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28" name="图片 27" descr="图标&#10;&#10;描述已自动生成">
            <a:extLst>
              <a:ext uri="{FF2B5EF4-FFF2-40B4-BE49-F238E27FC236}">
                <a16:creationId xmlns:a16="http://schemas.microsoft.com/office/drawing/2014/main" id="{20BCD4D9-3679-434B-98FD-6DE0C4EE9AAD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3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31724" y="290233"/>
            <a:ext cx="5818447" cy="5818447"/>
          </a:xfrm>
          <a:prstGeom prst="ellipse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0C399F00-5205-4B08-B177-FA886BAA8B57}"/>
              </a:ext>
            </a:extLst>
          </p:cNvPr>
          <p:cNvSpPr/>
          <p:nvPr/>
        </p:nvSpPr>
        <p:spPr>
          <a:xfrm>
            <a:off x="-121920" y="-94160"/>
            <a:ext cx="12435840" cy="7046321"/>
          </a:xfrm>
          <a:prstGeom prst="rect">
            <a:avLst/>
          </a:prstGeom>
          <a:solidFill>
            <a:schemeClr val="bg2">
              <a:alpha val="8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>
              <a:ln>
                <a:noFill/>
              </a:ln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8A19AF0E-D2C5-4342-8104-0D66E17FFFD6}"/>
              </a:ext>
            </a:extLst>
          </p:cNvPr>
          <p:cNvSpPr/>
          <p:nvPr/>
        </p:nvSpPr>
        <p:spPr>
          <a:xfrm>
            <a:off x="304800" y="502675"/>
            <a:ext cx="11582400" cy="5852651"/>
          </a:xfrm>
          <a:prstGeom prst="roundRect">
            <a:avLst>
              <a:gd name="adj" fmla="val 6901"/>
            </a:avLst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412CB6AB-F2DC-43AF-937F-AFD2D054E8F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763" r="8739"/>
          <a:stretch>
            <a:fillRect/>
          </a:stretch>
        </p:blipFill>
        <p:spPr>
          <a:xfrm>
            <a:off x="0" y="2084851"/>
            <a:ext cx="12192000" cy="1920213"/>
          </a:xfrm>
          <a:custGeom>
            <a:avLst/>
            <a:gdLst>
              <a:gd name="connsiteX0" fmla="*/ 0 w 9144000"/>
              <a:gd name="connsiteY0" fmla="*/ 0 h 1440160"/>
              <a:gd name="connsiteX1" fmla="*/ 9144000 w 9144000"/>
              <a:gd name="connsiteY1" fmla="*/ 0 h 1440160"/>
              <a:gd name="connsiteX2" fmla="*/ 9144000 w 9144000"/>
              <a:gd name="connsiteY2" fmla="*/ 1440160 h 1440160"/>
              <a:gd name="connsiteX3" fmla="*/ 0 w 9144000"/>
              <a:gd name="connsiteY3" fmla="*/ 1440160 h 1440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1440160">
                <a:moveTo>
                  <a:pt x="0" y="0"/>
                </a:moveTo>
                <a:lnTo>
                  <a:pt x="9144000" y="0"/>
                </a:lnTo>
                <a:lnTo>
                  <a:pt x="9144000" y="1440160"/>
                </a:lnTo>
                <a:lnTo>
                  <a:pt x="0" y="1440160"/>
                </a:lnTo>
                <a:close/>
              </a:path>
            </a:pathLst>
          </a:cu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0D5E1417-3648-4811-B65C-2EA143A0C60F}"/>
              </a:ext>
            </a:extLst>
          </p:cNvPr>
          <p:cNvSpPr/>
          <p:nvPr/>
        </p:nvSpPr>
        <p:spPr>
          <a:xfrm>
            <a:off x="0" y="2084851"/>
            <a:ext cx="12192000" cy="1920213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innerShdw blurRad="114300">
              <a:srgbClr val="1A2D64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C52AA4A-7F35-4C21-863A-DA23BD5FFE60}"/>
              </a:ext>
            </a:extLst>
          </p:cNvPr>
          <p:cNvSpPr txBox="1"/>
          <p:nvPr/>
        </p:nvSpPr>
        <p:spPr>
          <a:xfrm>
            <a:off x="3983765" y="2285777"/>
            <a:ext cx="4800000" cy="14874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333" b="1" dirty="0">
                <a:solidFill>
                  <a:schemeClr val="bg1"/>
                </a:solidFill>
                <a:cs typeface="+mn-ea"/>
                <a:sym typeface="+mn-lt"/>
              </a:rPr>
              <a:t>图文排版</a:t>
            </a:r>
            <a:endParaRPr lang="en-US" altLang="zh-CN" sz="5333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dist"/>
            <a:r>
              <a:rPr lang="en-US" altLang="zh-CN" sz="3733" dirty="0" err="1">
                <a:solidFill>
                  <a:schemeClr val="bg1"/>
                </a:solidFill>
                <a:cs typeface="+mn-ea"/>
                <a:sym typeface="+mn-lt"/>
              </a:rPr>
              <a:t>tu</a:t>
            </a:r>
            <a:r>
              <a:rPr lang="en-US" altLang="zh-CN" sz="3733" dirty="0">
                <a:solidFill>
                  <a:schemeClr val="bg1"/>
                </a:solidFill>
                <a:cs typeface="+mn-ea"/>
                <a:sym typeface="+mn-lt"/>
              </a:rPr>
              <a:t> wen </a:t>
            </a:r>
            <a:r>
              <a:rPr lang="en-US" altLang="zh-CN" sz="3733" dirty="0" err="1">
                <a:solidFill>
                  <a:schemeClr val="bg1"/>
                </a:solidFill>
                <a:cs typeface="+mn-ea"/>
                <a:sym typeface="+mn-lt"/>
              </a:rPr>
              <a:t>pai</a:t>
            </a:r>
            <a:r>
              <a:rPr lang="en-US" altLang="zh-CN" sz="3733" dirty="0">
                <a:solidFill>
                  <a:schemeClr val="bg1"/>
                </a:solidFill>
                <a:cs typeface="+mn-ea"/>
                <a:sym typeface="+mn-lt"/>
              </a:rPr>
              <a:t> ban</a:t>
            </a:r>
            <a:endParaRPr lang="zh-CN" altLang="en-US" sz="3733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97F81A1C-A9CA-491F-9E7E-E5F74AFDFCC4}"/>
              </a:ext>
            </a:extLst>
          </p:cNvPr>
          <p:cNvSpPr/>
          <p:nvPr/>
        </p:nvSpPr>
        <p:spPr>
          <a:xfrm>
            <a:off x="756286" y="2388369"/>
            <a:ext cx="2700141" cy="131318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innerShdw blurRad="114300">
              <a:srgbClr val="1A2D64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133"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8CFB69C-E1FB-421F-98B2-B2260FAB8F3D}"/>
              </a:ext>
            </a:extLst>
          </p:cNvPr>
          <p:cNvSpPr txBox="1"/>
          <p:nvPr/>
        </p:nvSpPr>
        <p:spPr>
          <a:xfrm>
            <a:off x="756286" y="2490960"/>
            <a:ext cx="2700141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867" b="1" dirty="0">
                <a:solidFill>
                  <a:schemeClr val="accent2"/>
                </a:solidFill>
                <a:cs typeface="+mn-ea"/>
                <a:sym typeface="+mn-lt"/>
              </a:rPr>
              <a:t>Part 2</a:t>
            </a:r>
            <a:endParaRPr lang="zh-CN" altLang="en-US" sz="5867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951471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描述已自动生成">
            <a:extLst>
              <a:ext uri="{FF2B5EF4-FFF2-40B4-BE49-F238E27FC236}">
                <a16:creationId xmlns:a16="http://schemas.microsoft.com/office/drawing/2014/main" id="{83CFA4CA-CE6E-440B-8E3B-3C5CCC0A23B8}"/>
              </a:ext>
            </a:extLst>
          </p:cNvPr>
          <p:cNvPicPr>
            <a:picLocks/>
          </p:cNvPicPr>
          <p:nvPr/>
        </p:nvPicPr>
        <p:blipFill>
          <a:blip r:embed="rId5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F6AF089-BBD1-4C41-949D-658B0285D8E1}"/>
              </a:ext>
            </a:extLst>
          </p:cNvPr>
          <p:cNvSpPr/>
          <p:nvPr/>
        </p:nvSpPr>
        <p:spPr>
          <a:xfrm>
            <a:off x="-121920" y="-94160"/>
            <a:ext cx="12435840" cy="7046321"/>
          </a:xfrm>
          <a:prstGeom prst="rect">
            <a:avLst/>
          </a:prstGeom>
          <a:solidFill>
            <a:schemeClr val="bg2">
              <a:alpha val="8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>
              <a:ln>
                <a:noFill/>
              </a:ln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8048C284-0FDB-4D0B-B282-15A17344ECD7}"/>
              </a:ext>
            </a:extLst>
          </p:cNvPr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11241295" y="132663"/>
            <a:ext cx="761729" cy="76172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778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358" tIns="62179" rIns="124358" bIns="62179" rtlCol="0" anchor="ctr"/>
          <a:lstStyle/>
          <a:p>
            <a:pPr algn="ctr"/>
            <a:endParaRPr lang="zh-CN" altLang="en-US" sz="2448" dirty="0"/>
          </a:p>
        </p:txBody>
      </p:sp>
      <p:pic>
        <p:nvPicPr>
          <p:cNvPr id="9" name="图片 8" descr="图标&#10;&#10;描述已自动生成">
            <a:extLst>
              <a:ext uri="{FF2B5EF4-FFF2-40B4-BE49-F238E27FC236}">
                <a16:creationId xmlns:a16="http://schemas.microsoft.com/office/drawing/2014/main" id="{B2035BB1-5620-402D-8515-29EB7583DF63}"/>
              </a:ext>
            </a:extLst>
          </p:cNvPr>
          <p:cNvPicPr>
            <a:picLocks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79381" y="170749"/>
            <a:ext cx="685557" cy="685557"/>
          </a:xfrm>
          <a:prstGeom prst="ellipse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E0A520CA-6AFC-4A91-81BE-A1E3376F977D}"/>
              </a:ext>
            </a:extLst>
          </p:cNvPr>
          <p:cNvCxnSpPr/>
          <p:nvPr/>
        </p:nvCxnSpPr>
        <p:spPr>
          <a:xfrm>
            <a:off x="188977" y="6567766"/>
            <a:ext cx="4438061" cy="0"/>
          </a:xfrm>
          <a:prstGeom prst="line">
            <a:avLst/>
          </a:prstGeom>
          <a:ln w="25908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4A1040DF-6CF6-4EFA-B2C8-4759D522D416}"/>
              </a:ext>
            </a:extLst>
          </p:cNvPr>
          <p:cNvCxnSpPr/>
          <p:nvPr/>
        </p:nvCxnSpPr>
        <p:spPr>
          <a:xfrm>
            <a:off x="7564964" y="6567766"/>
            <a:ext cx="4438061" cy="0"/>
          </a:xfrm>
          <a:prstGeom prst="line">
            <a:avLst/>
          </a:prstGeom>
          <a:ln w="25908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83C2E3B0-6390-46C4-92D5-DD699299207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722309" y="6358480"/>
            <a:ext cx="2747384" cy="41860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24358" tIns="62179" rIns="124358" bIns="62179" rtlCol="0">
            <a:spAutoFit/>
          </a:bodyPr>
          <a:lstStyle/>
          <a:p>
            <a:pPr algn="ctr"/>
            <a:r>
              <a:rPr lang="zh-CN" altLang="en-US" sz="1904" b="1" dirty="0">
                <a:solidFill>
                  <a:schemeClr val="accent2"/>
                </a:solidFill>
                <a:effectLst>
                  <a:outerShdw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</a:t>
            </a:r>
            <a:r>
              <a:rPr lang="en-US" altLang="zh-CN" sz="1904" b="1" dirty="0">
                <a:solidFill>
                  <a:schemeClr val="accent2"/>
                </a:solidFill>
                <a:effectLst>
                  <a:outerShdw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slogan</a:t>
            </a:r>
            <a:endParaRPr lang="zh-CN" altLang="en-US" sz="1904" b="1" dirty="0">
              <a:solidFill>
                <a:schemeClr val="accent2"/>
              </a:solidFill>
              <a:effectLst>
                <a:outerShdw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任意多边形 28">
            <a:extLst>
              <a:ext uri="{FF2B5EF4-FFF2-40B4-BE49-F238E27FC236}">
                <a16:creationId xmlns:a16="http://schemas.microsoft.com/office/drawing/2014/main" id="{3C0CC721-AF05-483F-94E0-65BA8302D7E5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>
          <a:xfrm>
            <a:off x="33528" y="169439"/>
            <a:ext cx="10748772" cy="688176"/>
          </a:xfrm>
          <a:custGeom>
            <a:avLst/>
            <a:gdLst>
              <a:gd name="connsiteX0" fmla="*/ 0 w 7904130"/>
              <a:gd name="connsiteY0" fmla="*/ 0 h 506012"/>
              <a:gd name="connsiteX1" fmla="*/ 7904130 w 7904130"/>
              <a:gd name="connsiteY1" fmla="*/ 0 h 506012"/>
              <a:gd name="connsiteX2" fmla="*/ 7904130 w 7904130"/>
              <a:gd name="connsiteY2" fmla="*/ 2548 h 506012"/>
              <a:gd name="connsiteX3" fmla="*/ 7612121 w 7904130"/>
              <a:gd name="connsiteY3" fmla="*/ 506012 h 506012"/>
              <a:gd name="connsiteX4" fmla="*/ 0 w 7904130"/>
              <a:gd name="connsiteY4" fmla="*/ 506012 h 506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04130" h="506012">
                <a:moveTo>
                  <a:pt x="0" y="0"/>
                </a:moveTo>
                <a:lnTo>
                  <a:pt x="7904130" y="0"/>
                </a:lnTo>
                <a:lnTo>
                  <a:pt x="7904130" y="2548"/>
                </a:lnTo>
                <a:lnTo>
                  <a:pt x="7612121" y="506012"/>
                </a:lnTo>
                <a:lnTo>
                  <a:pt x="0" y="50601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innerShdw blurRad="177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 dirty="0">
              <a:ln>
                <a:noFill/>
              </a:ln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1255056-14CE-4433-877E-E7EF9A1AB4B1}"/>
              </a:ext>
            </a:extLst>
          </p:cNvPr>
          <p:cNvSpPr txBox="1"/>
          <p:nvPr/>
        </p:nvSpPr>
        <p:spPr>
          <a:xfrm>
            <a:off x="531508" y="291397"/>
            <a:ext cx="7409655" cy="502317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64" b="1" dirty="0">
                <a:solidFill>
                  <a:schemeClr val="bg1"/>
                </a:solidFill>
                <a:cs typeface="+mn-ea"/>
                <a:sym typeface="+mn-lt"/>
              </a:rPr>
              <a:t>一张图片排版</a:t>
            </a:r>
          </a:p>
        </p:txBody>
      </p:sp>
      <p:sp>
        <p:nvSpPr>
          <p:cNvPr id="20" name="虚尾箭头 25">
            <a:extLst>
              <a:ext uri="{FF2B5EF4-FFF2-40B4-BE49-F238E27FC236}">
                <a16:creationId xmlns:a16="http://schemas.microsoft.com/office/drawing/2014/main" id="{D8FA1196-3255-4891-A7D0-9846FE0AFD36}"/>
              </a:ext>
            </a:extLst>
          </p:cNvPr>
          <p:cNvSpPr/>
          <p:nvPr/>
        </p:nvSpPr>
        <p:spPr>
          <a:xfrm>
            <a:off x="178119" y="369414"/>
            <a:ext cx="295332" cy="288226"/>
          </a:xfrm>
          <a:prstGeom prst="striped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>
              <a:ln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03A4FF0E-50F2-4736-B48A-BA4FA600459C}"/>
              </a:ext>
            </a:extLst>
          </p:cNvPr>
          <p:cNvCxnSpPr>
            <a:cxnSpLocks/>
          </p:cNvCxnSpPr>
          <p:nvPr/>
        </p:nvCxnSpPr>
        <p:spPr>
          <a:xfrm rot="7140000">
            <a:off x="10426804" y="513527"/>
            <a:ext cx="799200" cy="0"/>
          </a:xfrm>
          <a:prstGeom prst="line">
            <a:avLst/>
          </a:prstGeom>
          <a:ln w="25908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平行四边形 21">
            <a:extLst>
              <a:ext uri="{FF2B5EF4-FFF2-40B4-BE49-F238E27FC236}">
                <a16:creationId xmlns:a16="http://schemas.microsoft.com/office/drawing/2014/main" id="{4E3D9833-9B32-40FD-ACAA-4E013718F145}"/>
              </a:ext>
            </a:extLst>
          </p:cNvPr>
          <p:cNvSpPr/>
          <p:nvPr/>
        </p:nvSpPr>
        <p:spPr>
          <a:xfrm>
            <a:off x="10440753" y="170397"/>
            <a:ext cx="538582" cy="686260"/>
          </a:xfrm>
          <a:prstGeom prst="parallelogram">
            <a:avLst>
              <a:gd name="adj" fmla="val 72274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358" tIns="62179" rIns="124358" bIns="62179" rtlCol="0" anchor="ctr"/>
          <a:lstStyle/>
          <a:p>
            <a:pPr algn="ctr"/>
            <a:endParaRPr lang="zh-CN" altLang="en-US" sz="2448">
              <a:ln>
                <a:noFill/>
              </a:ln>
              <a:cs typeface="+mn-ea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02C2E785-D375-45B3-868A-D8D1BC4936E4}"/>
              </a:ext>
            </a:extLst>
          </p:cNvPr>
          <p:cNvSpPr/>
          <p:nvPr/>
        </p:nvSpPr>
        <p:spPr>
          <a:xfrm>
            <a:off x="2940607" y="1139257"/>
            <a:ext cx="6255404" cy="4978043"/>
          </a:xfrm>
          <a:prstGeom prst="rect">
            <a:avLst/>
          </a:prstGeom>
          <a:noFill/>
          <a:ln w="952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3C0D0E6-036B-4F11-A0DD-468E454F89D8}"/>
              </a:ext>
            </a:extLst>
          </p:cNvPr>
          <p:cNvSpPr txBox="1"/>
          <p:nvPr/>
        </p:nvSpPr>
        <p:spPr>
          <a:xfrm>
            <a:off x="2613738" y="2620167"/>
            <a:ext cx="658408" cy="201622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2667" b="1" dirty="0">
                <a:solidFill>
                  <a:schemeClr val="bg1"/>
                </a:solidFill>
                <a:cs typeface="+mn-ea"/>
                <a:sym typeface="+mn-lt"/>
              </a:rPr>
              <a:t>校 园 风 景</a:t>
            </a:r>
          </a:p>
        </p:txBody>
      </p:sp>
      <p:pic>
        <p:nvPicPr>
          <p:cNvPr id="7" name="图片 6" descr="路上有一些房子&#10;&#10;描述已自动生成">
            <a:extLst>
              <a:ext uri="{FF2B5EF4-FFF2-40B4-BE49-F238E27FC236}">
                <a16:creationId xmlns:a16="http://schemas.microsoft.com/office/drawing/2014/main" id="{77AC1551-82E3-482D-B3EE-8D4F793B160D}"/>
              </a:ext>
            </a:extLst>
          </p:cNvPr>
          <p:cNvPicPr>
            <a:picLocks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0865" y="1368891"/>
            <a:ext cx="6027788" cy="4518780"/>
          </a:xfrm>
          <a:prstGeom prst="roundRect">
            <a:avLst>
              <a:gd name="adj" fmla="val 4247"/>
            </a:avLst>
          </a:prstGeom>
          <a:ln w="25400">
            <a:solidFill>
              <a:schemeClr val="accent1">
                <a:alpha val="50000"/>
              </a:schemeClr>
            </a:solidFill>
          </a:ln>
          <a:effectLst>
            <a:innerShdw blurRad="114300">
              <a:prstClr val="black"/>
            </a:innerShdw>
          </a:effectLst>
        </p:spPr>
      </p:pic>
    </p:spTree>
    <p:extLst>
      <p:ext uri="{BB962C8B-B14F-4D97-AF65-F5344CB8AC3E}">
        <p14:creationId xmlns:p14="http://schemas.microsoft.com/office/powerpoint/2010/main" val="37362495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描述已自动生成">
            <a:extLst>
              <a:ext uri="{FF2B5EF4-FFF2-40B4-BE49-F238E27FC236}">
                <a16:creationId xmlns:a16="http://schemas.microsoft.com/office/drawing/2014/main" id="{83CFA4CA-CE6E-440B-8E3B-3C5CCC0A23B8}"/>
              </a:ext>
            </a:extLst>
          </p:cNvPr>
          <p:cNvPicPr>
            <a:picLocks/>
          </p:cNvPicPr>
          <p:nvPr/>
        </p:nvPicPr>
        <p:blipFill>
          <a:blip r:embed="rId5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F6AF089-BBD1-4C41-949D-658B0285D8E1}"/>
              </a:ext>
            </a:extLst>
          </p:cNvPr>
          <p:cNvSpPr/>
          <p:nvPr/>
        </p:nvSpPr>
        <p:spPr>
          <a:xfrm>
            <a:off x="-121920" y="-94160"/>
            <a:ext cx="12435840" cy="7046321"/>
          </a:xfrm>
          <a:prstGeom prst="rect">
            <a:avLst/>
          </a:prstGeom>
          <a:solidFill>
            <a:schemeClr val="bg2">
              <a:alpha val="8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>
              <a:ln>
                <a:noFill/>
              </a:ln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8048C284-0FDB-4D0B-B282-15A17344ECD7}"/>
              </a:ext>
            </a:extLst>
          </p:cNvPr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11241295" y="132663"/>
            <a:ext cx="761729" cy="76172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778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358" tIns="62179" rIns="124358" bIns="62179" rtlCol="0" anchor="ctr"/>
          <a:lstStyle/>
          <a:p>
            <a:pPr algn="ctr"/>
            <a:endParaRPr lang="zh-CN" altLang="en-US" sz="2448" dirty="0"/>
          </a:p>
        </p:txBody>
      </p:sp>
      <p:pic>
        <p:nvPicPr>
          <p:cNvPr id="9" name="图片 8" descr="图标&#10;&#10;描述已自动生成">
            <a:extLst>
              <a:ext uri="{FF2B5EF4-FFF2-40B4-BE49-F238E27FC236}">
                <a16:creationId xmlns:a16="http://schemas.microsoft.com/office/drawing/2014/main" id="{B2035BB1-5620-402D-8515-29EB7583DF63}"/>
              </a:ext>
            </a:extLst>
          </p:cNvPr>
          <p:cNvPicPr>
            <a:picLocks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79381" y="170749"/>
            <a:ext cx="685557" cy="685557"/>
          </a:xfrm>
          <a:prstGeom prst="ellipse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E0A520CA-6AFC-4A91-81BE-A1E3376F977D}"/>
              </a:ext>
            </a:extLst>
          </p:cNvPr>
          <p:cNvCxnSpPr/>
          <p:nvPr/>
        </p:nvCxnSpPr>
        <p:spPr>
          <a:xfrm>
            <a:off x="188977" y="6567766"/>
            <a:ext cx="4438061" cy="0"/>
          </a:xfrm>
          <a:prstGeom prst="line">
            <a:avLst/>
          </a:prstGeom>
          <a:ln w="25908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4A1040DF-6CF6-4EFA-B2C8-4759D522D416}"/>
              </a:ext>
            </a:extLst>
          </p:cNvPr>
          <p:cNvCxnSpPr/>
          <p:nvPr/>
        </p:nvCxnSpPr>
        <p:spPr>
          <a:xfrm>
            <a:off x="7564964" y="6567766"/>
            <a:ext cx="4438061" cy="0"/>
          </a:xfrm>
          <a:prstGeom prst="line">
            <a:avLst/>
          </a:prstGeom>
          <a:ln w="25908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83C2E3B0-6390-46C4-92D5-DD699299207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722309" y="6358480"/>
            <a:ext cx="2747384" cy="41860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24358" tIns="62179" rIns="124358" bIns="62179" rtlCol="0">
            <a:spAutoFit/>
          </a:bodyPr>
          <a:lstStyle/>
          <a:p>
            <a:pPr algn="ctr"/>
            <a:r>
              <a:rPr lang="zh-CN" altLang="en-US" sz="1904" b="1" dirty="0">
                <a:solidFill>
                  <a:schemeClr val="accent2"/>
                </a:solidFill>
                <a:effectLst>
                  <a:outerShdw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</a:t>
            </a:r>
            <a:r>
              <a:rPr lang="en-US" altLang="zh-CN" sz="1904" b="1" dirty="0">
                <a:solidFill>
                  <a:schemeClr val="accent2"/>
                </a:solidFill>
                <a:effectLst>
                  <a:outerShdw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slogan</a:t>
            </a:r>
            <a:endParaRPr lang="zh-CN" altLang="en-US" sz="1904" b="1" dirty="0">
              <a:solidFill>
                <a:schemeClr val="accent2"/>
              </a:solidFill>
              <a:effectLst>
                <a:outerShdw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任意多边形 28">
            <a:extLst>
              <a:ext uri="{FF2B5EF4-FFF2-40B4-BE49-F238E27FC236}">
                <a16:creationId xmlns:a16="http://schemas.microsoft.com/office/drawing/2014/main" id="{3C0CC721-AF05-483F-94E0-65BA8302D7E5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>
          <a:xfrm>
            <a:off x="33528" y="169439"/>
            <a:ext cx="10748772" cy="688176"/>
          </a:xfrm>
          <a:custGeom>
            <a:avLst/>
            <a:gdLst>
              <a:gd name="connsiteX0" fmla="*/ 0 w 7904130"/>
              <a:gd name="connsiteY0" fmla="*/ 0 h 506012"/>
              <a:gd name="connsiteX1" fmla="*/ 7904130 w 7904130"/>
              <a:gd name="connsiteY1" fmla="*/ 0 h 506012"/>
              <a:gd name="connsiteX2" fmla="*/ 7904130 w 7904130"/>
              <a:gd name="connsiteY2" fmla="*/ 2548 h 506012"/>
              <a:gd name="connsiteX3" fmla="*/ 7612121 w 7904130"/>
              <a:gd name="connsiteY3" fmla="*/ 506012 h 506012"/>
              <a:gd name="connsiteX4" fmla="*/ 0 w 7904130"/>
              <a:gd name="connsiteY4" fmla="*/ 506012 h 506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04130" h="506012">
                <a:moveTo>
                  <a:pt x="0" y="0"/>
                </a:moveTo>
                <a:lnTo>
                  <a:pt x="7904130" y="0"/>
                </a:lnTo>
                <a:lnTo>
                  <a:pt x="7904130" y="2548"/>
                </a:lnTo>
                <a:lnTo>
                  <a:pt x="7612121" y="506012"/>
                </a:lnTo>
                <a:lnTo>
                  <a:pt x="0" y="50601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innerShdw blurRad="177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 dirty="0">
              <a:ln>
                <a:noFill/>
              </a:ln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1255056-14CE-4433-877E-E7EF9A1AB4B1}"/>
              </a:ext>
            </a:extLst>
          </p:cNvPr>
          <p:cNvSpPr txBox="1"/>
          <p:nvPr/>
        </p:nvSpPr>
        <p:spPr>
          <a:xfrm>
            <a:off x="531508" y="291397"/>
            <a:ext cx="7409655" cy="502317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64" b="1" dirty="0">
                <a:solidFill>
                  <a:schemeClr val="bg1"/>
                </a:solidFill>
                <a:cs typeface="+mn-ea"/>
                <a:sym typeface="+mn-lt"/>
              </a:rPr>
              <a:t>一张图片排版</a:t>
            </a:r>
          </a:p>
        </p:txBody>
      </p:sp>
      <p:sp>
        <p:nvSpPr>
          <p:cNvPr id="20" name="虚尾箭头 25">
            <a:extLst>
              <a:ext uri="{FF2B5EF4-FFF2-40B4-BE49-F238E27FC236}">
                <a16:creationId xmlns:a16="http://schemas.microsoft.com/office/drawing/2014/main" id="{D8FA1196-3255-4891-A7D0-9846FE0AFD36}"/>
              </a:ext>
            </a:extLst>
          </p:cNvPr>
          <p:cNvSpPr/>
          <p:nvPr/>
        </p:nvSpPr>
        <p:spPr>
          <a:xfrm>
            <a:off x="178119" y="369414"/>
            <a:ext cx="295332" cy="288226"/>
          </a:xfrm>
          <a:prstGeom prst="striped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>
              <a:ln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03A4FF0E-50F2-4736-B48A-BA4FA600459C}"/>
              </a:ext>
            </a:extLst>
          </p:cNvPr>
          <p:cNvCxnSpPr>
            <a:cxnSpLocks/>
          </p:cNvCxnSpPr>
          <p:nvPr/>
        </p:nvCxnSpPr>
        <p:spPr>
          <a:xfrm rot="7140000">
            <a:off x="10426804" y="513527"/>
            <a:ext cx="799200" cy="0"/>
          </a:xfrm>
          <a:prstGeom prst="line">
            <a:avLst/>
          </a:prstGeom>
          <a:ln w="25908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平行四边形 21">
            <a:extLst>
              <a:ext uri="{FF2B5EF4-FFF2-40B4-BE49-F238E27FC236}">
                <a16:creationId xmlns:a16="http://schemas.microsoft.com/office/drawing/2014/main" id="{4E3D9833-9B32-40FD-ACAA-4E013718F145}"/>
              </a:ext>
            </a:extLst>
          </p:cNvPr>
          <p:cNvSpPr/>
          <p:nvPr/>
        </p:nvSpPr>
        <p:spPr>
          <a:xfrm>
            <a:off x="10440753" y="170397"/>
            <a:ext cx="538582" cy="686260"/>
          </a:xfrm>
          <a:prstGeom prst="parallelogram">
            <a:avLst>
              <a:gd name="adj" fmla="val 72274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358" tIns="62179" rIns="124358" bIns="62179" rtlCol="0" anchor="ctr"/>
          <a:lstStyle/>
          <a:p>
            <a:pPr algn="ctr"/>
            <a:endParaRPr lang="zh-CN" altLang="en-US" sz="2448">
              <a:ln>
                <a:noFill/>
              </a:ln>
              <a:cs typeface="+mn-ea"/>
              <a:sym typeface="+mn-lt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2F9A7A86-FC6C-4AA8-96E2-5B4D2DF47186}"/>
              </a:ext>
            </a:extLst>
          </p:cNvPr>
          <p:cNvSpPr/>
          <p:nvPr/>
        </p:nvSpPr>
        <p:spPr>
          <a:xfrm>
            <a:off x="326739" y="1211963"/>
            <a:ext cx="8361549" cy="4728000"/>
          </a:xfrm>
          <a:prstGeom prst="roundRect">
            <a:avLst>
              <a:gd name="adj" fmla="val 6171"/>
            </a:avLst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pic>
        <p:nvPicPr>
          <p:cNvPr id="25" name="图片 24" descr="路上有一些房子&#10;&#10;描述已自动生成">
            <a:extLst>
              <a:ext uri="{FF2B5EF4-FFF2-40B4-BE49-F238E27FC236}">
                <a16:creationId xmlns:a16="http://schemas.microsoft.com/office/drawing/2014/main" id="{3E6989E1-FE49-4212-A1CB-B84D1DBE8A1E}"/>
              </a:ext>
            </a:extLst>
          </p:cNvPr>
          <p:cNvPicPr>
            <a:picLocks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957677" y="1201344"/>
            <a:ext cx="5110374" cy="4749237"/>
          </a:xfrm>
          <a:custGeom>
            <a:avLst/>
            <a:gdLst>
              <a:gd name="connsiteX0" fmla="*/ 999030 w 5110374"/>
              <a:gd name="connsiteY0" fmla="*/ 0 h 4749237"/>
              <a:gd name="connsiteX1" fmla="*/ 5110374 w 5110374"/>
              <a:gd name="connsiteY1" fmla="*/ 0 h 4749237"/>
              <a:gd name="connsiteX2" fmla="*/ 5110374 w 5110374"/>
              <a:gd name="connsiteY2" fmla="*/ 4749237 h 4749237"/>
              <a:gd name="connsiteX3" fmla="*/ 0 w 5110374"/>
              <a:gd name="connsiteY3" fmla="*/ 4749237 h 4749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0374" h="4749237">
                <a:moveTo>
                  <a:pt x="999030" y="0"/>
                </a:moveTo>
                <a:lnTo>
                  <a:pt x="5110374" y="0"/>
                </a:lnTo>
                <a:lnTo>
                  <a:pt x="5110374" y="4749237"/>
                </a:lnTo>
                <a:lnTo>
                  <a:pt x="0" y="4749237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 w="76200">
            <a:noFill/>
            <a:prstDash val="solid"/>
            <a:miter lim="800000"/>
          </a:ln>
          <a:effectLst>
            <a:innerShdw blurRad="114300">
              <a:prstClr val="black"/>
            </a:innerShdw>
          </a:effectLst>
        </p:spPr>
      </p:pic>
      <p:sp>
        <p:nvSpPr>
          <p:cNvPr id="19" name="íṧ1íḍê">
            <a:extLst>
              <a:ext uri="{FF2B5EF4-FFF2-40B4-BE49-F238E27FC236}">
                <a16:creationId xmlns:a16="http://schemas.microsoft.com/office/drawing/2014/main" id="{DC12FF93-2DFB-4CBD-98A2-4317EBAFAFC0}"/>
              </a:ext>
            </a:extLst>
          </p:cNvPr>
          <p:cNvSpPr/>
          <p:nvPr/>
        </p:nvSpPr>
        <p:spPr bwMode="auto">
          <a:xfrm>
            <a:off x="6126763" y="1201344"/>
            <a:ext cx="1794972" cy="4749237"/>
          </a:xfrm>
          <a:prstGeom prst="parallelogram">
            <a:avLst>
              <a:gd name="adj" fmla="val 59622"/>
            </a:avLst>
          </a:prstGeom>
          <a:solidFill>
            <a:schemeClr val="tx1">
              <a:lumMod val="50000"/>
              <a:lumOff val="50000"/>
              <a:alpha val="60000"/>
            </a:schemeClr>
          </a:solidFill>
          <a:ln w="76200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1920" tIns="60960" rIns="121920" bIns="60960" anchor="ctr">
            <a:noAutofit/>
          </a:bodyPr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3" name="îŝľiďe">
            <a:extLst>
              <a:ext uri="{FF2B5EF4-FFF2-40B4-BE49-F238E27FC236}">
                <a16:creationId xmlns:a16="http://schemas.microsoft.com/office/drawing/2014/main" id="{05403ED4-0AD7-4698-A89F-D0F05A1705BA}"/>
              </a:ext>
            </a:extLst>
          </p:cNvPr>
          <p:cNvSpPr txBox="1"/>
          <p:nvPr/>
        </p:nvSpPr>
        <p:spPr>
          <a:xfrm>
            <a:off x="616280" y="1211511"/>
            <a:ext cx="5479720" cy="4137703"/>
          </a:xfrm>
          <a:prstGeom prst="rect">
            <a:avLst/>
          </a:prstGeom>
          <a:noFill/>
          <a:ln>
            <a:noFill/>
          </a:ln>
        </p:spPr>
        <p:txBody>
          <a:bodyPr wrap="square" lIns="121920" tIns="60960" rIns="121920" bIns="60960" anchor="t" anchorCtr="0">
            <a:normAutofit/>
          </a:bodyPr>
          <a:lstStyle/>
          <a:p>
            <a:pPr algn="just">
              <a:lnSpc>
                <a:spcPct val="150000"/>
              </a:lnSpc>
              <a:buSzPct val="25000"/>
            </a:pPr>
            <a:r>
              <a:rPr lang="zh-CN" altLang="en-US" sz="2400" dirty="0">
                <a:cs typeface="+mn-ea"/>
                <a:sym typeface="+mn-lt"/>
              </a:rPr>
              <a:t>吉林大学是教育部直属的全国重点综合性大学，坐落在吉林省长春市。学校始建于</a:t>
            </a:r>
            <a:r>
              <a:rPr lang="en-US" altLang="zh-CN" sz="2400" dirty="0">
                <a:cs typeface="+mn-ea"/>
                <a:sym typeface="+mn-lt"/>
              </a:rPr>
              <a:t>1946</a:t>
            </a:r>
            <a:r>
              <a:rPr lang="zh-CN" altLang="en-US" sz="2400" dirty="0">
                <a:cs typeface="+mn-ea"/>
                <a:sym typeface="+mn-lt"/>
              </a:rPr>
              <a:t>年，</a:t>
            </a:r>
            <a:r>
              <a:rPr lang="en-US" altLang="zh-CN" sz="2400" dirty="0">
                <a:cs typeface="+mn-ea"/>
                <a:sym typeface="+mn-lt"/>
              </a:rPr>
              <a:t>1995</a:t>
            </a:r>
            <a:r>
              <a:rPr lang="zh-CN" altLang="en-US" sz="2400" dirty="0">
                <a:cs typeface="+mn-ea"/>
                <a:sym typeface="+mn-lt"/>
              </a:rPr>
              <a:t>年首批通过国家教委“</a:t>
            </a:r>
            <a:r>
              <a:rPr lang="en-US" altLang="zh-CN" sz="2400" dirty="0">
                <a:cs typeface="+mn-ea"/>
                <a:sym typeface="+mn-lt"/>
              </a:rPr>
              <a:t>211</a:t>
            </a:r>
            <a:r>
              <a:rPr lang="zh-CN" altLang="en-US" sz="2400" dirty="0">
                <a:cs typeface="+mn-ea"/>
                <a:sym typeface="+mn-lt"/>
              </a:rPr>
              <a:t>工程”审批，</a:t>
            </a:r>
            <a:r>
              <a:rPr lang="en-US" altLang="zh-CN" sz="2400" dirty="0">
                <a:cs typeface="+mn-ea"/>
                <a:sym typeface="+mn-lt"/>
              </a:rPr>
              <a:t>2001</a:t>
            </a:r>
            <a:r>
              <a:rPr lang="zh-CN" altLang="en-US" sz="2400" dirty="0">
                <a:cs typeface="+mn-ea"/>
                <a:sym typeface="+mn-lt"/>
              </a:rPr>
              <a:t>年被列入“</a:t>
            </a:r>
            <a:r>
              <a:rPr lang="en-US" altLang="zh-CN" sz="2400" dirty="0">
                <a:cs typeface="+mn-ea"/>
                <a:sym typeface="+mn-lt"/>
              </a:rPr>
              <a:t>985</a:t>
            </a:r>
            <a:r>
              <a:rPr lang="zh-CN" altLang="en-US" sz="2400" dirty="0">
                <a:cs typeface="+mn-ea"/>
                <a:sym typeface="+mn-lt"/>
              </a:rPr>
              <a:t>工程”国家重点建设的大学，</a:t>
            </a:r>
            <a:r>
              <a:rPr lang="en-US" altLang="zh-CN" sz="2400" dirty="0">
                <a:cs typeface="+mn-ea"/>
                <a:sym typeface="+mn-lt"/>
              </a:rPr>
              <a:t>2004</a:t>
            </a:r>
            <a:r>
              <a:rPr lang="zh-CN" altLang="en-US" sz="2400" dirty="0">
                <a:cs typeface="+mn-ea"/>
                <a:sym typeface="+mn-lt"/>
              </a:rPr>
              <a:t>年被批准为中央直接管理的学校，</a:t>
            </a:r>
            <a:r>
              <a:rPr lang="en-US" altLang="zh-CN" sz="2400" dirty="0">
                <a:cs typeface="+mn-ea"/>
                <a:sym typeface="+mn-lt"/>
              </a:rPr>
              <a:t>2017</a:t>
            </a:r>
            <a:r>
              <a:rPr lang="zh-CN" altLang="en-US" sz="2400" dirty="0">
                <a:cs typeface="+mn-ea"/>
                <a:sym typeface="+mn-lt"/>
              </a:rPr>
              <a:t>年入选国家一流大学建设高校。</a:t>
            </a:r>
          </a:p>
        </p:txBody>
      </p:sp>
      <p:sp>
        <p:nvSpPr>
          <p:cNvPr id="24" name="îṥļiďè">
            <a:extLst>
              <a:ext uri="{FF2B5EF4-FFF2-40B4-BE49-F238E27FC236}">
                <a16:creationId xmlns:a16="http://schemas.microsoft.com/office/drawing/2014/main" id="{BA348CA6-0C02-427A-B735-57D8AA63762D}"/>
              </a:ext>
            </a:extLst>
          </p:cNvPr>
          <p:cNvSpPr/>
          <p:nvPr/>
        </p:nvSpPr>
        <p:spPr>
          <a:xfrm>
            <a:off x="728133" y="5659168"/>
            <a:ext cx="2400000" cy="576000"/>
          </a:xfrm>
          <a:prstGeom prst="roundRect">
            <a:avLst>
              <a:gd name="adj" fmla="val 27329"/>
            </a:avLst>
          </a:prstGeom>
          <a:solidFill>
            <a:srgbClr val="031B5F"/>
          </a:solidFill>
          <a:ln w="317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1920" tIns="60960" rIns="121920" bIns="60960" anchor="ctr">
            <a:normAutofit fontScale="92500" lnSpcReduction="10000"/>
          </a:bodyPr>
          <a:lstStyle/>
          <a:p>
            <a:pPr algn="ctr"/>
            <a:r>
              <a:rPr lang="zh-CN" altLang="en-US" sz="2667" b="1" dirty="0">
                <a:solidFill>
                  <a:schemeClr val="bg1"/>
                </a:solidFill>
                <a:cs typeface="+mn-ea"/>
                <a:sym typeface="+mn-lt"/>
              </a:rPr>
              <a:t>校 园 风 景</a:t>
            </a:r>
            <a:endParaRPr sz="2667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662046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图案&#10;&#10;描述已自动生成">
            <a:extLst>
              <a:ext uri="{FF2B5EF4-FFF2-40B4-BE49-F238E27FC236}">
                <a16:creationId xmlns:a16="http://schemas.microsoft.com/office/drawing/2014/main" id="{BCAF15C8-2464-462B-875D-3B740335D95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6858000 h 6858000"/>
              <a:gd name="connsiteX3" fmla="*/ 1219200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close/>
              </a:path>
            </a:pathLst>
          </a:cu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65844882-D76C-4CD1-90F9-0F8EDAFF4764}"/>
              </a:ext>
            </a:extLst>
          </p:cNvPr>
          <p:cNvSpPr/>
          <p:nvPr/>
        </p:nvSpPr>
        <p:spPr>
          <a:xfrm>
            <a:off x="-120375" y="-67710"/>
            <a:ext cx="12432750" cy="6993421"/>
          </a:xfrm>
          <a:prstGeom prst="rect">
            <a:avLst/>
          </a:prstGeom>
          <a:solidFill>
            <a:schemeClr val="accent1">
              <a:alpha val="86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4328" tIns="62163" rIns="124328" bIns="62163"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836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/>
              <a:ea typeface="OPPOSans R"/>
              <a:cs typeface="+mn-cs"/>
            </a:endParaRPr>
          </a:p>
        </p:txBody>
      </p:sp>
      <p:sp>
        <p:nvSpPr>
          <p:cNvPr id="9" name="圆: 空心 8">
            <a:extLst>
              <a:ext uri="{FF2B5EF4-FFF2-40B4-BE49-F238E27FC236}">
                <a16:creationId xmlns:a16="http://schemas.microsoft.com/office/drawing/2014/main" id="{FE0EA5BC-9FC5-4A16-87BF-15D599FBB697}"/>
              </a:ext>
            </a:extLst>
          </p:cNvPr>
          <p:cNvSpPr/>
          <p:nvPr/>
        </p:nvSpPr>
        <p:spPr>
          <a:xfrm>
            <a:off x="-893952" y="-863260"/>
            <a:ext cx="1938919" cy="1938919"/>
          </a:xfrm>
          <a:prstGeom prst="donut">
            <a:avLst>
              <a:gd name="adj" fmla="val 20263"/>
            </a:avLst>
          </a:prstGeom>
          <a:gradFill>
            <a:gsLst>
              <a:gs pos="0">
                <a:srgbClr val="FFFFFF">
                  <a:alpha val="40000"/>
                </a:srgbClr>
              </a:gs>
              <a:gs pos="89000">
                <a:srgbClr val="FFFFFF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124328" tIns="62163" rIns="124328" bIns="62163"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836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/>
              <a:ea typeface="OPPOSans R"/>
              <a:cs typeface="+mn-cs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29B4D87C-3807-4E7C-8966-9AE4C32D9924}"/>
              </a:ext>
            </a:extLst>
          </p:cNvPr>
          <p:cNvSpPr/>
          <p:nvPr/>
        </p:nvSpPr>
        <p:spPr>
          <a:xfrm>
            <a:off x="-120373" y="3448718"/>
            <a:ext cx="12432750" cy="1049631"/>
          </a:xfrm>
          <a:custGeom>
            <a:avLst/>
            <a:gdLst>
              <a:gd name="connsiteX0" fmla="*/ 0 w 12192000"/>
              <a:gd name="connsiteY0" fmla="*/ 0 h 1029305"/>
              <a:gd name="connsiteX1" fmla="*/ 93596 w 12192000"/>
              <a:gd name="connsiteY1" fmla="*/ 23731 h 1029305"/>
              <a:gd name="connsiteX2" fmla="*/ 2543175 w 12192000"/>
              <a:gd name="connsiteY2" fmla="*/ 604931 h 1029305"/>
              <a:gd name="connsiteX3" fmla="*/ 6076950 w 12192000"/>
              <a:gd name="connsiteY3" fmla="*/ 357281 h 1029305"/>
              <a:gd name="connsiteX4" fmla="*/ 10534650 w 12192000"/>
              <a:gd name="connsiteY4" fmla="*/ 671606 h 1029305"/>
              <a:gd name="connsiteX5" fmla="*/ 12076137 w 12192000"/>
              <a:gd name="connsiteY5" fmla="*/ 494687 h 1029305"/>
              <a:gd name="connsiteX6" fmla="*/ 12192000 w 12192000"/>
              <a:gd name="connsiteY6" fmla="*/ 462477 h 1029305"/>
              <a:gd name="connsiteX7" fmla="*/ 12192000 w 12192000"/>
              <a:gd name="connsiteY7" fmla="*/ 878765 h 1029305"/>
              <a:gd name="connsiteX8" fmla="*/ 12013407 w 12192000"/>
              <a:gd name="connsiteY8" fmla="*/ 924019 h 1029305"/>
              <a:gd name="connsiteX9" fmla="*/ 10753725 w 12192000"/>
              <a:gd name="connsiteY9" fmla="*/ 1024031 h 1029305"/>
              <a:gd name="connsiteX10" fmla="*/ 6391275 w 12192000"/>
              <a:gd name="connsiteY10" fmla="*/ 433481 h 1029305"/>
              <a:gd name="connsiteX11" fmla="*/ 2343150 w 12192000"/>
              <a:gd name="connsiteY11" fmla="*/ 900206 h 1029305"/>
              <a:gd name="connsiteX12" fmla="*/ 251138 w 12192000"/>
              <a:gd name="connsiteY12" fmla="*/ 524787 h 1029305"/>
              <a:gd name="connsiteX13" fmla="*/ 0 w 12192000"/>
              <a:gd name="connsiteY13" fmla="*/ 447376 h 1029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1029305">
                <a:moveTo>
                  <a:pt x="0" y="0"/>
                </a:moveTo>
                <a:lnTo>
                  <a:pt x="93596" y="23731"/>
                </a:lnTo>
                <a:cubicBezTo>
                  <a:pt x="706679" y="187989"/>
                  <a:pt x="1684139" y="549468"/>
                  <a:pt x="2543175" y="604931"/>
                </a:cubicBezTo>
                <a:cubicBezTo>
                  <a:pt x="3600450" y="673194"/>
                  <a:pt x="4745038" y="346169"/>
                  <a:pt x="6076950" y="357281"/>
                </a:cubicBezTo>
                <a:cubicBezTo>
                  <a:pt x="7408862" y="368393"/>
                  <a:pt x="9429750" y="681131"/>
                  <a:pt x="10534650" y="671606"/>
                </a:cubicBezTo>
                <a:cubicBezTo>
                  <a:pt x="11225213" y="665653"/>
                  <a:pt x="11692533" y="592727"/>
                  <a:pt x="12076137" y="494687"/>
                </a:cubicBezTo>
                <a:lnTo>
                  <a:pt x="12192000" y="462477"/>
                </a:lnTo>
                <a:lnTo>
                  <a:pt x="12192000" y="878765"/>
                </a:lnTo>
                <a:lnTo>
                  <a:pt x="12013407" y="924019"/>
                </a:lnTo>
                <a:cubicBezTo>
                  <a:pt x="11693128" y="995456"/>
                  <a:pt x="11281569" y="1046256"/>
                  <a:pt x="10753725" y="1024031"/>
                </a:cubicBezTo>
                <a:cubicBezTo>
                  <a:pt x="9698037" y="979581"/>
                  <a:pt x="7793037" y="454118"/>
                  <a:pt x="6391275" y="433481"/>
                </a:cubicBezTo>
                <a:cubicBezTo>
                  <a:pt x="4989513" y="412844"/>
                  <a:pt x="3500438" y="928781"/>
                  <a:pt x="2343150" y="900206"/>
                </a:cubicBezTo>
                <a:cubicBezTo>
                  <a:pt x="1619846" y="882347"/>
                  <a:pt x="840731" y="698296"/>
                  <a:pt x="251138" y="524787"/>
                </a:cubicBezTo>
                <a:lnTo>
                  <a:pt x="0" y="447376"/>
                </a:lnTo>
                <a:close/>
              </a:path>
            </a:pathLst>
          </a:custGeom>
          <a:gradFill>
            <a:gsLst>
              <a:gs pos="95000">
                <a:schemeClr val="accent2"/>
              </a:gs>
              <a:gs pos="45000">
                <a:schemeClr val="accent2">
                  <a:lumMod val="40000"/>
                  <a:lumOff val="60000"/>
                  <a:alpha val="0"/>
                </a:schemeClr>
              </a:gs>
            </a:gsLst>
            <a:lin ang="7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4328" tIns="62163" rIns="124328" bIns="62163" rtlCol="0" anchor="ctr">
            <a:noAutofit/>
          </a:bodyPr>
          <a:lstStyle/>
          <a:p>
            <a:pPr algn="ctr"/>
            <a:endParaRPr lang="zh-CN" altLang="en-US" sz="6119" dirty="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0CB5320-2770-4B2C-8505-2F27880366E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81259" y="1568315"/>
            <a:ext cx="5376535" cy="1764473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defTabSz="514350">
              <a:lnSpc>
                <a:spcPct val="120000"/>
              </a:lnSpc>
              <a:defRPr/>
            </a:pPr>
            <a:r>
              <a:rPr lang="en-US" altLang="zh-CN" sz="4896" b="1" spc="600" dirty="0">
                <a:solidFill>
                  <a:schemeClr val="bg1"/>
                </a:solidFill>
                <a:effectLst>
                  <a:outerShdw algn="tl">
                    <a:srgbClr val="000000">
                      <a:alpha val="33000"/>
                    </a:srgb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XX</a:t>
            </a:r>
            <a:r>
              <a:rPr lang="zh-CN" altLang="en-US" sz="4896" b="1" spc="600" dirty="0">
                <a:solidFill>
                  <a:schemeClr val="bg1"/>
                </a:solidFill>
                <a:effectLst>
                  <a:outerShdw algn="tl">
                    <a:srgbClr val="000000">
                      <a:alpha val="33000"/>
                    </a:srgb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大学年终总结</a:t>
            </a:r>
            <a:br>
              <a:rPr lang="en-US" altLang="zh-CN" sz="4896" b="1" spc="600" dirty="0">
                <a:solidFill>
                  <a:schemeClr val="bg1"/>
                </a:solidFill>
                <a:effectLst>
                  <a:outerShdw algn="tl">
                    <a:srgbClr val="000000">
                      <a:alpha val="33000"/>
                    </a:srgbClr>
                  </a:outerShdw>
                </a:effectLst>
                <a:latin typeface="+mj-ea"/>
                <a:ea typeface="+mj-ea"/>
                <a:cs typeface="+mn-ea"/>
                <a:sym typeface="+mn-lt"/>
              </a:rPr>
            </a:br>
            <a:r>
              <a:rPr lang="zh-CN" altLang="en-US" sz="4896" b="1" spc="600" dirty="0">
                <a:solidFill>
                  <a:schemeClr val="bg1"/>
                </a:solidFill>
                <a:effectLst>
                  <a:outerShdw algn="tl">
                    <a:srgbClr val="000000">
                      <a:alpha val="33000"/>
                    </a:srgb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通用模板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8766DCCE-3DD1-4152-8B13-CEA4FF8CE24E}"/>
              </a:ext>
            </a:extLst>
          </p:cNvPr>
          <p:cNvSpPr txBox="1"/>
          <p:nvPr/>
        </p:nvSpPr>
        <p:spPr>
          <a:xfrm>
            <a:off x="281260" y="4807652"/>
            <a:ext cx="2379541" cy="307777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spAutoFit/>
          </a:bodyPr>
          <a:lstStyle/>
          <a:p>
            <a:pPr algn="just" defTabSz="514350">
              <a:defRPr/>
            </a:pPr>
            <a:r>
              <a:rPr lang="en-US" altLang="zh-CN" sz="2000" dirty="0" err="1">
                <a:solidFill>
                  <a:schemeClr val="bg1"/>
                </a:solidFill>
                <a:cs typeface="+mn-ea"/>
                <a:sym typeface="+mn-lt"/>
              </a:rPr>
              <a:t>NewStart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17B8117-9623-4A16-AD21-D46A4CFBD58E}"/>
              </a:ext>
            </a:extLst>
          </p:cNvPr>
          <p:cNvSpPr txBox="1"/>
          <p:nvPr/>
        </p:nvSpPr>
        <p:spPr>
          <a:xfrm>
            <a:off x="1649121" y="4838430"/>
            <a:ext cx="1848190" cy="276999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+mn-ea"/>
              </a:rPr>
              <a:t>20XX.05.20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EC7EC933-BDB7-4F06-ABD5-F5BDD8F83372}"/>
              </a:ext>
            </a:extLst>
          </p:cNvPr>
          <p:cNvGrpSpPr/>
          <p:nvPr/>
        </p:nvGrpSpPr>
        <p:grpSpPr>
          <a:xfrm>
            <a:off x="4179370" y="-120599"/>
            <a:ext cx="8012630" cy="7099198"/>
            <a:chOff x="4179370" y="-120599"/>
            <a:chExt cx="8012630" cy="7099198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B1587B5B-EF44-4265-9C99-57CA5A9EA8E6}"/>
                </a:ext>
              </a:extLst>
            </p:cNvPr>
            <p:cNvGrpSpPr/>
            <p:nvPr/>
          </p:nvGrpSpPr>
          <p:grpSpPr>
            <a:xfrm>
              <a:off x="4179370" y="-120599"/>
              <a:ext cx="7540678" cy="7099198"/>
              <a:chOff x="1866167" y="-932888"/>
              <a:chExt cx="7540678" cy="6995159"/>
            </a:xfrm>
            <a:solidFill>
              <a:schemeClr val="bg1">
                <a:alpha val="50000"/>
              </a:schemeClr>
            </a:solidFill>
            <a:effectLst>
              <a:outerShdw blurRad="177800" dist="38100" dir="8100000" sx="104000" sy="104000" algn="tr" rotWithShape="0">
                <a:prstClr val="black">
                  <a:alpha val="10000"/>
                </a:prstClr>
              </a:outerShdw>
            </a:effectLst>
          </p:grpSpPr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2F09C13A-B274-4438-87AB-7E77446808E0}"/>
                  </a:ext>
                </a:extLst>
              </p:cNvPr>
              <p:cNvSpPr/>
              <p:nvPr/>
            </p:nvSpPr>
            <p:spPr>
              <a:xfrm>
                <a:off x="4510300" y="-932888"/>
                <a:ext cx="4896545" cy="6995159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4358" tIns="62179" rIns="124358" bIns="62179" rtlCol="0" anchor="ctr"/>
              <a:lstStyle/>
              <a:p>
                <a:pPr algn="ctr"/>
                <a:endParaRPr lang="zh-CN" altLang="en-US" sz="2448">
                  <a:ln>
                    <a:noFill/>
                  </a:ln>
                </a:endParaRPr>
              </a:p>
            </p:txBody>
          </p:sp>
          <p:sp>
            <p:nvSpPr>
              <p:cNvPr id="29" name="直角三角形 28">
                <a:extLst>
                  <a:ext uri="{FF2B5EF4-FFF2-40B4-BE49-F238E27FC236}">
                    <a16:creationId xmlns:a16="http://schemas.microsoft.com/office/drawing/2014/main" id="{3F3F25D3-2882-4B76-96AD-546CBB67B925}"/>
                  </a:ext>
                </a:extLst>
              </p:cNvPr>
              <p:cNvSpPr/>
              <p:nvPr/>
            </p:nvSpPr>
            <p:spPr>
              <a:xfrm rot="16200000">
                <a:off x="-309346" y="1242625"/>
                <a:ext cx="6995159" cy="2644134"/>
              </a:xfrm>
              <a:prstGeom prst="rtTriangl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4358" tIns="62179" rIns="124358" bIns="62179" rtlCol="0" anchor="ctr"/>
              <a:lstStyle/>
              <a:p>
                <a:pPr algn="ctr"/>
                <a:endParaRPr lang="zh-CN" altLang="en-US" sz="2448" dirty="0">
                  <a:ln>
                    <a:noFill/>
                  </a:ln>
                </a:endParaRP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52BFDDA4-1BE7-49EC-A203-06BCBE14E9F3}"/>
                </a:ext>
              </a:extLst>
            </p:cNvPr>
            <p:cNvGrpSpPr/>
            <p:nvPr/>
          </p:nvGrpSpPr>
          <p:grpSpPr>
            <a:xfrm>
              <a:off x="4409613" y="-120599"/>
              <a:ext cx="7540678" cy="7099198"/>
              <a:chOff x="1866167" y="-932888"/>
              <a:chExt cx="7540678" cy="6995159"/>
            </a:xfrm>
            <a:solidFill>
              <a:schemeClr val="bg1">
                <a:alpha val="30000"/>
              </a:schemeClr>
            </a:solidFill>
            <a:effectLst>
              <a:outerShdw blurRad="177800" dist="38100" dir="8100000" sx="104000" sy="104000" algn="tr" rotWithShape="0">
                <a:prstClr val="black">
                  <a:alpha val="10000"/>
                </a:prstClr>
              </a:outerShdw>
            </a:effectLst>
          </p:grpSpPr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id="{236B0C40-1593-4E1B-ABAC-CB24442DB6AE}"/>
                  </a:ext>
                </a:extLst>
              </p:cNvPr>
              <p:cNvSpPr/>
              <p:nvPr/>
            </p:nvSpPr>
            <p:spPr>
              <a:xfrm>
                <a:off x="4510300" y="-932888"/>
                <a:ext cx="4896545" cy="6995159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4358" tIns="62179" rIns="124358" bIns="62179" rtlCol="0" anchor="ctr"/>
              <a:lstStyle/>
              <a:p>
                <a:pPr algn="ctr"/>
                <a:endParaRPr lang="zh-CN" altLang="en-US" sz="2448">
                  <a:ln>
                    <a:noFill/>
                  </a:ln>
                </a:endParaRPr>
              </a:p>
            </p:txBody>
          </p:sp>
          <p:sp>
            <p:nvSpPr>
              <p:cNvPr id="34" name="直角三角形 33">
                <a:extLst>
                  <a:ext uri="{FF2B5EF4-FFF2-40B4-BE49-F238E27FC236}">
                    <a16:creationId xmlns:a16="http://schemas.microsoft.com/office/drawing/2014/main" id="{1A3E0588-8AB7-4CA3-B228-0EDF7CDD4562}"/>
                  </a:ext>
                </a:extLst>
              </p:cNvPr>
              <p:cNvSpPr/>
              <p:nvPr/>
            </p:nvSpPr>
            <p:spPr>
              <a:xfrm rot="16200000">
                <a:off x="-309346" y="1242625"/>
                <a:ext cx="6995159" cy="2644134"/>
              </a:xfrm>
              <a:prstGeom prst="rtTriangl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4358" tIns="62179" rIns="124358" bIns="62179" rtlCol="0" anchor="ctr"/>
              <a:lstStyle/>
              <a:p>
                <a:pPr algn="ctr"/>
                <a:endParaRPr lang="zh-CN" altLang="en-US" sz="2448" dirty="0">
                  <a:ln>
                    <a:noFill/>
                  </a:ln>
                </a:endParaRPr>
              </a:p>
            </p:txBody>
          </p:sp>
        </p:grp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0AAFB441-AABD-4B4B-8EF3-EA0F8D6A4902}"/>
                </a:ext>
              </a:extLst>
            </p:cNvPr>
            <p:cNvGrpSpPr/>
            <p:nvPr/>
          </p:nvGrpSpPr>
          <p:grpSpPr>
            <a:xfrm>
              <a:off x="4651322" y="-120599"/>
              <a:ext cx="7540678" cy="7099198"/>
              <a:chOff x="4765622" y="-120599"/>
              <a:chExt cx="7540678" cy="7099198"/>
            </a:xfrm>
            <a:effectLst>
              <a:outerShdw blurRad="177800" dist="38100" dir="8100000" sx="104000" sy="104000" algn="tr" rotWithShape="0">
                <a:schemeClr val="accent1">
                  <a:alpha val="20000"/>
                </a:schemeClr>
              </a:outerShdw>
            </a:effectLst>
          </p:grpSpPr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216FEA83-F30B-4E59-BD62-A818639F1F53}"/>
                  </a:ext>
                </a:extLst>
              </p:cNvPr>
              <p:cNvGrpSpPr/>
              <p:nvPr/>
            </p:nvGrpSpPr>
            <p:grpSpPr>
              <a:xfrm>
                <a:off x="4765622" y="-120599"/>
                <a:ext cx="7540678" cy="7099198"/>
                <a:chOff x="1866167" y="-932888"/>
                <a:chExt cx="7540678" cy="6995159"/>
              </a:xfrm>
              <a:blipFill>
                <a:blip r:embed="rId5"/>
                <a:stretch>
                  <a:fillRect/>
                </a:stretch>
              </a:blipFill>
              <a:effectLst>
                <a:outerShdw blurRad="304800" dist="76200" dir="8100000" sx="102000" sy="102000" algn="tr" rotWithShape="0">
                  <a:schemeClr val="accent1">
                    <a:lumMod val="75000"/>
                    <a:lumOff val="25000"/>
                    <a:alpha val="20000"/>
                  </a:schemeClr>
                </a:outerShdw>
              </a:effectLst>
            </p:grpSpPr>
            <p:sp>
              <p:nvSpPr>
                <p:cNvPr id="32" name="矩形 31">
                  <a:extLst>
                    <a:ext uri="{FF2B5EF4-FFF2-40B4-BE49-F238E27FC236}">
                      <a16:creationId xmlns:a16="http://schemas.microsoft.com/office/drawing/2014/main" id="{4A557AC0-B537-479F-B576-6E53B4F3F604}"/>
                    </a:ext>
                  </a:extLst>
                </p:cNvPr>
                <p:cNvSpPr/>
                <p:nvPr/>
              </p:nvSpPr>
              <p:spPr>
                <a:xfrm>
                  <a:off x="4510300" y="-932888"/>
                  <a:ext cx="4896545" cy="6995159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24358" tIns="62179" rIns="124358" bIns="62179" rtlCol="0" anchor="ctr"/>
                <a:lstStyle/>
                <a:p>
                  <a:pPr algn="ctr"/>
                  <a:endParaRPr lang="zh-CN" altLang="en-US" sz="2448">
                    <a:ln>
                      <a:noFill/>
                    </a:ln>
                  </a:endParaRPr>
                </a:p>
              </p:txBody>
            </p:sp>
            <p:sp>
              <p:nvSpPr>
                <p:cNvPr id="33" name="直角三角形 32">
                  <a:extLst>
                    <a:ext uri="{FF2B5EF4-FFF2-40B4-BE49-F238E27FC236}">
                      <a16:creationId xmlns:a16="http://schemas.microsoft.com/office/drawing/2014/main" id="{F7A246AB-E8ED-4496-955E-B1B010D6FEB5}"/>
                    </a:ext>
                  </a:extLst>
                </p:cNvPr>
                <p:cNvSpPr/>
                <p:nvPr/>
              </p:nvSpPr>
              <p:spPr>
                <a:xfrm rot="16200000">
                  <a:off x="-309346" y="1242625"/>
                  <a:ext cx="6995159" cy="2644134"/>
                </a:xfrm>
                <a:prstGeom prst="rtTriangle">
                  <a:avLst/>
                </a:pr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24358" tIns="62179" rIns="124358" bIns="62179" rtlCol="0" anchor="ctr"/>
                <a:lstStyle/>
                <a:p>
                  <a:pPr algn="ctr"/>
                  <a:endParaRPr lang="zh-CN" altLang="en-US" sz="2448" dirty="0">
                    <a:ln>
                      <a:noFill/>
                    </a:ln>
                  </a:endParaRPr>
                </a:p>
              </p:txBody>
            </p:sp>
          </p:grp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90FA81D8-84E5-48FE-B9DF-0F0E93DDD26C}"/>
                  </a:ext>
                </a:extLst>
              </p:cNvPr>
              <p:cNvSpPr txBox="1"/>
              <p:nvPr/>
            </p:nvSpPr>
            <p:spPr>
              <a:xfrm>
                <a:off x="8953384" y="318865"/>
                <a:ext cx="2391348" cy="307777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ctr">
                <a:spAutoFit/>
              </a:bodyPr>
              <a:lstStyle/>
              <a:p>
                <a:pPr defTabSz="514350">
                  <a:defRPr/>
                </a:pPr>
                <a:r>
                  <a:rPr lang="zh-CN" altLang="en-US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求实创新  励志图强</a:t>
                </a:r>
              </a:p>
            </p:txBody>
          </p: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id="{C02FBB59-B593-41E6-921D-B63055071582}"/>
                  </a:ext>
                </a:extLst>
              </p:cNvPr>
              <p:cNvGrpSpPr/>
              <p:nvPr/>
            </p:nvGrpSpPr>
            <p:grpSpPr>
              <a:xfrm>
                <a:off x="11356262" y="94417"/>
                <a:ext cx="761729" cy="761729"/>
                <a:chOff x="11241295" y="99350"/>
                <a:chExt cx="761729" cy="761729"/>
              </a:xfrm>
            </p:grpSpPr>
            <p:sp>
              <p:nvSpPr>
                <p:cNvPr id="22" name="椭圆 21">
                  <a:extLst>
                    <a:ext uri="{FF2B5EF4-FFF2-40B4-BE49-F238E27FC236}">
                      <a16:creationId xmlns:a16="http://schemas.microsoft.com/office/drawing/2014/main" id="{EDE8C2DA-7F75-45EA-A67D-85E6A228F554}"/>
                    </a:ext>
                  </a:extLst>
                </p:cNvPr>
                <p:cNvSpPr>
                  <a:spLocks noChangeAspect="1"/>
                </p:cNvSpPr>
                <p:nvPr>
                  <p:custDataLst>
                    <p:tags r:id="rId2"/>
                  </p:custDataLst>
                </p:nvPr>
              </p:nvSpPr>
              <p:spPr>
                <a:xfrm>
                  <a:off x="11241295" y="99350"/>
                  <a:ext cx="761729" cy="76172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innerShdw blurRad="177800">
                    <a:prstClr val="black">
                      <a:alpha val="4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24358" tIns="62179" rIns="124358" bIns="62179" rtlCol="0" anchor="ctr"/>
                <a:lstStyle/>
                <a:p>
                  <a:pPr algn="ctr"/>
                  <a:endParaRPr lang="zh-CN" altLang="en-US" sz="2448" dirty="0"/>
                </a:p>
              </p:txBody>
            </p:sp>
            <p:pic>
              <p:nvPicPr>
                <p:cNvPr id="23" name="图片 22" descr="图标&#10;&#10;描述已自动生成">
                  <a:extLst>
                    <a:ext uri="{FF2B5EF4-FFF2-40B4-BE49-F238E27FC236}">
                      <a16:creationId xmlns:a16="http://schemas.microsoft.com/office/drawing/2014/main" id="{3DF0E034-CB64-470E-B92C-129DFC99B0D4}"/>
                    </a:ext>
                  </a:extLst>
                </p:cNvPr>
                <p:cNvPicPr>
                  <a:picLocks/>
                </p:cNvPicPr>
                <p:nvPr/>
              </p:nvPicPr>
              <p:blipFill rotWithShape="1"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11279381" y="137436"/>
                  <a:ext cx="685557" cy="685557"/>
                </a:xfrm>
                <a:prstGeom prst="ellipse">
                  <a:avLst/>
                </a:prstGeom>
              </p:spPr>
            </p:pic>
          </p:grpSp>
        </p:grpSp>
      </p:grpSp>
    </p:spTree>
    <p:extLst>
      <p:ext uri="{BB962C8B-B14F-4D97-AF65-F5344CB8AC3E}">
        <p14:creationId xmlns:p14="http://schemas.microsoft.com/office/powerpoint/2010/main" val="33939802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描述已自动生成">
            <a:extLst>
              <a:ext uri="{FF2B5EF4-FFF2-40B4-BE49-F238E27FC236}">
                <a16:creationId xmlns:a16="http://schemas.microsoft.com/office/drawing/2014/main" id="{83CFA4CA-CE6E-440B-8E3B-3C5CCC0A23B8}"/>
              </a:ext>
            </a:extLst>
          </p:cNvPr>
          <p:cNvPicPr>
            <a:picLocks/>
          </p:cNvPicPr>
          <p:nvPr/>
        </p:nvPicPr>
        <p:blipFill>
          <a:blip r:embed="rId5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F6AF089-BBD1-4C41-949D-658B0285D8E1}"/>
              </a:ext>
            </a:extLst>
          </p:cNvPr>
          <p:cNvSpPr/>
          <p:nvPr/>
        </p:nvSpPr>
        <p:spPr>
          <a:xfrm>
            <a:off x="-121920" y="-94160"/>
            <a:ext cx="12435840" cy="7046321"/>
          </a:xfrm>
          <a:prstGeom prst="rect">
            <a:avLst/>
          </a:prstGeom>
          <a:solidFill>
            <a:schemeClr val="bg2">
              <a:alpha val="8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>
              <a:ln>
                <a:noFill/>
              </a:ln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8048C284-0FDB-4D0B-B282-15A17344ECD7}"/>
              </a:ext>
            </a:extLst>
          </p:cNvPr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11241295" y="132663"/>
            <a:ext cx="761729" cy="76172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778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358" tIns="62179" rIns="124358" bIns="62179" rtlCol="0" anchor="ctr"/>
          <a:lstStyle/>
          <a:p>
            <a:pPr algn="ctr"/>
            <a:endParaRPr lang="zh-CN" altLang="en-US" sz="2448" dirty="0"/>
          </a:p>
        </p:txBody>
      </p:sp>
      <p:pic>
        <p:nvPicPr>
          <p:cNvPr id="9" name="图片 8" descr="图标&#10;&#10;描述已自动生成">
            <a:extLst>
              <a:ext uri="{FF2B5EF4-FFF2-40B4-BE49-F238E27FC236}">
                <a16:creationId xmlns:a16="http://schemas.microsoft.com/office/drawing/2014/main" id="{B2035BB1-5620-402D-8515-29EB7583DF63}"/>
              </a:ext>
            </a:extLst>
          </p:cNvPr>
          <p:cNvPicPr>
            <a:picLocks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79381" y="170749"/>
            <a:ext cx="685557" cy="685557"/>
          </a:xfrm>
          <a:prstGeom prst="ellipse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E0A520CA-6AFC-4A91-81BE-A1E3376F977D}"/>
              </a:ext>
            </a:extLst>
          </p:cNvPr>
          <p:cNvCxnSpPr/>
          <p:nvPr/>
        </p:nvCxnSpPr>
        <p:spPr>
          <a:xfrm>
            <a:off x="188977" y="6567766"/>
            <a:ext cx="4438061" cy="0"/>
          </a:xfrm>
          <a:prstGeom prst="line">
            <a:avLst/>
          </a:prstGeom>
          <a:ln w="25908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4A1040DF-6CF6-4EFA-B2C8-4759D522D416}"/>
              </a:ext>
            </a:extLst>
          </p:cNvPr>
          <p:cNvCxnSpPr/>
          <p:nvPr/>
        </p:nvCxnSpPr>
        <p:spPr>
          <a:xfrm>
            <a:off x="7564964" y="6567766"/>
            <a:ext cx="4438061" cy="0"/>
          </a:xfrm>
          <a:prstGeom prst="line">
            <a:avLst/>
          </a:prstGeom>
          <a:ln w="25908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83C2E3B0-6390-46C4-92D5-DD699299207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722309" y="6358480"/>
            <a:ext cx="2747384" cy="41860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24358" tIns="62179" rIns="124358" bIns="62179" rtlCol="0">
            <a:spAutoFit/>
          </a:bodyPr>
          <a:lstStyle/>
          <a:p>
            <a:pPr algn="ctr"/>
            <a:r>
              <a:rPr lang="zh-CN" altLang="en-US" sz="1904" b="1" dirty="0">
                <a:solidFill>
                  <a:schemeClr val="accent2"/>
                </a:solidFill>
                <a:effectLst>
                  <a:outerShdw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</a:t>
            </a:r>
            <a:r>
              <a:rPr lang="en-US" altLang="zh-CN" sz="1904" b="1" dirty="0">
                <a:solidFill>
                  <a:schemeClr val="accent2"/>
                </a:solidFill>
                <a:effectLst>
                  <a:outerShdw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slogan</a:t>
            </a:r>
            <a:endParaRPr lang="zh-CN" altLang="en-US" sz="1904" b="1" dirty="0">
              <a:solidFill>
                <a:schemeClr val="accent2"/>
              </a:solidFill>
              <a:effectLst>
                <a:outerShdw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任意多边形 28">
            <a:extLst>
              <a:ext uri="{FF2B5EF4-FFF2-40B4-BE49-F238E27FC236}">
                <a16:creationId xmlns:a16="http://schemas.microsoft.com/office/drawing/2014/main" id="{3C0CC721-AF05-483F-94E0-65BA8302D7E5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>
          <a:xfrm>
            <a:off x="33528" y="169439"/>
            <a:ext cx="10748772" cy="688176"/>
          </a:xfrm>
          <a:custGeom>
            <a:avLst/>
            <a:gdLst>
              <a:gd name="connsiteX0" fmla="*/ 0 w 7904130"/>
              <a:gd name="connsiteY0" fmla="*/ 0 h 506012"/>
              <a:gd name="connsiteX1" fmla="*/ 7904130 w 7904130"/>
              <a:gd name="connsiteY1" fmla="*/ 0 h 506012"/>
              <a:gd name="connsiteX2" fmla="*/ 7904130 w 7904130"/>
              <a:gd name="connsiteY2" fmla="*/ 2548 h 506012"/>
              <a:gd name="connsiteX3" fmla="*/ 7612121 w 7904130"/>
              <a:gd name="connsiteY3" fmla="*/ 506012 h 506012"/>
              <a:gd name="connsiteX4" fmla="*/ 0 w 7904130"/>
              <a:gd name="connsiteY4" fmla="*/ 506012 h 506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04130" h="506012">
                <a:moveTo>
                  <a:pt x="0" y="0"/>
                </a:moveTo>
                <a:lnTo>
                  <a:pt x="7904130" y="0"/>
                </a:lnTo>
                <a:lnTo>
                  <a:pt x="7904130" y="2548"/>
                </a:lnTo>
                <a:lnTo>
                  <a:pt x="7612121" y="506012"/>
                </a:lnTo>
                <a:lnTo>
                  <a:pt x="0" y="50601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innerShdw blurRad="177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 dirty="0">
              <a:ln>
                <a:noFill/>
              </a:ln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1255056-14CE-4433-877E-E7EF9A1AB4B1}"/>
              </a:ext>
            </a:extLst>
          </p:cNvPr>
          <p:cNvSpPr txBox="1"/>
          <p:nvPr/>
        </p:nvSpPr>
        <p:spPr>
          <a:xfrm>
            <a:off x="531508" y="291397"/>
            <a:ext cx="7409655" cy="502317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64" b="1" dirty="0">
                <a:solidFill>
                  <a:schemeClr val="bg1"/>
                </a:solidFill>
                <a:cs typeface="+mn-ea"/>
                <a:sym typeface="+mn-lt"/>
              </a:rPr>
              <a:t>两张图片排版</a:t>
            </a:r>
          </a:p>
        </p:txBody>
      </p:sp>
      <p:sp>
        <p:nvSpPr>
          <p:cNvPr id="20" name="虚尾箭头 25">
            <a:extLst>
              <a:ext uri="{FF2B5EF4-FFF2-40B4-BE49-F238E27FC236}">
                <a16:creationId xmlns:a16="http://schemas.microsoft.com/office/drawing/2014/main" id="{D8FA1196-3255-4891-A7D0-9846FE0AFD36}"/>
              </a:ext>
            </a:extLst>
          </p:cNvPr>
          <p:cNvSpPr/>
          <p:nvPr/>
        </p:nvSpPr>
        <p:spPr>
          <a:xfrm>
            <a:off x="178119" y="369414"/>
            <a:ext cx="295332" cy="288226"/>
          </a:xfrm>
          <a:prstGeom prst="striped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>
              <a:ln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03A4FF0E-50F2-4736-B48A-BA4FA600459C}"/>
              </a:ext>
            </a:extLst>
          </p:cNvPr>
          <p:cNvCxnSpPr>
            <a:cxnSpLocks/>
          </p:cNvCxnSpPr>
          <p:nvPr/>
        </p:nvCxnSpPr>
        <p:spPr>
          <a:xfrm rot="7140000">
            <a:off x="10426804" y="513527"/>
            <a:ext cx="799200" cy="0"/>
          </a:xfrm>
          <a:prstGeom prst="line">
            <a:avLst/>
          </a:prstGeom>
          <a:ln w="25908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平行四边形 21">
            <a:extLst>
              <a:ext uri="{FF2B5EF4-FFF2-40B4-BE49-F238E27FC236}">
                <a16:creationId xmlns:a16="http://schemas.microsoft.com/office/drawing/2014/main" id="{4E3D9833-9B32-40FD-ACAA-4E013718F145}"/>
              </a:ext>
            </a:extLst>
          </p:cNvPr>
          <p:cNvSpPr/>
          <p:nvPr/>
        </p:nvSpPr>
        <p:spPr>
          <a:xfrm>
            <a:off x="10440753" y="170397"/>
            <a:ext cx="538582" cy="686260"/>
          </a:xfrm>
          <a:prstGeom prst="parallelogram">
            <a:avLst>
              <a:gd name="adj" fmla="val 72274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358" tIns="62179" rIns="124358" bIns="62179" rtlCol="0" anchor="ctr"/>
          <a:lstStyle/>
          <a:p>
            <a:pPr algn="ctr"/>
            <a:endParaRPr lang="zh-CN" altLang="en-US" sz="2448">
              <a:ln>
                <a:noFill/>
              </a:ln>
              <a:cs typeface="+mn-ea"/>
              <a:sym typeface="+mn-lt"/>
            </a:endParaRPr>
          </a:p>
        </p:txBody>
      </p:sp>
      <p:pic>
        <p:nvPicPr>
          <p:cNvPr id="4" name="图片 3" descr="建筑与房屋的城市空拍图&#10;&#10;描述已自动生成">
            <a:extLst>
              <a:ext uri="{FF2B5EF4-FFF2-40B4-BE49-F238E27FC236}">
                <a16:creationId xmlns:a16="http://schemas.microsoft.com/office/drawing/2014/main" id="{7C86E436-037E-4141-86D9-B5E24975AC39}"/>
              </a:ext>
            </a:extLst>
          </p:cNvPr>
          <p:cNvPicPr>
            <a:picLocks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8269"/>
          <a:stretch/>
        </p:blipFill>
        <p:spPr>
          <a:xfrm>
            <a:off x="1077979" y="1121405"/>
            <a:ext cx="4826000" cy="2501241"/>
          </a:xfrm>
          <a:prstGeom prst="roundRect">
            <a:avLst>
              <a:gd name="adj" fmla="val 7193"/>
            </a:avLst>
          </a:prstGeom>
          <a:blipFill>
            <a:blip r:embed="rId8"/>
            <a:stretch>
              <a:fillRect/>
            </a:stretch>
          </a:blipFill>
          <a:ln w="19050" cap="flat" cmpd="sng" algn="ctr">
            <a:solidFill>
              <a:schemeClr val="bg1"/>
            </a:solidFill>
            <a:prstDash val="solid"/>
            <a:miter lim="800000"/>
          </a:ln>
          <a:effectLst>
            <a:innerShdw blurRad="114300">
              <a:prstClr val="black"/>
            </a:innerShdw>
          </a:effectLst>
        </p:spPr>
      </p:pic>
      <p:pic>
        <p:nvPicPr>
          <p:cNvPr id="7" name="图片 6" descr="建筑前的人&#10;&#10;中度可信度描述已自动生成">
            <a:extLst>
              <a:ext uri="{FF2B5EF4-FFF2-40B4-BE49-F238E27FC236}">
                <a16:creationId xmlns:a16="http://schemas.microsoft.com/office/drawing/2014/main" id="{11872765-D823-43A3-B1CD-A87D6CEC4605}"/>
              </a:ext>
            </a:extLst>
          </p:cNvPr>
          <p:cNvPicPr>
            <a:picLocks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0728" y="3695628"/>
            <a:ext cx="4826000" cy="2437814"/>
          </a:xfrm>
          <a:prstGeom prst="roundRect">
            <a:avLst>
              <a:gd name="adj" fmla="val 6009"/>
            </a:avLst>
          </a:prstGeom>
        </p:spPr>
      </p:pic>
      <p:sp>
        <p:nvSpPr>
          <p:cNvPr id="18" name="îsľíḓê">
            <a:extLst>
              <a:ext uri="{FF2B5EF4-FFF2-40B4-BE49-F238E27FC236}">
                <a16:creationId xmlns:a16="http://schemas.microsoft.com/office/drawing/2014/main" id="{06797505-C74C-4A68-BB43-DEF097984AD2}"/>
              </a:ext>
            </a:extLst>
          </p:cNvPr>
          <p:cNvSpPr/>
          <p:nvPr/>
        </p:nvSpPr>
        <p:spPr>
          <a:xfrm flipH="1">
            <a:off x="5036728" y="3632860"/>
            <a:ext cx="867251" cy="2501241"/>
          </a:xfrm>
          <a:prstGeom prst="roundRect">
            <a:avLst>
              <a:gd name="adj" fmla="val 18238"/>
            </a:avLst>
          </a:prstGeom>
          <a:solidFill>
            <a:schemeClr val="accent1">
              <a:alpha val="20000"/>
            </a:schemeClr>
          </a:solidFill>
          <a:ln w="19050">
            <a:solidFill>
              <a:schemeClr val="bg1"/>
            </a:solidFill>
            <a:miter lim="400000"/>
          </a:ln>
        </p:spPr>
        <p:txBody>
          <a:bodyPr wrap="square" lIns="121920" tIns="60960" rIns="121920" bIns="6096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2400">
              <a:cs typeface="+mn-ea"/>
              <a:sym typeface="+mn-lt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1ED64A08-4CCA-4A13-AB35-0C88E8367578}"/>
              </a:ext>
            </a:extLst>
          </p:cNvPr>
          <p:cNvCxnSpPr/>
          <p:nvPr/>
        </p:nvCxnSpPr>
        <p:spPr>
          <a:xfrm>
            <a:off x="6345521" y="3601669"/>
            <a:ext cx="1176777" cy="0"/>
          </a:xfrm>
          <a:prstGeom prst="line">
            <a:avLst/>
          </a:prstGeom>
          <a:ln w="571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47CB3D53-5E64-47EF-B7F1-C33E63BE9C28}"/>
              </a:ext>
            </a:extLst>
          </p:cNvPr>
          <p:cNvCxnSpPr>
            <a:cxnSpLocks/>
          </p:cNvCxnSpPr>
          <p:nvPr/>
        </p:nvCxnSpPr>
        <p:spPr>
          <a:xfrm flipH="1">
            <a:off x="7840021" y="3601669"/>
            <a:ext cx="237179" cy="0"/>
          </a:xfrm>
          <a:prstGeom prst="line">
            <a:avLst/>
          </a:prstGeom>
          <a:ln w="571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8A56A49E-E33F-421A-8EDF-E6517E0902E8}"/>
              </a:ext>
            </a:extLst>
          </p:cNvPr>
          <p:cNvCxnSpPr>
            <a:cxnSpLocks/>
          </p:cNvCxnSpPr>
          <p:nvPr/>
        </p:nvCxnSpPr>
        <p:spPr>
          <a:xfrm>
            <a:off x="7695671" y="3601669"/>
            <a:ext cx="0" cy="0"/>
          </a:xfrm>
          <a:prstGeom prst="line">
            <a:avLst/>
          </a:prstGeom>
          <a:ln w="571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îsľíḓê">
            <a:extLst>
              <a:ext uri="{FF2B5EF4-FFF2-40B4-BE49-F238E27FC236}">
                <a16:creationId xmlns:a16="http://schemas.microsoft.com/office/drawing/2014/main" id="{14FCD986-861D-415A-884B-BB996A5A4CD9}"/>
              </a:ext>
            </a:extLst>
          </p:cNvPr>
          <p:cNvSpPr/>
          <p:nvPr/>
        </p:nvSpPr>
        <p:spPr>
          <a:xfrm flipH="1">
            <a:off x="210728" y="1121405"/>
            <a:ext cx="867251" cy="2501241"/>
          </a:xfrm>
          <a:prstGeom prst="roundRect">
            <a:avLst>
              <a:gd name="adj" fmla="val 16667"/>
            </a:avLst>
          </a:prstGeom>
          <a:solidFill>
            <a:schemeClr val="accent1">
              <a:alpha val="20000"/>
            </a:schemeClr>
          </a:solidFill>
          <a:ln w="19050">
            <a:solidFill>
              <a:schemeClr val="bg1"/>
            </a:solidFill>
            <a:miter lim="400000"/>
          </a:ln>
        </p:spPr>
        <p:txBody>
          <a:bodyPr wrap="square" lIns="121920" tIns="60960" rIns="121920" bIns="6096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2400" dirty="0"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BE731950-993E-4C27-BAE4-AF5F838EE687}"/>
              </a:ext>
            </a:extLst>
          </p:cNvPr>
          <p:cNvSpPr txBox="1"/>
          <p:nvPr/>
        </p:nvSpPr>
        <p:spPr>
          <a:xfrm>
            <a:off x="398132" y="1477646"/>
            <a:ext cx="492443" cy="1788758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校园风景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5C0B7ACF-550D-42D9-8777-8E84ED40F9DD}"/>
              </a:ext>
            </a:extLst>
          </p:cNvPr>
          <p:cNvSpPr/>
          <p:nvPr/>
        </p:nvSpPr>
        <p:spPr>
          <a:xfrm>
            <a:off x="6161461" y="1424072"/>
            <a:ext cx="5509673" cy="1400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2400"/>
              </a:spcBef>
            </a:pPr>
            <a:r>
              <a:rPr lang="zh-CN" altLang="en-US" sz="2400" dirty="0">
                <a:solidFill>
                  <a:srgbClr val="333333"/>
                </a:solidFill>
                <a:cs typeface="+mn-ea"/>
                <a:sym typeface="+mn-lt"/>
              </a:rPr>
              <a:t>吉林大学是全国重点综合性大学，始建于</a:t>
            </a:r>
            <a:r>
              <a:rPr lang="en-US" altLang="zh-CN" sz="2400" dirty="0">
                <a:solidFill>
                  <a:srgbClr val="333333"/>
                </a:solidFill>
                <a:cs typeface="+mn-ea"/>
                <a:sym typeface="+mn-lt"/>
              </a:rPr>
              <a:t>1946</a:t>
            </a:r>
            <a:r>
              <a:rPr lang="zh-CN" altLang="en-US" sz="2400" dirty="0">
                <a:solidFill>
                  <a:srgbClr val="333333"/>
                </a:solidFill>
                <a:cs typeface="+mn-ea"/>
                <a:sym typeface="+mn-lt"/>
              </a:rPr>
              <a:t>年，是“</a:t>
            </a:r>
            <a:r>
              <a:rPr lang="en-US" altLang="zh-CN" sz="2400" dirty="0">
                <a:solidFill>
                  <a:srgbClr val="333333"/>
                </a:solidFill>
                <a:cs typeface="+mn-ea"/>
                <a:sym typeface="+mn-lt"/>
              </a:rPr>
              <a:t>211</a:t>
            </a:r>
            <a:r>
              <a:rPr lang="zh-CN" altLang="en-US" sz="2400" dirty="0">
                <a:solidFill>
                  <a:srgbClr val="333333"/>
                </a:solidFill>
                <a:cs typeface="+mn-ea"/>
                <a:sym typeface="+mn-lt"/>
              </a:rPr>
              <a:t>工程”和“</a:t>
            </a:r>
            <a:r>
              <a:rPr lang="en-US" altLang="zh-CN" sz="2400" dirty="0">
                <a:solidFill>
                  <a:srgbClr val="333333"/>
                </a:solidFill>
                <a:cs typeface="+mn-ea"/>
                <a:sym typeface="+mn-lt"/>
              </a:rPr>
              <a:t>985</a:t>
            </a:r>
            <a:r>
              <a:rPr lang="zh-CN" altLang="en-US" sz="2400" dirty="0">
                <a:solidFill>
                  <a:srgbClr val="333333"/>
                </a:solidFill>
                <a:cs typeface="+mn-ea"/>
                <a:sym typeface="+mn-lt"/>
              </a:rPr>
              <a:t>工程” 大学，</a:t>
            </a:r>
            <a:r>
              <a:rPr lang="en-US" altLang="zh-CN" sz="2400" dirty="0">
                <a:solidFill>
                  <a:srgbClr val="333333"/>
                </a:solidFill>
                <a:cs typeface="+mn-ea"/>
                <a:sym typeface="+mn-lt"/>
              </a:rPr>
              <a:t>2017</a:t>
            </a:r>
            <a:r>
              <a:rPr lang="zh-CN" altLang="en-US" sz="2400" dirty="0">
                <a:solidFill>
                  <a:srgbClr val="333333"/>
                </a:solidFill>
                <a:cs typeface="+mn-ea"/>
                <a:sym typeface="+mn-lt"/>
              </a:rPr>
              <a:t>年入选国家一流大学建设高校。</a:t>
            </a:r>
            <a:endParaRPr lang="en-US" altLang="zh-CN" sz="2400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7945363F-B66D-49F0-94CB-BE4327AED0EF}"/>
              </a:ext>
            </a:extLst>
          </p:cNvPr>
          <p:cNvSpPr/>
          <p:nvPr/>
        </p:nvSpPr>
        <p:spPr>
          <a:xfrm>
            <a:off x="6161461" y="3934868"/>
            <a:ext cx="5509673" cy="1400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2400"/>
              </a:spcBef>
            </a:pPr>
            <a:r>
              <a:rPr lang="zh-CN" altLang="en-US" sz="2400" dirty="0">
                <a:solidFill>
                  <a:srgbClr val="333333"/>
                </a:solidFill>
                <a:cs typeface="+mn-ea"/>
                <a:sym typeface="+mn-lt"/>
              </a:rPr>
              <a:t>吉林大学是全国重点综合性大学，始建于</a:t>
            </a:r>
            <a:r>
              <a:rPr lang="en-US" altLang="zh-CN" sz="2400" dirty="0">
                <a:solidFill>
                  <a:srgbClr val="333333"/>
                </a:solidFill>
                <a:cs typeface="+mn-ea"/>
                <a:sym typeface="+mn-lt"/>
              </a:rPr>
              <a:t>1946</a:t>
            </a:r>
            <a:r>
              <a:rPr lang="zh-CN" altLang="en-US" sz="2400" dirty="0">
                <a:solidFill>
                  <a:srgbClr val="333333"/>
                </a:solidFill>
                <a:cs typeface="+mn-ea"/>
                <a:sym typeface="+mn-lt"/>
              </a:rPr>
              <a:t>年，是“</a:t>
            </a:r>
            <a:r>
              <a:rPr lang="en-US" altLang="zh-CN" sz="2400" dirty="0">
                <a:solidFill>
                  <a:srgbClr val="333333"/>
                </a:solidFill>
                <a:cs typeface="+mn-ea"/>
                <a:sym typeface="+mn-lt"/>
              </a:rPr>
              <a:t>211</a:t>
            </a:r>
            <a:r>
              <a:rPr lang="zh-CN" altLang="en-US" sz="2400" dirty="0">
                <a:solidFill>
                  <a:srgbClr val="333333"/>
                </a:solidFill>
                <a:cs typeface="+mn-ea"/>
                <a:sym typeface="+mn-lt"/>
              </a:rPr>
              <a:t>工程”和“</a:t>
            </a:r>
            <a:r>
              <a:rPr lang="en-US" altLang="zh-CN" sz="2400" dirty="0">
                <a:solidFill>
                  <a:srgbClr val="333333"/>
                </a:solidFill>
                <a:cs typeface="+mn-ea"/>
                <a:sym typeface="+mn-lt"/>
              </a:rPr>
              <a:t>985</a:t>
            </a:r>
            <a:r>
              <a:rPr lang="zh-CN" altLang="en-US" sz="2400" dirty="0">
                <a:solidFill>
                  <a:srgbClr val="333333"/>
                </a:solidFill>
                <a:cs typeface="+mn-ea"/>
                <a:sym typeface="+mn-lt"/>
              </a:rPr>
              <a:t>工程” 大学，</a:t>
            </a:r>
            <a:r>
              <a:rPr lang="en-US" altLang="zh-CN" sz="2400" dirty="0">
                <a:solidFill>
                  <a:srgbClr val="333333"/>
                </a:solidFill>
                <a:cs typeface="+mn-ea"/>
                <a:sym typeface="+mn-lt"/>
              </a:rPr>
              <a:t>2017</a:t>
            </a:r>
            <a:r>
              <a:rPr lang="zh-CN" altLang="en-US" sz="2400" dirty="0">
                <a:solidFill>
                  <a:srgbClr val="333333"/>
                </a:solidFill>
                <a:cs typeface="+mn-ea"/>
                <a:sym typeface="+mn-lt"/>
              </a:rPr>
              <a:t>年入选国家一流大学建设高校。</a:t>
            </a:r>
            <a:endParaRPr lang="en-US" altLang="zh-CN" sz="2400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6A571FE-8972-4D52-9016-DCD0F91DD8C6}"/>
              </a:ext>
            </a:extLst>
          </p:cNvPr>
          <p:cNvSpPr txBox="1"/>
          <p:nvPr/>
        </p:nvSpPr>
        <p:spPr>
          <a:xfrm>
            <a:off x="5224132" y="3989101"/>
            <a:ext cx="492443" cy="1788758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校园风景</a:t>
            </a:r>
          </a:p>
        </p:txBody>
      </p:sp>
    </p:spTree>
    <p:extLst>
      <p:ext uri="{BB962C8B-B14F-4D97-AF65-F5344CB8AC3E}">
        <p14:creationId xmlns:p14="http://schemas.microsoft.com/office/powerpoint/2010/main" val="30079286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描述已自动生成">
            <a:extLst>
              <a:ext uri="{FF2B5EF4-FFF2-40B4-BE49-F238E27FC236}">
                <a16:creationId xmlns:a16="http://schemas.microsoft.com/office/drawing/2014/main" id="{83CFA4CA-CE6E-440B-8E3B-3C5CCC0A23B8}"/>
              </a:ext>
            </a:extLst>
          </p:cNvPr>
          <p:cNvPicPr>
            <a:picLocks/>
          </p:cNvPicPr>
          <p:nvPr/>
        </p:nvPicPr>
        <p:blipFill>
          <a:blip r:embed="rId5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F6AF089-BBD1-4C41-949D-658B0285D8E1}"/>
              </a:ext>
            </a:extLst>
          </p:cNvPr>
          <p:cNvSpPr/>
          <p:nvPr/>
        </p:nvSpPr>
        <p:spPr>
          <a:xfrm>
            <a:off x="-121920" y="-94160"/>
            <a:ext cx="12435840" cy="7046321"/>
          </a:xfrm>
          <a:prstGeom prst="rect">
            <a:avLst/>
          </a:prstGeom>
          <a:solidFill>
            <a:schemeClr val="bg2">
              <a:alpha val="8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>
              <a:ln>
                <a:noFill/>
              </a:ln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8048C284-0FDB-4D0B-B282-15A17344ECD7}"/>
              </a:ext>
            </a:extLst>
          </p:cNvPr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11241295" y="132663"/>
            <a:ext cx="761729" cy="76172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778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358" tIns="62179" rIns="124358" bIns="62179" rtlCol="0" anchor="ctr"/>
          <a:lstStyle/>
          <a:p>
            <a:pPr algn="ctr"/>
            <a:endParaRPr lang="zh-CN" altLang="en-US" sz="2448" dirty="0"/>
          </a:p>
        </p:txBody>
      </p:sp>
      <p:pic>
        <p:nvPicPr>
          <p:cNvPr id="9" name="图片 8" descr="图标&#10;&#10;描述已自动生成">
            <a:extLst>
              <a:ext uri="{FF2B5EF4-FFF2-40B4-BE49-F238E27FC236}">
                <a16:creationId xmlns:a16="http://schemas.microsoft.com/office/drawing/2014/main" id="{B2035BB1-5620-402D-8515-29EB7583DF63}"/>
              </a:ext>
            </a:extLst>
          </p:cNvPr>
          <p:cNvPicPr>
            <a:picLocks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79381" y="170749"/>
            <a:ext cx="685557" cy="685557"/>
          </a:xfrm>
          <a:prstGeom prst="ellipse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E0A520CA-6AFC-4A91-81BE-A1E3376F977D}"/>
              </a:ext>
            </a:extLst>
          </p:cNvPr>
          <p:cNvCxnSpPr/>
          <p:nvPr/>
        </p:nvCxnSpPr>
        <p:spPr>
          <a:xfrm>
            <a:off x="188977" y="6567766"/>
            <a:ext cx="4438061" cy="0"/>
          </a:xfrm>
          <a:prstGeom prst="line">
            <a:avLst/>
          </a:prstGeom>
          <a:ln w="25908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4A1040DF-6CF6-4EFA-B2C8-4759D522D416}"/>
              </a:ext>
            </a:extLst>
          </p:cNvPr>
          <p:cNvCxnSpPr/>
          <p:nvPr/>
        </p:nvCxnSpPr>
        <p:spPr>
          <a:xfrm>
            <a:off x="7564964" y="6567766"/>
            <a:ext cx="4438061" cy="0"/>
          </a:xfrm>
          <a:prstGeom prst="line">
            <a:avLst/>
          </a:prstGeom>
          <a:ln w="25908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83C2E3B0-6390-46C4-92D5-DD699299207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722309" y="6358480"/>
            <a:ext cx="2747384" cy="41860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24358" tIns="62179" rIns="124358" bIns="62179" rtlCol="0">
            <a:spAutoFit/>
          </a:bodyPr>
          <a:lstStyle/>
          <a:p>
            <a:pPr algn="ctr"/>
            <a:r>
              <a:rPr lang="zh-CN" altLang="en-US" sz="1904" b="1" dirty="0">
                <a:solidFill>
                  <a:schemeClr val="accent2"/>
                </a:solidFill>
                <a:effectLst>
                  <a:outerShdw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</a:t>
            </a:r>
            <a:r>
              <a:rPr lang="en-US" altLang="zh-CN" sz="1904" b="1" dirty="0">
                <a:solidFill>
                  <a:schemeClr val="accent2"/>
                </a:solidFill>
                <a:effectLst>
                  <a:outerShdw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slogan</a:t>
            </a:r>
            <a:endParaRPr lang="zh-CN" altLang="en-US" sz="1904" b="1" dirty="0">
              <a:solidFill>
                <a:schemeClr val="accent2"/>
              </a:solidFill>
              <a:effectLst>
                <a:outerShdw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任意多边形 28">
            <a:extLst>
              <a:ext uri="{FF2B5EF4-FFF2-40B4-BE49-F238E27FC236}">
                <a16:creationId xmlns:a16="http://schemas.microsoft.com/office/drawing/2014/main" id="{3C0CC721-AF05-483F-94E0-65BA8302D7E5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>
          <a:xfrm>
            <a:off x="33528" y="169439"/>
            <a:ext cx="10748772" cy="688176"/>
          </a:xfrm>
          <a:custGeom>
            <a:avLst/>
            <a:gdLst>
              <a:gd name="connsiteX0" fmla="*/ 0 w 7904130"/>
              <a:gd name="connsiteY0" fmla="*/ 0 h 506012"/>
              <a:gd name="connsiteX1" fmla="*/ 7904130 w 7904130"/>
              <a:gd name="connsiteY1" fmla="*/ 0 h 506012"/>
              <a:gd name="connsiteX2" fmla="*/ 7904130 w 7904130"/>
              <a:gd name="connsiteY2" fmla="*/ 2548 h 506012"/>
              <a:gd name="connsiteX3" fmla="*/ 7612121 w 7904130"/>
              <a:gd name="connsiteY3" fmla="*/ 506012 h 506012"/>
              <a:gd name="connsiteX4" fmla="*/ 0 w 7904130"/>
              <a:gd name="connsiteY4" fmla="*/ 506012 h 506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04130" h="506012">
                <a:moveTo>
                  <a:pt x="0" y="0"/>
                </a:moveTo>
                <a:lnTo>
                  <a:pt x="7904130" y="0"/>
                </a:lnTo>
                <a:lnTo>
                  <a:pt x="7904130" y="2548"/>
                </a:lnTo>
                <a:lnTo>
                  <a:pt x="7612121" y="506012"/>
                </a:lnTo>
                <a:lnTo>
                  <a:pt x="0" y="50601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innerShdw blurRad="177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 dirty="0">
              <a:ln>
                <a:noFill/>
              </a:ln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1255056-14CE-4433-877E-E7EF9A1AB4B1}"/>
              </a:ext>
            </a:extLst>
          </p:cNvPr>
          <p:cNvSpPr txBox="1"/>
          <p:nvPr/>
        </p:nvSpPr>
        <p:spPr>
          <a:xfrm>
            <a:off x="531508" y="291397"/>
            <a:ext cx="7409655" cy="502317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64" b="1" dirty="0">
                <a:solidFill>
                  <a:schemeClr val="bg1"/>
                </a:solidFill>
                <a:cs typeface="+mn-ea"/>
                <a:sym typeface="+mn-lt"/>
              </a:rPr>
              <a:t>三张图片排版</a:t>
            </a:r>
          </a:p>
        </p:txBody>
      </p:sp>
      <p:sp>
        <p:nvSpPr>
          <p:cNvPr id="20" name="虚尾箭头 25">
            <a:extLst>
              <a:ext uri="{FF2B5EF4-FFF2-40B4-BE49-F238E27FC236}">
                <a16:creationId xmlns:a16="http://schemas.microsoft.com/office/drawing/2014/main" id="{D8FA1196-3255-4891-A7D0-9846FE0AFD36}"/>
              </a:ext>
            </a:extLst>
          </p:cNvPr>
          <p:cNvSpPr/>
          <p:nvPr/>
        </p:nvSpPr>
        <p:spPr>
          <a:xfrm>
            <a:off x="178119" y="369414"/>
            <a:ext cx="295332" cy="288226"/>
          </a:xfrm>
          <a:prstGeom prst="striped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>
              <a:ln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03A4FF0E-50F2-4736-B48A-BA4FA600459C}"/>
              </a:ext>
            </a:extLst>
          </p:cNvPr>
          <p:cNvCxnSpPr>
            <a:cxnSpLocks/>
          </p:cNvCxnSpPr>
          <p:nvPr/>
        </p:nvCxnSpPr>
        <p:spPr>
          <a:xfrm rot="7140000">
            <a:off x="10426804" y="513527"/>
            <a:ext cx="799200" cy="0"/>
          </a:xfrm>
          <a:prstGeom prst="line">
            <a:avLst/>
          </a:prstGeom>
          <a:ln w="25908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平行四边形 21">
            <a:extLst>
              <a:ext uri="{FF2B5EF4-FFF2-40B4-BE49-F238E27FC236}">
                <a16:creationId xmlns:a16="http://schemas.microsoft.com/office/drawing/2014/main" id="{4E3D9833-9B32-40FD-ACAA-4E013718F145}"/>
              </a:ext>
            </a:extLst>
          </p:cNvPr>
          <p:cNvSpPr/>
          <p:nvPr/>
        </p:nvSpPr>
        <p:spPr>
          <a:xfrm>
            <a:off x="10440753" y="170397"/>
            <a:ext cx="538582" cy="686260"/>
          </a:xfrm>
          <a:prstGeom prst="parallelogram">
            <a:avLst>
              <a:gd name="adj" fmla="val 72274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358" tIns="62179" rIns="124358" bIns="62179" rtlCol="0" anchor="ctr"/>
          <a:lstStyle/>
          <a:p>
            <a:pPr algn="ctr"/>
            <a:endParaRPr lang="zh-CN" altLang="en-US" sz="2448">
              <a:ln>
                <a:noFill/>
              </a:ln>
              <a:cs typeface="+mn-ea"/>
              <a:sym typeface="+mn-lt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A2E16A70-038B-43B9-89C8-1027B05710E6}"/>
              </a:ext>
            </a:extLst>
          </p:cNvPr>
          <p:cNvSpPr/>
          <p:nvPr/>
        </p:nvSpPr>
        <p:spPr>
          <a:xfrm>
            <a:off x="4417900" y="1017390"/>
            <a:ext cx="3360109" cy="4942733"/>
          </a:xfrm>
          <a:prstGeom prst="roundRect">
            <a:avLst>
              <a:gd name="adj" fmla="val 4572"/>
            </a:avLst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211B3610-F7BC-4BE5-AB7D-0C7FDAB20034}"/>
              </a:ext>
            </a:extLst>
          </p:cNvPr>
          <p:cNvSpPr/>
          <p:nvPr/>
        </p:nvSpPr>
        <p:spPr>
          <a:xfrm>
            <a:off x="8054940" y="1017390"/>
            <a:ext cx="3360109" cy="4942733"/>
          </a:xfrm>
          <a:prstGeom prst="roundRect">
            <a:avLst>
              <a:gd name="adj" fmla="val 4068"/>
            </a:avLst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6F359DDF-7F48-459F-85B9-5C5CD45AD6EA}"/>
              </a:ext>
            </a:extLst>
          </p:cNvPr>
          <p:cNvSpPr/>
          <p:nvPr/>
        </p:nvSpPr>
        <p:spPr>
          <a:xfrm>
            <a:off x="780860" y="1017390"/>
            <a:ext cx="3360109" cy="4942733"/>
          </a:xfrm>
          <a:prstGeom prst="roundRect">
            <a:avLst>
              <a:gd name="adj" fmla="val 4068"/>
            </a:avLst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pic>
        <p:nvPicPr>
          <p:cNvPr id="31" name="图片 30" descr="建筑前的人&#10;&#10;中度可信度描述已自动生成">
            <a:extLst>
              <a:ext uri="{FF2B5EF4-FFF2-40B4-BE49-F238E27FC236}">
                <a16:creationId xmlns:a16="http://schemas.microsoft.com/office/drawing/2014/main" id="{BC40925C-866E-4A08-A2C8-15D468AAEB6D}"/>
              </a:ext>
            </a:extLst>
          </p:cNvPr>
          <p:cNvPicPr>
            <a:picLocks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099" y="1123950"/>
            <a:ext cx="3575632" cy="2333625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38100" cap="flat" cmpd="sng" algn="ctr">
            <a:noFill/>
            <a:prstDash val="solid"/>
            <a:miter lim="800000"/>
          </a:ln>
          <a:effectLst>
            <a:innerShdw blurRad="114300">
              <a:prstClr val="black"/>
            </a:innerShdw>
          </a:effectLst>
        </p:spPr>
      </p:pic>
      <p:pic>
        <p:nvPicPr>
          <p:cNvPr id="7" name="图片 6" descr="路上有一些房子&#10;&#10;描述已自动生成">
            <a:extLst>
              <a:ext uri="{FF2B5EF4-FFF2-40B4-BE49-F238E27FC236}">
                <a16:creationId xmlns:a16="http://schemas.microsoft.com/office/drawing/2014/main" id="{E9B6A632-0178-468C-9FC4-B4FB3259A87E}"/>
              </a:ext>
            </a:extLst>
          </p:cNvPr>
          <p:cNvPicPr>
            <a:picLocks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8183" y="1123950"/>
            <a:ext cx="3575632" cy="2333625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38100" cap="flat" cmpd="sng" algn="ctr">
            <a:noFill/>
            <a:prstDash val="solid"/>
            <a:miter lim="800000"/>
          </a:ln>
          <a:effectLst>
            <a:innerShdw blurRad="114300">
              <a:prstClr val="black"/>
            </a:innerShdw>
          </a:effectLst>
        </p:spPr>
      </p:pic>
      <p:pic>
        <p:nvPicPr>
          <p:cNvPr id="4" name="图片 3" descr="建筑与房屋的城市空拍图&#10;&#10;描述已自动生成">
            <a:extLst>
              <a:ext uri="{FF2B5EF4-FFF2-40B4-BE49-F238E27FC236}">
                <a16:creationId xmlns:a16="http://schemas.microsoft.com/office/drawing/2014/main" id="{971D02F0-DF68-4593-8061-A570999BF515}"/>
              </a:ext>
            </a:extLst>
          </p:cNvPr>
          <p:cNvPicPr>
            <a:picLocks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43269" y="1123950"/>
            <a:ext cx="3575632" cy="2333625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38100" cap="flat" cmpd="sng" algn="ctr">
            <a:noFill/>
            <a:prstDash val="solid"/>
            <a:miter lim="800000"/>
          </a:ln>
          <a:effectLst>
            <a:innerShdw blurRad="114300">
              <a:prstClr val="black"/>
            </a:innerShdw>
          </a:effectLst>
        </p:spPr>
      </p:pic>
      <p:sp>
        <p:nvSpPr>
          <p:cNvPr id="25" name="íşlíďe">
            <a:extLst>
              <a:ext uri="{FF2B5EF4-FFF2-40B4-BE49-F238E27FC236}">
                <a16:creationId xmlns:a16="http://schemas.microsoft.com/office/drawing/2014/main" id="{4FD30A6B-8A14-4546-9F0F-C1D4D8DFF129}"/>
              </a:ext>
            </a:extLst>
          </p:cNvPr>
          <p:cNvSpPr/>
          <p:nvPr/>
        </p:nvSpPr>
        <p:spPr>
          <a:xfrm>
            <a:off x="2611339" y="3035300"/>
            <a:ext cx="1609115" cy="422275"/>
          </a:xfrm>
          <a:prstGeom prst="roundRect">
            <a:avLst>
              <a:gd name="adj" fmla="val 16040"/>
            </a:avLst>
          </a:prstGeom>
          <a:solidFill>
            <a:schemeClr val="tx1">
              <a:alpha val="7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rmAutofit fontScale="92500" lnSpcReduction="20000"/>
          </a:bodyPr>
          <a:lstStyle/>
          <a:p>
            <a:r>
              <a:rPr lang="zh-CN" altLang="en-US" sz="2133" b="1" dirty="0">
                <a:solidFill>
                  <a:schemeClr val="bg1"/>
                </a:solidFill>
                <a:cs typeface="+mn-ea"/>
                <a:sym typeface="+mn-lt"/>
              </a:rPr>
              <a:t>外 语 楼</a:t>
            </a:r>
            <a:endParaRPr lang="en-US" altLang="zh-CN" sz="2133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ïṡlíďe">
            <a:extLst>
              <a:ext uri="{FF2B5EF4-FFF2-40B4-BE49-F238E27FC236}">
                <a16:creationId xmlns:a16="http://schemas.microsoft.com/office/drawing/2014/main" id="{3DD83D16-FDD2-47E3-96E8-9F83564329BD}"/>
              </a:ext>
            </a:extLst>
          </p:cNvPr>
          <p:cNvSpPr/>
          <p:nvPr/>
        </p:nvSpPr>
        <p:spPr>
          <a:xfrm>
            <a:off x="6350165" y="3035300"/>
            <a:ext cx="1499783" cy="422275"/>
          </a:xfrm>
          <a:prstGeom prst="roundRect">
            <a:avLst/>
          </a:prstGeom>
          <a:solidFill>
            <a:schemeClr val="tx1">
              <a:alpha val="7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rmAutofit fontScale="92500" lnSpcReduction="20000"/>
          </a:bodyPr>
          <a:lstStyle/>
          <a:p>
            <a:r>
              <a:rPr lang="zh-CN" altLang="en-US" sz="2133" b="1" dirty="0">
                <a:solidFill>
                  <a:schemeClr val="bg1"/>
                </a:solidFill>
                <a:cs typeface="+mn-ea"/>
                <a:sym typeface="+mn-lt"/>
              </a:rPr>
              <a:t>图 书 馆</a:t>
            </a:r>
            <a:endParaRPr lang="en-US" altLang="zh-CN" sz="2133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iSļïḋe">
            <a:extLst>
              <a:ext uri="{FF2B5EF4-FFF2-40B4-BE49-F238E27FC236}">
                <a16:creationId xmlns:a16="http://schemas.microsoft.com/office/drawing/2014/main" id="{7AA615D7-192D-4626-867B-445ABBE0B703}"/>
              </a:ext>
            </a:extLst>
          </p:cNvPr>
          <p:cNvSpPr/>
          <p:nvPr/>
        </p:nvSpPr>
        <p:spPr>
          <a:xfrm>
            <a:off x="9908861" y="3035300"/>
            <a:ext cx="1559240" cy="422275"/>
          </a:xfrm>
          <a:prstGeom prst="roundRect">
            <a:avLst/>
          </a:prstGeom>
          <a:solidFill>
            <a:schemeClr val="tx1">
              <a:alpha val="7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rmAutofit fontScale="92500" lnSpcReduction="20000"/>
          </a:bodyPr>
          <a:lstStyle/>
          <a:p>
            <a:r>
              <a:rPr lang="zh-CN" altLang="en-US" sz="2133" b="1" dirty="0">
                <a:solidFill>
                  <a:schemeClr val="bg1"/>
                </a:solidFill>
                <a:cs typeface="+mn-ea"/>
                <a:sym typeface="+mn-lt"/>
              </a:rPr>
              <a:t>行 政 楼</a:t>
            </a:r>
            <a:endParaRPr lang="en-US" altLang="zh-CN" sz="2133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B69C8003-BEBE-44DF-8BD3-FFED672C92AB}"/>
              </a:ext>
            </a:extLst>
          </p:cNvPr>
          <p:cNvSpPr/>
          <p:nvPr/>
        </p:nvSpPr>
        <p:spPr>
          <a:xfrm>
            <a:off x="840267" y="3621022"/>
            <a:ext cx="3241296" cy="22868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2400"/>
              </a:spcBef>
            </a:pPr>
            <a:r>
              <a:rPr lang="zh-CN" altLang="en-US" sz="2400" dirty="0">
                <a:solidFill>
                  <a:srgbClr val="333333"/>
                </a:solidFill>
                <a:cs typeface="+mn-ea"/>
                <a:sym typeface="+mn-lt"/>
              </a:rPr>
              <a:t>吉林大学始建于</a:t>
            </a:r>
            <a:r>
              <a:rPr lang="en-US" altLang="zh-CN" sz="2400" dirty="0">
                <a:solidFill>
                  <a:srgbClr val="333333"/>
                </a:solidFill>
                <a:cs typeface="+mn-ea"/>
                <a:sym typeface="+mn-lt"/>
              </a:rPr>
              <a:t>1946</a:t>
            </a:r>
            <a:r>
              <a:rPr lang="zh-CN" altLang="en-US" sz="2400" dirty="0">
                <a:solidFill>
                  <a:srgbClr val="333333"/>
                </a:solidFill>
                <a:cs typeface="+mn-ea"/>
                <a:sym typeface="+mn-lt"/>
              </a:rPr>
              <a:t>年，是“</a:t>
            </a:r>
            <a:r>
              <a:rPr lang="en-US" altLang="zh-CN" sz="2400" dirty="0">
                <a:solidFill>
                  <a:srgbClr val="333333"/>
                </a:solidFill>
                <a:cs typeface="+mn-ea"/>
                <a:sym typeface="+mn-lt"/>
              </a:rPr>
              <a:t>211</a:t>
            </a:r>
            <a:r>
              <a:rPr lang="zh-CN" altLang="en-US" sz="2400" dirty="0">
                <a:solidFill>
                  <a:srgbClr val="333333"/>
                </a:solidFill>
                <a:cs typeface="+mn-ea"/>
                <a:sym typeface="+mn-lt"/>
              </a:rPr>
              <a:t>工程”和“</a:t>
            </a:r>
            <a:r>
              <a:rPr lang="en-US" altLang="zh-CN" sz="2400" dirty="0">
                <a:solidFill>
                  <a:srgbClr val="333333"/>
                </a:solidFill>
                <a:cs typeface="+mn-ea"/>
                <a:sym typeface="+mn-lt"/>
              </a:rPr>
              <a:t>985</a:t>
            </a:r>
            <a:r>
              <a:rPr lang="zh-CN" altLang="en-US" sz="2400" dirty="0">
                <a:solidFill>
                  <a:srgbClr val="333333"/>
                </a:solidFill>
                <a:cs typeface="+mn-ea"/>
                <a:sym typeface="+mn-lt"/>
              </a:rPr>
              <a:t>工程” 大学，</a:t>
            </a:r>
            <a:r>
              <a:rPr lang="en-US" altLang="zh-CN" sz="2400" dirty="0">
                <a:solidFill>
                  <a:srgbClr val="333333"/>
                </a:solidFill>
                <a:cs typeface="+mn-ea"/>
                <a:sym typeface="+mn-lt"/>
              </a:rPr>
              <a:t>2017</a:t>
            </a:r>
            <a:r>
              <a:rPr lang="zh-CN" altLang="en-US" sz="2400" dirty="0">
                <a:solidFill>
                  <a:srgbClr val="333333"/>
                </a:solidFill>
                <a:cs typeface="+mn-ea"/>
                <a:sym typeface="+mn-lt"/>
              </a:rPr>
              <a:t>年入选国家一流大学建设高校。</a:t>
            </a:r>
            <a:endParaRPr lang="en-US" altLang="zh-CN" sz="2400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23BE6996-FCD5-4037-B64A-73497966E1A5}"/>
              </a:ext>
            </a:extLst>
          </p:cNvPr>
          <p:cNvSpPr/>
          <p:nvPr/>
        </p:nvSpPr>
        <p:spPr>
          <a:xfrm>
            <a:off x="4477307" y="3621022"/>
            <a:ext cx="3241296" cy="22868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2400"/>
              </a:spcBef>
            </a:pPr>
            <a:r>
              <a:rPr lang="zh-CN" altLang="en-US" sz="2400" dirty="0">
                <a:solidFill>
                  <a:srgbClr val="333333"/>
                </a:solidFill>
                <a:cs typeface="+mn-ea"/>
                <a:sym typeface="+mn-lt"/>
              </a:rPr>
              <a:t>吉林大学始建于</a:t>
            </a:r>
            <a:r>
              <a:rPr lang="en-US" altLang="zh-CN" sz="2400" dirty="0">
                <a:solidFill>
                  <a:srgbClr val="333333"/>
                </a:solidFill>
                <a:cs typeface="+mn-ea"/>
                <a:sym typeface="+mn-lt"/>
              </a:rPr>
              <a:t>1946</a:t>
            </a:r>
            <a:r>
              <a:rPr lang="zh-CN" altLang="en-US" sz="2400" dirty="0">
                <a:solidFill>
                  <a:srgbClr val="333333"/>
                </a:solidFill>
                <a:cs typeface="+mn-ea"/>
                <a:sym typeface="+mn-lt"/>
              </a:rPr>
              <a:t>年，是“</a:t>
            </a:r>
            <a:r>
              <a:rPr lang="en-US" altLang="zh-CN" sz="2400" dirty="0">
                <a:solidFill>
                  <a:srgbClr val="333333"/>
                </a:solidFill>
                <a:cs typeface="+mn-ea"/>
                <a:sym typeface="+mn-lt"/>
              </a:rPr>
              <a:t>211</a:t>
            </a:r>
            <a:r>
              <a:rPr lang="zh-CN" altLang="en-US" sz="2400" dirty="0">
                <a:solidFill>
                  <a:srgbClr val="333333"/>
                </a:solidFill>
                <a:cs typeface="+mn-ea"/>
                <a:sym typeface="+mn-lt"/>
              </a:rPr>
              <a:t>工程”和“</a:t>
            </a:r>
            <a:r>
              <a:rPr lang="en-US" altLang="zh-CN" sz="2400" dirty="0">
                <a:solidFill>
                  <a:srgbClr val="333333"/>
                </a:solidFill>
                <a:cs typeface="+mn-ea"/>
                <a:sym typeface="+mn-lt"/>
              </a:rPr>
              <a:t>985</a:t>
            </a:r>
            <a:r>
              <a:rPr lang="zh-CN" altLang="en-US" sz="2400" dirty="0">
                <a:solidFill>
                  <a:srgbClr val="333333"/>
                </a:solidFill>
                <a:cs typeface="+mn-ea"/>
                <a:sym typeface="+mn-lt"/>
              </a:rPr>
              <a:t>工程” 大学，</a:t>
            </a:r>
            <a:r>
              <a:rPr lang="en-US" altLang="zh-CN" sz="2400" dirty="0">
                <a:solidFill>
                  <a:srgbClr val="333333"/>
                </a:solidFill>
                <a:cs typeface="+mn-ea"/>
                <a:sym typeface="+mn-lt"/>
              </a:rPr>
              <a:t>2017</a:t>
            </a:r>
            <a:r>
              <a:rPr lang="zh-CN" altLang="en-US" sz="2400" dirty="0">
                <a:solidFill>
                  <a:srgbClr val="333333"/>
                </a:solidFill>
                <a:cs typeface="+mn-ea"/>
                <a:sym typeface="+mn-lt"/>
              </a:rPr>
              <a:t>年入选国家一流大学建设高校。</a:t>
            </a:r>
            <a:endParaRPr lang="en-US" altLang="zh-CN" sz="2400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8C36F558-6FAC-4CB4-99B6-F3A911071281}"/>
              </a:ext>
            </a:extLst>
          </p:cNvPr>
          <p:cNvSpPr/>
          <p:nvPr/>
        </p:nvSpPr>
        <p:spPr>
          <a:xfrm>
            <a:off x="8114347" y="3621022"/>
            <a:ext cx="3241296" cy="22868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2400"/>
              </a:spcBef>
            </a:pPr>
            <a:r>
              <a:rPr lang="zh-CN" altLang="en-US" sz="2400" dirty="0">
                <a:solidFill>
                  <a:srgbClr val="333333"/>
                </a:solidFill>
                <a:cs typeface="+mn-ea"/>
                <a:sym typeface="+mn-lt"/>
              </a:rPr>
              <a:t>吉林大学始建于</a:t>
            </a:r>
            <a:r>
              <a:rPr lang="en-US" altLang="zh-CN" sz="2400" dirty="0">
                <a:solidFill>
                  <a:srgbClr val="333333"/>
                </a:solidFill>
                <a:cs typeface="+mn-ea"/>
                <a:sym typeface="+mn-lt"/>
              </a:rPr>
              <a:t>1946</a:t>
            </a:r>
            <a:r>
              <a:rPr lang="zh-CN" altLang="en-US" sz="2400" dirty="0">
                <a:solidFill>
                  <a:srgbClr val="333333"/>
                </a:solidFill>
                <a:cs typeface="+mn-ea"/>
                <a:sym typeface="+mn-lt"/>
              </a:rPr>
              <a:t>年，是“</a:t>
            </a:r>
            <a:r>
              <a:rPr lang="en-US" altLang="zh-CN" sz="2400" dirty="0">
                <a:solidFill>
                  <a:srgbClr val="333333"/>
                </a:solidFill>
                <a:cs typeface="+mn-ea"/>
                <a:sym typeface="+mn-lt"/>
              </a:rPr>
              <a:t>211</a:t>
            </a:r>
            <a:r>
              <a:rPr lang="zh-CN" altLang="en-US" sz="2400" dirty="0">
                <a:solidFill>
                  <a:srgbClr val="333333"/>
                </a:solidFill>
                <a:cs typeface="+mn-ea"/>
                <a:sym typeface="+mn-lt"/>
              </a:rPr>
              <a:t>工程”和“</a:t>
            </a:r>
            <a:r>
              <a:rPr lang="en-US" altLang="zh-CN" sz="2400" dirty="0">
                <a:solidFill>
                  <a:srgbClr val="333333"/>
                </a:solidFill>
                <a:cs typeface="+mn-ea"/>
                <a:sym typeface="+mn-lt"/>
              </a:rPr>
              <a:t>985</a:t>
            </a:r>
            <a:r>
              <a:rPr lang="zh-CN" altLang="en-US" sz="2400" dirty="0">
                <a:solidFill>
                  <a:srgbClr val="333333"/>
                </a:solidFill>
                <a:cs typeface="+mn-ea"/>
                <a:sym typeface="+mn-lt"/>
              </a:rPr>
              <a:t>工程” 大学，</a:t>
            </a:r>
            <a:r>
              <a:rPr lang="en-US" altLang="zh-CN" sz="2400" dirty="0">
                <a:solidFill>
                  <a:srgbClr val="333333"/>
                </a:solidFill>
                <a:cs typeface="+mn-ea"/>
                <a:sym typeface="+mn-lt"/>
              </a:rPr>
              <a:t>2017</a:t>
            </a:r>
            <a:r>
              <a:rPr lang="zh-CN" altLang="en-US" sz="2400" dirty="0">
                <a:solidFill>
                  <a:srgbClr val="333333"/>
                </a:solidFill>
                <a:cs typeface="+mn-ea"/>
                <a:sym typeface="+mn-lt"/>
              </a:rPr>
              <a:t>年入选国家一流大学建设高校。</a:t>
            </a:r>
            <a:endParaRPr lang="en-US" altLang="zh-CN" sz="2400" dirty="0">
              <a:solidFill>
                <a:srgbClr val="333333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575683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描述已自动生成">
            <a:extLst>
              <a:ext uri="{FF2B5EF4-FFF2-40B4-BE49-F238E27FC236}">
                <a16:creationId xmlns:a16="http://schemas.microsoft.com/office/drawing/2014/main" id="{83CFA4CA-CE6E-440B-8E3B-3C5CCC0A23B8}"/>
              </a:ext>
            </a:extLst>
          </p:cNvPr>
          <p:cNvPicPr>
            <a:picLocks/>
          </p:cNvPicPr>
          <p:nvPr/>
        </p:nvPicPr>
        <p:blipFill>
          <a:blip r:embed="rId14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F6AF089-BBD1-4C41-949D-658B0285D8E1}"/>
              </a:ext>
            </a:extLst>
          </p:cNvPr>
          <p:cNvSpPr/>
          <p:nvPr/>
        </p:nvSpPr>
        <p:spPr>
          <a:xfrm>
            <a:off x="-121920" y="-94160"/>
            <a:ext cx="12435840" cy="7046321"/>
          </a:xfrm>
          <a:prstGeom prst="rect">
            <a:avLst/>
          </a:prstGeom>
          <a:solidFill>
            <a:schemeClr val="bg2">
              <a:alpha val="8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>
              <a:ln>
                <a:noFill/>
              </a:ln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8048C284-0FDB-4D0B-B282-15A17344ECD7}"/>
              </a:ext>
            </a:extLst>
          </p:cNvPr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11241295" y="132663"/>
            <a:ext cx="761729" cy="76172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778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358" tIns="62179" rIns="124358" bIns="62179" rtlCol="0" anchor="ctr"/>
          <a:lstStyle/>
          <a:p>
            <a:pPr algn="ctr"/>
            <a:endParaRPr lang="zh-CN" altLang="en-US" sz="2448" dirty="0"/>
          </a:p>
        </p:txBody>
      </p:sp>
      <p:pic>
        <p:nvPicPr>
          <p:cNvPr id="9" name="图片 8" descr="图标&#10;&#10;描述已自动生成">
            <a:extLst>
              <a:ext uri="{FF2B5EF4-FFF2-40B4-BE49-F238E27FC236}">
                <a16:creationId xmlns:a16="http://schemas.microsoft.com/office/drawing/2014/main" id="{B2035BB1-5620-402D-8515-29EB7583DF63}"/>
              </a:ext>
            </a:extLst>
          </p:cNvPr>
          <p:cNvPicPr>
            <a:picLocks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79381" y="170749"/>
            <a:ext cx="685557" cy="685557"/>
          </a:xfrm>
          <a:prstGeom prst="ellipse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E0A520CA-6AFC-4A91-81BE-A1E3376F977D}"/>
              </a:ext>
            </a:extLst>
          </p:cNvPr>
          <p:cNvCxnSpPr/>
          <p:nvPr/>
        </p:nvCxnSpPr>
        <p:spPr>
          <a:xfrm>
            <a:off x="188977" y="6567766"/>
            <a:ext cx="4438061" cy="0"/>
          </a:xfrm>
          <a:prstGeom prst="line">
            <a:avLst/>
          </a:prstGeom>
          <a:ln w="25908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4A1040DF-6CF6-4EFA-B2C8-4759D522D416}"/>
              </a:ext>
            </a:extLst>
          </p:cNvPr>
          <p:cNvCxnSpPr/>
          <p:nvPr/>
        </p:nvCxnSpPr>
        <p:spPr>
          <a:xfrm>
            <a:off x="7564964" y="6567766"/>
            <a:ext cx="4438061" cy="0"/>
          </a:xfrm>
          <a:prstGeom prst="line">
            <a:avLst/>
          </a:prstGeom>
          <a:ln w="25908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83C2E3B0-6390-46C4-92D5-DD699299207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722309" y="6358480"/>
            <a:ext cx="2747384" cy="41860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24358" tIns="62179" rIns="124358" bIns="62179" rtlCol="0">
            <a:spAutoFit/>
          </a:bodyPr>
          <a:lstStyle/>
          <a:p>
            <a:pPr algn="ctr"/>
            <a:r>
              <a:rPr lang="zh-CN" altLang="en-US" sz="1904" b="1" dirty="0">
                <a:solidFill>
                  <a:schemeClr val="accent2"/>
                </a:solidFill>
                <a:effectLst>
                  <a:outerShdw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</a:t>
            </a:r>
            <a:r>
              <a:rPr lang="en-US" altLang="zh-CN" sz="1904" b="1" dirty="0">
                <a:solidFill>
                  <a:schemeClr val="accent2"/>
                </a:solidFill>
                <a:effectLst>
                  <a:outerShdw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slogan</a:t>
            </a:r>
            <a:endParaRPr lang="zh-CN" altLang="en-US" sz="1904" b="1" dirty="0">
              <a:solidFill>
                <a:schemeClr val="accent2"/>
              </a:solidFill>
              <a:effectLst>
                <a:outerShdw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任意多边形 28">
            <a:extLst>
              <a:ext uri="{FF2B5EF4-FFF2-40B4-BE49-F238E27FC236}">
                <a16:creationId xmlns:a16="http://schemas.microsoft.com/office/drawing/2014/main" id="{3C0CC721-AF05-483F-94E0-65BA8302D7E5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>
          <a:xfrm>
            <a:off x="33528" y="169439"/>
            <a:ext cx="10748772" cy="688176"/>
          </a:xfrm>
          <a:custGeom>
            <a:avLst/>
            <a:gdLst>
              <a:gd name="connsiteX0" fmla="*/ 0 w 7904130"/>
              <a:gd name="connsiteY0" fmla="*/ 0 h 506012"/>
              <a:gd name="connsiteX1" fmla="*/ 7904130 w 7904130"/>
              <a:gd name="connsiteY1" fmla="*/ 0 h 506012"/>
              <a:gd name="connsiteX2" fmla="*/ 7904130 w 7904130"/>
              <a:gd name="connsiteY2" fmla="*/ 2548 h 506012"/>
              <a:gd name="connsiteX3" fmla="*/ 7612121 w 7904130"/>
              <a:gd name="connsiteY3" fmla="*/ 506012 h 506012"/>
              <a:gd name="connsiteX4" fmla="*/ 0 w 7904130"/>
              <a:gd name="connsiteY4" fmla="*/ 506012 h 506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04130" h="506012">
                <a:moveTo>
                  <a:pt x="0" y="0"/>
                </a:moveTo>
                <a:lnTo>
                  <a:pt x="7904130" y="0"/>
                </a:lnTo>
                <a:lnTo>
                  <a:pt x="7904130" y="2548"/>
                </a:lnTo>
                <a:lnTo>
                  <a:pt x="7612121" y="506012"/>
                </a:lnTo>
                <a:lnTo>
                  <a:pt x="0" y="50601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innerShdw blurRad="177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 dirty="0">
              <a:ln>
                <a:noFill/>
              </a:ln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1255056-14CE-4433-877E-E7EF9A1AB4B1}"/>
              </a:ext>
            </a:extLst>
          </p:cNvPr>
          <p:cNvSpPr txBox="1"/>
          <p:nvPr/>
        </p:nvSpPr>
        <p:spPr>
          <a:xfrm>
            <a:off x="531508" y="291397"/>
            <a:ext cx="7409655" cy="502317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64" b="1" dirty="0">
                <a:solidFill>
                  <a:schemeClr val="bg1"/>
                </a:solidFill>
                <a:cs typeface="+mn-ea"/>
                <a:sym typeface="+mn-lt"/>
              </a:rPr>
              <a:t>请输入您的标题：三张图片排版</a:t>
            </a:r>
          </a:p>
        </p:txBody>
      </p:sp>
      <p:sp>
        <p:nvSpPr>
          <p:cNvPr id="20" name="虚尾箭头 25">
            <a:extLst>
              <a:ext uri="{FF2B5EF4-FFF2-40B4-BE49-F238E27FC236}">
                <a16:creationId xmlns:a16="http://schemas.microsoft.com/office/drawing/2014/main" id="{D8FA1196-3255-4891-A7D0-9846FE0AFD36}"/>
              </a:ext>
            </a:extLst>
          </p:cNvPr>
          <p:cNvSpPr/>
          <p:nvPr/>
        </p:nvSpPr>
        <p:spPr>
          <a:xfrm>
            <a:off x="178119" y="369414"/>
            <a:ext cx="295332" cy="288226"/>
          </a:xfrm>
          <a:prstGeom prst="striped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>
              <a:ln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03A4FF0E-50F2-4736-B48A-BA4FA600459C}"/>
              </a:ext>
            </a:extLst>
          </p:cNvPr>
          <p:cNvCxnSpPr>
            <a:cxnSpLocks/>
          </p:cNvCxnSpPr>
          <p:nvPr/>
        </p:nvCxnSpPr>
        <p:spPr>
          <a:xfrm rot="7140000">
            <a:off x="10426804" y="513527"/>
            <a:ext cx="799200" cy="0"/>
          </a:xfrm>
          <a:prstGeom prst="line">
            <a:avLst/>
          </a:prstGeom>
          <a:ln w="25908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平行四边形 21">
            <a:extLst>
              <a:ext uri="{FF2B5EF4-FFF2-40B4-BE49-F238E27FC236}">
                <a16:creationId xmlns:a16="http://schemas.microsoft.com/office/drawing/2014/main" id="{4E3D9833-9B32-40FD-ACAA-4E013718F145}"/>
              </a:ext>
            </a:extLst>
          </p:cNvPr>
          <p:cNvSpPr/>
          <p:nvPr/>
        </p:nvSpPr>
        <p:spPr>
          <a:xfrm>
            <a:off x="10440753" y="170397"/>
            <a:ext cx="538582" cy="686260"/>
          </a:xfrm>
          <a:prstGeom prst="parallelogram">
            <a:avLst>
              <a:gd name="adj" fmla="val 72274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358" tIns="62179" rIns="124358" bIns="62179" rtlCol="0" anchor="ctr"/>
          <a:lstStyle/>
          <a:p>
            <a:pPr algn="ctr"/>
            <a:endParaRPr lang="zh-CN" altLang="en-US" sz="2448">
              <a:ln>
                <a:noFill/>
              </a:ln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4BF459C2-354A-48D0-9C42-91C7AFDD3EA8}"/>
              </a:ext>
            </a:extLst>
          </p:cNvPr>
          <p:cNvGrpSpPr/>
          <p:nvPr/>
        </p:nvGrpSpPr>
        <p:grpSpPr>
          <a:xfrm>
            <a:off x="779997" y="1605411"/>
            <a:ext cx="10632006" cy="3708000"/>
            <a:chOff x="553385" y="1605411"/>
            <a:chExt cx="10632006" cy="3708000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BDF7759E-1BA8-4D5F-B700-36DE745FF7D2}"/>
                </a:ext>
              </a:extLst>
            </p:cNvPr>
            <p:cNvGrpSpPr/>
            <p:nvPr/>
          </p:nvGrpSpPr>
          <p:grpSpPr>
            <a:xfrm>
              <a:off x="553385" y="1605411"/>
              <a:ext cx="2808000" cy="3708000"/>
              <a:chOff x="553385" y="1635823"/>
              <a:chExt cx="2808000" cy="3708000"/>
            </a:xfrm>
          </p:grpSpPr>
          <p:sp>
            <p:nvSpPr>
              <p:cNvPr id="42" name="矩形: 圆角 41">
                <a:extLst>
                  <a:ext uri="{FF2B5EF4-FFF2-40B4-BE49-F238E27FC236}">
                    <a16:creationId xmlns:a16="http://schemas.microsoft.com/office/drawing/2014/main" id="{C2BCB87F-0C8F-4AD5-81F2-BF15924468A0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553385" y="1635823"/>
                <a:ext cx="2808000" cy="3708000"/>
              </a:xfrm>
              <a:prstGeom prst="roundRect">
                <a:avLst>
                  <a:gd name="adj" fmla="val 7949"/>
                </a:avLst>
              </a:prstGeom>
              <a:solidFill>
                <a:schemeClr val="bg1">
                  <a:alpha val="93000"/>
                </a:schemeClr>
              </a:solidFill>
              <a:ln>
                <a:noFill/>
              </a:ln>
              <a:effectLst>
                <a:outerShdw blurRad="108712" dist="54356" dir="8099985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926"/>
              </a:p>
            </p:txBody>
          </p:sp>
          <p:sp>
            <p:nvSpPr>
              <p:cNvPr id="32" name="矩形: 圆角 31">
                <a:extLst>
                  <a:ext uri="{FF2B5EF4-FFF2-40B4-BE49-F238E27FC236}">
                    <a16:creationId xmlns:a16="http://schemas.microsoft.com/office/drawing/2014/main" id="{99585F5B-BD6E-4EF8-98E8-3075B6B1F9B6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>
                <a:off x="610668" y="1710934"/>
                <a:ext cx="2693435" cy="3557778"/>
              </a:xfrm>
              <a:prstGeom prst="roundRect">
                <a:avLst>
                  <a:gd name="adj" fmla="val 7949"/>
                </a:avLst>
              </a:prstGeom>
              <a:blipFill>
                <a:blip r:embed="rId16"/>
                <a:stretch>
                  <a:fillRect/>
                </a:stretch>
              </a:blip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7841" tIns="48920" rIns="97841" bIns="48920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926"/>
              </a:p>
            </p:txBody>
          </p:sp>
          <p:grpSp>
            <p:nvGrpSpPr>
              <p:cNvPr id="2" name="组合 1">
                <a:extLst>
                  <a:ext uri="{FF2B5EF4-FFF2-40B4-BE49-F238E27FC236}">
                    <a16:creationId xmlns:a16="http://schemas.microsoft.com/office/drawing/2014/main" id="{96518ABA-AB74-400D-B2B3-F93AA186CB09}"/>
                  </a:ext>
                </a:extLst>
              </p:cNvPr>
              <p:cNvGrpSpPr/>
              <p:nvPr/>
            </p:nvGrpSpPr>
            <p:grpSpPr>
              <a:xfrm>
                <a:off x="681842" y="1846755"/>
                <a:ext cx="2551087" cy="3286137"/>
                <a:chOff x="670091" y="1755135"/>
                <a:chExt cx="2551087" cy="3286137"/>
              </a:xfrm>
            </p:grpSpPr>
            <p:sp>
              <p:nvSpPr>
                <p:cNvPr id="33" name="矩形: 圆角 32">
                  <a:extLst>
                    <a:ext uri="{FF2B5EF4-FFF2-40B4-BE49-F238E27FC236}">
                      <a16:creationId xmlns:a16="http://schemas.microsoft.com/office/drawing/2014/main" id="{22B68859-2E89-4F9A-AAA4-C4FA1C8BF8AB}"/>
                    </a:ext>
                  </a:extLst>
                </p:cNvPr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945405" y="2035187"/>
                  <a:ext cx="2275773" cy="3006085"/>
                </a:xfrm>
                <a:prstGeom prst="roundRect">
                  <a:avLst>
                    <a:gd name="adj" fmla="val 7949"/>
                  </a:avLst>
                </a:prstGeom>
                <a:solidFill>
                  <a:schemeClr val="bg1">
                    <a:alpha val="93000"/>
                  </a:schemeClr>
                </a:solidFill>
                <a:ln>
                  <a:noFill/>
                </a:ln>
                <a:effectLst>
                  <a:outerShdw blurRad="108712" dist="54356" dir="8099985" algn="t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7841" tIns="48920" rIns="97841" bIns="48920"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926"/>
                </a:p>
              </p:txBody>
            </p:sp>
            <p:sp>
              <p:nvSpPr>
                <p:cNvPr id="34" name="文本框 6">
                  <a:extLst>
                    <a:ext uri="{FF2B5EF4-FFF2-40B4-BE49-F238E27FC236}">
                      <a16:creationId xmlns:a16="http://schemas.microsoft.com/office/drawing/2014/main" id="{D462DFBC-A412-4879-9B78-3759EC4B5ED9}"/>
                    </a:ext>
                  </a:extLst>
                </p:cNvPr>
                <p:cNvSpPr txBox="1"/>
                <p:nvPr/>
              </p:nvSpPr>
              <p:spPr>
                <a:xfrm>
                  <a:off x="670091" y="1755135"/>
                  <a:ext cx="849313" cy="400876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97841" tIns="48920" rIns="97841" bIns="48920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altLang="zh-CN" sz="1926" dirty="0">
                      <a:solidFill>
                        <a:schemeClr val="bg1"/>
                      </a:solidFill>
                    </a:rPr>
                    <a:t>01</a:t>
                  </a:r>
                  <a:endParaRPr lang="zh-CN" altLang="en-US" sz="1926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1" name="文本框 60">
                  <a:extLst>
                    <a:ext uri="{FF2B5EF4-FFF2-40B4-BE49-F238E27FC236}">
                      <a16:creationId xmlns:a16="http://schemas.microsoft.com/office/drawing/2014/main" id="{2B44117F-420C-43F9-9437-D992AEF7D738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1201090" y="3332151"/>
                  <a:ext cx="1900041" cy="1512819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94906" tIns="47452" rIns="94906" bIns="47452" rtlCol="0">
                  <a:spAutoFit/>
                </a:bodyPr>
                <a:lstStyle/>
                <a:p>
                  <a:pPr algn="just">
                    <a:lnSpc>
                      <a:spcPct val="125000"/>
                    </a:lnSpc>
                  </a:pPr>
                  <a:r>
                    <a:rPr lang="zh-CN" altLang="en-US" sz="16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字号建议</a:t>
                  </a:r>
                  <a:r>
                    <a:rPr lang="en-US" altLang="zh-CN" sz="16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16</a:t>
                  </a:r>
                  <a:r>
                    <a:rPr lang="zh-CN" altLang="en-US" sz="16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号</a:t>
                  </a:r>
                  <a:r>
                    <a:rPr lang="en-US" altLang="zh-CN" sz="16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:</a:t>
                  </a:r>
                  <a:r>
                    <a:rPr lang="zh-CN" altLang="en-US" sz="16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吉林大学是教育部直属的全国重点综合性大学，坐落在吉林省长春市</a:t>
                  </a:r>
                  <a:endParaRPr lang="en-US" altLang="zh-CN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endParaRPr>
                </a:p>
              </p:txBody>
            </p:sp>
            <p:sp>
              <p:nvSpPr>
                <p:cNvPr id="35" name="文本框 8">
                  <a:extLst>
                    <a:ext uri="{FF2B5EF4-FFF2-40B4-BE49-F238E27FC236}">
                      <a16:creationId xmlns:a16="http://schemas.microsoft.com/office/drawing/2014/main" id="{AA80FA56-D217-4CC4-A335-84EE053B8188}"/>
                    </a:ext>
                  </a:extLst>
                </p:cNvPr>
                <p:cNvSpPr txBox="1"/>
                <p:nvPr/>
              </p:nvSpPr>
              <p:spPr>
                <a:xfrm>
                  <a:off x="1371968" y="2860126"/>
                  <a:ext cx="1265136" cy="428118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97841" tIns="48920" rIns="97841" bIns="48920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zh-CN" altLang="en-US" sz="2140" b="1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rial" panose="020B0604020202020204"/>
                      <a:ea typeface="微软雅黑" panose="020B0503020204020204" charset="-122"/>
                      <a:sym typeface="阿里巴巴普惠体 2.0 55 Regular" panose="00020600040101010101" pitchFamily="18" charset="-122"/>
                    </a:rPr>
                    <a:t>标题一</a:t>
                  </a:r>
                </a:p>
              </p:txBody>
            </p:sp>
            <p:pic>
              <p:nvPicPr>
                <p:cNvPr id="57" name="图片 56" descr="图标&#10;&#10;描述已自动生成">
                  <a:extLst>
                    <a:ext uri="{FF2B5EF4-FFF2-40B4-BE49-F238E27FC236}">
                      <a16:creationId xmlns:a16="http://schemas.microsoft.com/office/drawing/2014/main" id="{25038813-BDA8-4295-9C76-848040EEBA61}"/>
                    </a:ext>
                  </a:extLst>
                </p:cNvPr>
                <p:cNvPicPr>
                  <a:picLocks/>
                </p:cNvPicPr>
                <p:nvPr/>
              </p:nvPicPr>
              <p:blipFill rotWithShape="1">
                <a:blip r:embed="rId1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1842000" y="2419215"/>
                  <a:ext cx="318441" cy="318441"/>
                </a:xfrm>
                <a:prstGeom prst="ellipse">
                  <a:avLst/>
                </a:prstGeom>
                <a:effectLst/>
              </p:spPr>
            </p:pic>
          </p:grp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B2632EC7-1FEE-493E-9FA6-2729D49B7A99}"/>
                </a:ext>
              </a:extLst>
            </p:cNvPr>
            <p:cNvGrpSpPr/>
            <p:nvPr/>
          </p:nvGrpSpPr>
          <p:grpSpPr>
            <a:xfrm>
              <a:off x="4465388" y="1605411"/>
              <a:ext cx="2808000" cy="3708000"/>
              <a:chOff x="4818449" y="1635823"/>
              <a:chExt cx="2808000" cy="3708000"/>
            </a:xfrm>
          </p:grpSpPr>
          <p:sp>
            <p:nvSpPr>
              <p:cNvPr id="48" name="矩形: 圆角 47">
                <a:extLst>
                  <a:ext uri="{FF2B5EF4-FFF2-40B4-BE49-F238E27FC236}">
                    <a16:creationId xmlns:a16="http://schemas.microsoft.com/office/drawing/2014/main" id="{E9489C4A-9087-4764-908E-8F0E2C6755BF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4818449" y="1635823"/>
                <a:ext cx="2808000" cy="3708000"/>
              </a:xfrm>
              <a:prstGeom prst="roundRect">
                <a:avLst>
                  <a:gd name="adj" fmla="val 7949"/>
                </a:avLst>
              </a:prstGeom>
              <a:solidFill>
                <a:schemeClr val="bg1">
                  <a:alpha val="93000"/>
                </a:schemeClr>
              </a:solidFill>
              <a:ln>
                <a:noFill/>
              </a:ln>
              <a:effectLst>
                <a:outerShdw blurRad="108712" dist="54356" dir="8099985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926"/>
              </a:p>
            </p:txBody>
          </p:sp>
          <p:sp>
            <p:nvSpPr>
              <p:cNvPr id="49" name="矩形: 圆角 48">
                <a:extLst>
                  <a:ext uri="{FF2B5EF4-FFF2-40B4-BE49-F238E27FC236}">
                    <a16:creationId xmlns:a16="http://schemas.microsoft.com/office/drawing/2014/main" id="{2983EC67-8CFA-4166-ABEB-9DC1A5F4AF40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4875732" y="1710934"/>
                <a:ext cx="2693435" cy="3557778"/>
              </a:xfrm>
              <a:prstGeom prst="roundRect">
                <a:avLst>
                  <a:gd name="adj" fmla="val 7949"/>
                </a:avLst>
              </a:prstGeom>
              <a:blipFill>
                <a:blip r:embed="rId16"/>
                <a:stretch>
                  <a:fillRect/>
                </a:stretch>
              </a:blip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7841" tIns="48920" rIns="97841" bIns="48920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926"/>
              </a:p>
            </p:txBody>
          </p:sp>
          <p:grpSp>
            <p:nvGrpSpPr>
              <p:cNvPr id="4" name="组合 3">
                <a:extLst>
                  <a:ext uri="{FF2B5EF4-FFF2-40B4-BE49-F238E27FC236}">
                    <a16:creationId xmlns:a16="http://schemas.microsoft.com/office/drawing/2014/main" id="{CFDF083A-4A2A-4515-A391-0869B1155A3A}"/>
                  </a:ext>
                </a:extLst>
              </p:cNvPr>
              <p:cNvGrpSpPr/>
              <p:nvPr/>
            </p:nvGrpSpPr>
            <p:grpSpPr>
              <a:xfrm>
                <a:off x="4946906" y="1846755"/>
                <a:ext cx="2551086" cy="3286137"/>
                <a:chOff x="3449113" y="1755135"/>
                <a:chExt cx="2551086" cy="3286137"/>
              </a:xfrm>
            </p:grpSpPr>
            <p:sp>
              <p:nvSpPr>
                <p:cNvPr id="39" name="矩形: 圆角 38">
                  <a:extLst>
                    <a:ext uri="{FF2B5EF4-FFF2-40B4-BE49-F238E27FC236}">
                      <a16:creationId xmlns:a16="http://schemas.microsoft.com/office/drawing/2014/main" id="{E070192C-8003-4843-848F-D1E0C545B6F6}"/>
                    </a:ext>
                  </a:extLst>
                </p:cNvPr>
                <p:cNvSpPr/>
                <p:nvPr>
                  <p:custDataLst>
                    <p:tags r:id="rId9"/>
                  </p:custDataLst>
                </p:nvPr>
              </p:nvSpPr>
              <p:spPr>
                <a:xfrm>
                  <a:off x="3724426" y="2035187"/>
                  <a:ext cx="2275773" cy="3006085"/>
                </a:xfrm>
                <a:prstGeom prst="roundRect">
                  <a:avLst>
                    <a:gd name="adj" fmla="val 7949"/>
                  </a:avLst>
                </a:prstGeom>
                <a:solidFill>
                  <a:schemeClr val="bg1">
                    <a:alpha val="93000"/>
                  </a:schemeClr>
                </a:solidFill>
                <a:ln>
                  <a:noFill/>
                </a:ln>
                <a:effectLst>
                  <a:outerShdw blurRad="108712" dist="54356" dir="8099985" algn="t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7841" tIns="48920" rIns="97841" bIns="48920"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926"/>
                </a:p>
              </p:txBody>
            </p:sp>
            <p:sp>
              <p:nvSpPr>
                <p:cNvPr id="40" name="文本框 16">
                  <a:extLst>
                    <a:ext uri="{FF2B5EF4-FFF2-40B4-BE49-F238E27FC236}">
                      <a16:creationId xmlns:a16="http://schemas.microsoft.com/office/drawing/2014/main" id="{4AF29DB6-FC67-4D41-95CD-F5D04EE60AE4}"/>
                    </a:ext>
                  </a:extLst>
                </p:cNvPr>
                <p:cNvSpPr txBox="1"/>
                <p:nvPr/>
              </p:nvSpPr>
              <p:spPr>
                <a:xfrm>
                  <a:off x="3449113" y="1755135"/>
                  <a:ext cx="849313" cy="400876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97841" tIns="48920" rIns="97841" bIns="48920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altLang="zh-CN" sz="1926" dirty="0">
                      <a:solidFill>
                        <a:schemeClr val="bg1"/>
                      </a:solidFill>
                    </a:rPr>
                    <a:t>02</a:t>
                  </a:r>
                  <a:endParaRPr lang="zh-CN" altLang="en-US" sz="1926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1" name="文本框 17">
                  <a:extLst>
                    <a:ext uri="{FF2B5EF4-FFF2-40B4-BE49-F238E27FC236}">
                      <a16:creationId xmlns:a16="http://schemas.microsoft.com/office/drawing/2014/main" id="{915260B8-9F3F-4ACE-9B2C-7A22707BBE2C}"/>
                    </a:ext>
                  </a:extLst>
                </p:cNvPr>
                <p:cNvSpPr txBox="1"/>
                <p:nvPr/>
              </p:nvSpPr>
              <p:spPr>
                <a:xfrm>
                  <a:off x="4150989" y="2860126"/>
                  <a:ext cx="1265136" cy="428118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97841" tIns="48920" rIns="97841" bIns="48920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zh-CN" altLang="en-US" sz="214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rial" panose="020B0604020202020204"/>
                      <a:ea typeface="微软雅黑" panose="020B0503020204020204" charset="-122"/>
                      <a:sym typeface="阿里巴巴普惠体 2.0 55 Regular" panose="00020600040101010101" pitchFamily="18" charset="-122"/>
                    </a:rPr>
                    <a:t>标题二</a:t>
                  </a:r>
                </a:p>
              </p:txBody>
            </p:sp>
            <p:sp>
              <p:nvSpPr>
                <p:cNvPr id="62" name="文本框 61">
                  <a:extLst>
                    <a:ext uri="{FF2B5EF4-FFF2-40B4-BE49-F238E27FC236}">
                      <a16:creationId xmlns:a16="http://schemas.microsoft.com/office/drawing/2014/main" id="{E1546E91-1198-4855-86F4-689F4080FCA5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3980111" y="3332151"/>
                  <a:ext cx="1900041" cy="1512819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94906" tIns="47452" rIns="94906" bIns="47452" rtlCol="0">
                  <a:spAutoFit/>
                </a:bodyPr>
                <a:lstStyle/>
                <a:p>
                  <a:pPr algn="just">
                    <a:lnSpc>
                      <a:spcPct val="125000"/>
                    </a:lnSpc>
                  </a:pPr>
                  <a:r>
                    <a:rPr lang="zh-CN" altLang="en-US" sz="16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字号建议</a:t>
                  </a:r>
                  <a:r>
                    <a:rPr lang="en-US" altLang="zh-CN" sz="16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16</a:t>
                  </a:r>
                  <a:r>
                    <a:rPr lang="zh-CN" altLang="en-US" sz="16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号</a:t>
                  </a:r>
                  <a:r>
                    <a:rPr lang="en-US" altLang="zh-CN" sz="16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:</a:t>
                  </a:r>
                  <a:r>
                    <a:rPr lang="zh-CN" altLang="en-US" sz="16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吉林大学是教育部直属的全国重点综合性大学，坐落在吉林省长春市</a:t>
                  </a:r>
                  <a:endParaRPr lang="en-US" altLang="zh-CN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endParaRPr>
                </a:p>
              </p:txBody>
            </p:sp>
            <p:pic>
              <p:nvPicPr>
                <p:cNvPr id="58" name="图片 57" descr="图标&#10;&#10;描述已自动生成">
                  <a:extLst>
                    <a:ext uri="{FF2B5EF4-FFF2-40B4-BE49-F238E27FC236}">
                      <a16:creationId xmlns:a16="http://schemas.microsoft.com/office/drawing/2014/main" id="{382038A9-4B52-4EC5-83DF-69A309D6A1D0}"/>
                    </a:ext>
                  </a:extLst>
                </p:cNvPr>
                <p:cNvPicPr>
                  <a:picLocks/>
                </p:cNvPicPr>
                <p:nvPr/>
              </p:nvPicPr>
              <p:blipFill rotWithShape="1">
                <a:blip r:embed="rId1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4614262" y="2415687"/>
                  <a:ext cx="318441" cy="318441"/>
                </a:xfrm>
                <a:prstGeom prst="ellipse">
                  <a:avLst/>
                </a:prstGeom>
                <a:effectLst/>
              </p:spPr>
            </p:pic>
          </p:grp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6DE3D9B7-DC51-44BB-85CD-3AEC27115380}"/>
                </a:ext>
              </a:extLst>
            </p:cNvPr>
            <p:cNvGrpSpPr/>
            <p:nvPr/>
          </p:nvGrpSpPr>
          <p:grpSpPr>
            <a:xfrm>
              <a:off x="8377391" y="1605411"/>
              <a:ext cx="2808000" cy="3708000"/>
              <a:chOff x="9373798" y="1635823"/>
              <a:chExt cx="2808000" cy="3708000"/>
            </a:xfrm>
          </p:grpSpPr>
          <p:sp>
            <p:nvSpPr>
              <p:cNvPr id="54" name="矩形: 圆角 53">
                <a:extLst>
                  <a:ext uri="{FF2B5EF4-FFF2-40B4-BE49-F238E27FC236}">
                    <a16:creationId xmlns:a16="http://schemas.microsoft.com/office/drawing/2014/main" id="{94FB6184-2CE5-4E10-9557-42D338C10ADF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>
              <a:xfrm>
                <a:off x="9373798" y="1635823"/>
                <a:ext cx="2808000" cy="3708000"/>
              </a:xfrm>
              <a:prstGeom prst="roundRect">
                <a:avLst>
                  <a:gd name="adj" fmla="val 7949"/>
                </a:avLst>
              </a:prstGeom>
              <a:solidFill>
                <a:schemeClr val="bg1">
                  <a:alpha val="93000"/>
                </a:schemeClr>
              </a:solidFill>
              <a:ln>
                <a:noFill/>
              </a:ln>
              <a:effectLst>
                <a:outerShdw blurRad="108712" dist="54356" dir="8099985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926"/>
              </a:p>
            </p:txBody>
          </p:sp>
          <p:sp>
            <p:nvSpPr>
              <p:cNvPr id="55" name="矩形: 圆角 54">
                <a:extLst>
                  <a:ext uri="{FF2B5EF4-FFF2-40B4-BE49-F238E27FC236}">
                    <a16:creationId xmlns:a16="http://schemas.microsoft.com/office/drawing/2014/main" id="{3361C915-1947-49FA-AA85-6893E83A2CD4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>
              <a:xfrm>
                <a:off x="9431081" y="1710934"/>
                <a:ext cx="2693435" cy="3557778"/>
              </a:xfrm>
              <a:prstGeom prst="roundRect">
                <a:avLst>
                  <a:gd name="adj" fmla="val 7949"/>
                </a:avLst>
              </a:prstGeom>
              <a:blipFill>
                <a:blip r:embed="rId16"/>
                <a:stretch>
                  <a:fillRect/>
                </a:stretch>
              </a:blip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7841" tIns="48920" rIns="97841" bIns="48920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926"/>
              </a:p>
            </p:txBody>
          </p:sp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72221A7C-6D5E-4341-B314-432661CC40CA}"/>
                  </a:ext>
                </a:extLst>
              </p:cNvPr>
              <p:cNvGrpSpPr/>
              <p:nvPr/>
            </p:nvGrpSpPr>
            <p:grpSpPr>
              <a:xfrm>
                <a:off x="9502255" y="1846755"/>
                <a:ext cx="2551087" cy="3286137"/>
                <a:chOff x="6228133" y="1755135"/>
                <a:chExt cx="2551087" cy="3286137"/>
              </a:xfrm>
            </p:grpSpPr>
            <p:sp>
              <p:nvSpPr>
                <p:cNvPr id="45" name="矩形: 圆角 44">
                  <a:extLst>
                    <a:ext uri="{FF2B5EF4-FFF2-40B4-BE49-F238E27FC236}">
                      <a16:creationId xmlns:a16="http://schemas.microsoft.com/office/drawing/2014/main" id="{1BC1803D-D85B-4A8A-AA21-D0B9CDCACD19}"/>
                    </a:ext>
                  </a:extLst>
                </p:cNvPr>
                <p:cNvSpPr/>
                <p:nvPr>
                  <p:custDataLst>
                    <p:tags r:id="rId6"/>
                  </p:custDataLst>
                </p:nvPr>
              </p:nvSpPr>
              <p:spPr>
                <a:xfrm>
                  <a:off x="6503447" y="2035187"/>
                  <a:ext cx="2275773" cy="3006085"/>
                </a:xfrm>
                <a:prstGeom prst="roundRect">
                  <a:avLst>
                    <a:gd name="adj" fmla="val 7949"/>
                  </a:avLst>
                </a:prstGeom>
                <a:solidFill>
                  <a:schemeClr val="bg1">
                    <a:alpha val="93000"/>
                  </a:schemeClr>
                </a:solidFill>
                <a:ln>
                  <a:noFill/>
                </a:ln>
                <a:effectLst>
                  <a:outerShdw blurRad="108712" dist="54356" dir="8099985" algn="t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7841" tIns="48920" rIns="97841" bIns="48920"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926"/>
                </a:p>
              </p:txBody>
            </p:sp>
            <p:sp>
              <p:nvSpPr>
                <p:cNvPr id="46" name="文本框 23">
                  <a:extLst>
                    <a:ext uri="{FF2B5EF4-FFF2-40B4-BE49-F238E27FC236}">
                      <a16:creationId xmlns:a16="http://schemas.microsoft.com/office/drawing/2014/main" id="{E448BBF1-A431-4E78-B76C-2AE2DD530951}"/>
                    </a:ext>
                  </a:extLst>
                </p:cNvPr>
                <p:cNvSpPr txBox="1"/>
                <p:nvPr/>
              </p:nvSpPr>
              <p:spPr>
                <a:xfrm>
                  <a:off x="6228133" y="1755135"/>
                  <a:ext cx="849313" cy="400876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97841" tIns="48920" rIns="97841" bIns="48920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altLang="zh-CN" sz="1926">
                      <a:solidFill>
                        <a:schemeClr val="bg1"/>
                      </a:solidFill>
                    </a:rPr>
                    <a:t>03</a:t>
                  </a:r>
                  <a:endParaRPr lang="zh-CN" altLang="en-US" sz="1926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7" name="文本框 24">
                  <a:extLst>
                    <a:ext uri="{FF2B5EF4-FFF2-40B4-BE49-F238E27FC236}">
                      <a16:creationId xmlns:a16="http://schemas.microsoft.com/office/drawing/2014/main" id="{86A03CAD-1C96-4E75-8092-37C377A18610}"/>
                    </a:ext>
                  </a:extLst>
                </p:cNvPr>
                <p:cNvSpPr txBox="1"/>
                <p:nvPr/>
              </p:nvSpPr>
              <p:spPr>
                <a:xfrm>
                  <a:off x="6930011" y="2860126"/>
                  <a:ext cx="1265136" cy="428118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97841" tIns="48920" rIns="97841" bIns="48920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zh-CN" altLang="en-US" sz="2140" b="1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rial" panose="020B0604020202020204"/>
                      <a:ea typeface="微软雅黑" panose="020B0503020204020204" charset="-122"/>
                      <a:sym typeface="阿里巴巴普惠体 2.0 55 Regular" panose="00020600040101010101" pitchFamily="18" charset="-122"/>
                    </a:rPr>
                    <a:t>标题三</a:t>
                  </a:r>
                </a:p>
              </p:txBody>
            </p:sp>
            <p:sp>
              <p:nvSpPr>
                <p:cNvPr id="63" name="文本框 62">
                  <a:extLst>
                    <a:ext uri="{FF2B5EF4-FFF2-40B4-BE49-F238E27FC236}">
                      <a16:creationId xmlns:a16="http://schemas.microsoft.com/office/drawing/2014/main" id="{B61684DF-94B8-4D11-9787-8B1C2ECE27BB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6759132" y="3332151"/>
                  <a:ext cx="1900041" cy="1512819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94906" tIns="47452" rIns="94906" bIns="47452" rtlCol="0">
                  <a:spAutoFit/>
                </a:bodyPr>
                <a:lstStyle/>
                <a:p>
                  <a:pPr algn="just">
                    <a:lnSpc>
                      <a:spcPct val="125000"/>
                    </a:lnSpc>
                  </a:pPr>
                  <a:r>
                    <a:rPr lang="zh-CN" altLang="en-US" sz="16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字号建议</a:t>
                  </a:r>
                  <a:r>
                    <a:rPr lang="en-US" altLang="zh-CN" sz="16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16</a:t>
                  </a:r>
                  <a:r>
                    <a:rPr lang="zh-CN" altLang="en-US" sz="16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号</a:t>
                  </a:r>
                  <a:r>
                    <a:rPr lang="en-US" altLang="zh-CN" sz="16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:</a:t>
                  </a:r>
                  <a:r>
                    <a:rPr lang="zh-CN" altLang="en-US" sz="16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吉林大学是教育部直属的全国重点综合性大学，坐落在吉林省长春市</a:t>
                  </a:r>
                  <a:endParaRPr lang="en-US" altLang="zh-CN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endParaRPr>
                </a:p>
              </p:txBody>
            </p:sp>
            <p:pic>
              <p:nvPicPr>
                <p:cNvPr id="59" name="图片 58" descr="图标&#10;&#10;描述已自动生成">
                  <a:extLst>
                    <a:ext uri="{FF2B5EF4-FFF2-40B4-BE49-F238E27FC236}">
                      <a16:creationId xmlns:a16="http://schemas.microsoft.com/office/drawing/2014/main" id="{9718BCA7-F187-43A3-BD6F-E8432476540F}"/>
                    </a:ext>
                  </a:extLst>
                </p:cNvPr>
                <p:cNvPicPr>
                  <a:picLocks/>
                </p:cNvPicPr>
                <p:nvPr/>
              </p:nvPicPr>
              <p:blipFill rotWithShape="1">
                <a:blip r:embed="rId1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7400006" y="2415687"/>
                  <a:ext cx="318441" cy="318441"/>
                </a:xfrm>
                <a:prstGeom prst="ellipse">
                  <a:avLst/>
                </a:prstGeom>
                <a:effectLst/>
              </p:spPr>
            </p:pic>
          </p:grpSp>
        </p:grpSp>
      </p:grpSp>
    </p:spTree>
    <p:extLst>
      <p:ext uri="{BB962C8B-B14F-4D97-AF65-F5344CB8AC3E}">
        <p14:creationId xmlns:p14="http://schemas.microsoft.com/office/powerpoint/2010/main" val="33401216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描述已自动生成">
            <a:extLst>
              <a:ext uri="{FF2B5EF4-FFF2-40B4-BE49-F238E27FC236}">
                <a16:creationId xmlns:a16="http://schemas.microsoft.com/office/drawing/2014/main" id="{83CFA4CA-CE6E-440B-8E3B-3C5CCC0A23B8}"/>
              </a:ext>
            </a:extLst>
          </p:cNvPr>
          <p:cNvPicPr>
            <a:picLocks/>
          </p:cNvPicPr>
          <p:nvPr/>
        </p:nvPicPr>
        <p:blipFill>
          <a:blip r:embed="rId1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F6AF089-BBD1-4C41-949D-658B0285D8E1}"/>
              </a:ext>
            </a:extLst>
          </p:cNvPr>
          <p:cNvSpPr/>
          <p:nvPr/>
        </p:nvSpPr>
        <p:spPr>
          <a:xfrm>
            <a:off x="-121920" y="-94160"/>
            <a:ext cx="12435840" cy="7046321"/>
          </a:xfrm>
          <a:prstGeom prst="rect">
            <a:avLst/>
          </a:prstGeom>
          <a:solidFill>
            <a:schemeClr val="bg2">
              <a:alpha val="8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>
              <a:ln>
                <a:noFill/>
              </a:ln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8048C284-0FDB-4D0B-B282-15A17344ECD7}"/>
              </a:ext>
            </a:extLst>
          </p:cNvPr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11241295" y="132663"/>
            <a:ext cx="761729" cy="76172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778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358" tIns="62179" rIns="124358" bIns="62179" rtlCol="0" anchor="ctr"/>
          <a:lstStyle/>
          <a:p>
            <a:pPr algn="ctr"/>
            <a:endParaRPr lang="zh-CN" altLang="en-US" sz="2448" dirty="0"/>
          </a:p>
        </p:txBody>
      </p:sp>
      <p:pic>
        <p:nvPicPr>
          <p:cNvPr id="9" name="图片 8" descr="图标&#10;&#10;描述已自动生成">
            <a:extLst>
              <a:ext uri="{FF2B5EF4-FFF2-40B4-BE49-F238E27FC236}">
                <a16:creationId xmlns:a16="http://schemas.microsoft.com/office/drawing/2014/main" id="{B2035BB1-5620-402D-8515-29EB7583DF63}"/>
              </a:ext>
            </a:extLst>
          </p:cNvPr>
          <p:cNvPicPr>
            <a:picLocks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79381" y="170749"/>
            <a:ext cx="685557" cy="685557"/>
          </a:xfrm>
          <a:prstGeom prst="ellipse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E0A520CA-6AFC-4A91-81BE-A1E3376F977D}"/>
              </a:ext>
            </a:extLst>
          </p:cNvPr>
          <p:cNvCxnSpPr/>
          <p:nvPr/>
        </p:nvCxnSpPr>
        <p:spPr>
          <a:xfrm>
            <a:off x="188977" y="6567766"/>
            <a:ext cx="4438061" cy="0"/>
          </a:xfrm>
          <a:prstGeom prst="line">
            <a:avLst/>
          </a:prstGeom>
          <a:ln w="25908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4A1040DF-6CF6-4EFA-B2C8-4759D522D416}"/>
              </a:ext>
            </a:extLst>
          </p:cNvPr>
          <p:cNvCxnSpPr/>
          <p:nvPr/>
        </p:nvCxnSpPr>
        <p:spPr>
          <a:xfrm>
            <a:off x="7564964" y="6567766"/>
            <a:ext cx="4438061" cy="0"/>
          </a:xfrm>
          <a:prstGeom prst="line">
            <a:avLst/>
          </a:prstGeom>
          <a:ln w="25908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83C2E3B0-6390-46C4-92D5-DD699299207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722309" y="6358480"/>
            <a:ext cx="2747384" cy="41860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24358" tIns="62179" rIns="124358" bIns="62179" rtlCol="0">
            <a:spAutoFit/>
          </a:bodyPr>
          <a:lstStyle/>
          <a:p>
            <a:pPr algn="ctr"/>
            <a:r>
              <a:rPr lang="zh-CN" altLang="en-US" sz="1904" b="1" dirty="0">
                <a:solidFill>
                  <a:schemeClr val="accent2"/>
                </a:solidFill>
                <a:effectLst>
                  <a:outerShdw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</a:t>
            </a:r>
            <a:r>
              <a:rPr lang="en-US" altLang="zh-CN" sz="1904" b="1" dirty="0">
                <a:solidFill>
                  <a:schemeClr val="accent2"/>
                </a:solidFill>
                <a:effectLst>
                  <a:outerShdw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slogan</a:t>
            </a:r>
            <a:endParaRPr lang="zh-CN" altLang="en-US" sz="1904" b="1" dirty="0">
              <a:solidFill>
                <a:schemeClr val="accent2"/>
              </a:solidFill>
              <a:effectLst>
                <a:outerShdw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任意多边形 28">
            <a:extLst>
              <a:ext uri="{FF2B5EF4-FFF2-40B4-BE49-F238E27FC236}">
                <a16:creationId xmlns:a16="http://schemas.microsoft.com/office/drawing/2014/main" id="{3C0CC721-AF05-483F-94E0-65BA8302D7E5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>
          <a:xfrm>
            <a:off x="33528" y="169439"/>
            <a:ext cx="10748772" cy="688176"/>
          </a:xfrm>
          <a:custGeom>
            <a:avLst/>
            <a:gdLst>
              <a:gd name="connsiteX0" fmla="*/ 0 w 7904130"/>
              <a:gd name="connsiteY0" fmla="*/ 0 h 506012"/>
              <a:gd name="connsiteX1" fmla="*/ 7904130 w 7904130"/>
              <a:gd name="connsiteY1" fmla="*/ 0 h 506012"/>
              <a:gd name="connsiteX2" fmla="*/ 7904130 w 7904130"/>
              <a:gd name="connsiteY2" fmla="*/ 2548 h 506012"/>
              <a:gd name="connsiteX3" fmla="*/ 7612121 w 7904130"/>
              <a:gd name="connsiteY3" fmla="*/ 506012 h 506012"/>
              <a:gd name="connsiteX4" fmla="*/ 0 w 7904130"/>
              <a:gd name="connsiteY4" fmla="*/ 506012 h 506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04130" h="506012">
                <a:moveTo>
                  <a:pt x="0" y="0"/>
                </a:moveTo>
                <a:lnTo>
                  <a:pt x="7904130" y="0"/>
                </a:lnTo>
                <a:lnTo>
                  <a:pt x="7904130" y="2548"/>
                </a:lnTo>
                <a:lnTo>
                  <a:pt x="7612121" y="506012"/>
                </a:lnTo>
                <a:lnTo>
                  <a:pt x="0" y="50601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innerShdw blurRad="177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 dirty="0">
              <a:ln>
                <a:noFill/>
              </a:ln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1255056-14CE-4433-877E-E7EF9A1AB4B1}"/>
              </a:ext>
            </a:extLst>
          </p:cNvPr>
          <p:cNvSpPr txBox="1"/>
          <p:nvPr/>
        </p:nvSpPr>
        <p:spPr>
          <a:xfrm>
            <a:off x="531508" y="291397"/>
            <a:ext cx="7409655" cy="502317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64" b="1" dirty="0">
                <a:solidFill>
                  <a:schemeClr val="bg1"/>
                </a:solidFill>
                <a:cs typeface="+mn-ea"/>
                <a:sym typeface="+mn-lt"/>
              </a:rPr>
              <a:t>请输入您的标题：多张图片排版</a:t>
            </a:r>
          </a:p>
        </p:txBody>
      </p:sp>
      <p:sp>
        <p:nvSpPr>
          <p:cNvPr id="20" name="虚尾箭头 25">
            <a:extLst>
              <a:ext uri="{FF2B5EF4-FFF2-40B4-BE49-F238E27FC236}">
                <a16:creationId xmlns:a16="http://schemas.microsoft.com/office/drawing/2014/main" id="{D8FA1196-3255-4891-A7D0-9846FE0AFD36}"/>
              </a:ext>
            </a:extLst>
          </p:cNvPr>
          <p:cNvSpPr/>
          <p:nvPr/>
        </p:nvSpPr>
        <p:spPr>
          <a:xfrm>
            <a:off x="178119" y="369414"/>
            <a:ext cx="295332" cy="288226"/>
          </a:xfrm>
          <a:prstGeom prst="striped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>
              <a:ln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03A4FF0E-50F2-4736-B48A-BA4FA600459C}"/>
              </a:ext>
            </a:extLst>
          </p:cNvPr>
          <p:cNvCxnSpPr>
            <a:cxnSpLocks/>
          </p:cNvCxnSpPr>
          <p:nvPr/>
        </p:nvCxnSpPr>
        <p:spPr>
          <a:xfrm rot="7140000">
            <a:off x="10426804" y="513527"/>
            <a:ext cx="799200" cy="0"/>
          </a:xfrm>
          <a:prstGeom prst="line">
            <a:avLst/>
          </a:prstGeom>
          <a:ln w="25908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平行四边形 21">
            <a:extLst>
              <a:ext uri="{FF2B5EF4-FFF2-40B4-BE49-F238E27FC236}">
                <a16:creationId xmlns:a16="http://schemas.microsoft.com/office/drawing/2014/main" id="{4E3D9833-9B32-40FD-ACAA-4E013718F145}"/>
              </a:ext>
            </a:extLst>
          </p:cNvPr>
          <p:cNvSpPr/>
          <p:nvPr/>
        </p:nvSpPr>
        <p:spPr>
          <a:xfrm>
            <a:off x="10440753" y="170397"/>
            <a:ext cx="538582" cy="686260"/>
          </a:xfrm>
          <a:prstGeom prst="parallelogram">
            <a:avLst>
              <a:gd name="adj" fmla="val 72274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358" tIns="62179" rIns="124358" bIns="62179" rtlCol="0" anchor="ctr"/>
          <a:lstStyle/>
          <a:p>
            <a:pPr algn="ctr"/>
            <a:endParaRPr lang="zh-CN" altLang="en-US" sz="2448">
              <a:ln>
                <a:noFill/>
              </a:ln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9709782-410F-4244-84A0-14AF80A330B9}"/>
              </a:ext>
            </a:extLst>
          </p:cNvPr>
          <p:cNvGrpSpPr/>
          <p:nvPr/>
        </p:nvGrpSpPr>
        <p:grpSpPr>
          <a:xfrm>
            <a:off x="633759" y="1773187"/>
            <a:ext cx="10924483" cy="3311627"/>
            <a:chOff x="633758" y="1729645"/>
            <a:chExt cx="10924483" cy="3311627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99585F5B-BD6E-4EF8-98E8-3075B6B1F9B6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633758" y="1729645"/>
              <a:ext cx="2275773" cy="3006085"/>
            </a:xfrm>
            <a:prstGeom prst="roundRect">
              <a:avLst>
                <a:gd name="adj" fmla="val 7949"/>
              </a:avLst>
            </a:prstGeom>
            <a:blipFill>
              <a:blip r:embed="rId15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7841" tIns="48920" rIns="97841" bIns="48920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926"/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22B68859-2E89-4F9A-AAA4-C4FA1C8BF8AB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945405" y="2035187"/>
              <a:ext cx="2275773" cy="3006085"/>
            </a:xfrm>
            <a:prstGeom prst="roundRect">
              <a:avLst>
                <a:gd name="adj" fmla="val 7949"/>
              </a:avLst>
            </a:prstGeom>
            <a:solidFill>
              <a:schemeClr val="bg1">
                <a:alpha val="93000"/>
              </a:schemeClr>
            </a:solidFill>
            <a:ln>
              <a:noFill/>
            </a:ln>
            <a:effectLst>
              <a:outerShdw blurRad="108712" dist="54356" dir="8099985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7841" tIns="48920" rIns="97841" bIns="4892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926"/>
            </a:p>
          </p:txBody>
        </p:sp>
        <p:sp>
          <p:nvSpPr>
            <p:cNvPr id="34" name="文本框 6">
              <a:extLst>
                <a:ext uri="{FF2B5EF4-FFF2-40B4-BE49-F238E27FC236}">
                  <a16:creationId xmlns:a16="http://schemas.microsoft.com/office/drawing/2014/main" id="{D462DFBC-A412-4879-9B78-3759EC4B5ED9}"/>
                </a:ext>
              </a:extLst>
            </p:cNvPr>
            <p:cNvSpPr txBox="1"/>
            <p:nvPr/>
          </p:nvSpPr>
          <p:spPr>
            <a:xfrm>
              <a:off x="670091" y="1755135"/>
              <a:ext cx="849313" cy="400876"/>
            </a:xfrm>
            <a:prstGeom prst="rect">
              <a:avLst/>
            </a:prstGeom>
            <a:noFill/>
            <a:effectLst/>
          </p:spPr>
          <p:txBody>
            <a:bodyPr wrap="square" lIns="97841" tIns="48920" rIns="97841" bIns="489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926" dirty="0">
                  <a:solidFill>
                    <a:schemeClr val="bg1"/>
                  </a:solidFill>
                </a:rPr>
                <a:t>01</a:t>
              </a:r>
              <a:endParaRPr lang="zh-CN" altLang="en-US" sz="1926" dirty="0">
                <a:solidFill>
                  <a:schemeClr val="bg1"/>
                </a:solidFill>
              </a:endParaRPr>
            </a:p>
          </p:txBody>
        </p:sp>
        <p:sp>
          <p:nvSpPr>
            <p:cNvPr id="35" name="文本框 8">
              <a:extLst>
                <a:ext uri="{FF2B5EF4-FFF2-40B4-BE49-F238E27FC236}">
                  <a16:creationId xmlns:a16="http://schemas.microsoft.com/office/drawing/2014/main" id="{AA80FA56-D217-4CC4-A335-84EE053B8188}"/>
                </a:ext>
              </a:extLst>
            </p:cNvPr>
            <p:cNvSpPr txBox="1"/>
            <p:nvPr/>
          </p:nvSpPr>
          <p:spPr>
            <a:xfrm>
              <a:off x="1371968" y="2860126"/>
              <a:ext cx="1265136" cy="428118"/>
            </a:xfrm>
            <a:prstGeom prst="rect">
              <a:avLst/>
            </a:prstGeom>
            <a:noFill/>
            <a:effectLst/>
          </p:spPr>
          <p:txBody>
            <a:bodyPr wrap="square" lIns="97841" tIns="48920" rIns="97841" bIns="489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14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/>
                  <a:ea typeface="微软雅黑" panose="020B0503020204020204" charset="-122"/>
                  <a:sym typeface="阿里巴巴普惠体 2.0 55 Regular" panose="00020600040101010101" pitchFamily="18" charset="-122"/>
                </a:rPr>
                <a:t>标题一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2B44117F-420C-43F9-9437-D992AEF7D738}"/>
                </a:ext>
              </a:extLst>
            </p:cNvPr>
            <p:cNvSpPr txBox="1">
              <a:spLocks/>
            </p:cNvSpPr>
            <p:nvPr/>
          </p:nvSpPr>
          <p:spPr>
            <a:xfrm>
              <a:off x="1201090" y="3332151"/>
              <a:ext cx="1900041" cy="1512819"/>
            </a:xfrm>
            <a:prstGeom prst="rect">
              <a:avLst/>
            </a:prstGeom>
            <a:noFill/>
            <a:effectLst/>
          </p:spPr>
          <p:txBody>
            <a:bodyPr wrap="square" lIns="94906" tIns="47452" rIns="94906" bIns="47452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字号建议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16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号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: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吉林大学是教育部直属的全国重点综合性大学，坐落在吉林省长春市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pic>
          <p:nvPicPr>
            <p:cNvPr id="57" name="图片 56" descr="图标&#10;&#10;描述已自动生成">
              <a:extLst>
                <a:ext uri="{FF2B5EF4-FFF2-40B4-BE49-F238E27FC236}">
                  <a16:creationId xmlns:a16="http://schemas.microsoft.com/office/drawing/2014/main" id="{25038813-BDA8-4295-9C76-848040EEBA61}"/>
                </a:ext>
              </a:extLst>
            </p:cNvPr>
            <p:cNvPicPr>
              <a:picLocks/>
            </p:cNvPicPr>
            <p:nvPr/>
          </p:nvPicPr>
          <p:blipFill rotWithShape="1"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42000" y="2419215"/>
              <a:ext cx="318441" cy="318441"/>
            </a:xfrm>
            <a:prstGeom prst="ellipse">
              <a:avLst/>
            </a:prstGeom>
            <a:effectLst/>
          </p:spPr>
        </p:pic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34444D52-9A92-421C-9DF5-570FC4C4BED1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3412779" y="1729645"/>
              <a:ext cx="2275773" cy="3006085"/>
            </a:xfrm>
            <a:prstGeom prst="roundRect">
              <a:avLst>
                <a:gd name="adj" fmla="val 7949"/>
              </a:avLst>
            </a:prstGeom>
            <a:blipFill>
              <a:blip r:embed="rId15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7841" tIns="48920" rIns="97841" bIns="48920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926" dirty="0"/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E070192C-8003-4843-848F-D1E0C545B6F6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3724426" y="2035187"/>
              <a:ext cx="2275773" cy="3006085"/>
            </a:xfrm>
            <a:prstGeom prst="roundRect">
              <a:avLst>
                <a:gd name="adj" fmla="val 7949"/>
              </a:avLst>
            </a:prstGeom>
            <a:solidFill>
              <a:schemeClr val="bg1">
                <a:alpha val="93000"/>
              </a:schemeClr>
            </a:solidFill>
            <a:ln>
              <a:noFill/>
            </a:ln>
            <a:effectLst>
              <a:outerShdw blurRad="108712" dist="54356" dir="8099985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7841" tIns="48920" rIns="97841" bIns="4892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926"/>
            </a:p>
          </p:txBody>
        </p:sp>
        <p:sp>
          <p:nvSpPr>
            <p:cNvPr id="40" name="文本框 16">
              <a:extLst>
                <a:ext uri="{FF2B5EF4-FFF2-40B4-BE49-F238E27FC236}">
                  <a16:creationId xmlns:a16="http://schemas.microsoft.com/office/drawing/2014/main" id="{4AF29DB6-FC67-4D41-95CD-F5D04EE60AE4}"/>
                </a:ext>
              </a:extLst>
            </p:cNvPr>
            <p:cNvSpPr txBox="1"/>
            <p:nvPr/>
          </p:nvSpPr>
          <p:spPr>
            <a:xfrm>
              <a:off x="3449113" y="1755135"/>
              <a:ext cx="849313" cy="400876"/>
            </a:xfrm>
            <a:prstGeom prst="rect">
              <a:avLst/>
            </a:prstGeom>
            <a:noFill/>
            <a:effectLst/>
          </p:spPr>
          <p:txBody>
            <a:bodyPr wrap="square" lIns="97841" tIns="48920" rIns="97841" bIns="489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926" dirty="0">
                  <a:solidFill>
                    <a:schemeClr val="bg1"/>
                  </a:solidFill>
                </a:rPr>
                <a:t>02</a:t>
              </a:r>
              <a:endParaRPr lang="zh-CN" altLang="en-US" sz="1926" dirty="0">
                <a:solidFill>
                  <a:schemeClr val="bg1"/>
                </a:solidFill>
              </a:endParaRPr>
            </a:p>
          </p:txBody>
        </p:sp>
        <p:sp>
          <p:nvSpPr>
            <p:cNvPr id="41" name="文本框 17">
              <a:extLst>
                <a:ext uri="{FF2B5EF4-FFF2-40B4-BE49-F238E27FC236}">
                  <a16:creationId xmlns:a16="http://schemas.microsoft.com/office/drawing/2014/main" id="{915260B8-9F3F-4ACE-9B2C-7A22707BBE2C}"/>
                </a:ext>
              </a:extLst>
            </p:cNvPr>
            <p:cNvSpPr txBox="1"/>
            <p:nvPr/>
          </p:nvSpPr>
          <p:spPr>
            <a:xfrm>
              <a:off x="4150989" y="2860126"/>
              <a:ext cx="1265136" cy="428118"/>
            </a:xfrm>
            <a:prstGeom prst="rect">
              <a:avLst/>
            </a:prstGeom>
            <a:noFill/>
            <a:effectLst/>
          </p:spPr>
          <p:txBody>
            <a:bodyPr wrap="square" lIns="97841" tIns="48920" rIns="97841" bIns="489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14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/>
                  <a:ea typeface="微软雅黑" panose="020B0503020204020204" charset="-122"/>
                  <a:sym typeface="阿里巴巴普惠体 2.0 55 Regular" panose="00020600040101010101" pitchFamily="18" charset="-122"/>
                </a:rPr>
                <a:t>标题二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E1546E91-1198-4855-86F4-689F4080FCA5}"/>
                </a:ext>
              </a:extLst>
            </p:cNvPr>
            <p:cNvSpPr txBox="1">
              <a:spLocks/>
            </p:cNvSpPr>
            <p:nvPr/>
          </p:nvSpPr>
          <p:spPr>
            <a:xfrm>
              <a:off x="3980111" y="3332151"/>
              <a:ext cx="1900041" cy="1512819"/>
            </a:xfrm>
            <a:prstGeom prst="rect">
              <a:avLst/>
            </a:prstGeom>
            <a:noFill/>
            <a:effectLst/>
          </p:spPr>
          <p:txBody>
            <a:bodyPr wrap="square" lIns="94906" tIns="47452" rIns="94906" bIns="47452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字号建议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16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号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: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吉林大学是教育部直属的全国重点综合性大学，坐落在吉林省长春市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pic>
          <p:nvPicPr>
            <p:cNvPr id="58" name="图片 57" descr="图标&#10;&#10;描述已自动生成">
              <a:extLst>
                <a:ext uri="{FF2B5EF4-FFF2-40B4-BE49-F238E27FC236}">
                  <a16:creationId xmlns:a16="http://schemas.microsoft.com/office/drawing/2014/main" id="{382038A9-4B52-4EC5-83DF-69A309D6A1D0}"/>
                </a:ext>
              </a:extLst>
            </p:cNvPr>
            <p:cNvPicPr>
              <a:picLocks/>
            </p:cNvPicPr>
            <p:nvPr/>
          </p:nvPicPr>
          <p:blipFill rotWithShape="1"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614262" y="2415687"/>
              <a:ext cx="318441" cy="318441"/>
            </a:xfrm>
            <a:prstGeom prst="ellipse">
              <a:avLst/>
            </a:prstGeom>
            <a:effectLst/>
          </p:spPr>
        </p:pic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00DF8546-BE58-4770-810D-21C08539FA15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6191800" y="1729645"/>
              <a:ext cx="2275773" cy="3006085"/>
            </a:xfrm>
            <a:prstGeom prst="roundRect">
              <a:avLst>
                <a:gd name="adj" fmla="val 7949"/>
              </a:avLst>
            </a:prstGeom>
            <a:blipFill>
              <a:blip r:embed="rId15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7841" tIns="48920" rIns="97841" bIns="48920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926"/>
            </a:p>
          </p:txBody>
        </p:sp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1BC1803D-D85B-4A8A-AA21-D0B9CDCACD19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6503447" y="2035187"/>
              <a:ext cx="2275773" cy="3006085"/>
            </a:xfrm>
            <a:prstGeom prst="roundRect">
              <a:avLst>
                <a:gd name="adj" fmla="val 7949"/>
              </a:avLst>
            </a:prstGeom>
            <a:solidFill>
              <a:schemeClr val="bg1">
                <a:alpha val="93000"/>
              </a:schemeClr>
            </a:solidFill>
            <a:ln>
              <a:noFill/>
            </a:ln>
            <a:effectLst>
              <a:outerShdw blurRad="108712" dist="54356" dir="8099985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7841" tIns="48920" rIns="97841" bIns="4892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926"/>
            </a:p>
          </p:txBody>
        </p:sp>
        <p:sp>
          <p:nvSpPr>
            <p:cNvPr id="46" name="文本框 23">
              <a:extLst>
                <a:ext uri="{FF2B5EF4-FFF2-40B4-BE49-F238E27FC236}">
                  <a16:creationId xmlns:a16="http://schemas.microsoft.com/office/drawing/2014/main" id="{E448BBF1-A431-4E78-B76C-2AE2DD530951}"/>
                </a:ext>
              </a:extLst>
            </p:cNvPr>
            <p:cNvSpPr txBox="1"/>
            <p:nvPr/>
          </p:nvSpPr>
          <p:spPr>
            <a:xfrm>
              <a:off x="6228133" y="1755135"/>
              <a:ext cx="849313" cy="400876"/>
            </a:xfrm>
            <a:prstGeom prst="rect">
              <a:avLst/>
            </a:prstGeom>
            <a:noFill/>
            <a:effectLst/>
          </p:spPr>
          <p:txBody>
            <a:bodyPr wrap="square" lIns="97841" tIns="48920" rIns="97841" bIns="489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926">
                  <a:solidFill>
                    <a:schemeClr val="bg1"/>
                  </a:solidFill>
                </a:rPr>
                <a:t>03</a:t>
              </a:r>
              <a:endParaRPr lang="zh-CN" altLang="en-US" sz="1926">
                <a:solidFill>
                  <a:schemeClr val="bg1"/>
                </a:solidFill>
              </a:endParaRPr>
            </a:p>
          </p:txBody>
        </p:sp>
        <p:sp>
          <p:nvSpPr>
            <p:cNvPr id="47" name="文本框 24">
              <a:extLst>
                <a:ext uri="{FF2B5EF4-FFF2-40B4-BE49-F238E27FC236}">
                  <a16:creationId xmlns:a16="http://schemas.microsoft.com/office/drawing/2014/main" id="{86A03CAD-1C96-4E75-8092-37C377A18610}"/>
                </a:ext>
              </a:extLst>
            </p:cNvPr>
            <p:cNvSpPr txBox="1"/>
            <p:nvPr/>
          </p:nvSpPr>
          <p:spPr>
            <a:xfrm>
              <a:off x="6930011" y="2860126"/>
              <a:ext cx="1265136" cy="428118"/>
            </a:xfrm>
            <a:prstGeom prst="rect">
              <a:avLst/>
            </a:prstGeom>
            <a:noFill/>
            <a:effectLst/>
          </p:spPr>
          <p:txBody>
            <a:bodyPr wrap="square" lIns="97841" tIns="48920" rIns="97841" bIns="489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14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/>
                  <a:ea typeface="微软雅黑" panose="020B0503020204020204" charset="-122"/>
                  <a:sym typeface="阿里巴巴普惠体 2.0 55 Regular" panose="00020600040101010101" pitchFamily="18" charset="-122"/>
                </a:rPr>
                <a:t>标题三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B61684DF-94B8-4D11-9787-8B1C2ECE27BB}"/>
                </a:ext>
              </a:extLst>
            </p:cNvPr>
            <p:cNvSpPr txBox="1">
              <a:spLocks/>
            </p:cNvSpPr>
            <p:nvPr/>
          </p:nvSpPr>
          <p:spPr>
            <a:xfrm>
              <a:off x="6759132" y="3332151"/>
              <a:ext cx="1900041" cy="1512819"/>
            </a:xfrm>
            <a:prstGeom prst="rect">
              <a:avLst/>
            </a:prstGeom>
            <a:noFill/>
            <a:effectLst/>
          </p:spPr>
          <p:txBody>
            <a:bodyPr wrap="square" lIns="94906" tIns="47452" rIns="94906" bIns="47452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字号建议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16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号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: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吉林大学是教育部直属的全国重点综合性大学，坐落在吉林省长春市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pic>
          <p:nvPicPr>
            <p:cNvPr id="59" name="图片 58" descr="图标&#10;&#10;描述已自动生成">
              <a:extLst>
                <a:ext uri="{FF2B5EF4-FFF2-40B4-BE49-F238E27FC236}">
                  <a16:creationId xmlns:a16="http://schemas.microsoft.com/office/drawing/2014/main" id="{9718BCA7-F187-43A3-BD6F-E8432476540F}"/>
                </a:ext>
              </a:extLst>
            </p:cNvPr>
            <p:cNvPicPr>
              <a:picLocks/>
            </p:cNvPicPr>
            <p:nvPr/>
          </p:nvPicPr>
          <p:blipFill rotWithShape="1"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400006" y="2415687"/>
              <a:ext cx="318441" cy="318441"/>
            </a:xfrm>
            <a:prstGeom prst="ellipse">
              <a:avLst/>
            </a:prstGeom>
            <a:effectLst/>
          </p:spPr>
        </p:pic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36C3E6B9-8229-442E-ABF9-DE5F7986BCFB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8970822" y="1729645"/>
              <a:ext cx="2275773" cy="3006085"/>
            </a:xfrm>
            <a:prstGeom prst="roundRect">
              <a:avLst>
                <a:gd name="adj" fmla="val 7949"/>
              </a:avLst>
            </a:prstGeom>
            <a:blipFill>
              <a:blip r:embed="rId15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7841" tIns="48920" rIns="97841" bIns="48920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926"/>
            </a:p>
          </p:txBody>
        </p:sp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id="{90E1BEC0-B043-4B26-B5A9-4439741C30DE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9282468" y="2035187"/>
              <a:ext cx="2275773" cy="3006085"/>
            </a:xfrm>
            <a:prstGeom prst="roundRect">
              <a:avLst>
                <a:gd name="adj" fmla="val 7949"/>
              </a:avLst>
            </a:prstGeom>
            <a:solidFill>
              <a:schemeClr val="bg1">
                <a:alpha val="93000"/>
              </a:schemeClr>
            </a:solidFill>
            <a:ln>
              <a:noFill/>
            </a:ln>
            <a:effectLst>
              <a:outerShdw blurRad="108712" dist="54356" dir="8099985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7841" tIns="48920" rIns="97841" bIns="4892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926"/>
            </a:p>
          </p:txBody>
        </p:sp>
        <p:sp>
          <p:nvSpPr>
            <p:cNvPr id="52" name="文本框 30">
              <a:extLst>
                <a:ext uri="{FF2B5EF4-FFF2-40B4-BE49-F238E27FC236}">
                  <a16:creationId xmlns:a16="http://schemas.microsoft.com/office/drawing/2014/main" id="{061CCEE8-40CC-4746-9C52-CC21D6801C21}"/>
                </a:ext>
              </a:extLst>
            </p:cNvPr>
            <p:cNvSpPr txBox="1"/>
            <p:nvPr/>
          </p:nvSpPr>
          <p:spPr>
            <a:xfrm>
              <a:off x="9007155" y="1755135"/>
              <a:ext cx="849313" cy="400876"/>
            </a:xfrm>
            <a:prstGeom prst="rect">
              <a:avLst/>
            </a:prstGeom>
            <a:noFill/>
            <a:effectLst/>
          </p:spPr>
          <p:txBody>
            <a:bodyPr wrap="square" lIns="97841" tIns="48920" rIns="97841" bIns="489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926">
                  <a:solidFill>
                    <a:schemeClr val="bg1"/>
                  </a:solidFill>
                </a:rPr>
                <a:t>04</a:t>
              </a:r>
              <a:endParaRPr lang="zh-CN" altLang="en-US" sz="1926">
                <a:solidFill>
                  <a:schemeClr val="bg1"/>
                </a:solidFill>
              </a:endParaRPr>
            </a:p>
          </p:txBody>
        </p:sp>
        <p:sp>
          <p:nvSpPr>
            <p:cNvPr id="53" name="文本框 31">
              <a:extLst>
                <a:ext uri="{FF2B5EF4-FFF2-40B4-BE49-F238E27FC236}">
                  <a16:creationId xmlns:a16="http://schemas.microsoft.com/office/drawing/2014/main" id="{643EEA1B-669A-4F69-BA54-4D94733B6C1C}"/>
                </a:ext>
              </a:extLst>
            </p:cNvPr>
            <p:cNvSpPr txBox="1"/>
            <p:nvPr/>
          </p:nvSpPr>
          <p:spPr>
            <a:xfrm>
              <a:off x="9709032" y="2860126"/>
              <a:ext cx="1265136" cy="428118"/>
            </a:xfrm>
            <a:prstGeom prst="rect">
              <a:avLst/>
            </a:prstGeom>
            <a:noFill/>
            <a:effectLst/>
          </p:spPr>
          <p:txBody>
            <a:bodyPr wrap="square" lIns="97841" tIns="48920" rIns="97841" bIns="489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14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/>
                  <a:ea typeface="微软雅黑" panose="020B0503020204020204" charset="-122"/>
                  <a:sym typeface="阿里巴巴普惠体 2.0 55 Regular" panose="00020600040101010101" pitchFamily="18" charset="-122"/>
                </a:rPr>
                <a:t>标题四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551A637C-313E-4D92-B81A-2AB20E589520}"/>
                </a:ext>
              </a:extLst>
            </p:cNvPr>
            <p:cNvSpPr txBox="1">
              <a:spLocks/>
            </p:cNvSpPr>
            <p:nvPr/>
          </p:nvSpPr>
          <p:spPr>
            <a:xfrm>
              <a:off x="9538153" y="3332151"/>
              <a:ext cx="1900041" cy="1512819"/>
            </a:xfrm>
            <a:prstGeom prst="rect">
              <a:avLst/>
            </a:prstGeom>
            <a:noFill/>
            <a:effectLst/>
          </p:spPr>
          <p:txBody>
            <a:bodyPr wrap="square" lIns="94906" tIns="47452" rIns="94906" bIns="47452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字号建议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16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号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: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吉林大学是教育部直属的全国重点综合性大学，坐落在吉林省长春市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pic>
          <p:nvPicPr>
            <p:cNvPr id="60" name="图片 59" descr="图标&#10;&#10;描述已自动生成">
              <a:extLst>
                <a:ext uri="{FF2B5EF4-FFF2-40B4-BE49-F238E27FC236}">
                  <a16:creationId xmlns:a16="http://schemas.microsoft.com/office/drawing/2014/main" id="{B9B0C101-0B4E-413D-91ED-06DA82319D11}"/>
                </a:ext>
              </a:extLst>
            </p:cNvPr>
            <p:cNvPicPr>
              <a:picLocks/>
            </p:cNvPicPr>
            <p:nvPr/>
          </p:nvPicPr>
          <p:blipFill rotWithShape="1"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158572" y="2402098"/>
              <a:ext cx="334936" cy="328631"/>
            </a:xfrm>
            <a:prstGeom prst="ellipse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5354034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描述已自动生成">
            <a:extLst>
              <a:ext uri="{FF2B5EF4-FFF2-40B4-BE49-F238E27FC236}">
                <a16:creationId xmlns:a16="http://schemas.microsoft.com/office/drawing/2014/main" id="{83CFA4CA-CE6E-440B-8E3B-3C5CCC0A23B8}"/>
              </a:ext>
            </a:extLst>
          </p:cNvPr>
          <p:cNvPicPr>
            <a:picLocks/>
          </p:cNvPicPr>
          <p:nvPr/>
        </p:nvPicPr>
        <p:blipFill>
          <a:blip r:embed="rId5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F6AF089-BBD1-4C41-949D-658B0285D8E1}"/>
              </a:ext>
            </a:extLst>
          </p:cNvPr>
          <p:cNvSpPr/>
          <p:nvPr/>
        </p:nvSpPr>
        <p:spPr>
          <a:xfrm>
            <a:off x="-121920" y="-94160"/>
            <a:ext cx="12435840" cy="7046321"/>
          </a:xfrm>
          <a:prstGeom prst="rect">
            <a:avLst/>
          </a:prstGeom>
          <a:solidFill>
            <a:schemeClr val="bg2">
              <a:alpha val="8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>
              <a:ln>
                <a:noFill/>
              </a:ln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8048C284-0FDB-4D0B-B282-15A17344ECD7}"/>
              </a:ext>
            </a:extLst>
          </p:cNvPr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11241295" y="132663"/>
            <a:ext cx="761729" cy="76172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778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358" tIns="62179" rIns="124358" bIns="62179" rtlCol="0" anchor="ctr"/>
          <a:lstStyle/>
          <a:p>
            <a:pPr algn="ctr"/>
            <a:endParaRPr lang="zh-CN" altLang="en-US" sz="2448" dirty="0"/>
          </a:p>
        </p:txBody>
      </p:sp>
      <p:pic>
        <p:nvPicPr>
          <p:cNvPr id="9" name="图片 8" descr="图标&#10;&#10;描述已自动生成">
            <a:extLst>
              <a:ext uri="{FF2B5EF4-FFF2-40B4-BE49-F238E27FC236}">
                <a16:creationId xmlns:a16="http://schemas.microsoft.com/office/drawing/2014/main" id="{B2035BB1-5620-402D-8515-29EB7583DF63}"/>
              </a:ext>
            </a:extLst>
          </p:cNvPr>
          <p:cNvPicPr>
            <a:picLocks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79381" y="170749"/>
            <a:ext cx="685557" cy="685557"/>
          </a:xfrm>
          <a:prstGeom prst="ellipse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E0A520CA-6AFC-4A91-81BE-A1E3376F977D}"/>
              </a:ext>
            </a:extLst>
          </p:cNvPr>
          <p:cNvCxnSpPr/>
          <p:nvPr/>
        </p:nvCxnSpPr>
        <p:spPr>
          <a:xfrm>
            <a:off x="188977" y="6567766"/>
            <a:ext cx="4438061" cy="0"/>
          </a:xfrm>
          <a:prstGeom prst="line">
            <a:avLst/>
          </a:prstGeom>
          <a:ln w="25908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4A1040DF-6CF6-4EFA-B2C8-4759D522D416}"/>
              </a:ext>
            </a:extLst>
          </p:cNvPr>
          <p:cNvCxnSpPr/>
          <p:nvPr/>
        </p:nvCxnSpPr>
        <p:spPr>
          <a:xfrm>
            <a:off x="7564964" y="6567766"/>
            <a:ext cx="4438061" cy="0"/>
          </a:xfrm>
          <a:prstGeom prst="line">
            <a:avLst/>
          </a:prstGeom>
          <a:ln w="25908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83C2E3B0-6390-46C4-92D5-DD699299207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722309" y="6358480"/>
            <a:ext cx="2747384" cy="41860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24358" tIns="62179" rIns="124358" bIns="62179" rtlCol="0">
            <a:spAutoFit/>
          </a:bodyPr>
          <a:lstStyle/>
          <a:p>
            <a:pPr algn="ctr"/>
            <a:r>
              <a:rPr lang="zh-CN" altLang="en-US" sz="1904" b="1" dirty="0">
                <a:solidFill>
                  <a:schemeClr val="accent2"/>
                </a:solidFill>
                <a:effectLst>
                  <a:outerShdw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</a:t>
            </a:r>
            <a:r>
              <a:rPr lang="en-US" altLang="zh-CN" sz="1904" b="1" dirty="0">
                <a:solidFill>
                  <a:schemeClr val="accent2"/>
                </a:solidFill>
                <a:effectLst>
                  <a:outerShdw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slogan</a:t>
            </a:r>
            <a:endParaRPr lang="zh-CN" altLang="en-US" sz="1904" b="1" dirty="0">
              <a:solidFill>
                <a:schemeClr val="accent2"/>
              </a:solidFill>
              <a:effectLst>
                <a:outerShdw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任意多边形 28">
            <a:extLst>
              <a:ext uri="{FF2B5EF4-FFF2-40B4-BE49-F238E27FC236}">
                <a16:creationId xmlns:a16="http://schemas.microsoft.com/office/drawing/2014/main" id="{3C0CC721-AF05-483F-94E0-65BA8302D7E5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>
          <a:xfrm>
            <a:off x="33528" y="169439"/>
            <a:ext cx="10748772" cy="688176"/>
          </a:xfrm>
          <a:custGeom>
            <a:avLst/>
            <a:gdLst>
              <a:gd name="connsiteX0" fmla="*/ 0 w 7904130"/>
              <a:gd name="connsiteY0" fmla="*/ 0 h 506012"/>
              <a:gd name="connsiteX1" fmla="*/ 7904130 w 7904130"/>
              <a:gd name="connsiteY1" fmla="*/ 0 h 506012"/>
              <a:gd name="connsiteX2" fmla="*/ 7904130 w 7904130"/>
              <a:gd name="connsiteY2" fmla="*/ 2548 h 506012"/>
              <a:gd name="connsiteX3" fmla="*/ 7612121 w 7904130"/>
              <a:gd name="connsiteY3" fmla="*/ 506012 h 506012"/>
              <a:gd name="connsiteX4" fmla="*/ 0 w 7904130"/>
              <a:gd name="connsiteY4" fmla="*/ 506012 h 506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04130" h="506012">
                <a:moveTo>
                  <a:pt x="0" y="0"/>
                </a:moveTo>
                <a:lnTo>
                  <a:pt x="7904130" y="0"/>
                </a:lnTo>
                <a:lnTo>
                  <a:pt x="7904130" y="2548"/>
                </a:lnTo>
                <a:lnTo>
                  <a:pt x="7612121" y="506012"/>
                </a:lnTo>
                <a:lnTo>
                  <a:pt x="0" y="50601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innerShdw blurRad="177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 dirty="0">
              <a:ln>
                <a:noFill/>
              </a:ln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1255056-14CE-4433-877E-E7EF9A1AB4B1}"/>
              </a:ext>
            </a:extLst>
          </p:cNvPr>
          <p:cNvSpPr txBox="1"/>
          <p:nvPr/>
        </p:nvSpPr>
        <p:spPr>
          <a:xfrm>
            <a:off x="531508" y="291397"/>
            <a:ext cx="7409655" cy="502317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64" b="1" dirty="0">
                <a:solidFill>
                  <a:schemeClr val="bg1"/>
                </a:solidFill>
                <a:cs typeface="+mn-ea"/>
                <a:sym typeface="+mn-lt"/>
              </a:rPr>
              <a:t>多张图片排版</a:t>
            </a:r>
          </a:p>
        </p:txBody>
      </p:sp>
      <p:sp>
        <p:nvSpPr>
          <p:cNvPr id="20" name="虚尾箭头 25">
            <a:extLst>
              <a:ext uri="{FF2B5EF4-FFF2-40B4-BE49-F238E27FC236}">
                <a16:creationId xmlns:a16="http://schemas.microsoft.com/office/drawing/2014/main" id="{D8FA1196-3255-4891-A7D0-9846FE0AFD36}"/>
              </a:ext>
            </a:extLst>
          </p:cNvPr>
          <p:cNvSpPr/>
          <p:nvPr/>
        </p:nvSpPr>
        <p:spPr>
          <a:xfrm>
            <a:off x="178119" y="369414"/>
            <a:ext cx="295332" cy="288226"/>
          </a:xfrm>
          <a:prstGeom prst="striped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>
              <a:ln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03A4FF0E-50F2-4736-B48A-BA4FA600459C}"/>
              </a:ext>
            </a:extLst>
          </p:cNvPr>
          <p:cNvCxnSpPr>
            <a:cxnSpLocks/>
          </p:cNvCxnSpPr>
          <p:nvPr/>
        </p:nvCxnSpPr>
        <p:spPr>
          <a:xfrm rot="7140000">
            <a:off x="10426804" y="513527"/>
            <a:ext cx="799200" cy="0"/>
          </a:xfrm>
          <a:prstGeom prst="line">
            <a:avLst/>
          </a:prstGeom>
          <a:ln w="25908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平行四边形 21">
            <a:extLst>
              <a:ext uri="{FF2B5EF4-FFF2-40B4-BE49-F238E27FC236}">
                <a16:creationId xmlns:a16="http://schemas.microsoft.com/office/drawing/2014/main" id="{4E3D9833-9B32-40FD-ACAA-4E013718F145}"/>
              </a:ext>
            </a:extLst>
          </p:cNvPr>
          <p:cNvSpPr/>
          <p:nvPr/>
        </p:nvSpPr>
        <p:spPr>
          <a:xfrm>
            <a:off x="10440753" y="170397"/>
            <a:ext cx="538582" cy="686260"/>
          </a:xfrm>
          <a:prstGeom prst="parallelogram">
            <a:avLst>
              <a:gd name="adj" fmla="val 72274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358" tIns="62179" rIns="124358" bIns="62179" rtlCol="0" anchor="ctr"/>
          <a:lstStyle/>
          <a:p>
            <a:pPr algn="ctr"/>
            <a:endParaRPr lang="zh-CN" altLang="en-US" sz="2448">
              <a:ln>
                <a:noFill/>
              </a:ln>
              <a:cs typeface="+mn-ea"/>
              <a:sym typeface="+mn-lt"/>
            </a:endParaRPr>
          </a:p>
        </p:txBody>
      </p:sp>
      <p:pic>
        <p:nvPicPr>
          <p:cNvPr id="42" name="图片 41" descr="建筑前的人&#10;&#10;中度可信度描述已自动生成">
            <a:extLst>
              <a:ext uri="{FF2B5EF4-FFF2-40B4-BE49-F238E27FC236}">
                <a16:creationId xmlns:a16="http://schemas.microsoft.com/office/drawing/2014/main" id="{6F561924-AD86-48C8-A898-706C2A384831}"/>
              </a:ext>
            </a:extLst>
          </p:cNvPr>
          <p:cNvPicPr>
            <a:picLocks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1" y="3397921"/>
            <a:ext cx="2569362" cy="1967894"/>
          </a:xfrm>
          <a:prstGeom prst="roundRect">
            <a:avLst>
              <a:gd name="adj" fmla="val 6987"/>
            </a:avLst>
          </a:prstGeom>
          <a:effectLst>
            <a:reflection blurRad="6350" stA="40000" endPos="24000" dist="50800" dir="5400000" sy="-100000" algn="bl" rotWithShape="0"/>
          </a:effectLst>
        </p:spPr>
      </p:pic>
      <p:pic>
        <p:nvPicPr>
          <p:cNvPr id="40" name="图片 39" descr="路上有一些房子&#10;&#10;描述已自动生成">
            <a:extLst>
              <a:ext uri="{FF2B5EF4-FFF2-40B4-BE49-F238E27FC236}">
                <a16:creationId xmlns:a16="http://schemas.microsoft.com/office/drawing/2014/main" id="{BB3E42BC-79A4-45A7-911B-6F1C40345FDB}"/>
              </a:ext>
            </a:extLst>
          </p:cNvPr>
          <p:cNvPicPr>
            <a:picLocks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31331" y="3397921"/>
            <a:ext cx="2569362" cy="1967894"/>
          </a:xfrm>
          <a:prstGeom prst="roundRect">
            <a:avLst>
              <a:gd name="adj" fmla="val 6987"/>
            </a:avLst>
          </a:prstGeom>
          <a:effectLst>
            <a:reflection blurRad="6350" stA="40000" endPos="24000" dist="50800" dir="5400000" sy="-100000" algn="bl" rotWithShape="0"/>
          </a:effectLst>
        </p:spPr>
      </p:pic>
      <p:pic>
        <p:nvPicPr>
          <p:cNvPr id="13" name="图片 12" descr="有钟表的建筑&#10;&#10;描述已自动生成">
            <a:extLst>
              <a:ext uri="{FF2B5EF4-FFF2-40B4-BE49-F238E27FC236}">
                <a16:creationId xmlns:a16="http://schemas.microsoft.com/office/drawing/2014/main" id="{D2FC83AA-7C74-449E-836F-5471D27FE1FF}"/>
              </a:ext>
            </a:extLst>
          </p:cNvPr>
          <p:cNvPicPr>
            <a:picLocks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7863" y="2757270"/>
            <a:ext cx="3702809" cy="3249197"/>
          </a:xfrm>
          <a:prstGeom prst="roundRect">
            <a:avLst>
              <a:gd name="adj" fmla="val 4941"/>
            </a:avLst>
          </a:prstGeom>
          <a:blipFill>
            <a:blip r:embed="rId10"/>
            <a:stretch>
              <a:fillRect/>
            </a:stretch>
          </a:blipFill>
          <a:ln w="38100">
            <a:noFill/>
            <a:round/>
            <a:headEnd/>
            <a:tailEnd/>
          </a:ln>
          <a:effectLst>
            <a:innerShdw blurRad="108585">
              <a:prstClr val="black"/>
            </a:innerShdw>
            <a:reflection stA="76000" endPos="5000" dist="24130" dir="5400000" sy="-100000" algn="bl" rotWithShape="0"/>
          </a:effectLst>
        </p:spPr>
      </p:pic>
      <p:pic>
        <p:nvPicPr>
          <p:cNvPr id="6" name="图片 5" descr="建筑与房屋的城市空拍图&#10;&#10;描述已自动生成">
            <a:extLst>
              <a:ext uri="{FF2B5EF4-FFF2-40B4-BE49-F238E27FC236}">
                <a16:creationId xmlns:a16="http://schemas.microsoft.com/office/drawing/2014/main" id="{9E23496C-6798-4DB5-B5B9-0F5DD3BA45DC}"/>
              </a:ext>
            </a:extLst>
          </p:cNvPr>
          <p:cNvPicPr>
            <a:picLocks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17838" y="3397921"/>
            <a:ext cx="2569362" cy="1967894"/>
          </a:xfrm>
          <a:prstGeom prst="roundRect">
            <a:avLst>
              <a:gd name="adj" fmla="val 6987"/>
            </a:avLst>
          </a:prstGeom>
          <a:effectLst>
            <a:reflection blurRad="6350" stA="40000" endPos="24000" dist="50800" dir="5400000" sy="-100000" algn="bl" rotWithShape="0"/>
          </a:effectLst>
        </p:spPr>
      </p:pic>
      <p:sp>
        <p:nvSpPr>
          <p:cNvPr id="24" name="iṣľíďe">
            <a:extLst>
              <a:ext uri="{FF2B5EF4-FFF2-40B4-BE49-F238E27FC236}">
                <a16:creationId xmlns:a16="http://schemas.microsoft.com/office/drawing/2014/main" id="{488F4C6C-A9D7-47A5-AE6A-F30EBD6C48D0}"/>
              </a:ext>
            </a:extLst>
          </p:cNvPr>
          <p:cNvSpPr/>
          <p:nvPr/>
        </p:nvSpPr>
        <p:spPr>
          <a:xfrm>
            <a:off x="3988039" y="3174875"/>
            <a:ext cx="455948" cy="455948"/>
          </a:xfrm>
          <a:prstGeom prst="ellipse">
            <a:avLst/>
          </a:prstGeom>
          <a:solidFill>
            <a:schemeClr val="accent2"/>
          </a:solidFill>
          <a:ln w="12065" cap="rnd">
            <a:solidFill>
              <a:schemeClr val="bg1"/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15824" tIns="57912" rIns="115824" bIns="5791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08"/>
            <a:endParaRPr lang="zh-CN" altLang="en-US" sz="142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ís1ïḑè">
            <a:extLst>
              <a:ext uri="{FF2B5EF4-FFF2-40B4-BE49-F238E27FC236}">
                <a16:creationId xmlns:a16="http://schemas.microsoft.com/office/drawing/2014/main" id="{C01E5F11-E60B-47FF-A82C-079AC0D768D9}"/>
              </a:ext>
            </a:extLst>
          </p:cNvPr>
          <p:cNvSpPr>
            <a:spLocks noChangeAspect="1"/>
          </p:cNvSpPr>
          <p:nvPr/>
        </p:nvSpPr>
        <p:spPr>
          <a:xfrm>
            <a:off x="4028758" y="3288848"/>
            <a:ext cx="374523" cy="228001"/>
          </a:xfrm>
          <a:custGeom>
            <a:avLst/>
            <a:gdLst>
              <a:gd name="T0" fmla="*/ 9934 w 12800"/>
              <a:gd name="T1" fmla="*/ 4202 h 7792"/>
              <a:gd name="T2" fmla="*/ 6623 w 12800"/>
              <a:gd name="T3" fmla="*/ 2783 h 7792"/>
              <a:gd name="T4" fmla="*/ 2894 w 12800"/>
              <a:gd name="T5" fmla="*/ 4202 h 7792"/>
              <a:gd name="T6" fmla="*/ 1837 w 12800"/>
              <a:gd name="T7" fmla="*/ 3757 h 7792"/>
              <a:gd name="T8" fmla="*/ 1837 w 12800"/>
              <a:gd name="T9" fmla="*/ 5037 h 7792"/>
              <a:gd name="T10" fmla="*/ 2115 w 12800"/>
              <a:gd name="T11" fmla="*/ 5426 h 7792"/>
              <a:gd name="T12" fmla="*/ 1837 w 12800"/>
              <a:gd name="T13" fmla="*/ 5816 h 7792"/>
              <a:gd name="T14" fmla="*/ 2143 w 12800"/>
              <a:gd name="T15" fmla="*/ 7179 h 7792"/>
              <a:gd name="T16" fmla="*/ 1197 w 12800"/>
              <a:gd name="T17" fmla="*/ 7179 h 7792"/>
              <a:gd name="T18" fmla="*/ 1503 w 12800"/>
              <a:gd name="T19" fmla="*/ 5788 h 7792"/>
              <a:gd name="T20" fmla="*/ 1252 w 12800"/>
              <a:gd name="T21" fmla="*/ 5399 h 7792"/>
              <a:gd name="T22" fmla="*/ 1503 w 12800"/>
              <a:gd name="T23" fmla="*/ 5009 h 7792"/>
              <a:gd name="T24" fmla="*/ 1503 w 12800"/>
              <a:gd name="T25" fmla="*/ 3618 h 7792"/>
              <a:gd name="T26" fmla="*/ 0 w 12800"/>
              <a:gd name="T27" fmla="*/ 3006 h 7792"/>
              <a:gd name="T28" fmla="*/ 6678 w 12800"/>
              <a:gd name="T29" fmla="*/ 0 h 7792"/>
              <a:gd name="T30" fmla="*/ 12800 w 12800"/>
              <a:gd name="T31" fmla="*/ 3033 h 7792"/>
              <a:gd name="T32" fmla="*/ 9934 w 12800"/>
              <a:gd name="T33" fmla="*/ 4202 h 7792"/>
              <a:gd name="T34" fmla="*/ 6511 w 12800"/>
              <a:gd name="T35" fmla="*/ 3479 h 7792"/>
              <a:gd name="T36" fmla="*/ 9517 w 12800"/>
              <a:gd name="T37" fmla="*/ 4508 h 7792"/>
              <a:gd name="T38" fmla="*/ 9517 w 12800"/>
              <a:gd name="T39" fmla="*/ 6985 h 7792"/>
              <a:gd name="T40" fmla="*/ 6344 w 12800"/>
              <a:gd name="T41" fmla="*/ 7792 h 7792"/>
              <a:gd name="T42" fmla="*/ 3534 w 12800"/>
              <a:gd name="T43" fmla="*/ 6985 h 7792"/>
              <a:gd name="T44" fmla="*/ 3534 w 12800"/>
              <a:gd name="T45" fmla="*/ 4508 h 7792"/>
              <a:gd name="T46" fmla="*/ 6511 w 12800"/>
              <a:gd name="T47" fmla="*/ 3479 h 7792"/>
              <a:gd name="T48" fmla="*/ 6483 w 12800"/>
              <a:gd name="T49" fmla="*/ 7346 h 7792"/>
              <a:gd name="T50" fmla="*/ 8904 w 12800"/>
              <a:gd name="T51" fmla="*/ 6734 h 7792"/>
              <a:gd name="T52" fmla="*/ 6483 w 12800"/>
              <a:gd name="T53" fmla="*/ 6122 h 7792"/>
              <a:gd name="T54" fmla="*/ 4063 w 12800"/>
              <a:gd name="T55" fmla="*/ 6734 h 7792"/>
              <a:gd name="T56" fmla="*/ 6483 w 12800"/>
              <a:gd name="T57" fmla="*/ 7346 h 7792"/>
              <a:gd name="T58" fmla="*/ 6483 w 12800"/>
              <a:gd name="T59" fmla="*/ 7346 h 7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800" h="7792">
                <a:moveTo>
                  <a:pt x="9934" y="4202"/>
                </a:moveTo>
                <a:cubicBezTo>
                  <a:pt x="9934" y="4202"/>
                  <a:pt x="8543" y="2783"/>
                  <a:pt x="6623" y="2783"/>
                </a:cubicBezTo>
                <a:cubicBezTo>
                  <a:pt x="4730" y="2783"/>
                  <a:pt x="2894" y="4202"/>
                  <a:pt x="2894" y="4202"/>
                </a:cubicBezTo>
                <a:lnTo>
                  <a:pt x="1837" y="3757"/>
                </a:lnTo>
                <a:lnTo>
                  <a:pt x="1837" y="5037"/>
                </a:lnTo>
                <a:cubicBezTo>
                  <a:pt x="2003" y="5093"/>
                  <a:pt x="2115" y="5232"/>
                  <a:pt x="2115" y="5426"/>
                </a:cubicBezTo>
                <a:cubicBezTo>
                  <a:pt x="2115" y="5621"/>
                  <a:pt x="2003" y="5760"/>
                  <a:pt x="1837" y="5816"/>
                </a:cubicBezTo>
                <a:lnTo>
                  <a:pt x="2143" y="7179"/>
                </a:lnTo>
                <a:lnTo>
                  <a:pt x="1197" y="7179"/>
                </a:lnTo>
                <a:lnTo>
                  <a:pt x="1503" y="5788"/>
                </a:lnTo>
                <a:cubicBezTo>
                  <a:pt x="1363" y="5733"/>
                  <a:pt x="1252" y="5566"/>
                  <a:pt x="1252" y="5399"/>
                </a:cubicBezTo>
                <a:cubicBezTo>
                  <a:pt x="1252" y="5232"/>
                  <a:pt x="1363" y="5093"/>
                  <a:pt x="1503" y="5009"/>
                </a:cubicBezTo>
                <a:lnTo>
                  <a:pt x="1503" y="3618"/>
                </a:lnTo>
                <a:lnTo>
                  <a:pt x="0" y="3006"/>
                </a:lnTo>
                <a:lnTo>
                  <a:pt x="6678" y="0"/>
                </a:lnTo>
                <a:lnTo>
                  <a:pt x="12800" y="3033"/>
                </a:lnTo>
                <a:lnTo>
                  <a:pt x="9934" y="4202"/>
                </a:lnTo>
                <a:close/>
                <a:moveTo>
                  <a:pt x="6511" y="3479"/>
                </a:moveTo>
                <a:cubicBezTo>
                  <a:pt x="8459" y="3479"/>
                  <a:pt x="9517" y="4508"/>
                  <a:pt x="9517" y="4508"/>
                </a:cubicBezTo>
                <a:lnTo>
                  <a:pt x="9517" y="6985"/>
                </a:lnTo>
                <a:cubicBezTo>
                  <a:pt x="9517" y="6985"/>
                  <a:pt x="8403" y="7792"/>
                  <a:pt x="6344" y="7792"/>
                </a:cubicBezTo>
                <a:cubicBezTo>
                  <a:pt x="4285" y="7792"/>
                  <a:pt x="3534" y="6985"/>
                  <a:pt x="3534" y="6985"/>
                </a:cubicBezTo>
                <a:lnTo>
                  <a:pt x="3534" y="4508"/>
                </a:lnTo>
                <a:cubicBezTo>
                  <a:pt x="3562" y="4508"/>
                  <a:pt x="4591" y="3479"/>
                  <a:pt x="6511" y="3479"/>
                </a:cubicBezTo>
                <a:close/>
                <a:moveTo>
                  <a:pt x="6483" y="7346"/>
                </a:moveTo>
                <a:cubicBezTo>
                  <a:pt x="7819" y="7346"/>
                  <a:pt x="8904" y="7068"/>
                  <a:pt x="8904" y="6734"/>
                </a:cubicBezTo>
                <a:cubicBezTo>
                  <a:pt x="8904" y="6400"/>
                  <a:pt x="7819" y="6122"/>
                  <a:pt x="6483" y="6122"/>
                </a:cubicBezTo>
                <a:cubicBezTo>
                  <a:pt x="5148" y="6122"/>
                  <a:pt x="4063" y="6400"/>
                  <a:pt x="4063" y="6734"/>
                </a:cubicBezTo>
                <a:cubicBezTo>
                  <a:pt x="4063" y="7068"/>
                  <a:pt x="5148" y="7346"/>
                  <a:pt x="6483" y="7346"/>
                </a:cubicBezTo>
                <a:close/>
                <a:moveTo>
                  <a:pt x="6483" y="7346"/>
                </a:moveTo>
                <a:close/>
              </a:path>
            </a:pathLst>
          </a:custGeom>
          <a:solidFill>
            <a:schemeClr val="bg1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15824" tIns="57912" rIns="115824" bIns="57912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108"/>
            <a:endParaRPr lang="zh-CN" altLang="en-US" sz="85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E2903FF7-D458-4434-B7FC-36E28A454BD2}"/>
              </a:ext>
            </a:extLst>
          </p:cNvPr>
          <p:cNvSpPr/>
          <p:nvPr/>
        </p:nvSpPr>
        <p:spPr>
          <a:xfrm>
            <a:off x="559552" y="1703628"/>
            <a:ext cx="2059865" cy="1330426"/>
          </a:xfrm>
          <a:prstGeom prst="rect">
            <a:avLst/>
          </a:prstGeom>
          <a:effectLst/>
        </p:spPr>
        <p:txBody>
          <a:bodyPr wrap="square" lIns="86868" tIns="43434" rIns="86868" bIns="43434">
            <a:spAutoFit/>
          </a:bodyPr>
          <a:lstStyle/>
          <a:p>
            <a:pPr algn="just">
              <a:lnSpc>
                <a:spcPct val="120000"/>
              </a:lnSpc>
              <a:spcBef>
                <a:spcPts val="2400"/>
              </a:spcBef>
            </a:pPr>
            <a:r>
              <a:rPr lang="zh-CN" altLang="en-US" sz="2280" dirty="0">
                <a:solidFill>
                  <a:srgbClr val="333333"/>
                </a:solidFill>
                <a:cs typeface="+mn-ea"/>
                <a:sym typeface="+mn-lt"/>
              </a:rPr>
              <a:t>吉林大学入选国家一流大学建设高校。</a:t>
            </a:r>
            <a:endParaRPr lang="en-US" altLang="zh-CN" sz="2280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28" name="iṣľíďe">
            <a:extLst>
              <a:ext uri="{FF2B5EF4-FFF2-40B4-BE49-F238E27FC236}">
                <a16:creationId xmlns:a16="http://schemas.microsoft.com/office/drawing/2014/main" id="{2BBB5CEB-546D-4E42-8CB2-2C2C3375D61B}"/>
              </a:ext>
            </a:extLst>
          </p:cNvPr>
          <p:cNvSpPr/>
          <p:nvPr/>
        </p:nvSpPr>
        <p:spPr>
          <a:xfrm>
            <a:off x="1361511" y="3174875"/>
            <a:ext cx="455948" cy="455948"/>
          </a:xfrm>
          <a:prstGeom prst="ellipse">
            <a:avLst/>
          </a:prstGeom>
          <a:solidFill>
            <a:schemeClr val="accent2"/>
          </a:solidFill>
          <a:ln w="12065" cap="rnd">
            <a:solidFill>
              <a:schemeClr val="bg1"/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15824" tIns="57912" rIns="115824" bIns="5791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08"/>
            <a:endParaRPr lang="zh-CN" altLang="en-US" sz="142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ís1ïḑè">
            <a:extLst>
              <a:ext uri="{FF2B5EF4-FFF2-40B4-BE49-F238E27FC236}">
                <a16:creationId xmlns:a16="http://schemas.microsoft.com/office/drawing/2014/main" id="{825DA376-67C2-4DEC-928E-5633FA75199D}"/>
              </a:ext>
            </a:extLst>
          </p:cNvPr>
          <p:cNvSpPr>
            <a:spLocks noChangeAspect="1"/>
          </p:cNvSpPr>
          <p:nvPr/>
        </p:nvSpPr>
        <p:spPr>
          <a:xfrm>
            <a:off x="1402226" y="3288848"/>
            <a:ext cx="374523" cy="228001"/>
          </a:xfrm>
          <a:custGeom>
            <a:avLst/>
            <a:gdLst>
              <a:gd name="T0" fmla="*/ 9934 w 12800"/>
              <a:gd name="T1" fmla="*/ 4202 h 7792"/>
              <a:gd name="T2" fmla="*/ 6623 w 12800"/>
              <a:gd name="T3" fmla="*/ 2783 h 7792"/>
              <a:gd name="T4" fmla="*/ 2894 w 12800"/>
              <a:gd name="T5" fmla="*/ 4202 h 7792"/>
              <a:gd name="T6" fmla="*/ 1837 w 12800"/>
              <a:gd name="T7" fmla="*/ 3757 h 7792"/>
              <a:gd name="T8" fmla="*/ 1837 w 12800"/>
              <a:gd name="T9" fmla="*/ 5037 h 7792"/>
              <a:gd name="T10" fmla="*/ 2115 w 12800"/>
              <a:gd name="T11" fmla="*/ 5426 h 7792"/>
              <a:gd name="T12" fmla="*/ 1837 w 12800"/>
              <a:gd name="T13" fmla="*/ 5816 h 7792"/>
              <a:gd name="T14" fmla="*/ 2143 w 12800"/>
              <a:gd name="T15" fmla="*/ 7179 h 7792"/>
              <a:gd name="T16" fmla="*/ 1197 w 12800"/>
              <a:gd name="T17" fmla="*/ 7179 h 7792"/>
              <a:gd name="T18" fmla="*/ 1503 w 12800"/>
              <a:gd name="T19" fmla="*/ 5788 h 7792"/>
              <a:gd name="T20" fmla="*/ 1252 w 12800"/>
              <a:gd name="T21" fmla="*/ 5399 h 7792"/>
              <a:gd name="T22" fmla="*/ 1503 w 12800"/>
              <a:gd name="T23" fmla="*/ 5009 h 7792"/>
              <a:gd name="T24" fmla="*/ 1503 w 12800"/>
              <a:gd name="T25" fmla="*/ 3618 h 7792"/>
              <a:gd name="T26" fmla="*/ 0 w 12800"/>
              <a:gd name="T27" fmla="*/ 3006 h 7792"/>
              <a:gd name="T28" fmla="*/ 6678 w 12800"/>
              <a:gd name="T29" fmla="*/ 0 h 7792"/>
              <a:gd name="T30" fmla="*/ 12800 w 12800"/>
              <a:gd name="T31" fmla="*/ 3033 h 7792"/>
              <a:gd name="T32" fmla="*/ 9934 w 12800"/>
              <a:gd name="T33" fmla="*/ 4202 h 7792"/>
              <a:gd name="T34" fmla="*/ 6511 w 12800"/>
              <a:gd name="T35" fmla="*/ 3479 h 7792"/>
              <a:gd name="T36" fmla="*/ 9517 w 12800"/>
              <a:gd name="T37" fmla="*/ 4508 h 7792"/>
              <a:gd name="T38" fmla="*/ 9517 w 12800"/>
              <a:gd name="T39" fmla="*/ 6985 h 7792"/>
              <a:gd name="T40" fmla="*/ 6344 w 12800"/>
              <a:gd name="T41" fmla="*/ 7792 h 7792"/>
              <a:gd name="T42" fmla="*/ 3534 w 12800"/>
              <a:gd name="T43" fmla="*/ 6985 h 7792"/>
              <a:gd name="T44" fmla="*/ 3534 w 12800"/>
              <a:gd name="T45" fmla="*/ 4508 h 7792"/>
              <a:gd name="T46" fmla="*/ 6511 w 12800"/>
              <a:gd name="T47" fmla="*/ 3479 h 7792"/>
              <a:gd name="T48" fmla="*/ 6483 w 12800"/>
              <a:gd name="T49" fmla="*/ 7346 h 7792"/>
              <a:gd name="T50" fmla="*/ 8904 w 12800"/>
              <a:gd name="T51" fmla="*/ 6734 h 7792"/>
              <a:gd name="T52" fmla="*/ 6483 w 12800"/>
              <a:gd name="T53" fmla="*/ 6122 h 7792"/>
              <a:gd name="T54" fmla="*/ 4063 w 12800"/>
              <a:gd name="T55" fmla="*/ 6734 h 7792"/>
              <a:gd name="T56" fmla="*/ 6483 w 12800"/>
              <a:gd name="T57" fmla="*/ 7346 h 7792"/>
              <a:gd name="T58" fmla="*/ 6483 w 12800"/>
              <a:gd name="T59" fmla="*/ 7346 h 7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800" h="7792">
                <a:moveTo>
                  <a:pt x="9934" y="4202"/>
                </a:moveTo>
                <a:cubicBezTo>
                  <a:pt x="9934" y="4202"/>
                  <a:pt x="8543" y="2783"/>
                  <a:pt x="6623" y="2783"/>
                </a:cubicBezTo>
                <a:cubicBezTo>
                  <a:pt x="4730" y="2783"/>
                  <a:pt x="2894" y="4202"/>
                  <a:pt x="2894" y="4202"/>
                </a:cubicBezTo>
                <a:lnTo>
                  <a:pt x="1837" y="3757"/>
                </a:lnTo>
                <a:lnTo>
                  <a:pt x="1837" y="5037"/>
                </a:lnTo>
                <a:cubicBezTo>
                  <a:pt x="2003" y="5093"/>
                  <a:pt x="2115" y="5232"/>
                  <a:pt x="2115" y="5426"/>
                </a:cubicBezTo>
                <a:cubicBezTo>
                  <a:pt x="2115" y="5621"/>
                  <a:pt x="2003" y="5760"/>
                  <a:pt x="1837" y="5816"/>
                </a:cubicBezTo>
                <a:lnTo>
                  <a:pt x="2143" y="7179"/>
                </a:lnTo>
                <a:lnTo>
                  <a:pt x="1197" y="7179"/>
                </a:lnTo>
                <a:lnTo>
                  <a:pt x="1503" y="5788"/>
                </a:lnTo>
                <a:cubicBezTo>
                  <a:pt x="1363" y="5733"/>
                  <a:pt x="1252" y="5566"/>
                  <a:pt x="1252" y="5399"/>
                </a:cubicBezTo>
                <a:cubicBezTo>
                  <a:pt x="1252" y="5232"/>
                  <a:pt x="1363" y="5093"/>
                  <a:pt x="1503" y="5009"/>
                </a:cubicBezTo>
                <a:lnTo>
                  <a:pt x="1503" y="3618"/>
                </a:lnTo>
                <a:lnTo>
                  <a:pt x="0" y="3006"/>
                </a:lnTo>
                <a:lnTo>
                  <a:pt x="6678" y="0"/>
                </a:lnTo>
                <a:lnTo>
                  <a:pt x="12800" y="3033"/>
                </a:lnTo>
                <a:lnTo>
                  <a:pt x="9934" y="4202"/>
                </a:lnTo>
                <a:close/>
                <a:moveTo>
                  <a:pt x="6511" y="3479"/>
                </a:moveTo>
                <a:cubicBezTo>
                  <a:pt x="8459" y="3479"/>
                  <a:pt x="9517" y="4508"/>
                  <a:pt x="9517" y="4508"/>
                </a:cubicBezTo>
                <a:lnTo>
                  <a:pt x="9517" y="6985"/>
                </a:lnTo>
                <a:cubicBezTo>
                  <a:pt x="9517" y="6985"/>
                  <a:pt x="8403" y="7792"/>
                  <a:pt x="6344" y="7792"/>
                </a:cubicBezTo>
                <a:cubicBezTo>
                  <a:pt x="4285" y="7792"/>
                  <a:pt x="3534" y="6985"/>
                  <a:pt x="3534" y="6985"/>
                </a:cubicBezTo>
                <a:lnTo>
                  <a:pt x="3534" y="4508"/>
                </a:lnTo>
                <a:cubicBezTo>
                  <a:pt x="3562" y="4508"/>
                  <a:pt x="4591" y="3479"/>
                  <a:pt x="6511" y="3479"/>
                </a:cubicBezTo>
                <a:close/>
                <a:moveTo>
                  <a:pt x="6483" y="7346"/>
                </a:moveTo>
                <a:cubicBezTo>
                  <a:pt x="7819" y="7346"/>
                  <a:pt x="8904" y="7068"/>
                  <a:pt x="8904" y="6734"/>
                </a:cubicBezTo>
                <a:cubicBezTo>
                  <a:pt x="8904" y="6400"/>
                  <a:pt x="7819" y="6122"/>
                  <a:pt x="6483" y="6122"/>
                </a:cubicBezTo>
                <a:cubicBezTo>
                  <a:pt x="5148" y="6122"/>
                  <a:pt x="4063" y="6400"/>
                  <a:pt x="4063" y="6734"/>
                </a:cubicBezTo>
                <a:cubicBezTo>
                  <a:pt x="4063" y="7068"/>
                  <a:pt x="5148" y="7346"/>
                  <a:pt x="6483" y="7346"/>
                </a:cubicBezTo>
                <a:close/>
                <a:moveTo>
                  <a:pt x="6483" y="7346"/>
                </a:moveTo>
                <a:close/>
              </a:path>
            </a:pathLst>
          </a:custGeom>
          <a:solidFill>
            <a:schemeClr val="bg1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15824" tIns="57912" rIns="115824" bIns="57912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108"/>
            <a:endParaRPr lang="zh-CN" altLang="en-US" sz="85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iṣľíďe">
            <a:extLst>
              <a:ext uri="{FF2B5EF4-FFF2-40B4-BE49-F238E27FC236}">
                <a16:creationId xmlns:a16="http://schemas.microsoft.com/office/drawing/2014/main" id="{912AB1A4-8A07-4A2C-8583-68F0D77824FB}"/>
              </a:ext>
            </a:extLst>
          </p:cNvPr>
          <p:cNvSpPr/>
          <p:nvPr/>
        </p:nvSpPr>
        <p:spPr>
          <a:xfrm>
            <a:off x="7181291" y="2524369"/>
            <a:ext cx="455948" cy="455948"/>
          </a:xfrm>
          <a:prstGeom prst="ellipse">
            <a:avLst/>
          </a:prstGeom>
          <a:solidFill>
            <a:schemeClr val="accent1"/>
          </a:solidFill>
          <a:ln w="12065" cap="rnd">
            <a:solidFill>
              <a:schemeClr val="bg1"/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15824" tIns="57912" rIns="115824" bIns="5791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08"/>
            <a:endParaRPr lang="zh-CN" altLang="en-US" sz="142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ís1ïḑè">
            <a:extLst>
              <a:ext uri="{FF2B5EF4-FFF2-40B4-BE49-F238E27FC236}">
                <a16:creationId xmlns:a16="http://schemas.microsoft.com/office/drawing/2014/main" id="{EC481F6A-252B-44F7-87BA-AFF39EC0208E}"/>
              </a:ext>
            </a:extLst>
          </p:cNvPr>
          <p:cNvSpPr>
            <a:spLocks noChangeAspect="1"/>
          </p:cNvSpPr>
          <p:nvPr/>
        </p:nvSpPr>
        <p:spPr>
          <a:xfrm>
            <a:off x="7222011" y="2638342"/>
            <a:ext cx="374523" cy="228001"/>
          </a:xfrm>
          <a:custGeom>
            <a:avLst/>
            <a:gdLst>
              <a:gd name="T0" fmla="*/ 9934 w 12800"/>
              <a:gd name="T1" fmla="*/ 4202 h 7792"/>
              <a:gd name="T2" fmla="*/ 6623 w 12800"/>
              <a:gd name="T3" fmla="*/ 2783 h 7792"/>
              <a:gd name="T4" fmla="*/ 2894 w 12800"/>
              <a:gd name="T5" fmla="*/ 4202 h 7792"/>
              <a:gd name="T6" fmla="*/ 1837 w 12800"/>
              <a:gd name="T7" fmla="*/ 3757 h 7792"/>
              <a:gd name="T8" fmla="*/ 1837 w 12800"/>
              <a:gd name="T9" fmla="*/ 5037 h 7792"/>
              <a:gd name="T10" fmla="*/ 2115 w 12800"/>
              <a:gd name="T11" fmla="*/ 5426 h 7792"/>
              <a:gd name="T12" fmla="*/ 1837 w 12800"/>
              <a:gd name="T13" fmla="*/ 5816 h 7792"/>
              <a:gd name="T14" fmla="*/ 2143 w 12800"/>
              <a:gd name="T15" fmla="*/ 7179 h 7792"/>
              <a:gd name="T16" fmla="*/ 1197 w 12800"/>
              <a:gd name="T17" fmla="*/ 7179 h 7792"/>
              <a:gd name="T18" fmla="*/ 1503 w 12800"/>
              <a:gd name="T19" fmla="*/ 5788 h 7792"/>
              <a:gd name="T20" fmla="*/ 1252 w 12800"/>
              <a:gd name="T21" fmla="*/ 5399 h 7792"/>
              <a:gd name="T22" fmla="*/ 1503 w 12800"/>
              <a:gd name="T23" fmla="*/ 5009 h 7792"/>
              <a:gd name="T24" fmla="*/ 1503 w 12800"/>
              <a:gd name="T25" fmla="*/ 3618 h 7792"/>
              <a:gd name="T26" fmla="*/ 0 w 12800"/>
              <a:gd name="T27" fmla="*/ 3006 h 7792"/>
              <a:gd name="T28" fmla="*/ 6678 w 12800"/>
              <a:gd name="T29" fmla="*/ 0 h 7792"/>
              <a:gd name="T30" fmla="*/ 12800 w 12800"/>
              <a:gd name="T31" fmla="*/ 3033 h 7792"/>
              <a:gd name="T32" fmla="*/ 9934 w 12800"/>
              <a:gd name="T33" fmla="*/ 4202 h 7792"/>
              <a:gd name="T34" fmla="*/ 6511 w 12800"/>
              <a:gd name="T35" fmla="*/ 3479 h 7792"/>
              <a:gd name="T36" fmla="*/ 9517 w 12800"/>
              <a:gd name="T37" fmla="*/ 4508 h 7792"/>
              <a:gd name="T38" fmla="*/ 9517 w 12800"/>
              <a:gd name="T39" fmla="*/ 6985 h 7792"/>
              <a:gd name="T40" fmla="*/ 6344 w 12800"/>
              <a:gd name="T41" fmla="*/ 7792 h 7792"/>
              <a:gd name="T42" fmla="*/ 3534 w 12800"/>
              <a:gd name="T43" fmla="*/ 6985 h 7792"/>
              <a:gd name="T44" fmla="*/ 3534 w 12800"/>
              <a:gd name="T45" fmla="*/ 4508 h 7792"/>
              <a:gd name="T46" fmla="*/ 6511 w 12800"/>
              <a:gd name="T47" fmla="*/ 3479 h 7792"/>
              <a:gd name="T48" fmla="*/ 6483 w 12800"/>
              <a:gd name="T49" fmla="*/ 7346 h 7792"/>
              <a:gd name="T50" fmla="*/ 8904 w 12800"/>
              <a:gd name="T51" fmla="*/ 6734 h 7792"/>
              <a:gd name="T52" fmla="*/ 6483 w 12800"/>
              <a:gd name="T53" fmla="*/ 6122 h 7792"/>
              <a:gd name="T54" fmla="*/ 4063 w 12800"/>
              <a:gd name="T55" fmla="*/ 6734 h 7792"/>
              <a:gd name="T56" fmla="*/ 6483 w 12800"/>
              <a:gd name="T57" fmla="*/ 7346 h 7792"/>
              <a:gd name="T58" fmla="*/ 6483 w 12800"/>
              <a:gd name="T59" fmla="*/ 7346 h 7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800" h="7792">
                <a:moveTo>
                  <a:pt x="9934" y="4202"/>
                </a:moveTo>
                <a:cubicBezTo>
                  <a:pt x="9934" y="4202"/>
                  <a:pt x="8543" y="2783"/>
                  <a:pt x="6623" y="2783"/>
                </a:cubicBezTo>
                <a:cubicBezTo>
                  <a:pt x="4730" y="2783"/>
                  <a:pt x="2894" y="4202"/>
                  <a:pt x="2894" y="4202"/>
                </a:cubicBezTo>
                <a:lnTo>
                  <a:pt x="1837" y="3757"/>
                </a:lnTo>
                <a:lnTo>
                  <a:pt x="1837" y="5037"/>
                </a:lnTo>
                <a:cubicBezTo>
                  <a:pt x="2003" y="5093"/>
                  <a:pt x="2115" y="5232"/>
                  <a:pt x="2115" y="5426"/>
                </a:cubicBezTo>
                <a:cubicBezTo>
                  <a:pt x="2115" y="5621"/>
                  <a:pt x="2003" y="5760"/>
                  <a:pt x="1837" y="5816"/>
                </a:cubicBezTo>
                <a:lnTo>
                  <a:pt x="2143" y="7179"/>
                </a:lnTo>
                <a:lnTo>
                  <a:pt x="1197" y="7179"/>
                </a:lnTo>
                <a:lnTo>
                  <a:pt x="1503" y="5788"/>
                </a:lnTo>
                <a:cubicBezTo>
                  <a:pt x="1363" y="5733"/>
                  <a:pt x="1252" y="5566"/>
                  <a:pt x="1252" y="5399"/>
                </a:cubicBezTo>
                <a:cubicBezTo>
                  <a:pt x="1252" y="5232"/>
                  <a:pt x="1363" y="5093"/>
                  <a:pt x="1503" y="5009"/>
                </a:cubicBezTo>
                <a:lnTo>
                  <a:pt x="1503" y="3618"/>
                </a:lnTo>
                <a:lnTo>
                  <a:pt x="0" y="3006"/>
                </a:lnTo>
                <a:lnTo>
                  <a:pt x="6678" y="0"/>
                </a:lnTo>
                <a:lnTo>
                  <a:pt x="12800" y="3033"/>
                </a:lnTo>
                <a:lnTo>
                  <a:pt x="9934" y="4202"/>
                </a:lnTo>
                <a:close/>
                <a:moveTo>
                  <a:pt x="6511" y="3479"/>
                </a:moveTo>
                <a:cubicBezTo>
                  <a:pt x="8459" y="3479"/>
                  <a:pt x="9517" y="4508"/>
                  <a:pt x="9517" y="4508"/>
                </a:cubicBezTo>
                <a:lnTo>
                  <a:pt x="9517" y="6985"/>
                </a:lnTo>
                <a:cubicBezTo>
                  <a:pt x="9517" y="6985"/>
                  <a:pt x="8403" y="7792"/>
                  <a:pt x="6344" y="7792"/>
                </a:cubicBezTo>
                <a:cubicBezTo>
                  <a:pt x="4285" y="7792"/>
                  <a:pt x="3534" y="6985"/>
                  <a:pt x="3534" y="6985"/>
                </a:cubicBezTo>
                <a:lnTo>
                  <a:pt x="3534" y="4508"/>
                </a:lnTo>
                <a:cubicBezTo>
                  <a:pt x="3562" y="4508"/>
                  <a:pt x="4591" y="3479"/>
                  <a:pt x="6511" y="3479"/>
                </a:cubicBezTo>
                <a:close/>
                <a:moveTo>
                  <a:pt x="6483" y="7346"/>
                </a:moveTo>
                <a:cubicBezTo>
                  <a:pt x="7819" y="7346"/>
                  <a:pt x="8904" y="7068"/>
                  <a:pt x="8904" y="6734"/>
                </a:cubicBezTo>
                <a:cubicBezTo>
                  <a:pt x="8904" y="6400"/>
                  <a:pt x="7819" y="6122"/>
                  <a:pt x="6483" y="6122"/>
                </a:cubicBezTo>
                <a:cubicBezTo>
                  <a:pt x="5148" y="6122"/>
                  <a:pt x="4063" y="6400"/>
                  <a:pt x="4063" y="6734"/>
                </a:cubicBezTo>
                <a:cubicBezTo>
                  <a:pt x="4063" y="7068"/>
                  <a:pt x="5148" y="7346"/>
                  <a:pt x="6483" y="7346"/>
                </a:cubicBezTo>
                <a:close/>
                <a:moveTo>
                  <a:pt x="6483" y="7346"/>
                </a:moveTo>
                <a:close/>
              </a:path>
            </a:pathLst>
          </a:custGeom>
          <a:solidFill>
            <a:schemeClr val="bg1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15824" tIns="57912" rIns="115824" bIns="57912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108"/>
            <a:endParaRPr lang="zh-CN" altLang="en-US" sz="85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iṣľíďe">
            <a:extLst>
              <a:ext uri="{FF2B5EF4-FFF2-40B4-BE49-F238E27FC236}">
                <a16:creationId xmlns:a16="http://schemas.microsoft.com/office/drawing/2014/main" id="{50CDAD14-E690-4703-87BB-B6CD76957F2C}"/>
              </a:ext>
            </a:extLst>
          </p:cNvPr>
          <p:cNvSpPr/>
          <p:nvPr/>
        </p:nvSpPr>
        <p:spPr>
          <a:xfrm>
            <a:off x="10374546" y="3174875"/>
            <a:ext cx="455947" cy="455948"/>
          </a:xfrm>
          <a:prstGeom prst="ellipse">
            <a:avLst/>
          </a:prstGeom>
          <a:solidFill>
            <a:schemeClr val="accent2"/>
          </a:solidFill>
          <a:ln w="12065" cap="rnd">
            <a:solidFill>
              <a:schemeClr val="bg1"/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15824" tIns="57912" rIns="115824" bIns="5791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08"/>
            <a:endParaRPr lang="zh-CN" altLang="en-US" sz="142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ís1ïḑè">
            <a:extLst>
              <a:ext uri="{FF2B5EF4-FFF2-40B4-BE49-F238E27FC236}">
                <a16:creationId xmlns:a16="http://schemas.microsoft.com/office/drawing/2014/main" id="{E991886A-55CE-4DBD-B341-B1615FF40EAC}"/>
              </a:ext>
            </a:extLst>
          </p:cNvPr>
          <p:cNvSpPr>
            <a:spLocks noChangeAspect="1"/>
          </p:cNvSpPr>
          <p:nvPr/>
        </p:nvSpPr>
        <p:spPr>
          <a:xfrm>
            <a:off x="10415261" y="3288848"/>
            <a:ext cx="374522" cy="228001"/>
          </a:xfrm>
          <a:custGeom>
            <a:avLst/>
            <a:gdLst>
              <a:gd name="T0" fmla="*/ 9934 w 12800"/>
              <a:gd name="T1" fmla="*/ 4202 h 7792"/>
              <a:gd name="T2" fmla="*/ 6623 w 12800"/>
              <a:gd name="T3" fmla="*/ 2783 h 7792"/>
              <a:gd name="T4" fmla="*/ 2894 w 12800"/>
              <a:gd name="T5" fmla="*/ 4202 h 7792"/>
              <a:gd name="T6" fmla="*/ 1837 w 12800"/>
              <a:gd name="T7" fmla="*/ 3757 h 7792"/>
              <a:gd name="T8" fmla="*/ 1837 w 12800"/>
              <a:gd name="T9" fmla="*/ 5037 h 7792"/>
              <a:gd name="T10" fmla="*/ 2115 w 12800"/>
              <a:gd name="T11" fmla="*/ 5426 h 7792"/>
              <a:gd name="T12" fmla="*/ 1837 w 12800"/>
              <a:gd name="T13" fmla="*/ 5816 h 7792"/>
              <a:gd name="T14" fmla="*/ 2143 w 12800"/>
              <a:gd name="T15" fmla="*/ 7179 h 7792"/>
              <a:gd name="T16" fmla="*/ 1197 w 12800"/>
              <a:gd name="T17" fmla="*/ 7179 h 7792"/>
              <a:gd name="T18" fmla="*/ 1503 w 12800"/>
              <a:gd name="T19" fmla="*/ 5788 h 7792"/>
              <a:gd name="T20" fmla="*/ 1252 w 12800"/>
              <a:gd name="T21" fmla="*/ 5399 h 7792"/>
              <a:gd name="T22" fmla="*/ 1503 w 12800"/>
              <a:gd name="T23" fmla="*/ 5009 h 7792"/>
              <a:gd name="T24" fmla="*/ 1503 w 12800"/>
              <a:gd name="T25" fmla="*/ 3618 h 7792"/>
              <a:gd name="T26" fmla="*/ 0 w 12800"/>
              <a:gd name="T27" fmla="*/ 3006 h 7792"/>
              <a:gd name="T28" fmla="*/ 6678 w 12800"/>
              <a:gd name="T29" fmla="*/ 0 h 7792"/>
              <a:gd name="T30" fmla="*/ 12800 w 12800"/>
              <a:gd name="T31" fmla="*/ 3033 h 7792"/>
              <a:gd name="T32" fmla="*/ 9934 w 12800"/>
              <a:gd name="T33" fmla="*/ 4202 h 7792"/>
              <a:gd name="T34" fmla="*/ 6511 w 12800"/>
              <a:gd name="T35" fmla="*/ 3479 h 7792"/>
              <a:gd name="T36" fmla="*/ 9517 w 12800"/>
              <a:gd name="T37" fmla="*/ 4508 h 7792"/>
              <a:gd name="T38" fmla="*/ 9517 w 12800"/>
              <a:gd name="T39" fmla="*/ 6985 h 7792"/>
              <a:gd name="T40" fmla="*/ 6344 w 12800"/>
              <a:gd name="T41" fmla="*/ 7792 h 7792"/>
              <a:gd name="T42" fmla="*/ 3534 w 12800"/>
              <a:gd name="T43" fmla="*/ 6985 h 7792"/>
              <a:gd name="T44" fmla="*/ 3534 w 12800"/>
              <a:gd name="T45" fmla="*/ 4508 h 7792"/>
              <a:gd name="T46" fmla="*/ 6511 w 12800"/>
              <a:gd name="T47" fmla="*/ 3479 h 7792"/>
              <a:gd name="T48" fmla="*/ 6483 w 12800"/>
              <a:gd name="T49" fmla="*/ 7346 h 7792"/>
              <a:gd name="T50" fmla="*/ 8904 w 12800"/>
              <a:gd name="T51" fmla="*/ 6734 h 7792"/>
              <a:gd name="T52" fmla="*/ 6483 w 12800"/>
              <a:gd name="T53" fmla="*/ 6122 h 7792"/>
              <a:gd name="T54" fmla="*/ 4063 w 12800"/>
              <a:gd name="T55" fmla="*/ 6734 h 7792"/>
              <a:gd name="T56" fmla="*/ 6483 w 12800"/>
              <a:gd name="T57" fmla="*/ 7346 h 7792"/>
              <a:gd name="T58" fmla="*/ 6483 w 12800"/>
              <a:gd name="T59" fmla="*/ 7346 h 7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800" h="7792">
                <a:moveTo>
                  <a:pt x="9934" y="4202"/>
                </a:moveTo>
                <a:cubicBezTo>
                  <a:pt x="9934" y="4202"/>
                  <a:pt x="8543" y="2783"/>
                  <a:pt x="6623" y="2783"/>
                </a:cubicBezTo>
                <a:cubicBezTo>
                  <a:pt x="4730" y="2783"/>
                  <a:pt x="2894" y="4202"/>
                  <a:pt x="2894" y="4202"/>
                </a:cubicBezTo>
                <a:lnTo>
                  <a:pt x="1837" y="3757"/>
                </a:lnTo>
                <a:lnTo>
                  <a:pt x="1837" y="5037"/>
                </a:lnTo>
                <a:cubicBezTo>
                  <a:pt x="2003" y="5093"/>
                  <a:pt x="2115" y="5232"/>
                  <a:pt x="2115" y="5426"/>
                </a:cubicBezTo>
                <a:cubicBezTo>
                  <a:pt x="2115" y="5621"/>
                  <a:pt x="2003" y="5760"/>
                  <a:pt x="1837" y="5816"/>
                </a:cubicBezTo>
                <a:lnTo>
                  <a:pt x="2143" y="7179"/>
                </a:lnTo>
                <a:lnTo>
                  <a:pt x="1197" y="7179"/>
                </a:lnTo>
                <a:lnTo>
                  <a:pt x="1503" y="5788"/>
                </a:lnTo>
                <a:cubicBezTo>
                  <a:pt x="1363" y="5733"/>
                  <a:pt x="1252" y="5566"/>
                  <a:pt x="1252" y="5399"/>
                </a:cubicBezTo>
                <a:cubicBezTo>
                  <a:pt x="1252" y="5232"/>
                  <a:pt x="1363" y="5093"/>
                  <a:pt x="1503" y="5009"/>
                </a:cubicBezTo>
                <a:lnTo>
                  <a:pt x="1503" y="3618"/>
                </a:lnTo>
                <a:lnTo>
                  <a:pt x="0" y="3006"/>
                </a:lnTo>
                <a:lnTo>
                  <a:pt x="6678" y="0"/>
                </a:lnTo>
                <a:lnTo>
                  <a:pt x="12800" y="3033"/>
                </a:lnTo>
                <a:lnTo>
                  <a:pt x="9934" y="4202"/>
                </a:lnTo>
                <a:close/>
                <a:moveTo>
                  <a:pt x="6511" y="3479"/>
                </a:moveTo>
                <a:cubicBezTo>
                  <a:pt x="8459" y="3479"/>
                  <a:pt x="9517" y="4508"/>
                  <a:pt x="9517" y="4508"/>
                </a:cubicBezTo>
                <a:lnTo>
                  <a:pt x="9517" y="6985"/>
                </a:lnTo>
                <a:cubicBezTo>
                  <a:pt x="9517" y="6985"/>
                  <a:pt x="8403" y="7792"/>
                  <a:pt x="6344" y="7792"/>
                </a:cubicBezTo>
                <a:cubicBezTo>
                  <a:pt x="4285" y="7792"/>
                  <a:pt x="3534" y="6985"/>
                  <a:pt x="3534" y="6985"/>
                </a:cubicBezTo>
                <a:lnTo>
                  <a:pt x="3534" y="4508"/>
                </a:lnTo>
                <a:cubicBezTo>
                  <a:pt x="3562" y="4508"/>
                  <a:pt x="4591" y="3479"/>
                  <a:pt x="6511" y="3479"/>
                </a:cubicBezTo>
                <a:close/>
                <a:moveTo>
                  <a:pt x="6483" y="7346"/>
                </a:moveTo>
                <a:cubicBezTo>
                  <a:pt x="7819" y="7346"/>
                  <a:pt x="8904" y="7068"/>
                  <a:pt x="8904" y="6734"/>
                </a:cubicBezTo>
                <a:cubicBezTo>
                  <a:pt x="8904" y="6400"/>
                  <a:pt x="7819" y="6122"/>
                  <a:pt x="6483" y="6122"/>
                </a:cubicBezTo>
                <a:cubicBezTo>
                  <a:pt x="5148" y="6122"/>
                  <a:pt x="4063" y="6400"/>
                  <a:pt x="4063" y="6734"/>
                </a:cubicBezTo>
                <a:cubicBezTo>
                  <a:pt x="4063" y="7068"/>
                  <a:pt x="5148" y="7346"/>
                  <a:pt x="6483" y="7346"/>
                </a:cubicBezTo>
                <a:close/>
                <a:moveTo>
                  <a:pt x="6483" y="7346"/>
                </a:moveTo>
                <a:close/>
              </a:path>
            </a:pathLst>
          </a:custGeom>
          <a:solidFill>
            <a:schemeClr val="bg1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15824" tIns="57912" rIns="115824" bIns="57912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108"/>
            <a:endParaRPr lang="zh-CN" altLang="en-US" sz="85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926FE2EB-B050-4CFC-9851-78B83917212E}"/>
              </a:ext>
            </a:extLst>
          </p:cNvPr>
          <p:cNvSpPr/>
          <p:nvPr/>
        </p:nvSpPr>
        <p:spPr>
          <a:xfrm>
            <a:off x="3186083" y="1703628"/>
            <a:ext cx="2059865" cy="1330426"/>
          </a:xfrm>
          <a:prstGeom prst="rect">
            <a:avLst/>
          </a:prstGeom>
          <a:effectLst/>
        </p:spPr>
        <p:txBody>
          <a:bodyPr wrap="square" lIns="86868" tIns="43434" rIns="86868" bIns="43434">
            <a:spAutoFit/>
          </a:bodyPr>
          <a:lstStyle/>
          <a:p>
            <a:pPr algn="just">
              <a:lnSpc>
                <a:spcPct val="120000"/>
              </a:lnSpc>
              <a:spcBef>
                <a:spcPts val="2400"/>
              </a:spcBef>
            </a:pPr>
            <a:r>
              <a:rPr lang="zh-CN" altLang="en-US" sz="2280" dirty="0">
                <a:solidFill>
                  <a:srgbClr val="333333"/>
                </a:solidFill>
                <a:cs typeface="+mn-ea"/>
                <a:sym typeface="+mn-lt"/>
              </a:rPr>
              <a:t>吉林大学入选国家一流大学建设高校。</a:t>
            </a:r>
            <a:endParaRPr lang="en-US" altLang="zh-CN" sz="2280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EEA30C60-F813-48B9-824F-3A0CE41D5053}"/>
              </a:ext>
            </a:extLst>
          </p:cNvPr>
          <p:cNvSpPr/>
          <p:nvPr/>
        </p:nvSpPr>
        <p:spPr>
          <a:xfrm>
            <a:off x="6379335" y="1156367"/>
            <a:ext cx="2059865" cy="1330426"/>
          </a:xfrm>
          <a:prstGeom prst="rect">
            <a:avLst/>
          </a:prstGeom>
          <a:effectLst/>
        </p:spPr>
        <p:txBody>
          <a:bodyPr wrap="square" lIns="86868" tIns="43434" rIns="86868" bIns="43434">
            <a:spAutoFit/>
          </a:bodyPr>
          <a:lstStyle/>
          <a:p>
            <a:pPr algn="just">
              <a:lnSpc>
                <a:spcPct val="120000"/>
              </a:lnSpc>
              <a:spcBef>
                <a:spcPts val="2400"/>
              </a:spcBef>
            </a:pPr>
            <a:r>
              <a:rPr lang="zh-CN" altLang="en-US" sz="2280" b="1" dirty="0">
                <a:solidFill>
                  <a:schemeClr val="accent1"/>
                </a:solidFill>
                <a:cs typeface="+mn-ea"/>
                <a:sym typeface="+mn-lt"/>
              </a:rPr>
              <a:t>吉林大学入选国家一流大学建设高校。</a:t>
            </a:r>
            <a:endParaRPr lang="en-US" altLang="zh-CN" sz="228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05F1D44E-0A81-4435-A5A1-5E83BC6CC31A}"/>
              </a:ext>
            </a:extLst>
          </p:cNvPr>
          <p:cNvSpPr/>
          <p:nvPr/>
        </p:nvSpPr>
        <p:spPr>
          <a:xfrm>
            <a:off x="9572588" y="1694884"/>
            <a:ext cx="2059865" cy="1330426"/>
          </a:xfrm>
          <a:prstGeom prst="rect">
            <a:avLst/>
          </a:prstGeom>
          <a:effectLst/>
        </p:spPr>
        <p:txBody>
          <a:bodyPr wrap="square" lIns="86868" tIns="43434" rIns="86868" bIns="43434">
            <a:spAutoFit/>
          </a:bodyPr>
          <a:lstStyle/>
          <a:p>
            <a:pPr algn="just">
              <a:lnSpc>
                <a:spcPct val="120000"/>
              </a:lnSpc>
              <a:spcBef>
                <a:spcPts val="2400"/>
              </a:spcBef>
            </a:pPr>
            <a:r>
              <a:rPr lang="zh-CN" altLang="en-US" sz="2280" dirty="0">
                <a:solidFill>
                  <a:srgbClr val="333333"/>
                </a:solidFill>
                <a:cs typeface="+mn-ea"/>
                <a:sym typeface="+mn-lt"/>
              </a:rPr>
              <a:t>吉林大学入选国家一流大学建设高校。</a:t>
            </a:r>
            <a:endParaRPr lang="en-US" altLang="zh-CN" sz="2280" dirty="0">
              <a:solidFill>
                <a:srgbClr val="333333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7775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描述已自动生成">
            <a:extLst>
              <a:ext uri="{FF2B5EF4-FFF2-40B4-BE49-F238E27FC236}">
                <a16:creationId xmlns:a16="http://schemas.microsoft.com/office/drawing/2014/main" id="{83CFA4CA-CE6E-440B-8E3B-3C5CCC0A23B8}"/>
              </a:ext>
            </a:extLst>
          </p:cNvPr>
          <p:cNvPicPr>
            <a:picLocks/>
          </p:cNvPicPr>
          <p:nvPr/>
        </p:nvPicPr>
        <p:blipFill>
          <a:blip r:embed="rId5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F6AF089-BBD1-4C41-949D-658B0285D8E1}"/>
              </a:ext>
            </a:extLst>
          </p:cNvPr>
          <p:cNvSpPr/>
          <p:nvPr/>
        </p:nvSpPr>
        <p:spPr>
          <a:xfrm>
            <a:off x="-121920" y="-94160"/>
            <a:ext cx="12435840" cy="7046321"/>
          </a:xfrm>
          <a:prstGeom prst="rect">
            <a:avLst/>
          </a:prstGeom>
          <a:solidFill>
            <a:schemeClr val="bg2">
              <a:alpha val="8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>
              <a:ln>
                <a:noFill/>
              </a:ln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8048C284-0FDB-4D0B-B282-15A17344ECD7}"/>
              </a:ext>
            </a:extLst>
          </p:cNvPr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11241295" y="132663"/>
            <a:ext cx="761729" cy="76172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778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358" tIns="62179" rIns="124358" bIns="62179" rtlCol="0" anchor="ctr"/>
          <a:lstStyle/>
          <a:p>
            <a:pPr algn="ctr"/>
            <a:endParaRPr lang="zh-CN" altLang="en-US" sz="2448" dirty="0"/>
          </a:p>
        </p:txBody>
      </p:sp>
      <p:pic>
        <p:nvPicPr>
          <p:cNvPr id="9" name="图片 8" descr="图标&#10;&#10;描述已自动生成">
            <a:extLst>
              <a:ext uri="{FF2B5EF4-FFF2-40B4-BE49-F238E27FC236}">
                <a16:creationId xmlns:a16="http://schemas.microsoft.com/office/drawing/2014/main" id="{B2035BB1-5620-402D-8515-29EB7583DF63}"/>
              </a:ext>
            </a:extLst>
          </p:cNvPr>
          <p:cNvPicPr>
            <a:picLocks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79381" y="170749"/>
            <a:ext cx="685557" cy="685557"/>
          </a:xfrm>
          <a:prstGeom prst="ellipse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E0A520CA-6AFC-4A91-81BE-A1E3376F977D}"/>
              </a:ext>
            </a:extLst>
          </p:cNvPr>
          <p:cNvCxnSpPr/>
          <p:nvPr/>
        </p:nvCxnSpPr>
        <p:spPr>
          <a:xfrm>
            <a:off x="188977" y="6567766"/>
            <a:ext cx="4438061" cy="0"/>
          </a:xfrm>
          <a:prstGeom prst="line">
            <a:avLst/>
          </a:prstGeom>
          <a:ln w="25908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4A1040DF-6CF6-4EFA-B2C8-4759D522D416}"/>
              </a:ext>
            </a:extLst>
          </p:cNvPr>
          <p:cNvCxnSpPr/>
          <p:nvPr/>
        </p:nvCxnSpPr>
        <p:spPr>
          <a:xfrm>
            <a:off x="7564964" y="6567766"/>
            <a:ext cx="4438061" cy="0"/>
          </a:xfrm>
          <a:prstGeom prst="line">
            <a:avLst/>
          </a:prstGeom>
          <a:ln w="25908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83C2E3B0-6390-46C4-92D5-DD699299207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722309" y="6358480"/>
            <a:ext cx="2747384" cy="41860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24358" tIns="62179" rIns="124358" bIns="62179" rtlCol="0">
            <a:spAutoFit/>
          </a:bodyPr>
          <a:lstStyle/>
          <a:p>
            <a:pPr algn="ctr"/>
            <a:r>
              <a:rPr lang="zh-CN" altLang="en-US" sz="1904" b="1" dirty="0">
                <a:solidFill>
                  <a:schemeClr val="accent2"/>
                </a:solidFill>
                <a:effectLst>
                  <a:outerShdw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</a:t>
            </a:r>
            <a:r>
              <a:rPr lang="en-US" altLang="zh-CN" sz="1904" b="1" dirty="0">
                <a:solidFill>
                  <a:schemeClr val="accent2"/>
                </a:solidFill>
                <a:effectLst>
                  <a:outerShdw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slogan</a:t>
            </a:r>
            <a:endParaRPr lang="zh-CN" altLang="en-US" sz="1904" b="1" dirty="0">
              <a:solidFill>
                <a:schemeClr val="accent2"/>
              </a:solidFill>
              <a:effectLst>
                <a:outerShdw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任意多边形 28">
            <a:extLst>
              <a:ext uri="{FF2B5EF4-FFF2-40B4-BE49-F238E27FC236}">
                <a16:creationId xmlns:a16="http://schemas.microsoft.com/office/drawing/2014/main" id="{3C0CC721-AF05-483F-94E0-65BA8302D7E5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>
          <a:xfrm>
            <a:off x="33528" y="169439"/>
            <a:ext cx="10748772" cy="688176"/>
          </a:xfrm>
          <a:custGeom>
            <a:avLst/>
            <a:gdLst>
              <a:gd name="connsiteX0" fmla="*/ 0 w 7904130"/>
              <a:gd name="connsiteY0" fmla="*/ 0 h 506012"/>
              <a:gd name="connsiteX1" fmla="*/ 7904130 w 7904130"/>
              <a:gd name="connsiteY1" fmla="*/ 0 h 506012"/>
              <a:gd name="connsiteX2" fmla="*/ 7904130 w 7904130"/>
              <a:gd name="connsiteY2" fmla="*/ 2548 h 506012"/>
              <a:gd name="connsiteX3" fmla="*/ 7612121 w 7904130"/>
              <a:gd name="connsiteY3" fmla="*/ 506012 h 506012"/>
              <a:gd name="connsiteX4" fmla="*/ 0 w 7904130"/>
              <a:gd name="connsiteY4" fmla="*/ 506012 h 506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04130" h="506012">
                <a:moveTo>
                  <a:pt x="0" y="0"/>
                </a:moveTo>
                <a:lnTo>
                  <a:pt x="7904130" y="0"/>
                </a:lnTo>
                <a:lnTo>
                  <a:pt x="7904130" y="2548"/>
                </a:lnTo>
                <a:lnTo>
                  <a:pt x="7612121" y="506012"/>
                </a:lnTo>
                <a:lnTo>
                  <a:pt x="0" y="50601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innerShdw blurRad="177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 dirty="0">
              <a:ln>
                <a:noFill/>
              </a:ln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1255056-14CE-4433-877E-E7EF9A1AB4B1}"/>
              </a:ext>
            </a:extLst>
          </p:cNvPr>
          <p:cNvSpPr txBox="1"/>
          <p:nvPr/>
        </p:nvSpPr>
        <p:spPr>
          <a:xfrm>
            <a:off x="531508" y="291397"/>
            <a:ext cx="7409655" cy="502317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64" b="1" dirty="0">
                <a:solidFill>
                  <a:schemeClr val="bg1"/>
                </a:solidFill>
                <a:cs typeface="+mn-ea"/>
                <a:sym typeface="+mn-lt"/>
              </a:rPr>
              <a:t>多张图片排版</a:t>
            </a:r>
          </a:p>
        </p:txBody>
      </p:sp>
      <p:sp>
        <p:nvSpPr>
          <p:cNvPr id="20" name="虚尾箭头 25">
            <a:extLst>
              <a:ext uri="{FF2B5EF4-FFF2-40B4-BE49-F238E27FC236}">
                <a16:creationId xmlns:a16="http://schemas.microsoft.com/office/drawing/2014/main" id="{D8FA1196-3255-4891-A7D0-9846FE0AFD36}"/>
              </a:ext>
            </a:extLst>
          </p:cNvPr>
          <p:cNvSpPr/>
          <p:nvPr/>
        </p:nvSpPr>
        <p:spPr>
          <a:xfrm>
            <a:off x="178119" y="369414"/>
            <a:ext cx="295332" cy="288226"/>
          </a:xfrm>
          <a:prstGeom prst="striped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>
              <a:ln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03A4FF0E-50F2-4736-B48A-BA4FA600459C}"/>
              </a:ext>
            </a:extLst>
          </p:cNvPr>
          <p:cNvCxnSpPr>
            <a:cxnSpLocks/>
          </p:cNvCxnSpPr>
          <p:nvPr/>
        </p:nvCxnSpPr>
        <p:spPr>
          <a:xfrm rot="7140000">
            <a:off x="10426804" y="513527"/>
            <a:ext cx="799200" cy="0"/>
          </a:xfrm>
          <a:prstGeom prst="line">
            <a:avLst/>
          </a:prstGeom>
          <a:ln w="25908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平行四边形 21">
            <a:extLst>
              <a:ext uri="{FF2B5EF4-FFF2-40B4-BE49-F238E27FC236}">
                <a16:creationId xmlns:a16="http://schemas.microsoft.com/office/drawing/2014/main" id="{4E3D9833-9B32-40FD-ACAA-4E013718F145}"/>
              </a:ext>
            </a:extLst>
          </p:cNvPr>
          <p:cNvSpPr/>
          <p:nvPr/>
        </p:nvSpPr>
        <p:spPr>
          <a:xfrm>
            <a:off x="10440753" y="170397"/>
            <a:ext cx="538582" cy="686260"/>
          </a:xfrm>
          <a:prstGeom prst="parallelogram">
            <a:avLst>
              <a:gd name="adj" fmla="val 72274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358" tIns="62179" rIns="124358" bIns="62179" rtlCol="0" anchor="ctr"/>
          <a:lstStyle/>
          <a:p>
            <a:pPr algn="ctr"/>
            <a:endParaRPr lang="zh-CN" altLang="en-US" sz="2448">
              <a:ln>
                <a:noFill/>
              </a:ln>
              <a:cs typeface="+mn-ea"/>
              <a:sym typeface="+mn-lt"/>
            </a:endParaRPr>
          </a:p>
        </p:txBody>
      </p:sp>
      <p:sp>
        <p:nvSpPr>
          <p:cNvPr id="30" name="六边形 29">
            <a:extLst>
              <a:ext uri="{FF2B5EF4-FFF2-40B4-BE49-F238E27FC236}">
                <a16:creationId xmlns:a16="http://schemas.microsoft.com/office/drawing/2014/main" id="{F454C1C0-17BC-479E-91ED-4C3C30B93CAF}"/>
              </a:ext>
            </a:extLst>
          </p:cNvPr>
          <p:cNvSpPr>
            <a:spLocks/>
          </p:cNvSpPr>
          <p:nvPr/>
        </p:nvSpPr>
        <p:spPr>
          <a:xfrm>
            <a:off x="9588897" y="1046779"/>
            <a:ext cx="1974276" cy="1694975"/>
          </a:xfrm>
          <a:prstGeom prst="hexagon">
            <a:avLst>
              <a:gd name="adj" fmla="val 25000"/>
              <a:gd name="vf" fmla="val 115470"/>
            </a:avLst>
          </a:prstGeom>
          <a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3" name="六边形 32">
            <a:extLst>
              <a:ext uri="{FF2B5EF4-FFF2-40B4-BE49-F238E27FC236}">
                <a16:creationId xmlns:a16="http://schemas.microsoft.com/office/drawing/2014/main" id="{E3D1221C-B8FC-4314-A93F-C1B3FF24273F}"/>
              </a:ext>
            </a:extLst>
          </p:cNvPr>
          <p:cNvSpPr/>
          <p:nvPr/>
        </p:nvSpPr>
        <p:spPr>
          <a:xfrm>
            <a:off x="7889931" y="3841661"/>
            <a:ext cx="1974276" cy="1694975"/>
          </a:xfrm>
          <a:prstGeom prst="hexagon">
            <a:avLst>
              <a:gd name="adj" fmla="val 25000"/>
              <a:gd name="vf" fmla="val 115470"/>
            </a:avLst>
          </a:prstGeom>
          <a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9" name="六边形 38">
            <a:extLst>
              <a:ext uri="{FF2B5EF4-FFF2-40B4-BE49-F238E27FC236}">
                <a16:creationId xmlns:a16="http://schemas.microsoft.com/office/drawing/2014/main" id="{47F78028-9BF9-4F1B-B3E3-525E1F474536}"/>
              </a:ext>
            </a:extLst>
          </p:cNvPr>
          <p:cNvSpPr/>
          <p:nvPr/>
        </p:nvSpPr>
        <p:spPr>
          <a:xfrm>
            <a:off x="6192011" y="1028734"/>
            <a:ext cx="1974276" cy="1694975"/>
          </a:xfrm>
          <a:prstGeom prst="hexagon">
            <a:avLst>
              <a:gd name="adj" fmla="val 25000"/>
              <a:gd name="vf" fmla="val 115470"/>
            </a:avLst>
          </a:prstGeom>
          <a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0" name="六边形 39">
            <a:extLst>
              <a:ext uri="{FF2B5EF4-FFF2-40B4-BE49-F238E27FC236}">
                <a16:creationId xmlns:a16="http://schemas.microsoft.com/office/drawing/2014/main" id="{FDCCB5A3-C180-4F80-ADFF-B5AEA10C40D7}"/>
              </a:ext>
            </a:extLst>
          </p:cNvPr>
          <p:cNvSpPr/>
          <p:nvPr/>
        </p:nvSpPr>
        <p:spPr>
          <a:xfrm>
            <a:off x="9588897" y="2920410"/>
            <a:ext cx="1974276" cy="1694975"/>
          </a:xfrm>
          <a:prstGeom prst="hexagon">
            <a:avLst>
              <a:gd name="adj" fmla="val 25000"/>
              <a:gd name="vf" fmla="val 115470"/>
            </a:avLst>
          </a:prstGeom>
          <a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98D77EE0-202F-40D5-A372-38C00198B4A4}"/>
              </a:ext>
            </a:extLst>
          </p:cNvPr>
          <p:cNvSpPr>
            <a:spLocks/>
          </p:cNvSpPr>
          <p:nvPr/>
        </p:nvSpPr>
        <p:spPr>
          <a:xfrm>
            <a:off x="6192011" y="2902815"/>
            <a:ext cx="1974276" cy="1694975"/>
          </a:xfrm>
          <a:custGeom>
            <a:avLst/>
            <a:gdLst>
              <a:gd name="connsiteX0" fmla="*/ 0 w 1480707"/>
              <a:gd name="connsiteY0" fmla="*/ 635616 h 1271231"/>
              <a:gd name="connsiteX1" fmla="*/ 317808 w 1480707"/>
              <a:gd name="connsiteY1" fmla="*/ 0 h 1271231"/>
              <a:gd name="connsiteX2" fmla="*/ 1162899 w 1480707"/>
              <a:gd name="connsiteY2" fmla="*/ 0 h 1271231"/>
              <a:gd name="connsiteX3" fmla="*/ 1480707 w 1480707"/>
              <a:gd name="connsiteY3" fmla="*/ 635616 h 1271231"/>
              <a:gd name="connsiteX4" fmla="*/ 1162899 w 1480707"/>
              <a:gd name="connsiteY4" fmla="*/ 1271231 h 1271231"/>
              <a:gd name="connsiteX5" fmla="*/ 317808 w 1480707"/>
              <a:gd name="connsiteY5" fmla="*/ 1271231 h 1271231"/>
              <a:gd name="connsiteX6" fmla="*/ 0 w 1480707"/>
              <a:gd name="connsiteY6" fmla="*/ 635616 h 1271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80707" h="1271231">
                <a:moveTo>
                  <a:pt x="0" y="635616"/>
                </a:moveTo>
                <a:lnTo>
                  <a:pt x="317808" y="0"/>
                </a:lnTo>
                <a:lnTo>
                  <a:pt x="1162899" y="0"/>
                </a:lnTo>
                <a:lnTo>
                  <a:pt x="1480707" y="635616"/>
                </a:lnTo>
                <a:lnTo>
                  <a:pt x="1162899" y="1271231"/>
                </a:lnTo>
                <a:lnTo>
                  <a:pt x="317808" y="1271231"/>
                </a:lnTo>
                <a:lnTo>
                  <a:pt x="0" y="635616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5771" tIns="320087" rIns="305771" bIns="320087" numCol="1" spcCol="1270" anchor="ctr" anchorCtr="0">
            <a:noAutofit/>
          </a:bodyPr>
          <a:lstStyle/>
          <a:p>
            <a:pPr algn="ctr" defTabSz="2015016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533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六边形 41">
            <a:extLst>
              <a:ext uri="{FF2B5EF4-FFF2-40B4-BE49-F238E27FC236}">
                <a16:creationId xmlns:a16="http://schemas.microsoft.com/office/drawing/2014/main" id="{8CE3B4BE-FB9E-458A-9E28-B97B4C4F3B8D}"/>
              </a:ext>
            </a:extLst>
          </p:cNvPr>
          <p:cNvSpPr>
            <a:spLocks/>
          </p:cNvSpPr>
          <p:nvPr/>
        </p:nvSpPr>
        <p:spPr>
          <a:xfrm>
            <a:off x="7889931" y="1967579"/>
            <a:ext cx="1974276" cy="1694975"/>
          </a:xfrm>
          <a:prstGeom prst="hexagon">
            <a:avLst>
              <a:gd name="adj" fmla="val 25000"/>
              <a:gd name="vf" fmla="val 115470"/>
            </a:avLst>
          </a:prstGeom>
          <a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706" t="465"/>
            </a:stretch>
          </a:blip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802D1C21-BEAE-4EB8-8C74-D86F6FEFAD66}"/>
              </a:ext>
            </a:extLst>
          </p:cNvPr>
          <p:cNvSpPr>
            <a:spLocks/>
          </p:cNvSpPr>
          <p:nvPr/>
        </p:nvSpPr>
        <p:spPr>
          <a:xfrm>
            <a:off x="9588897" y="4710357"/>
            <a:ext cx="1974276" cy="1694975"/>
          </a:xfrm>
          <a:custGeom>
            <a:avLst/>
            <a:gdLst>
              <a:gd name="connsiteX0" fmla="*/ 0 w 1480707"/>
              <a:gd name="connsiteY0" fmla="*/ 635616 h 1271231"/>
              <a:gd name="connsiteX1" fmla="*/ 317808 w 1480707"/>
              <a:gd name="connsiteY1" fmla="*/ 0 h 1271231"/>
              <a:gd name="connsiteX2" fmla="*/ 1162899 w 1480707"/>
              <a:gd name="connsiteY2" fmla="*/ 0 h 1271231"/>
              <a:gd name="connsiteX3" fmla="*/ 1480707 w 1480707"/>
              <a:gd name="connsiteY3" fmla="*/ 635616 h 1271231"/>
              <a:gd name="connsiteX4" fmla="*/ 1162899 w 1480707"/>
              <a:gd name="connsiteY4" fmla="*/ 1271231 h 1271231"/>
              <a:gd name="connsiteX5" fmla="*/ 317808 w 1480707"/>
              <a:gd name="connsiteY5" fmla="*/ 1271231 h 1271231"/>
              <a:gd name="connsiteX6" fmla="*/ 0 w 1480707"/>
              <a:gd name="connsiteY6" fmla="*/ 635616 h 1271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80707" h="1271231">
                <a:moveTo>
                  <a:pt x="0" y="635616"/>
                </a:moveTo>
                <a:lnTo>
                  <a:pt x="317808" y="0"/>
                </a:lnTo>
                <a:lnTo>
                  <a:pt x="1162899" y="0"/>
                </a:lnTo>
                <a:lnTo>
                  <a:pt x="1480707" y="635616"/>
                </a:lnTo>
                <a:lnTo>
                  <a:pt x="1162899" y="1271231"/>
                </a:lnTo>
                <a:lnTo>
                  <a:pt x="317808" y="1271231"/>
                </a:lnTo>
                <a:lnTo>
                  <a:pt x="0" y="635616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5771" tIns="320087" rIns="305771" bIns="320087" numCol="1" spcCol="1270" anchor="ctr" anchorCtr="0">
            <a:noAutofit/>
          </a:bodyPr>
          <a:lstStyle/>
          <a:p>
            <a:pPr algn="ctr" defTabSz="2015016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533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" name="îŝľiďe">
            <a:extLst>
              <a:ext uri="{FF2B5EF4-FFF2-40B4-BE49-F238E27FC236}">
                <a16:creationId xmlns:a16="http://schemas.microsoft.com/office/drawing/2014/main" id="{45CD83DB-8D2B-4F31-9B2F-31F844D3DA85}"/>
              </a:ext>
            </a:extLst>
          </p:cNvPr>
          <p:cNvSpPr txBox="1"/>
          <p:nvPr/>
        </p:nvSpPr>
        <p:spPr>
          <a:xfrm>
            <a:off x="520700" y="1649627"/>
            <a:ext cx="5191688" cy="413770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noAutofit/>
          </a:bodyPr>
          <a:lstStyle/>
          <a:p>
            <a:pPr algn="just">
              <a:lnSpc>
                <a:spcPct val="130000"/>
              </a:lnSpc>
              <a:buSzPct val="25000"/>
            </a:pPr>
            <a:r>
              <a:rPr lang="zh-CN" altLang="en-US" sz="2400" dirty="0">
                <a:cs typeface="+mn-ea"/>
                <a:sym typeface="+mn-lt"/>
              </a:rPr>
              <a:t>吉林大学是教育部直属的全国重点综合性大学，坐落在吉林省长春市。学校始建于</a:t>
            </a:r>
            <a:r>
              <a:rPr lang="en-US" altLang="zh-CN" sz="2400" dirty="0">
                <a:cs typeface="+mn-ea"/>
                <a:sym typeface="+mn-lt"/>
              </a:rPr>
              <a:t>1946</a:t>
            </a:r>
            <a:r>
              <a:rPr lang="zh-CN" altLang="en-US" sz="2400" dirty="0">
                <a:cs typeface="+mn-ea"/>
                <a:sym typeface="+mn-lt"/>
              </a:rPr>
              <a:t>年，</a:t>
            </a:r>
            <a:r>
              <a:rPr lang="en-US" altLang="zh-CN" sz="2400" dirty="0">
                <a:cs typeface="+mn-ea"/>
                <a:sym typeface="+mn-lt"/>
              </a:rPr>
              <a:t>1995</a:t>
            </a:r>
            <a:r>
              <a:rPr lang="zh-CN" altLang="en-US" sz="2400" dirty="0">
                <a:cs typeface="+mn-ea"/>
                <a:sym typeface="+mn-lt"/>
              </a:rPr>
              <a:t>年首批通过国家教委“</a:t>
            </a:r>
            <a:r>
              <a:rPr lang="en-US" altLang="zh-CN" sz="2400" dirty="0">
                <a:cs typeface="+mn-ea"/>
                <a:sym typeface="+mn-lt"/>
              </a:rPr>
              <a:t>211</a:t>
            </a:r>
            <a:r>
              <a:rPr lang="zh-CN" altLang="en-US" sz="2400" dirty="0">
                <a:cs typeface="+mn-ea"/>
                <a:sym typeface="+mn-lt"/>
              </a:rPr>
              <a:t>工程”审批，</a:t>
            </a:r>
            <a:r>
              <a:rPr lang="en-US" altLang="zh-CN" sz="2400" dirty="0">
                <a:cs typeface="+mn-ea"/>
                <a:sym typeface="+mn-lt"/>
              </a:rPr>
              <a:t>2001</a:t>
            </a:r>
            <a:r>
              <a:rPr lang="zh-CN" altLang="en-US" sz="2400" dirty="0">
                <a:cs typeface="+mn-ea"/>
                <a:sym typeface="+mn-lt"/>
              </a:rPr>
              <a:t>年被列入“</a:t>
            </a:r>
            <a:r>
              <a:rPr lang="en-US" altLang="zh-CN" sz="2400" dirty="0">
                <a:cs typeface="+mn-ea"/>
                <a:sym typeface="+mn-lt"/>
              </a:rPr>
              <a:t>985</a:t>
            </a:r>
            <a:r>
              <a:rPr lang="zh-CN" altLang="en-US" sz="2400" dirty="0">
                <a:cs typeface="+mn-ea"/>
                <a:sym typeface="+mn-lt"/>
              </a:rPr>
              <a:t>工程”国家重点建设的大学，</a:t>
            </a:r>
            <a:r>
              <a:rPr lang="en-US" altLang="zh-CN" sz="2400" dirty="0">
                <a:cs typeface="+mn-ea"/>
                <a:sym typeface="+mn-lt"/>
              </a:rPr>
              <a:t>2004</a:t>
            </a:r>
            <a:r>
              <a:rPr lang="zh-CN" altLang="en-US" sz="2400" dirty="0">
                <a:cs typeface="+mn-ea"/>
                <a:sym typeface="+mn-lt"/>
              </a:rPr>
              <a:t>年被批准为中央直接管理的学校，</a:t>
            </a:r>
            <a:r>
              <a:rPr lang="en-US" altLang="zh-CN" sz="2400" dirty="0">
                <a:cs typeface="+mn-ea"/>
                <a:sym typeface="+mn-lt"/>
              </a:rPr>
              <a:t>2017</a:t>
            </a:r>
            <a:r>
              <a:rPr lang="zh-CN" altLang="en-US" sz="2400" dirty="0">
                <a:cs typeface="+mn-ea"/>
                <a:sym typeface="+mn-lt"/>
              </a:rPr>
              <a:t>年入选国家一流大学建设高校。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9204BFFC-0F07-461B-8ACC-00BEC24C6F62}"/>
              </a:ext>
            </a:extLst>
          </p:cNvPr>
          <p:cNvSpPr txBox="1"/>
          <p:nvPr/>
        </p:nvSpPr>
        <p:spPr>
          <a:xfrm>
            <a:off x="6440484" y="350408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校园风景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5FBEB8A6-DFB5-4C41-AA7F-ED008027511C}"/>
              </a:ext>
            </a:extLst>
          </p:cNvPr>
          <p:cNvSpPr txBox="1"/>
          <p:nvPr/>
        </p:nvSpPr>
        <p:spPr>
          <a:xfrm>
            <a:off x="9837369" y="531162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校园风景</a:t>
            </a:r>
          </a:p>
        </p:txBody>
      </p:sp>
    </p:spTree>
    <p:extLst>
      <p:ext uri="{BB962C8B-B14F-4D97-AF65-F5344CB8AC3E}">
        <p14:creationId xmlns:p14="http://schemas.microsoft.com/office/powerpoint/2010/main" val="36437489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描述已自动生成">
            <a:extLst>
              <a:ext uri="{FF2B5EF4-FFF2-40B4-BE49-F238E27FC236}">
                <a16:creationId xmlns:a16="http://schemas.microsoft.com/office/drawing/2014/main" id="{83CFA4CA-CE6E-440B-8E3B-3C5CCC0A23B8}"/>
              </a:ext>
            </a:extLst>
          </p:cNvPr>
          <p:cNvPicPr>
            <a:picLocks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28" name="图片 27" descr="图标&#10;&#10;描述已自动生成">
            <a:extLst>
              <a:ext uri="{FF2B5EF4-FFF2-40B4-BE49-F238E27FC236}">
                <a16:creationId xmlns:a16="http://schemas.microsoft.com/office/drawing/2014/main" id="{20BCD4D9-3679-434B-98FD-6DE0C4EE9AAD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3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31724" y="290233"/>
            <a:ext cx="5818447" cy="5818447"/>
          </a:xfrm>
          <a:prstGeom prst="ellipse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0C399F00-5205-4B08-B177-FA886BAA8B57}"/>
              </a:ext>
            </a:extLst>
          </p:cNvPr>
          <p:cNvSpPr/>
          <p:nvPr/>
        </p:nvSpPr>
        <p:spPr>
          <a:xfrm>
            <a:off x="-121920" y="-94160"/>
            <a:ext cx="12435840" cy="7046321"/>
          </a:xfrm>
          <a:prstGeom prst="rect">
            <a:avLst/>
          </a:prstGeom>
          <a:solidFill>
            <a:schemeClr val="bg2">
              <a:alpha val="8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>
              <a:ln>
                <a:noFill/>
              </a:ln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4B04880-34C4-4CDA-8304-965EDE1F4FBA}"/>
              </a:ext>
            </a:extLst>
          </p:cNvPr>
          <p:cNvSpPr/>
          <p:nvPr/>
        </p:nvSpPr>
        <p:spPr>
          <a:xfrm>
            <a:off x="304800" y="502675"/>
            <a:ext cx="11582400" cy="5852651"/>
          </a:xfrm>
          <a:prstGeom prst="roundRect">
            <a:avLst>
              <a:gd name="adj" fmla="val 6901"/>
            </a:avLst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AE94E0F-18E1-4753-A862-C434AFA267F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763" r="8739"/>
          <a:stretch>
            <a:fillRect/>
          </a:stretch>
        </p:blipFill>
        <p:spPr>
          <a:xfrm>
            <a:off x="0" y="2084851"/>
            <a:ext cx="12192000" cy="1920213"/>
          </a:xfrm>
          <a:custGeom>
            <a:avLst/>
            <a:gdLst>
              <a:gd name="connsiteX0" fmla="*/ 0 w 9144000"/>
              <a:gd name="connsiteY0" fmla="*/ 0 h 1440160"/>
              <a:gd name="connsiteX1" fmla="*/ 9144000 w 9144000"/>
              <a:gd name="connsiteY1" fmla="*/ 0 h 1440160"/>
              <a:gd name="connsiteX2" fmla="*/ 9144000 w 9144000"/>
              <a:gd name="connsiteY2" fmla="*/ 1440160 h 1440160"/>
              <a:gd name="connsiteX3" fmla="*/ 0 w 9144000"/>
              <a:gd name="connsiteY3" fmla="*/ 1440160 h 1440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1440160">
                <a:moveTo>
                  <a:pt x="0" y="0"/>
                </a:moveTo>
                <a:lnTo>
                  <a:pt x="9144000" y="0"/>
                </a:lnTo>
                <a:lnTo>
                  <a:pt x="9144000" y="1440160"/>
                </a:lnTo>
                <a:lnTo>
                  <a:pt x="0" y="1440160"/>
                </a:lnTo>
                <a:close/>
              </a:path>
            </a:pathLst>
          </a:cu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723EAF0B-D9B1-48BF-A822-D0BC576EF103}"/>
              </a:ext>
            </a:extLst>
          </p:cNvPr>
          <p:cNvSpPr/>
          <p:nvPr/>
        </p:nvSpPr>
        <p:spPr>
          <a:xfrm>
            <a:off x="0" y="2084851"/>
            <a:ext cx="12192000" cy="1920213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innerShdw blurRad="114300">
              <a:srgbClr val="1A2D64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CD0E05F-B3B3-4203-855C-EECA79671490}"/>
              </a:ext>
            </a:extLst>
          </p:cNvPr>
          <p:cNvSpPr txBox="1"/>
          <p:nvPr/>
        </p:nvSpPr>
        <p:spPr>
          <a:xfrm>
            <a:off x="3983765" y="2285777"/>
            <a:ext cx="4800000" cy="14874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333" b="1" dirty="0">
                <a:solidFill>
                  <a:schemeClr val="bg1"/>
                </a:solidFill>
                <a:cs typeface="+mn-ea"/>
                <a:sym typeface="+mn-lt"/>
              </a:rPr>
              <a:t>人物介绍</a:t>
            </a:r>
            <a:endParaRPr lang="en-US" altLang="zh-CN" sz="5333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dist"/>
            <a:r>
              <a:rPr lang="en-US" altLang="zh-CN" sz="3733" dirty="0" err="1">
                <a:solidFill>
                  <a:schemeClr val="bg1"/>
                </a:solidFill>
                <a:cs typeface="+mn-ea"/>
                <a:sym typeface="+mn-lt"/>
              </a:rPr>
              <a:t>ren</a:t>
            </a:r>
            <a:r>
              <a:rPr lang="en-US" altLang="zh-CN" sz="3733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3733" dirty="0" err="1">
                <a:solidFill>
                  <a:schemeClr val="bg1"/>
                </a:solidFill>
                <a:cs typeface="+mn-ea"/>
                <a:sym typeface="+mn-lt"/>
              </a:rPr>
              <a:t>wu</a:t>
            </a:r>
            <a:r>
              <a:rPr lang="en-US" altLang="zh-CN" sz="3733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3733" dirty="0" err="1">
                <a:solidFill>
                  <a:schemeClr val="bg1"/>
                </a:solidFill>
                <a:cs typeface="+mn-ea"/>
                <a:sym typeface="+mn-lt"/>
              </a:rPr>
              <a:t>jie</a:t>
            </a:r>
            <a:r>
              <a:rPr lang="en-US" altLang="zh-CN" sz="3733" dirty="0">
                <a:solidFill>
                  <a:schemeClr val="bg1"/>
                </a:solidFill>
                <a:cs typeface="+mn-ea"/>
                <a:sym typeface="+mn-lt"/>
              </a:rPr>
              <a:t> shao</a:t>
            </a:r>
            <a:endParaRPr lang="zh-CN" altLang="en-US" sz="3733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EB47554C-1E96-4D47-A51E-01828C8E0A07}"/>
              </a:ext>
            </a:extLst>
          </p:cNvPr>
          <p:cNvSpPr/>
          <p:nvPr/>
        </p:nvSpPr>
        <p:spPr>
          <a:xfrm>
            <a:off x="756286" y="2388369"/>
            <a:ext cx="2700141" cy="131318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innerShdw blurRad="114300">
              <a:srgbClr val="1A2D64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F6985C0-2257-487A-9123-F06A94AC8594}"/>
              </a:ext>
            </a:extLst>
          </p:cNvPr>
          <p:cNvSpPr txBox="1"/>
          <p:nvPr/>
        </p:nvSpPr>
        <p:spPr>
          <a:xfrm>
            <a:off x="756286" y="2490960"/>
            <a:ext cx="2700141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867" b="1" dirty="0">
                <a:solidFill>
                  <a:schemeClr val="accent3"/>
                </a:solidFill>
                <a:cs typeface="+mn-ea"/>
                <a:sym typeface="+mn-lt"/>
              </a:rPr>
              <a:t>Part 3</a:t>
            </a:r>
            <a:endParaRPr lang="zh-CN" altLang="en-US" sz="5867" b="1" dirty="0">
              <a:solidFill>
                <a:schemeClr val="accent3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9953147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图案&#10;&#10;描述已自动生成">
            <a:extLst>
              <a:ext uri="{FF2B5EF4-FFF2-40B4-BE49-F238E27FC236}">
                <a16:creationId xmlns:a16="http://schemas.microsoft.com/office/drawing/2014/main" id="{BCAF15C8-2464-462B-875D-3B740335D95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6858000 h 6858000"/>
              <a:gd name="connsiteX3" fmla="*/ 1219200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close/>
              </a:path>
            </a:pathLst>
          </a:cu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7F7C5C60-8112-4CFD-B778-17422537A842}"/>
              </a:ext>
            </a:extLst>
          </p:cNvPr>
          <p:cNvSpPr/>
          <p:nvPr/>
        </p:nvSpPr>
        <p:spPr>
          <a:xfrm>
            <a:off x="-121920" y="-94160"/>
            <a:ext cx="12435840" cy="7046321"/>
          </a:xfrm>
          <a:prstGeom prst="rect">
            <a:avLst/>
          </a:prstGeom>
          <a:solidFill>
            <a:schemeClr val="accent3">
              <a:alpha val="9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 dirty="0">
              <a:ln>
                <a:noFill/>
              </a:ln>
            </a:endParaRPr>
          </a:p>
        </p:txBody>
      </p:sp>
      <p:sp>
        <p:nvSpPr>
          <p:cNvPr id="48" name="圆: 空心 47">
            <a:extLst>
              <a:ext uri="{FF2B5EF4-FFF2-40B4-BE49-F238E27FC236}">
                <a16:creationId xmlns:a16="http://schemas.microsoft.com/office/drawing/2014/main" id="{430B9CC6-B40B-479C-8E63-914BEC20B681}"/>
              </a:ext>
            </a:extLst>
          </p:cNvPr>
          <p:cNvSpPr/>
          <p:nvPr/>
        </p:nvSpPr>
        <p:spPr>
          <a:xfrm>
            <a:off x="-895691" y="-864327"/>
            <a:ext cx="1939400" cy="1939400"/>
          </a:xfrm>
          <a:prstGeom prst="donut">
            <a:avLst>
              <a:gd name="adj" fmla="val 20263"/>
            </a:avLst>
          </a:prstGeom>
          <a:gradFill>
            <a:gsLst>
              <a:gs pos="0">
                <a:srgbClr val="FFFFFF">
                  <a:alpha val="40000"/>
                </a:srgbClr>
              </a:gs>
              <a:gs pos="89000">
                <a:srgbClr val="FFFFFF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124358" tIns="62179" rIns="124358" bIns="62179"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836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/>
              <a:ea typeface="OPPOSans R"/>
              <a:cs typeface="+mn-cs"/>
            </a:endParaRPr>
          </a:p>
        </p:txBody>
      </p:sp>
      <p:sp>
        <p:nvSpPr>
          <p:cNvPr id="49" name="圆: 空心 48">
            <a:extLst>
              <a:ext uri="{FF2B5EF4-FFF2-40B4-BE49-F238E27FC236}">
                <a16:creationId xmlns:a16="http://schemas.microsoft.com/office/drawing/2014/main" id="{62BD10C4-0378-4E4A-BEC9-45AFA8EB547E}"/>
              </a:ext>
            </a:extLst>
          </p:cNvPr>
          <p:cNvSpPr/>
          <p:nvPr/>
        </p:nvSpPr>
        <p:spPr>
          <a:xfrm>
            <a:off x="11148291" y="5782927"/>
            <a:ext cx="1939400" cy="1939400"/>
          </a:xfrm>
          <a:prstGeom prst="donut">
            <a:avLst>
              <a:gd name="adj" fmla="val 20263"/>
            </a:avLst>
          </a:prstGeom>
          <a:gradFill>
            <a:gsLst>
              <a:gs pos="0">
                <a:srgbClr val="FFFFFF">
                  <a:alpha val="40000"/>
                </a:srgbClr>
              </a:gs>
              <a:gs pos="89000">
                <a:srgbClr val="FFFFFF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124358" tIns="62179" rIns="124358" bIns="62179"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836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/>
              <a:ea typeface="OPPOSans R"/>
              <a:cs typeface="+mn-cs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E2E37B9E-85AA-4CA4-BB70-7C409F0E9BC6}"/>
              </a:ext>
            </a:extLst>
          </p:cNvPr>
          <p:cNvGrpSpPr/>
          <p:nvPr/>
        </p:nvGrpSpPr>
        <p:grpSpPr>
          <a:xfrm>
            <a:off x="1165629" y="386174"/>
            <a:ext cx="10289851" cy="4550079"/>
            <a:chOff x="951075" y="1169158"/>
            <a:chExt cx="10289851" cy="4550079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3F7BDBE5-B7FE-4878-B6A7-80B94B397862}"/>
                </a:ext>
              </a:extLst>
            </p:cNvPr>
            <p:cNvSpPr/>
            <p:nvPr/>
          </p:nvSpPr>
          <p:spPr>
            <a:xfrm>
              <a:off x="4252157" y="1702209"/>
              <a:ext cx="144000" cy="480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思源黑体 CN"/>
                <a:cs typeface="+mn-ea"/>
                <a:sym typeface="思源黑体 CN"/>
              </a:endParaRPr>
            </a:p>
          </p:txBody>
        </p: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547B269A-E565-4561-88D3-98D1AC41ED67}"/>
                </a:ext>
              </a:extLst>
            </p:cNvPr>
            <p:cNvCxnSpPr/>
            <p:nvPr/>
          </p:nvCxnSpPr>
          <p:spPr>
            <a:xfrm>
              <a:off x="4423939" y="1702209"/>
              <a:ext cx="0" cy="48000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9BB6FE51-CAE0-495E-86DF-D5FDF980383D}"/>
                </a:ext>
              </a:extLst>
            </p:cNvPr>
            <p:cNvSpPr txBox="1"/>
            <p:nvPr/>
          </p:nvSpPr>
          <p:spPr>
            <a:xfrm>
              <a:off x="4423939" y="1695989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思源黑体 CN"/>
                  <a:cs typeface="+mn-ea"/>
                  <a:sym typeface="思源黑体 CN"/>
                </a:rPr>
                <a:t>姓名，出生年月</a:t>
              </a: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7B6D09D8-50BC-4412-970B-BE331DB32669}"/>
                </a:ext>
              </a:extLst>
            </p:cNvPr>
            <p:cNvSpPr/>
            <p:nvPr/>
          </p:nvSpPr>
          <p:spPr>
            <a:xfrm>
              <a:off x="4252157" y="2576815"/>
              <a:ext cx="144000" cy="480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思源黑体 CN"/>
                <a:cs typeface="+mn-ea"/>
                <a:sym typeface="思源黑体 CN"/>
              </a:endParaRPr>
            </a:p>
          </p:txBody>
        </p: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6B864BC3-A093-4292-9A9B-AD6F17C7FF54}"/>
                </a:ext>
              </a:extLst>
            </p:cNvPr>
            <p:cNvCxnSpPr/>
            <p:nvPr/>
          </p:nvCxnSpPr>
          <p:spPr>
            <a:xfrm>
              <a:off x="4423939" y="2576815"/>
              <a:ext cx="0" cy="48000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DB9CE45E-4E92-4BD1-8FDB-FBB104B10A0E}"/>
                </a:ext>
              </a:extLst>
            </p:cNvPr>
            <p:cNvSpPr txBox="1"/>
            <p:nvPr/>
          </p:nvSpPr>
          <p:spPr>
            <a:xfrm>
              <a:off x="4423939" y="2570594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思源黑体 CN"/>
                  <a:cs typeface="+mn-ea"/>
                  <a:sym typeface="思源黑体 CN"/>
                </a:rPr>
                <a:t>所获荣誉，性格特点</a:t>
              </a:r>
            </a:p>
          </p:txBody>
        </p:sp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EA13EFBB-3B5A-4657-9C36-5397DB5B3AD0}"/>
                </a:ext>
              </a:extLst>
            </p:cNvPr>
            <p:cNvSpPr/>
            <p:nvPr/>
          </p:nvSpPr>
          <p:spPr>
            <a:xfrm>
              <a:off x="951075" y="3991342"/>
              <a:ext cx="10289851" cy="1727895"/>
            </a:xfrm>
            <a:prstGeom prst="roundRect">
              <a:avLst>
                <a:gd name="adj" fmla="val 8267"/>
              </a:avLst>
            </a:prstGeom>
            <a:blipFill dpi="0" rotWithShape="1">
              <a:blip r:embed="rId4" cstate="screen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artisticBlur radius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</a:ln>
            <a:effectLst>
              <a:outerShdw blurRad="152400" dist="88900" dir="5400000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思源黑体 CN"/>
                <a:cs typeface="+mn-ea"/>
                <a:sym typeface="思源黑体 CN"/>
              </a:endParaRPr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E2524573-9CF4-458A-9792-F7284A32266B}"/>
                </a:ext>
              </a:extLst>
            </p:cNvPr>
            <p:cNvSpPr/>
            <p:nvPr/>
          </p:nvSpPr>
          <p:spPr>
            <a:xfrm>
              <a:off x="1103446" y="4155065"/>
              <a:ext cx="9985109" cy="1400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ts val="2400"/>
                </a:spcBef>
              </a:pPr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思源黑体 CN"/>
                </a:rPr>
                <a:t>本硕博就读于吉林大学，第一作者发表</a:t>
              </a:r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思源黑体 CN"/>
                </a:rPr>
                <a:t>SCI</a:t>
              </a:r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思源黑体 CN"/>
                </a:rPr>
                <a:t>论文</a:t>
              </a:r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思源黑体 CN"/>
                </a:rPr>
                <a:t>24</a:t>
              </a:r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思源黑体 CN"/>
                </a:rPr>
                <a:t>篇，学习能力强；荣获校辩论赛最佳辩手、演讲比赛一等奖，语言表达清晰流利、逻辑性强；担任校学生会干部，有较好的沟通、协调、组织能力。</a:t>
              </a:r>
              <a:endParaRPr lang="en-US" altLang="zh-CN" sz="2400" dirty="0">
                <a:solidFill>
                  <a:schemeClr val="bg1"/>
                </a:solidFill>
                <a:cs typeface="+mn-ea"/>
                <a:sym typeface="思源黑体 CN"/>
              </a:endParaRPr>
            </a:p>
          </p:txBody>
        </p:sp>
        <p:pic>
          <p:nvPicPr>
            <p:cNvPr id="56" name="图片 55" descr="穿白色衣服的人&#10;&#10;描述已自动生成">
              <a:extLst>
                <a:ext uri="{FF2B5EF4-FFF2-40B4-BE49-F238E27FC236}">
                  <a16:creationId xmlns:a16="http://schemas.microsoft.com/office/drawing/2014/main" id="{0BA5EBF2-3CBF-41A2-BCAF-B3A83919CC76}"/>
                </a:ext>
              </a:extLst>
            </p:cNvPr>
            <p:cNvPicPr>
              <a:picLocks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28"/>
            <a:stretch/>
          </p:blipFill>
          <p:spPr>
            <a:xfrm>
              <a:off x="974179" y="1169158"/>
              <a:ext cx="2420709" cy="2420709"/>
            </a:xfrm>
            <a:prstGeom prst="ellipse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sp>
        <p:nvSpPr>
          <p:cNvPr id="57" name="椭圆 56">
            <a:extLst>
              <a:ext uri="{FF2B5EF4-FFF2-40B4-BE49-F238E27FC236}">
                <a16:creationId xmlns:a16="http://schemas.microsoft.com/office/drawing/2014/main" id="{7F820077-D242-424D-8ED7-DBB129317C33}"/>
              </a:ext>
            </a:extLst>
          </p:cNvPr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11241295" y="132663"/>
            <a:ext cx="761729" cy="76172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778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358" tIns="62179" rIns="124358" bIns="62179" rtlCol="0" anchor="ctr"/>
          <a:lstStyle/>
          <a:p>
            <a:pPr algn="ctr"/>
            <a:endParaRPr lang="zh-CN" altLang="en-US" sz="2448" dirty="0"/>
          </a:p>
        </p:txBody>
      </p:sp>
      <p:pic>
        <p:nvPicPr>
          <p:cNvPr id="58" name="图片 57" descr="图标&#10;&#10;描述已自动生成">
            <a:extLst>
              <a:ext uri="{FF2B5EF4-FFF2-40B4-BE49-F238E27FC236}">
                <a16:creationId xmlns:a16="http://schemas.microsoft.com/office/drawing/2014/main" id="{47039B70-80E2-4F35-9011-6014283EC1A6}"/>
              </a:ext>
            </a:extLst>
          </p:cNvPr>
          <p:cNvPicPr>
            <a:picLocks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79381" y="170749"/>
            <a:ext cx="685557" cy="685557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919262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图案&#10;&#10;描述已自动生成">
            <a:extLst>
              <a:ext uri="{FF2B5EF4-FFF2-40B4-BE49-F238E27FC236}">
                <a16:creationId xmlns:a16="http://schemas.microsoft.com/office/drawing/2014/main" id="{BCAF15C8-2464-462B-875D-3B740335D95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6858000 h 6858000"/>
              <a:gd name="connsiteX3" fmla="*/ 1219200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close/>
              </a:path>
            </a:pathLst>
          </a:cu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7F7C5C60-8112-4CFD-B778-17422537A842}"/>
              </a:ext>
            </a:extLst>
          </p:cNvPr>
          <p:cNvSpPr/>
          <p:nvPr/>
        </p:nvSpPr>
        <p:spPr>
          <a:xfrm>
            <a:off x="-121920" y="-94160"/>
            <a:ext cx="12435840" cy="7046321"/>
          </a:xfrm>
          <a:prstGeom prst="rect">
            <a:avLst/>
          </a:prstGeom>
          <a:solidFill>
            <a:schemeClr val="accent3">
              <a:alpha val="9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 dirty="0">
              <a:ln>
                <a:noFill/>
              </a:ln>
            </a:endParaRPr>
          </a:p>
        </p:txBody>
      </p:sp>
      <p:sp>
        <p:nvSpPr>
          <p:cNvPr id="48" name="圆: 空心 47">
            <a:extLst>
              <a:ext uri="{FF2B5EF4-FFF2-40B4-BE49-F238E27FC236}">
                <a16:creationId xmlns:a16="http://schemas.microsoft.com/office/drawing/2014/main" id="{430B9CC6-B40B-479C-8E63-914BEC20B681}"/>
              </a:ext>
            </a:extLst>
          </p:cNvPr>
          <p:cNvSpPr/>
          <p:nvPr/>
        </p:nvSpPr>
        <p:spPr>
          <a:xfrm>
            <a:off x="-895691" y="-864327"/>
            <a:ext cx="1939400" cy="1939400"/>
          </a:xfrm>
          <a:prstGeom prst="donut">
            <a:avLst>
              <a:gd name="adj" fmla="val 20263"/>
            </a:avLst>
          </a:prstGeom>
          <a:gradFill>
            <a:gsLst>
              <a:gs pos="0">
                <a:srgbClr val="FFFFFF">
                  <a:alpha val="40000"/>
                </a:srgbClr>
              </a:gs>
              <a:gs pos="89000">
                <a:srgbClr val="FFFFFF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124358" tIns="62179" rIns="124358" bIns="62179"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836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/>
              <a:ea typeface="OPPOSans R"/>
              <a:cs typeface="+mn-cs"/>
            </a:endParaRPr>
          </a:p>
        </p:txBody>
      </p:sp>
      <p:sp>
        <p:nvSpPr>
          <p:cNvPr id="49" name="圆: 空心 48">
            <a:extLst>
              <a:ext uri="{FF2B5EF4-FFF2-40B4-BE49-F238E27FC236}">
                <a16:creationId xmlns:a16="http://schemas.microsoft.com/office/drawing/2014/main" id="{62BD10C4-0378-4E4A-BEC9-45AFA8EB547E}"/>
              </a:ext>
            </a:extLst>
          </p:cNvPr>
          <p:cNvSpPr/>
          <p:nvPr/>
        </p:nvSpPr>
        <p:spPr>
          <a:xfrm>
            <a:off x="11148291" y="5782927"/>
            <a:ext cx="1939400" cy="1939400"/>
          </a:xfrm>
          <a:prstGeom prst="donut">
            <a:avLst>
              <a:gd name="adj" fmla="val 20263"/>
            </a:avLst>
          </a:prstGeom>
          <a:gradFill>
            <a:gsLst>
              <a:gs pos="0">
                <a:srgbClr val="FFFFFF">
                  <a:alpha val="40000"/>
                </a:srgbClr>
              </a:gs>
              <a:gs pos="89000">
                <a:srgbClr val="FFFFFF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124358" tIns="62179" rIns="124358" bIns="62179"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836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/>
              <a:ea typeface="OPPOSans R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286C013-9B7D-4622-83F1-04E3258EB8B1}"/>
              </a:ext>
            </a:extLst>
          </p:cNvPr>
          <p:cNvGrpSpPr/>
          <p:nvPr/>
        </p:nvGrpSpPr>
        <p:grpSpPr>
          <a:xfrm>
            <a:off x="316563" y="446116"/>
            <a:ext cx="11567456" cy="4978797"/>
            <a:chOff x="316563" y="932723"/>
            <a:chExt cx="11567456" cy="4978797"/>
          </a:xfrm>
        </p:grpSpPr>
        <p:pic>
          <p:nvPicPr>
            <p:cNvPr id="18" name="图片 17" descr="穿白色衣服的人&#10;&#10;中度可信度描述已自动生成">
              <a:extLst>
                <a:ext uri="{FF2B5EF4-FFF2-40B4-BE49-F238E27FC236}">
                  <a16:creationId xmlns:a16="http://schemas.microsoft.com/office/drawing/2014/main" id="{4E5CC613-8DD4-4C3D-A318-72F6345A15E4}"/>
                </a:ext>
              </a:extLst>
            </p:cNvPr>
            <p:cNvPicPr>
              <a:picLocks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6563" y="1480990"/>
              <a:ext cx="2071468" cy="2071468"/>
            </a:xfrm>
            <a:prstGeom prst="ellipse">
              <a:avLst/>
            </a:prstGeom>
            <a:effectLst>
              <a:innerShdw blurRad="114300">
                <a:prstClr val="black"/>
              </a:innerShdw>
            </a:effectLst>
          </p:spPr>
        </p:pic>
        <p:pic>
          <p:nvPicPr>
            <p:cNvPr id="19" name="图片 18" descr="穿白色衣服的人&#10;&#10;中度可信度描述已自动生成">
              <a:extLst>
                <a:ext uri="{FF2B5EF4-FFF2-40B4-BE49-F238E27FC236}">
                  <a16:creationId xmlns:a16="http://schemas.microsoft.com/office/drawing/2014/main" id="{1AC62485-7D56-46C4-8B81-8D6176902966}"/>
                </a:ext>
              </a:extLst>
            </p:cNvPr>
            <p:cNvPicPr>
              <a:picLocks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13522" y="1480990"/>
              <a:ext cx="2071468" cy="2071468"/>
            </a:xfrm>
            <a:prstGeom prst="ellipse">
              <a:avLst/>
            </a:prstGeom>
            <a:effectLst>
              <a:innerShdw blurRad="114300">
                <a:prstClr val="black"/>
              </a:innerShdw>
            </a:effectLst>
          </p:spPr>
        </p:pic>
        <p:pic>
          <p:nvPicPr>
            <p:cNvPr id="20" name="图片 19" descr="穿白色衣服的人&#10;&#10;描述已自动生成">
              <a:extLst>
                <a:ext uri="{FF2B5EF4-FFF2-40B4-BE49-F238E27FC236}">
                  <a16:creationId xmlns:a16="http://schemas.microsoft.com/office/drawing/2014/main" id="{43A5751E-9409-4008-9C39-9D52B40C54BB}"/>
                </a:ext>
              </a:extLst>
            </p:cNvPr>
            <p:cNvPicPr>
              <a:picLocks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28"/>
            <a:stretch/>
          </p:blipFill>
          <p:spPr>
            <a:xfrm>
              <a:off x="5910480" y="932723"/>
              <a:ext cx="3168000" cy="3168000"/>
            </a:xfrm>
            <a:prstGeom prst="ellipse">
              <a:avLst/>
            </a:prstGeom>
            <a:effectLst>
              <a:innerShdw blurRad="114300">
                <a:prstClr val="black"/>
              </a:innerShdw>
            </a:effectLst>
          </p:spPr>
        </p:pic>
        <p:pic>
          <p:nvPicPr>
            <p:cNvPr id="21" name="图片 20" descr="穿白色衣服的人&#10;&#10;中度可信度描述已自动生成">
              <a:extLst>
                <a:ext uri="{FF2B5EF4-FFF2-40B4-BE49-F238E27FC236}">
                  <a16:creationId xmlns:a16="http://schemas.microsoft.com/office/drawing/2014/main" id="{AC5E93F0-B9B9-41CF-8AD8-80DEB2BA1EAC}"/>
                </a:ext>
              </a:extLst>
            </p:cNvPr>
            <p:cNvPicPr>
              <a:picLocks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812551" y="1480990"/>
              <a:ext cx="2071468" cy="2071468"/>
            </a:xfrm>
            <a:prstGeom prst="ellipse">
              <a:avLst/>
            </a:prstGeom>
            <a:effectLst>
              <a:innerShdw blurRad="114300">
                <a:prstClr val="black"/>
              </a:innerShdw>
            </a:effectLst>
          </p:spPr>
        </p:pic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16C60ED6-1BFE-4958-9009-6875D3614439}"/>
                </a:ext>
              </a:extLst>
            </p:cNvPr>
            <p:cNvGrpSpPr>
              <a:grpSpLocks/>
            </p:cNvGrpSpPr>
            <p:nvPr/>
          </p:nvGrpSpPr>
          <p:grpSpPr>
            <a:xfrm>
              <a:off x="542296" y="4872063"/>
              <a:ext cx="1620000" cy="96011"/>
              <a:chOff x="6497921" y="3754069"/>
              <a:chExt cx="1731679" cy="0"/>
            </a:xfrm>
          </p:grpSpPr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id="{ED765424-6908-41A0-93BA-46A0D309E2D2}"/>
                  </a:ext>
                </a:extLst>
              </p:cNvPr>
              <p:cNvCxnSpPr/>
              <p:nvPr/>
            </p:nvCxnSpPr>
            <p:spPr>
              <a:xfrm>
                <a:off x="6497921" y="3754069"/>
                <a:ext cx="1176777" cy="0"/>
              </a:xfrm>
              <a:prstGeom prst="line">
                <a:avLst/>
              </a:prstGeom>
              <a:ln w="57150" cap="rnd">
                <a:solidFill>
                  <a:schemeClr val="accent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2C8533BB-731C-4855-9FF2-8C131F42CFC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992421" y="3754069"/>
                <a:ext cx="237179" cy="0"/>
              </a:xfrm>
              <a:prstGeom prst="line">
                <a:avLst/>
              </a:prstGeom>
              <a:ln w="57150" cap="rnd">
                <a:solidFill>
                  <a:schemeClr val="accent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7ED521C7-5483-4498-8072-BD2C9D5AF34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48071" y="3754069"/>
                <a:ext cx="0" cy="0"/>
              </a:xfrm>
              <a:prstGeom prst="line">
                <a:avLst/>
              </a:prstGeom>
              <a:ln w="57150" cap="rnd">
                <a:solidFill>
                  <a:schemeClr val="accent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AB4834A-2099-4F81-98B8-AE57ED839FFB}"/>
                </a:ext>
              </a:extLst>
            </p:cNvPr>
            <p:cNvSpPr txBox="1"/>
            <p:nvPr/>
          </p:nvSpPr>
          <p:spPr>
            <a:xfrm>
              <a:off x="392296" y="5050450"/>
              <a:ext cx="1920000" cy="8610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133" dirty="0">
                  <a:solidFill>
                    <a:schemeClr val="bg1"/>
                  </a:solidFill>
                  <a:cs typeface="+mn-ea"/>
                  <a:sym typeface="+mn-lt"/>
                </a:rPr>
                <a:t>人物简要介绍，人物简要介绍。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6E06D19-E3ED-4593-8A54-93BB6E439DDC}"/>
                </a:ext>
              </a:extLst>
            </p:cNvPr>
            <p:cNvSpPr txBox="1"/>
            <p:nvPr/>
          </p:nvSpPr>
          <p:spPr>
            <a:xfrm>
              <a:off x="488200" y="4389108"/>
              <a:ext cx="17281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姓   名</a:t>
              </a:r>
            </a:p>
          </p:txBody>
        </p: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5AAFF6FC-2D32-448B-87FD-30409418D462}"/>
                </a:ext>
              </a:extLst>
            </p:cNvPr>
            <p:cNvGrpSpPr>
              <a:grpSpLocks/>
            </p:cNvGrpSpPr>
            <p:nvPr/>
          </p:nvGrpSpPr>
          <p:grpSpPr>
            <a:xfrm>
              <a:off x="3339255" y="4872063"/>
              <a:ext cx="1620000" cy="96011"/>
              <a:chOff x="6497921" y="3754069"/>
              <a:chExt cx="1731679" cy="0"/>
            </a:xfrm>
          </p:grpSpPr>
          <p:cxnSp>
            <p:nvCxnSpPr>
              <p:cNvPr id="67" name="直接连接符 66">
                <a:extLst>
                  <a:ext uri="{FF2B5EF4-FFF2-40B4-BE49-F238E27FC236}">
                    <a16:creationId xmlns:a16="http://schemas.microsoft.com/office/drawing/2014/main" id="{0C5FD4D7-18FA-4A6B-8B7A-F237E4E45063}"/>
                  </a:ext>
                </a:extLst>
              </p:cNvPr>
              <p:cNvCxnSpPr/>
              <p:nvPr/>
            </p:nvCxnSpPr>
            <p:spPr>
              <a:xfrm>
                <a:off x="6497921" y="3754069"/>
                <a:ext cx="1176777" cy="0"/>
              </a:xfrm>
              <a:prstGeom prst="line">
                <a:avLst/>
              </a:prstGeom>
              <a:ln w="57150" cap="rnd">
                <a:solidFill>
                  <a:schemeClr val="accent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:a16="http://schemas.microsoft.com/office/drawing/2014/main" id="{1A2F45B2-CF67-4AC8-ABC4-DE7496BEADA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992421" y="3754069"/>
                <a:ext cx="237179" cy="0"/>
              </a:xfrm>
              <a:prstGeom prst="line">
                <a:avLst/>
              </a:prstGeom>
              <a:ln w="57150" cap="rnd">
                <a:solidFill>
                  <a:schemeClr val="accent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>
                <a:extLst>
                  <a:ext uri="{FF2B5EF4-FFF2-40B4-BE49-F238E27FC236}">
                    <a16:creationId xmlns:a16="http://schemas.microsoft.com/office/drawing/2014/main" id="{CF186BCF-4204-4CAC-BB59-DFDBA923724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48071" y="3754069"/>
                <a:ext cx="0" cy="0"/>
              </a:xfrm>
              <a:prstGeom prst="line">
                <a:avLst/>
              </a:prstGeom>
              <a:ln w="57150" cap="rnd">
                <a:solidFill>
                  <a:schemeClr val="accent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798186D-6718-4C4A-B929-EB3602C6E8D9}"/>
                </a:ext>
              </a:extLst>
            </p:cNvPr>
            <p:cNvSpPr txBox="1"/>
            <p:nvPr/>
          </p:nvSpPr>
          <p:spPr>
            <a:xfrm>
              <a:off x="3189255" y="5050450"/>
              <a:ext cx="1920000" cy="8610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133" dirty="0">
                  <a:solidFill>
                    <a:schemeClr val="bg1"/>
                  </a:solidFill>
                  <a:cs typeface="+mn-ea"/>
                  <a:sym typeface="+mn-lt"/>
                </a:rPr>
                <a:t>人物简要介绍，人物简要介绍。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49A5566-0077-4094-9865-A7D2CCA46A0A}"/>
                </a:ext>
              </a:extLst>
            </p:cNvPr>
            <p:cNvSpPr txBox="1"/>
            <p:nvPr/>
          </p:nvSpPr>
          <p:spPr>
            <a:xfrm>
              <a:off x="3285159" y="4389108"/>
              <a:ext cx="17281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姓   名</a:t>
              </a:r>
            </a:p>
          </p:txBody>
        </p: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0B6F5167-12DB-45D9-850E-8C1F905EB2B6}"/>
                </a:ext>
              </a:extLst>
            </p:cNvPr>
            <p:cNvGrpSpPr>
              <a:grpSpLocks/>
            </p:cNvGrpSpPr>
            <p:nvPr/>
          </p:nvGrpSpPr>
          <p:grpSpPr>
            <a:xfrm>
              <a:off x="10038284" y="4872063"/>
              <a:ext cx="1620000" cy="96011"/>
              <a:chOff x="6497921" y="3754069"/>
              <a:chExt cx="1731679" cy="0"/>
            </a:xfrm>
          </p:grpSpPr>
          <p:cxnSp>
            <p:nvCxnSpPr>
              <p:cNvPr id="75" name="直接连接符 74">
                <a:extLst>
                  <a:ext uri="{FF2B5EF4-FFF2-40B4-BE49-F238E27FC236}">
                    <a16:creationId xmlns:a16="http://schemas.microsoft.com/office/drawing/2014/main" id="{0A529140-5037-4001-A890-677ED88D4C13}"/>
                  </a:ext>
                </a:extLst>
              </p:cNvPr>
              <p:cNvCxnSpPr/>
              <p:nvPr/>
            </p:nvCxnSpPr>
            <p:spPr>
              <a:xfrm>
                <a:off x="6497921" y="3754069"/>
                <a:ext cx="1176777" cy="0"/>
              </a:xfrm>
              <a:prstGeom prst="line">
                <a:avLst/>
              </a:prstGeom>
              <a:ln w="57150" cap="rnd">
                <a:solidFill>
                  <a:schemeClr val="accent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>
                <a:extLst>
                  <a:ext uri="{FF2B5EF4-FFF2-40B4-BE49-F238E27FC236}">
                    <a16:creationId xmlns:a16="http://schemas.microsoft.com/office/drawing/2014/main" id="{186E86D8-3D1B-4B3A-907C-3625784D501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992421" y="3754069"/>
                <a:ext cx="237179" cy="0"/>
              </a:xfrm>
              <a:prstGeom prst="line">
                <a:avLst/>
              </a:prstGeom>
              <a:ln w="57150" cap="rnd">
                <a:solidFill>
                  <a:schemeClr val="accent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:a16="http://schemas.microsoft.com/office/drawing/2014/main" id="{EBD8683E-ABE4-4FDA-9EF0-D748CDA598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48071" y="3754069"/>
                <a:ext cx="0" cy="0"/>
              </a:xfrm>
              <a:prstGeom prst="line">
                <a:avLst/>
              </a:prstGeom>
              <a:ln w="57150" cap="rnd">
                <a:solidFill>
                  <a:schemeClr val="accent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AE29C31-78C3-40B2-BE4B-3B3A14EE80AB}"/>
                </a:ext>
              </a:extLst>
            </p:cNvPr>
            <p:cNvSpPr txBox="1"/>
            <p:nvPr/>
          </p:nvSpPr>
          <p:spPr>
            <a:xfrm>
              <a:off x="9888284" y="5050450"/>
              <a:ext cx="1920000" cy="8610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133" dirty="0">
                  <a:solidFill>
                    <a:schemeClr val="bg1"/>
                  </a:solidFill>
                  <a:cs typeface="+mn-ea"/>
                  <a:sym typeface="+mn-lt"/>
                </a:rPr>
                <a:t>人物简要介绍，人物简要介绍。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4DFB1360-22F9-4362-8E4A-AFE7A0E759EF}"/>
                </a:ext>
              </a:extLst>
            </p:cNvPr>
            <p:cNvSpPr txBox="1"/>
            <p:nvPr/>
          </p:nvSpPr>
          <p:spPr>
            <a:xfrm>
              <a:off x="9984188" y="4389108"/>
              <a:ext cx="17281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姓   名</a:t>
              </a:r>
            </a:p>
          </p:txBody>
        </p: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F58D0462-2308-43B2-83F7-0DE00B29998F}"/>
                </a:ext>
              </a:extLst>
            </p:cNvPr>
            <p:cNvGrpSpPr>
              <a:grpSpLocks/>
            </p:cNvGrpSpPr>
            <p:nvPr/>
          </p:nvGrpSpPr>
          <p:grpSpPr>
            <a:xfrm>
              <a:off x="6684480" y="4872063"/>
              <a:ext cx="1620000" cy="96011"/>
              <a:chOff x="6497921" y="3754069"/>
              <a:chExt cx="1731679" cy="0"/>
            </a:xfrm>
          </p:grpSpPr>
          <p:cxnSp>
            <p:nvCxnSpPr>
              <p:cNvPr id="71" name="直接连接符 70">
                <a:extLst>
                  <a:ext uri="{FF2B5EF4-FFF2-40B4-BE49-F238E27FC236}">
                    <a16:creationId xmlns:a16="http://schemas.microsoft.com/office/drawing/2014/main" id="{5B6AFDC5-DF98-4370-8541-4A67E9EEC9C4}"/>
                  </a:ext>
                </a:extLst>
              </p:cNvPr>
              <p:cNvCxnSpPr/>
              <p:nvPr/>
            </p:nvCxnSpPr>
            <p:spPr>
              <a:xfrm>
                <a:off x="6497921" y="3754069"/>
                <a:ext cx="1176777" cy="0"/>
              </a:xfrm>
              <a:prstGeom prst="line">
                <a:avLst/>
              </a:prstGeom>
              <a:ln w="57150" cap="rnd">
                <a:solidFill>
                  <a:schemeClr val="accent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>
                <a:extLst>
                  <a:ext uri="{FF2B5EF4-FFF2-40B4-BE49-F238E27FC236}">
                    <a16:creationId xmlns:a16="http://schemas.microsoft.com/office/drawing/2014/main" id="{CC818592-32A2-4B3C-9F8D-2EAB76CC3B8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992421" y="3754069"/>
                <a:ext cx="237179" cy="0"/>
              </a:xfrm>
              <a:prstGeom prst="line">
                <a:avLst/>
              </a:prstGeom>
              <a:ln w="57150" cap="rnd">
                <a:solidFill>
                  <a:schemeClr val="accent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>
                <a:extLst>
                  <a:ext uri="{FF2B5EF4-FFF2-40B4-BE49-F238E27FC236}">
                    <a16:creationId xmlns:a16="http://schemas.microsoft.com/office/drawing/2014/main" id="{C47D13C2-7CA3-402C-93B0-49F52488BB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48071" y="3754069"/>
                <a:ext cx="0" cy="0"/>
              </a:xfrm>
              <a:prstGeom prst="line">
                <a:avLst/>
              </a:prstGeom>
              <a:ln w="57150" cap="rnd">
                <a:solidFill>
                  <a:schemeClr val="accent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038F50A-5B41-435C-A9B0-92249F654252}"/>
                </a:ext>
              </a:extLst>
            </p:cNvPr>
            <p:cNvSpPr txBox="1"/>
            <p:nvPr/>
          </p:nvSpPr>
          <p:spPr>
            <a:xfrm>
              <a:off x="6534480" y="5050450"/>
              <a:ext cx="1920000" cy="8610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133" dirty="0">
                  <a:solidFill>
                    <a:schemeClr val="bg1"/>
                  </a:solidFill>
                  <a:cs typeface="+mn-ea"/>
                  <a:sym typeface="+mn-lt"/>
                </a:rPr>
                <a:t>人物简要介绍，人物简要介绍。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5593ED4-3E43-428E-8817-436973DFAD32}"/>
                </a:ext>
              </a:extLst>
            </p:cNvPr>
            <p:cNvSpPr txBox="1"/>
            <p:nvPr/>
          </p:nvSpPr>
          <p:spPr>
            <a:xfrm>
              <a:off x="6630384" y="4389107"/>
              <a:ext cx="17281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重要人物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411789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图案&#10;&#10;描述已自动生成">
            <a:extLst>
              <a:ext uri="{FF2B5EF4-FFF2-40B4-BE49-F238E27FC236}">
                <a16:creationId xmlns:a16="http://schemas.microsoft.com/office/drawing/2014/main" id="{BCAF15C8-2464-462B-875D-3B740335D95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6858000 h 6858000"/>
              <a:gd name="connsiteX3" fmla="*/ 1219200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close/>
              </a:path>
            </a:pathLst>
          </a:cu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7F7C5C60-8112-4CFD-B778-17422537A842}"/>
              </a:ext>
            </a:extLst>
          </p:cNvPr>
          <p:cNvSpPr/>
          <p:nvPr/>
        </p:nvSpPr>
        <p:spPr>
          <a:xfrm>
            <a:off x="-121920" y="-94160"/>
            <a:ext cx="12435840" cy="7046321"/>
          </a:xfrm>
          <a:prstGeom prst="rect">
            <a:avLst/>
          </a:prstGeom>
          <a:solidFill>
            <a:schemeClr val="accent3">
              <a:alpha val="9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 dirty="0">
              <a:ln>
                <a:noFill/>
              </a:ln>
            </a:endParaRPr>
          </a:p>
        </p:txBody>
      </p:sp>
      <p:sp>
        <p:nvSpPr>
          <p:cNvPr id="48" name="圆: 空心 47">
            <a:extLst>
              <a:ext uri="{FF2B5EF4-FFF2-40B4-BE49-F238E27FC236}">
                <a16:creationId xmlns:a16="http://schemas.microsoft.com/office/drawing/2014/main" id="{430B9CC6-B40B-479C-8E63-914BEC20B681}"/>
              </a:ext>
            </a:extLst>
          </p:cNvPr>
          <p:cNvSpPr/>
          <p:nvPr/>
        </p:nvSpPr>
        <p:spPr>
          <a:xfrm>
            <a:off x="-895691" y="-864327"/>
            <a:ext cx="1939400" cy="1939400"/>
          </a:xfrm>
          <a:prstGeom prst="donut">
            <a:avLst>
              <a:gd name="adj" fmla="val 20263"/>
            </a:avLst>
          </a:prstGeom>
          <a:gradFill>
            <a:gsLst>
              <a:gs pos="0">
                <a:srgbClr val="FFFFFF">
                  <a:alpha val="40000"/>
                </a:srgbClr>
              </a:gs>
              <a:gs pos="89000">
                <a:srgbClr val="FFFFFF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124358" tIns="62179" rIns="124358" bIns="62179"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836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/>
              <a:ea typeface="OPPOSans R"/>
              <a:cs typeface="+mn-cs"/>
            </a:endParaRPr>
          </a:p>
        </p:txBody>
      </p:sp>
      <p:sp>
        <p:nvSpPr>
          <p:cNvPr id="49" name="圆: 空心 48">
            <a:extLst>
              <a:ext uri="{FF2B5EF4-FFF2-40B4-BE49-F238E27FC236}">
                <a16:creationId xmlns:a16="http://schemas.microsoft.com/office/drawing/2014/main" id="{62BD10C4-0378-4E4A-BEC9-45AFA8EB547E}"/>
              </a:ext>
            </a:extLst>
          </p:cNvPr>
          <p:cNvSpPr/>
          <p:nvPr/>
        </p:nvSpPr>
        <p:spPr>
          <a:xfrm>
            <a:off x="11148291" y="5782927"/>
            <a:ext cx="1939400" cy="1939400"/>
          </a:xfrm>
          <a:prstGeom prst="donut">
            <a:avLst>
              <a:gd name="adj" fmla="val 20263"/>
            </a:avLst>
          </a:prstGeom>
          <a:gradFill>
            <a:gsLst>
              <a:gs pos="0">
                <a:srgbClr val="FFFFFF">
                  <a:alpha val="40000"/>
                </a:srgbClr>
              </a:gs>
              <a:gs pos="89000">
                <a:srgbClr val="FFFFFF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124358" tIns="62179" rIns="124358" bIns="62179"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836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/>
              <a:ea typeface="OPPOSans R"/>
              <a:cs typeface="+mn-cs"/>
            </a:endParaRPr>
          </a:p>
        </p:txBody>
      </p:sp>
      <p:pic>
        <p:nvPicPr>
          <p:cNvPr id="18" name="图片 17" descr="穿白色衣服的人&#10;&#10;中度可信度描述已自动生成">
            <a:extLst>
              <a:ext uri="{FF2B5EF4-FFF2-40B4-BE49-F238E27FC236}">
                <a16:creationId xmlns:a16="http://schemas.microsoft.com/office/drawing/2014/main" id="{4E5CC613-8DD4-4C3D-A318-72F6345A15E4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6563" y="1542648"/>
            <a:ext cx="2071468" cy="2071468"/>
          </a:xfrm>
          <a:prstGeom prst="parallelogram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19" name="图片 18" descr="穿白色衣服的人&#10;&#10;中度可信度描述已自动生成">
            <a:extLst>
              <a:ext uri="{FF2B5EF4-FFF2-40B4-BE49-F238E27FC236}">
                <a16:creationId xmlns:a16="http://schemas.microsoft.com/office/drawing/2014/main" id="{1AC62485-7D56-46C4-8B81-8D6176902966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13522" y="1542648"/>
            <a:ext cx="2071468" cy="2071468"/>
          </a:xfrm>
          <a:prstGeom prst="parallelogram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20" name="图片 19" descr="穿白色衣服的人&#10;&#10;描述已自动生成">
            <a:extLst>
              <a:ext uri="{FF2B5EF4-FFF2-40B4-BE49-F238E27FC236}">
                <a16:creationId xmlns:a16="http://schemas.microsoft.com/office/drawing/2014/main" id="{43A5751E-9409-4008-9C39-9D52B40C54BB}"/>
              </a:ext>
            </a:extLst>
          </p:cNvPr>
          <p:cNvPicPr>
            <a:picLocks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8"/>
          <a:stretch/>
        </p:blipFill>
        <p:spPr>
          <a:xfrm>
            <a:off x="5910480" y="446116"/>
            <a:ext cx="3168000" cy="3168000"/>
          </a:xfrm>
          <a:prstGeom prst="parallelogram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21" name="图片 20" descr="穿白色衣服的人&#10;&#10;中度可信度描述已自动生成">
            <a:extLst>
              <a:ext uri="{FF2B5EF4-FFF2-40B4-BE49-F238E27FC236}">
                <a16:creationId xmlns:a16="http://schemas.microsoft.com/office/drawing/2014/main" id="{AC5E93F0-B9B9-41CF-8AD8-80DEB2BA1EAC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12551" y="1542648"/>
            <a:ext cx="2071468" cy="2071468"/>
          </a:xfrm>
          <a:prstGeom prst="parallelogram">
            <a:avLst/>
          </a:prstGeom>
          <a:effectLst>
            <a:innerShdw blurRad="114300">
              <a:prstClr val="black"/>
            </a:innerShdw>
          </a:effectLst>
        </p:spPr>
      </p:pic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ED765424-6908-41A0-93BA-46A0D309E2D2}"/>
              </a:ext>
            </a:extLst>
          </p:cNvPr>
          <p:cNvCxnSpPr/>
          <p:nvPr/>
        </p:nvCxnSpPr>
        <p:spPr>
          <a:xfrm>
            <a:off x="295558" y="4298372"/>
            <a:ext cx="1100885" cy="0"/>
          </a:xfrm>
          <a:prstGeom prst="line">
            <a:avLst/>
          </a:prstGeom>
          <a:ln w="57150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C8533BB-731C-4855-9FF2-8C131F42CFC1}"/>
              </a:ext>
            </a:extLst>
          </p:cNvPr>
          <p:cNvCxnSpPr>
            <a:cxnSpLocks/>
          </p:cNvCxnSpPr>
          <p:nvPr/>
        </p:nvCxnSpPr>
        <p:spPr>
          <a:xfrm flipH="1">
            <a:off x="1693675" y="4298372"/>
            <a:ext cx="221883" cy="0"/>
          </a:xfrm>
          <a:prstGeom prst="line">
            <a:avLst/>
          </a:prstGeom>
          <a:ln w="57150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7ED521C7-5483-4498-8072-BD2C9D5AF343}"/>
              </a:ext>
            </a:extLst>
          </p:cNvPr>
          <p:cNvCxnSpPr>
            <a:cxnSpLocks/>
          </p:cNvCxnSpPr>
          <p:nvPr/>
        </p:nvCxnSpPr>
        <p:spPr>
          <a:xfrm>
            <a:off x="1558634" y="4298372"/>
            <a:ext cx="0" cy="0"/>
          </a:xfrm>
          <a:prstGeom prst="line">
            <a:avLst/>
          </a:prstGeom>
          <a:ln w="57150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id="{1AB4834A-2099-4F81-98B8-AE57ED839FFB}"/>
              </a:ext>
            </a:extLst>
          </p:cNvPr>
          <p:cNvSpPr txBox="1"/>
          <p:nvPr/>
        </p:nvSpPr>
        <p:spPr>
          <a:xfrm>
            <a:off x="145558" y="4476759"/>
            <a:ext cx="1920000" cy="861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133" dirty="0">
                <a:solidFill>
                  <a:schemeClr val="bg1"/>
                </a:solidFill>
                <a:cs typeface="+mn-ea"/>
                <a:sym typeface="+mn-lt"/>
              </a:rPr>
              <a:t>人物简要介绍，人物简要介绍。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6E06D19-E3ED-4593-8A54-93BB6E439DDC}"/>
              </a:ext>
            </a:extLst>
          </p:cNvPr>
          <p:cNvSpPr txBox="1"/>
          <p:nvPr/>
        </p:nvSpPr>
        <p:spPr>
          <a:xfrm>
            <a:off x="241462" y="3815417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姓   名</a:t>
            </a:r>
          </a:p>
        </p:txBody>
      </p: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id="{0C5FD4D7-18FA-4A6B-8B7A-F237E4E45063}"/>
              </a:ext>
            </a:extLst>
          </p:cNvPr>
          <p:cNvCxnSpPr/>
          <p:nvPr/>
        </p:nvCxnSpPr>
        <p:spPr>
          <a:xfrm>
            <a:off x="3092517" y="4298372"/>
            <a:ext cx="1100885" cy="0"/>
          </a:xfrm>
          <a:prstGeom prst="line">
            <a:avLst/>
          </a:prstGeom>
          <a:ln w="57150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1A2F45B2-CF67-4AC8-ABC4-DE7496BEADAD}"/>
              </a:ext>
            </a:extLst>
          </p:cNvPr>
          <p:cNvCxnSpPr>
            <a:cxnSpLocks/>
          </p:cNvCxnSpPr>
          <p:nvPr/>
        </p:nvCxnSpPr>
        <p:spPr>
          <a:xfrm flipH="1">
            <a:off x="4490634" y="4298372"/>
            <a:ext cx="221883" cy="0"/>
          </a:xfrm>
          <a:prstGeom prst="line">
            <a:avLst/>
          </a:prstGeom>
          <a:ln w="57150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CF186BCF-4204-4CAC-BB59-DFDBA9237241}"/>
              </a:ext>
            </a:extLst>
          </p:cNvPr>
          <p:cNvCxnSpPr>
            <a:cxnSpLocks/>
          </p:cNvCxnSpPr>
          <p:nvPr/>
        </p:nvCxnSpPr>
        <p:spPr>
          <a:xfrm>
            <a:off x="4355593" y="4298372"/>
            <a:ext cx="0" cy="0"/>
          </a:xfrm>
          <a:prstGeom prst="line">
            <a:avLst/>
          </a:prstGeom>
          <a:ln w="57150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5798186D-6718-4C4A-B929-EB3602C6E8D9}"/>
              </a:ext>
            </a:extLst>
          </p:cNvPr>
          <p:cNvSpPr txBox="1"/>
          <p:nvPr/>
        </p:nvSpPr>
        <p:spPr>
          <a:xfrm>
            <a:off x="2942517" y="4476759"/>
            <a:ext cx="1920000" cy="861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133" dirty="0">
                <a:solidFill>
                  <a:schemeClr val="bg1"/>
                </a:solidFill>
                <a:cs typeface="+mn-ea"/>
                <a:sym typeface="+mn-lt"/>
              </a:rPr>
              <a:t>人物简要介绍，人物简要介绍。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49A5566-0077-4094-9865-A7D2CCA46A0A}"/>
              </a:ext>
            </a:extLst>
          </p:cNvPr>
          <p:cNvSpPr txBox="1"/>
          <p:nvPr/>
        </p:nvSpPr>
        <p:spPr>
          <a:xfrm>
            <a:off x="3038421" y="3815417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姓   名</a:t>
            </a:r>
          </a:p>
        </p:txBody>
      </p: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id="{0A529140-5037-4001-A890-677ED88D4C13}"/>
              </a:ext>
            </a:extLst>
          </p:cNvPr>
          <p:cNvCxnSpPr/>
          <p:nvPr/>
        </p:nvCxnSpPr>
        <p:spPr>
          <a:xfrm>
            <a:off x="9791546" y="4298372"/>
            <a:ext cx="1100885" cy="0"/>
          </a:xfrm>
          <a:prstGeom prst="line">
            <a:avLst/>
          </a:prstGeom>
          <a:ln w="57150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id="{186E86D8-3D1B-4B3A-907C-3625784D501F}"/>
              </a:ext>
            </a:extLst>
          </p:cNvPr>
          <p:cNvCxnSpPr>
            <a:cxnSpLocks/>
          </p:cNvCxnSpPr>
          <p:nvPr/>
        </p:nvCxnSpPr>
        <p:spPr>
          <a:xfrm flipH="1">
            <a:off x="11189663" y="4298372"/>
            <a:ext cx="221883" cy="0"/>
          </a:xfrm>
          <a:prstGeom prst="line">
            <a:avLst/>
          </a:prstGeom>
          <a:ln w="57150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id="{EBD8683E-ABE4-4FDA-9EF0-D748CDA598D7}"/>
              </a:ext>
            </a:extLst>
          </p:cNvPr>
          <p:cNvCxnSpPr>
            <a:cxnSpLocks/>
          </p:cNvCxnSpPr>
          <p:nvPr/>
        </p:nvCxnSpPr>
        <p:spPr>
          <a:xfrm>
            <a:off x="11054622" y="4298372"/>
            <a:ext cx="0" cy="0"/>
          </a:xfrm>
          <a:prstGeom prst="line">
            <a:avLst/>
          </a:prstGeom>
          <a:ln w="57150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>
            <a:extLst>
              <a:ext uri="{FF2B5EF4-FFF2-40B4-BE49-F238E27FC236}">
                <a16:creationId xmlns:a16="http://schemas.microsoft.com/office/drawing/2014/main" id="{CAE29C31-78C3-40B2-BE4B-3B3A14EE80AB}"/>
              </a:ext>
            </a:extLst>
          </p:cNvPr>
          <p:cNvSpPr txBox="1"/>
          <p:nvPr/>
        </p:nvSpPr>
        <p:spPr>
          <a:xfrm>
            <a:off x="9641546" y="4476759"/>
            <a:ext cx="1920000" cy="861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133" dirty="0">
                <a:solidFill>
                  <a:schemeClr val="bg1"/>
                </a:solidFill>
                <a:cs typeface="+mn-ea"/>
                <a:sym typeface="+mn-lt"/>
              </a:rPr>
              <a:t>人物简要介绍，人物简要介绍。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DFB1360-22F9-4362-8E4A-AFE7A0E759EF}"/>
              </a:ext>
            </a:extLst>
          </p:cNvPr>
          <p:cNvSpPr txBox="1"/>
          <p:nvPr/>
        </p:nvSpPr>
        <p:spPr>
          <a:xfrm>
            <a:off x="9737450" y="3815417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姓   名</a:t>
            </a:r>
          </a:p>
        </p:txBody>
      </p: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id="{5B6AFDC5-DF98-4370-8541-4A67E9EEC9C4}"/>
              </a:ext>
            </a:extLst>
          </p:cNvPr>
          <p:cNvCxnSpPr/>
          <p:nvPr/>
        </p:nvCxnSpPr>
        <p:spPr>
          <a:xfrm>
            <a:off x="6437742" y="4298372"/>
            <a:ext cx="1100885" cy="0"/>
          </a:xfrm>
          <a:prstGeom prst="line">
            <a:avLst/>
          </a:prstGeom>
          <a:ln w="57150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>
            <a:extLst>
              <a:ext uri="{FF2B5EF4-FFF2-40B4-BE49-F238E27FC236}">
                <a16:creationId xmlns:a16="http://schemas.microsoft.com/office/drawing/2014/main" id="{CC818592-32A2-4B3C-9F8D-2EAB76CC3B8D}"/>
              </a:ext>
            </a:extLst>
          </p:cNvPr>
          <p:cNvCxnSpPr>
            <a:cxnSpLocks/>
          </p:cNvCxnSpPr>
          <p:nvPr/>
        </p:nvCxnSpPr>
        <p:spPr>
          <a:xfrm flipH="1">
            <a:off x="7835859" y="4298372"/>
            <a:ext cx="221883" cy="0"/>
          </a:xfrm>
          <a:prstGeom prst="line">
            <a:avLst/>
          </a:prstGeom>
          <a:ln w="57150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C47D13C2-7CA3-402C-93B0-49F52488BB0B}"/>
              </a:ext>
            </a:extLst>
          </p:cNvPr>
          <p:cNvCxnSpPr>
            <a:cxnSpLocks/>
          </p:cNvCxnSpPr>
          <p:nvPr/>
        </p:nvCxnSpPr>
        <p:spPr>
          <a:xfrm>
            <a:off x="7700818" y="4298372"/>
            <a:ext cx="0" cy="0"/>
          </a:xfrm>
          <a:prstGeom prst="line">
            <a:avLst/>
          </a:prstGeom>
          <a:ln w="57150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>
            <a:extLst>
              <a:ext uri="{FF2B5EF4-FFF2-40B4-BE49-F238E27FC236}">
                <a16:creationId xmlns:a16="http://schemas.microsoft.com/office/drawing/2014/main" id="{7038F50A-5B41-435C-A9B0-92249F654252}"/>
              </a:ext>
            </a:extLst>
          </p:cNvPr>
          <p:cNvSpPr txBox="1"/>
          <p:nvPr/>
        </p:nvSpPr>
        <p:spPr>
          <a:xfrm>
            <a:off x="6287742" y="4476759"/>
            <a:ext cx="1920000" cy="861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133" dirty="0">
                <a:solidFill>
                  <a:schemeClr val="bg1"/>
                </a:solidFill>
                <a:cs typeface="+mn-ea"/>
                <a:sym typeface="+mn-lt"/>
              </a:rPr>
              <a:t>人物简要介绍，人物简要介绍。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A5593ED4-3E43-428E-8817-436973DFAD32}"/>
              </a:ext>
            </a:extLst>
          </p:cNvPr>
          <p:cNvSpPr txBox="1"/>
          <p:nvPr/>
        </p:nvSpPr>
        <p:spPr>
          <a:xfrm>
            <a:off x="6383646" y="3815416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重要人物</a:t>
            </a:r>
          </a:p>
        </p:txBody>
      </p:sp>
    </p:spTree>
    <p:extLst>
      <p:ext uri="{BB962C8B-B14F-4D97-AF65-F5344CB8AC3E}">
        <p14:creationId xmlns:p14="http://schemas.microsoft.com/office/powerpoint/2010/main" val="21637440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图案&#10;&#10;描述已自动生成">
            <a:extLst>
              <a:ext uri="{FF2B5EF4-FFF2-40B4-BE49-F238E27FC236}">
                <a16:creationId xmlns:a16="http://schemas.microsoft.com/office/drawing/2014/main" id="{BCAF15C8-2464-462B-875D-3B740335D95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6858000 h 6858000"/>
              <a:gd name="connsiteX3" fmla="*/ 1219200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close/>
              </a:path>
            </a:pathLst>
          </a:cu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9AD1C132-92B1-4548-8B1C-E12BDF5152C2}"/>
              </a:ext>
            </a:extLst>
          </p:cNvPr>
          <p:cNvGrpSpPr/>
          <p:nvPr/>
        </p:nvGrpSpPr>
        <p:grpSpPr>
          <a:xfrm>
            <a:off x="-895691" y="-864327"/>
            <a:ext cx="13983382" cy="8586654"/>
            <a:chOff x="-2419690" y="-1680415"/>
            <a:chExt cx="13983382" cy="8586654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2EF61AC5-4120-41A8-8AEE-43F33FD6562F}"/>
                </a:ext>
              </a:extLst>
            </p:cNvPr>
            <p:cNvSpPr/>
            <p:nvPr/>
          </p:nvSpPr>
          <p:spPr>
            <a:xfrm>
              <a:off x="-1645919" y="-884668"/>
              <a:ext cx="12435840" cy="6995160"/>
            </a:xfrm>
            <a:prstGeom prst="rect">
              <a:avLst/>
            </a:prstGeom>
            <a:solidFill>
              <a:schemeClr val="accent1">
                <a:alpha val="86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24358" tIns="62179" rIns="124358" bIns="62179"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836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/>
                <a:ea typeface="OPPOSans R"/>
                <a:cs typeface="+mn-cs"/>
              </a:endParaRPr>
            </a:p>
          </p:txBody>
        </p:sp>
        <p:sp>
          <p:nvSpPr>
            <p:cNvPr id="6" name="圆: 空心 5">
              <a:extLst>
                <a:ext uri="{FF2B5EF4-FFF2-40B4-BE49-F238E27FC236}">
                  <a16:creationId xmlns:a16="http://schemas.microsoft.com/office/drawing/2014/main" id="{1A501C8E-0399-4993-800A-8BFB795ED0DE}"/>
                </a:ext>
              </a:extLst>
            </p:cNvPr>
            <p:cNvSpPr/>
            <p:nvPr/>
          </p:nvSpPr>
          <p:spPr>
            <a:xfrm>
              <a:off x="-2419690" y="-1680415"/>
              <a:ext cx="1939400" cy="1939400"/>
            </a:xfrm>
            <a:prstGeom prst="donut">
              <a:avLst>
                <a:gd name="adj" fmla="val 20263"/>
              </a:avLst>
            </a:prstGeom>
            <a:gradFill>
              <a:gsLst>
                <a:gs pos="0">
                  <a:srgbClr val="FFFFFF">
                    <a:alpha val="40000"/>
                  </a:srgbClr>
                </a:gs>
                <a:gs pos="89000">
                  <a:srgbClr val="FFFFFF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24358" tIns="62179" rIns="124358" bIns="62179"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836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OPPOSans R"/>
                <a:cs typeface="+mn-cs"/>
              </a:endParaRPr>
            </a:p>
          </p:txBody>
        </p:sp>
        <p:sp>
          <p:nvSpPr>
            <p:cNvPr id="7" name="圆: 空心 6">
              <a:extLst>
                <a:ext uri="{FF2B5EF4-FFF2-40B4-BE49-F238E27FC236}">
                  <a16:creationId xmlns:a16="http://schemas.microsoft.com/office/drawing/2014/main" id="{5E8C404D-3907-4C77-B50F-607FDC63CAFC}"/>
                </a:ext>
              </a:extLst>
            </p:cNvPr>
            <p:cNvSpPr/>
            <p:nvPr/>
          </p:nvSpPr>
          <p:spPr>
            <a:xfrm>
              <a:off x="9624292" y="4966839"/>
              <a:ext cx="1939400" cy="1939400"/>
            </a:xfrm>
            <a:prstGeom prst="donut">
              <a:avLst>
                <a:gd name="adj" fmla="val 20263"/>
              </a:avLst>
            </a:prstGeom>
            <a:gradFill>
              <a:gsLst>
                <a:gs pos="0">
                  <a:srgbClr val="FFFFFF">
                    <a:alpha val="40000"/>
                  </a:srgbClr>
                </a:gs>
                <a:gs pos="89000">
                  <a:srgbClr val="FFFFFF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24358" tIns="62179" rIns="124358" bIns="62179"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836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OPPOSans R"/>
                <a:cs typeface="+mn-cs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846659D2-70CF-496E-BEAB-500F7507EC0A}"/>
              </a:ext>
            </a:extLst>
          </p:cNvPr>
          <p:cNvSpPr txBox="1"/>
          <p:nvPr/>
        </p:nvSpPr>
        <p:spPr>
          <a:xfrm>
            <a:off x="3119298" y="82751"/>
            <a:ext cx="5953399" cy="1063602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lang="en-US" altLang="zh-CN" sz="6912" i="1" dirty="0">
                <a:ln w="9974">
                  <a:solidFill>
                    <a:schemeClr val="bg1">
                      <a:alpha val="10000"/>
                    </a:schemeClr>
                  </a:solidFill>
                </a:ln>
                <a:noFill/>
              </a:rPr>
              <a:t>CONTENTS</a:t>
            </a:r>
            <a:endParaRPr lang="zh-CN" altLang="en-US" sz="6912" i="1" dirty="0">
              <a:ln w="9974">
                <a:solidFill>
                  <a:schemeClr val="bg1">
                    <a:alpha val="10000"/>
                  </a:schemeClr>
                </a:solidFill>
              </a:ln>
              <a:noFill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48BC79A5-703F-4BC9-AC4A-F8C7A86E61CC}"/>
              </a:ext>
            </a:extLst>
          </p:cNvPr>
          <p:cNvCxnSpPr>
            <a:cxnSpLocks/>
          </p:cNvCxnSpPr>
          <p:nvPr/>
        </p:nvCxnSpPr>
        <p:spPr>
          <a:xfrm>
            <a:off x="4909023" y="1704208"/>
            <a:ext cx="2498633" cy="0"/>
          </a:xfrm>
          <a:prstGeom prst="line">
            <a:avLst/>
          </a:prstGeom>
          <a:ln w="265989" cap="rnd">
            <a:solidFill>
              <a:schemeClr val="bg1">
                <a:alpha val="2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8B89B4A-4795-4648-97E6-A9723416E4B3}"/>
              </a:ext>
            </a:extLst>
          </p:cNvPr>
          <p:cNvGrpSpPr/>
          <p:nvPr/>
        </p:nvGrpSpPr>
        <p:grpSpPr>
          <a:xfrm>
            <a:off x="1190569" y="2651712"/>
            <a:ext cx="9810862" cy="2061185"/>
            <a:chOff x="-527289" y="2514948"/>
            <a:chExt cx="9810862" cy="2061185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0274C697-252C-4A35-9AA3-4DFFD6854D1B}"/>
                </a:ext>
              </a:extLst>
            </p:cNvPr>
            <p:cNvGrpSpPr/>
            <p:nvPr/>
          </p:nvGrpSpPr>
          <p:grpSpPr>
            <a:xfrm>
              <a:off x="-527289" y="2514948"/>
              <a:ext cx="1703858" cy="2061185"/>
              <a:chOff x="-1015714" y="2514948"/>
              <a:chExt cx="1703858" cy="2061185"/>
            </a:xfrm>
          </p:grpSpPr>
          <p:sp>
            <p:nvSpPr>
              <p:cNvPr id="32" name="泪滴形 31">
                <a:extLst>
                  <a:ext uri="{FF2B5EF4-FFF2-40B4-BE49-F238E27FC236}">
                    <a16:creationId xmlns:a16="http://schemas.microsoft.com/office/drawing/2014/main" id="{EB0B7209-1DA1-4A5A-8FE6-BAA15AEE9098}"/>
                  </a:ext>
                </a:extLst>
              </p:cNvPr>
              <p:cNvSpPr/>
              <p:nvPr/>
            </p:nvSpPr>
            <p:spPr>
              <a:xfrm>
                <a:off x="-588833" y="2514948"/>
                <a:ext cx="917661" cy="917661"/>
              </a:xfrm>
              <a:prstGeom prst="teardrop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5756" tIns="47877" rIns="95756" bIns="47877" rtlCol="0" anchor="ctr"/>
              <a:lstStyle/>
              <a:p>
                <a:pPr algn="ctr"/>
                <a:endParaRPr lang="zh-CN" altLang="en-US" sz="2094" b="1" dirty="0">
                  <a:solidFill>
                    <a:schemeClr val="accent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33" name="泪滴形 32">
                <a:extLst>
                  <a:ext uri="{FF2B5EF4-FFF2-40B4-BE49-F238E27FC236}">
                    <a16:creationId xmlns:a16="http://schemas.microsoft.com/office/drawing/2014/main" id="{2B07BBD1-59CB-439A-9BE9-8134971953F4}"/>
                  </a:ext>
                </a:extLst>
              </p:cNvPr>
              <p:cNvSpPr/>
              <p:nvPr/>
            </p:nvSpPr>
            <p:spPr>
              <a:xfrm>
                <a:off x="-630537" y="2514948"/>
                <a:ext cx="917661" cy="917661"/>
              </a:xfrm>
              <a:prstGeom prst="teardrop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5756" tIns="47877" rIns="95756" bIns="47877" rtlCol="0" anchor="ctr"/>
              <a:lstStyle/>
              <a:p>
                <a:pPr algn="ctr"/>
                <a:endParaRPr lang="zh-CN" altLang="en-US" sz="2094" b="1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30719E46-42C8-40B3-96BC-D5B0A12346B1}"/>
                  </a:ext>
                </a:extLst>
              </p:cNvPr>
              <p:cNvSpPr txBox="1"/>
              <p:nvPr/>
            </p:nvSpPr>
            <p:spPr>
              <a:xfrm>
                <a:off x="-809098" y="3607844"/>
                <a:ext cx="1290612" cy="386747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2513" dirty="0">
                    <a:solidFill>
                      <a:schemeClr val="accent2"/>
                    </a:solidFill>
                    <a:latin typeface="+mj-ea"/>
                    <a:ea typeface="+mj-ea"/>
                  </a:rPr>
                  <a:t>输入标题</a:t>
                </a: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185B703A-31DF-4A8B-AA60-9A0A80FE4277}"/>
                  </a:ext>
                </a:extLst>
              </p:cNvPr>
              <p:cNvSpPr txBox="1"/>
              <p:nvPr/>
            </p:nvSpPr>
            <p:spPr>
              <a:xfrm>
                <a:off x="-1015714" y="4123025"/>
                <a:ext cx="1703858" cy="453108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257" dirty="0">
                    <a:solidFill>
                      <a:schemeClr val="bg1"/>
                    </a:solidFill>
                  </a:rPr>
                  <a:t>请输入您在此处的简短描述</a:t>
                </a: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23E11C8F-2107-47D9-AA12-76BBC9A41942}"/>
                  </a:ext>
                </a:extLst>
              </p:cNvPr>
              <p:cNvSpPr txBox="1"/>
              <p:nvPr/>
            </p:nvSpPr>
            <p:spPr>
              <a:xfrm>
                <a:off x="-241007" y="2754336"/>
                <a:ext cx="154438" cy="386765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en-US" altLang="zh-CN" sz="2513" dirty="0">
                    <a:solidFill>
                      <a:schemeClr val="bg1"/>
                    </a:solidFill>
                    <a:latin typeface="+mj-lt"/>
                  </a:rPr>
                  <a:t>1</a:t>
                </a:r>
                <a:endParaRPr lang="zh-CN" altLang="en-US" sz="2513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2A8F00D4-4A39-4D98-BA5B-46AA1A13A133}"/>
                </a:ext>
              </a:extLst>
            </p:cNvPr>
            <p:cNvGrpSpPr/>
            <p:nvPr/>
          </p:nvGrpSpPr>
          <p:grpSpPr>
            <a:xfrm>
              <a:off x="2175045" y="2523107"/>
              <a:ext cx="1703858" cy="2044864"/>
              <a:chOff x="1531008" y="2517107"/>
              <a:chExt cx="1703858" cy="2044864"/>
            </a:xfrm>
          </p:grpSpPr>
          <p:sp>
            <p:nvSpPr>
              <p:cNvPr id="27" name="泪滴形 26">
                <a:extLst>
                  <a:ext uri="{FF2B5EF4-FFF2-40B4-BE49-F238E27FC236}">
                    <a16:creationId xmlns:a16="http://schemas.microsoft.com/office/drawing/2014/main" id="{FD9AAADA-AE02-4FF1-8D6F-52BB96656FA8}"/>
                  </a:ext>
                </a:extLst>
              </p:cNvPr>
              <p:cNvSpPr/>
              <p:nvPr/>
            </p:nvSpPr>
            <p:spPr>
              <a:xfrm>
                <a:off x="1957890" y="2517107"/>
                <a:ext cx="917661" cy="917661"/>
              </a:xfrm>
              <a:prstGeom prst="teardrop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5756" tIns="47877" rIns="95756" bIns="47877" rtlCol="0" anchor="ctr"/>
              <a:lstStyle/>
              <a:p>
                <a:pPr algn="ctr"/>
                <a:endParaRPr lang="zh-CN" altLang="en-US" sz="2094" b="1" dirty="0">
                  <a:solidFill>
                    <a:schemeClr val="accent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28" name="泪滴形 27">
                <a:extLst>
                  <a:ext uri="{FF2B5EF4-FFF2-40B4-BE49-F238E27FC236}">
                    <a16:creationId xmlns:a16="http://schemas.microsoft.com/office/drawing/2014/main" id="{0759953A-35FC-46D7-892A-21B22A2ECA6D}"/>
                  </a:ext>
                </a:extLst>
              </p:cNvPr>
              <p:cNvSpPr/>
              <p:nvPr/>
            </p:nvSpPr>
            <p:spPr>
              <a:xfrm>
                <a:off x="1916185" y="2517107"/>
                <a:ext cx="917661" cy="917661"/>
              </a:xfrm>
              <a:prstGeom prst="teardrop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5756" tIns="47877" rIns="95756" bIns="47877" rtlCol="0" anchor="ctr"/>
              <a:lstStyle/>
              <a:p>
                <a:pPr algn="ctr"/>
                <a:endParaRPr lang="zh-CN" altLang="en-US" sz="2094" b="1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B12DC57A-AF0C-4581-9B8D-8275DEE000FA}"/>
                  </a:ext>
                </a:extLst>
              </p:cNvPr>
              <p:cNvSpPr txBox="1"/>
              <p:nvPr/>
            </p:nvSpPr>
            <p:spPr>
              <a:xfrm>
                <a:off x="1738329" y="3610003"/>
                <a:ext cx="1289215" cy="386765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 anchor="t">
                <a:spAutoFit/>
              </a:bodyPr>
              <a:lstStyle>
                <a:defPPr>
                  <a:defRPr lang="zh-CN"/>
                </a:defPPr>
                <a:lvl1pPr algn="ctr">
                  <a:defRPr sz="1848">
                    <a:solidFill>
                      <a:schemeClr val="bg1"/>
                    </a:solidFill>
                    <a:latin typeface="+mj-ea"/>
                    <a:ea typeface="+mj-ea"/>
                  </a:defRPr>
                </a:lvl1pPr>
              </a:lstStyle>
              <a:p>
                <a:pPr algn="ctr"/>
                <a:r>
                  <a:rPr lang="zh-CN" altLang="en-US" sz="2513" dirty="0">
                    <a:solidFill>
                      <a:schemeClr val="accent2"/>
                    </a:solidFill>
                    <a:latin typeface="+mj-ea"/>
                    <a:ea typeface="+mj-ea"/>
                  </a:rPr>
                  <a:t>输入标题</a:t>
                </a: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7E702562-E191-4422-95CD-2453001EF223}"/>
                  </a:ext>
                </a:extLst>
              </p:cNvPr>
              <p:cNvSpPr txBox="1"/>
              <p:nvPr/>
            </p:nvSpPr>
            <p:spPr>
              <a:xfrm>
                <a:off x="1531008" y="4109067"/>
                <a:ext cx="1703858" cy="452904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ct val="120000"/>
                  </a:lnSpc>
                  <a:defRPr sz="924">
                    <a:solidFill>
                      <a:schemeClr val="bg1"/>
                    </a:solidFill>
                  </a:defRPr>
                </a:lvl1pPr>
              </a:lstStyle>
              <a:p>
                <a:pPr algn="just">
                  <a:lnSpc>
                    <a:spcPct val="120000"/>
                  </a:lnSpc>
                </a:pPr>
                <a:r>
                  <a:rPr lang="zh-CN" altLang="en-US" sz="1257" dirty="0">
                    <a:solidFill>
                      <a:schemeClr val="bg1"/>
                    </a:solidFill>
                  </a:rPr>
                  <a:t>请输入您在此处的简短描述</a:t>
                </a: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D620503E-54F1-4A31-9F6E-A0AB3643DBE6}"/>
                  </a:ext>
                </a:extLst>
              </p:cNvPr>
              <p:cNvSpPr txBox="1"/>
              <p:nvPr/>
            </p:nvSpPr>
            <p:spPr>
              <a:xfrm>
                <a:off x="2279941" y="2756495"/>
                <a:ext cx="211513" cy="386765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 anchor="t">
                <a:spAutoFit/>
              </a:bodyPr>
              <a:lstStyle>
                <a:defPPr>
                  <a:defRPr lang="zh-CN"/>
                </a:defPPr>
                <a:lvl1pPr algn="ctr">
                  <a:defRPr sz="1848">
                    <a:solidFill>
                      <a:schemeClr val="bg1"/>
                    </a:solidFill>
                    <a:latin typeface="+mj-lt"/>
                  </a:defRPr>
                </a:lvl1pPr>
              </a:lstStyle>
              <a:p>
                <a:r>
                  <a:rPr lang="en-US" altLang="zh-CN" sz="2513" dirty="0"/>
                  <a:t>2</a:t>
                </a:r>
                <a:endParaRPr lang="zh-CN" altLang="en-US" sz="2513" dirty="0"/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9CBF3C3F-77AB-4AFB-879D-471ECD806F9B}"/>
                </a:ext>
              </a:extLst>
            </p:cNvPr>
            <p:cNvGrpSpPr/>
            <p:nvPr/>
          </p:nvGrpSpPr>
          <p:grpSpPr>
            <a:xfrm>
              <a:off x="4877381" y="2516292"/>
              <a:ext cx="1703858" cy="2058497"/>
              <a:chOff x="4077731" y="2515304"/>
              <a:chExt cx="1703858" cy="2058497"/>
            </a:xfrm>
          </p:grpSpPr>
          <p:sp>
            <p:nvSpPr>
              <p:cNvPr id="22" name="泪滴形 21">
                <a:extLst>
                  <a:ext uri="{FF2B5EF4-FFF2-40B4-BE49-F238E27FC236}">
                    <a16:creationId xmlns:a16="http://schemas.microsoft.com/office/drawing/2014/main" id="{285FE810-CD3A-4BFF-8341-9A7FF8597807}"/>
                  </a:ext>
                </a:extLst>
              </p:cNvPr>
              <p:cNvSpPr/>
              <p:nvPr/>
            </p:nvSpPr>
            <p:spPr>
              <a:xfrm>
                <a:off x="4504615" y="2515304"/>
                <a:ext cx="917661" cy="917661"/>
              </a:xfrm>
              <a:prstGeom prst="teardrop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5756" tIns="47877" rIns="95756" bIns="47877" rtlCol="0" anchor="ctr"/>
              <a:lstStyle/>
              <a:p>
                <a:pPr algn="ctr"/>
                <a:endParaRPr lang="zh-CN" altLang="en-US" sz="2094" b="1" dirty="0">
                  <a:solidFill>
                    <a:schemeClr val="accent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23" name="泪滴形 22">
                <a:extLst>
                  <a:ext uri="{FF2B5EF4-FFF2-40B4-BE49-F238E27FC236}">
                    <a16:creationId xmlns:a16="http://schemas.microsoft.com/office/drawing/2014/main" id="{732CEA23-12FB-42D0-91BA-69D039ED6A38}"/>
                  </a:ext>
                </a:extLst>
              </p:cNvPr>
              <p:cNvSpPr/>
              <p:nvPr/>
            </p:nvSpPr>
            <p:spPr>
              <a:xfrm>
                <a:off x="4462908" y="2515304"/>
                <a:ext cx="917661" cy="917661"/>
              </a:xfrm>
              <a:prstGeom prst="teardrop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5756" tIns="47877" rIns="95756" bIns="47877" rtlCol="0" anchor="ctr"/>
              <a:lstStyle/>
              <a:p>
                <a:pPr algn="ctr"/>
                <a:endParaRPr lang="zh-CN" altLang="en-US" sz="2094" b="1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E13D6BFC-EF0D-436F-96FE-7BB2BF9DBBD2}"/>
                  </a:ext>
                </a:extLst>
              </p:cNvPr>
              <p:cNvSpPr txBox="1"/>
              <p:nvPr/>
            </p:nvSpPr>
            <p:spPr>
              <a:xfrm>
                <a:off x="4285051" y="3608200"/>
                <a:ext cx="1289215" cy="386765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 anchor="t">
                <a:spAutoFit/>
              </a:bodyPr>
              <a:lstStyle>
                <a:defPPr>
                  <a:defRPr lang="zh-CN"/>
                </a:defPPr>
                <a:lvl1pPr algn="ctr">
                  <a:defRPr sz="1848">
                    <a:solidFill>
                      <a:schemeClr val="bg1"/>
                    </a:solidFill>
                    <a:latin typeface="+mj-ea"/>
                    <a:ea typeface="+mj-ea"/>
                  </a:defRPr>
                </a:lvl1pPr>
              </a:lstStyle>
              <a:p>
                <a:pPr algn="ctr"/>
                <a:r>
                  <a:rPr lang="zh-CN" altLang="en-US" sz="2513" dirty="0">
                    <a:solidFill>
                      <a:schemeClr val="accent2"/>
                    </a:solidFill>
                    <a:latin typeface="+mj-ea"/>
                    <a:ea typeface="+mj-ea"/>
                  </a:rPr>
                  <a:t>输入标题</a:t>
                </a: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55DF02F0-F486-45F5-B30C-60A5178C67C6}"/>
                  </a:ext>
                </a:extLst>
              </p:cNvPr>
              <p:cNvSpPr txBox="1"/>
              <p:nvPr/>
            </p:nvSpPr>
            <p:spPr>
              <a:xfrm>
                <a:off x="4077731" y="4120693"/>
                <a:ext cx="1703858" cy="453108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ct val="120000"/>
                  </a:lnSpc>
                  <a:defRPr sz="924">
                    <a:solidFill>
                      <a:schemeClr val="bg1"/>
                    </a:solidFill>
                  </a:defRPr>
                </a:lvl1pPr>
              </a:lstStyle>
              <a:p>
                <a:pPr algn="just">
                  <a:lnSpc>
                    <a:spcPct val="120000"/>
                  </a:lnSpc>
                </a:pPr>
                <a:r>
                  <a:rPr lang="zh-CN" altLang="en-US" sz="1257" dirty="0">
                    <a:solidFill>
                      <a:schemeClr val="bg1"/>
                    </a:solidFill>
                  </a:rPr>
                  <a:t>请输入您在此处的简短描述</a:t>
                </a: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8F060780-63F3-4E3A-AB49-EA136554D551}"/>
                  </a:ext>
                </a:extLst>
              </p:cNvPr>
              <p:cNvSpPr txBox="1"/>
              <p:nvPr/>
            </p:nvSpPr>
            <p:spPr>
              <a:xfrm>
                <a:off x="4829425" y="2754692"/>
                <a:ext cx="211513" cy="386765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 anchor="t">
                <a:spAutoFit/>
              </a:bodyPr>
              <a:lstStyle>
                <a:defPPr>
                  <a:defRPr lang="zh-CN"/>
                </a:defPPr>
                <a:lvl1pPr algn="ctr">
                  <a:defRPr sz="1848">
                    <a:solidFill>
                      <a:schemeClr val="bg1"/>
                    </a:solidFill>
                    <a:latin typeface="+mj-lt"/>
                  </a:defRPr>
                </a:lvl1pPr>
              </a:lstStyle>
              <a:p>
                <a:r>
                  <a:rPr lang="en-US" altLang="zh-CN" sz="2513" dirty="0"/>
                  <a:t>3</a:t>
                </a:r>
                <a:endParaRPr lang="zh-CN" altLang="en-US" sz="2513" dirty="0"/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63B9179E-B09B-40C9-AD02-DD9D08898951}"/>
                </a:ext>
              </a:extLst>
            </p:cNvPr>
            <p:cNvGrpSpPr/>
            <p:nvPr/>
          </p:nvGrpSpPr>
          <p:grpSpPr>
            <a:xfrm>
              <a:off x="7579715" y="2523005"/>
              <a:ext cx="1703858" cy="2045068"/>
              <a:chOff x="6624454" y="2517080"/>
              <a:chExt cx="1703858" cy="2045068"/>
            </a:xfrm>
          </p:grpSpPr>
          <p:sp>
            <p:nvSpPr>
              <p:cNvPr id="17" name="泪滴形 16">
                <a:extLst>
                  <a:ext uri="{FF2B5EF4-FFF2-40B4-BE49-F238E27FC236}">
                    <a16:creationId xmlns:a16="http://schemas.microsoft.com/office/drawing/2014/main" id="{9753856C-0820-4FB3-8B6C-2741BEA7DBF0}"/>
                  </a:ext>
                </a:extLst>
              </p:cNvPr>
              <p:cNvSpPr/>
              <p:nvPr/>
            </p:nvSpPr>
            <p:spPr>
              <a:xfrm>
                <a:off x="7051336" y="2517080"/>
                <a:ext cx="917661" cy="917661"/>
              </a:xfrm>
              <a:prstGeom prst="teardrop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5756" tIns="47877" rIns="95756" bIns="47877" rtlCol="0" anchor="ctr"/>
              <a:lstStyle/>
              <a:p>
                <a:pPr algn="ctr"/>
                <a:endParaRPr lang="zh-CN" altLang="en-US" sz="2094" b="1" dirty="0">
                  <a:solidFill>
                    <a:schemeClr val="accent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18" name="泪滴形 17">
                <a:extLst>
                  <a:ext uri="{FF2B5EF4-FFF2-40B4-BE49-F238E27FC236}">
                    <a16:creationId xmlns:a16="http://schemas.microsoft.com/office/drawing/2014/main" id="{1A89B327-D3C9-47CD-BE91-01C578D0CB56}"/>
                  </a:ext>
                </a:extLst>
              </p:cNvPr>
              <p:cNvSpPr/>
              <p:nvPr/>
            </p:nvSpPr>
            <p:spPr>
              <a:xfrm>
                <a:off x="7009633" y="2517080"/>
                <a:ext cx="917661" cy="917661"/>
              </a:xfrm>
              <a:prstGeom prst="teardrop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5756" tIns="47877" rIns="95756" bIns="47877" rtlCol="0" anchor="ctr"/>
              <a:lstStyle/>
              <a:p>
                <a:pPr algn="ctr"/>
                <a:endParaRPr lang="zh-CN" altLang="en-US" sz="2094" b="1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A7C101B0-89CC-4E22-96F0-E6150224741C}"/>
                  </a:ext>
                </a:extLst>
              </p:cNvPr>
              <p:cNvSpPr txBox="1"/>
              <p:nvPr/>
            </p:nvSpPr>
            <p:spPr>
              <a:xfrm>
                <a:off x="6831773" y="3609976"/>
                <a:ext cx="1289215" cy="386765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 anchor="t">
                <a:spAutoFit/>
              </a:bodyPr>
              <a:lstStyle>
                <a:defPPr>
                  <a:defRPr lang="zh-CN"/>
                </a:defPPr>
                <a:lvl1pPr algn="ctr">
                  <a:defRPr sz="1848">
                    <a:solidFill>
                      <a:schemeClr val="bg1"/>
                    </a:solidFill>
                    <a:latin typeface="+mj-ea"/>
                    <a:ea typeface="+mj-ea"/>
                  </a:defRPr>
                </a:lvl1pPr>
              </a:lstStyle>
              <a:p>
                <a:pPr algn="ctr"/>
                <a:r>
                  <a:rPr lang="zh-CN" altLang="en-US" sz="2513" dirty="0">
                    <a:solidFill>
                      <a:schemeClr val="accent2"/>
                    </a:solidFill>
                    <a:latin typeface="+mj-ea"/>
                    <a:ea typeface="+mj-ea"/>
                  </a:rPr>
                  <a:t>输入标题</a:t>
                </a: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25E57B92-853D-4848-B2E6-26429FC3EC79}"/>
                  </a:ext>
                </a:extLst>
              </p:cNvPr>
              <p:cNvSpPr txBox="1"/>
              <p:nvPr/>
            </p:nvSpPr>
            <p:spPr>
              <a:xfrm>
                <a:off x="6624454" y="4109040"/>
                <a:ext cx="1703858" cy="453108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ct val="120000"/>
                  </a:lnSpc>
                  <a:defRPr sz="924">
                    <a:solidFill>
                      <a:schemeClr val="bg1"/>
                    </a:solidFill>
                  </a:defRPr>
                </a:lvl1pPr>
              </a:lstStyle>
              <a:p>
                <a:pPr algn="just">
                  <a:lnSpc>
                    <a:spcPct val="120000"/>
                  </a:lnSpc>
                </a:pPr>
                <a:r>
                  <a:rPr lang="zh-CN" altLang="en-US" sz="1257" dirty="0">
                    <a:solidFill>
                      <a:schemeClr val="bg1"/>
                    </a:solidFill>
                  </a:rPr>
                  <a:t>请输入您在此处的简短描述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B6C2033B-41D5-4359-8E8D-6C46EC7B1B51}"/>
                  </a:ext>
                </a:extLst>
              </p:cNvPr>
              <p:cNvSpPr txBox="1"/>
              <p:nvPr/>
            </p:nvSpPr>
            <p:spPr>
              <a:xfrm>
                <a:off x="7378910" y="2756468"/>
                <a:ext cx="211513" cy="386765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 anchor="t">
                <a:spAutoFit/>
              </a:bodyPr>
              <a:lstStyle>
                <a:defPPr>
                  <a:defRPr lang="zh-CN"/>
                </a:defPPr>
                <a:lvl1pPr algn="ctr">
                  <a:defRPr sz="1848">
                    <a:solidFill>
                      <a:schemeClr val="bg1"/>
                    </a:solidFill>
                    <a:latin typeface="+mj-lt"/>
                  </a:defRPr>
                </a:lvl1pPr>
              </a:lstStyle>
              <a:p>
                <a:r>
                  <a:rPr lang="en-US" altLang="zh-CN" sz="2513" dirty="0"/>
                  <a:t>4</a:t>
                </a:r>
                <a:endParaRPr lang="zh-CN" altLang="en-US" sz="2513" dirty="0"/>
              </a:p>
            </p:txBody>
          </p:sp>
        </p:grp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4579B025-627F-43AB-8352-BFDD22148E4C}"/>
              </a:ext>
            </a:extLst>
          </p:cNvPr>
          <p:cNvSpPr txBox="1"/>
          <p:nvPr/>
        </p:nvSpPr>
        <p:spPr>
          <a:xfrm>
            <a:off x="4696051" y="525158"/>
            <a:ext cx="2799897" cy="1418136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lang="zh-CN" altLang="en-US" sz="9215" dirty="0">
                <a:solidFill>
                  <a:schemeClr val="accent2"/>
                </a:solidFill>
                <a:latin typeface="+mj-ea"/>
                <a:ea typeface="+mj-ea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324131460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描述已自动生成">
            <a:extLst>
              <a:ext uri="{FF2B5EF4-FFF2-40B4-BE49-F238E27FC236}">
                <a16:creationId xmlns:a16="http://schemas.microsoft.com/office/drawing/2014/main" id="{83CFA4CA-CE6E-440B-8E3B-3C5CCC0A23B8}"/>
              </a:ext>
            </a:extLst>
          </p:cNvPr>
          <p:cNvPicPr>
            <a:picLocks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28" name="图片 27" descr="图标&#10;&#10;描述已自动生成">
            <a:extLst>
              <a:ext uri="{FF2B5EF4-FFF2-40B4-BE49-F238E27FC236}">
                <a16:creationId xmlns:a16="http://schemas.microsoft.com/office/drawing/2014/main" id="{20BCD4D9-3679-434B-98FD-6DE0C4EE9AAD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3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31724" y="290233"/>
            <a:ext cx="5818447" cy="5818447"/>
          </a:xfrm>
          <a:prstGeom prst="ellipse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0C399F00-5205-4B08-B177-FA886BAA8B57}"/>
              </a:ext>
            </a:extLst>
          </p:cNvPr>
          <p:cNvSpPr/>
          <p:nvPr/>
        </p:nvSpPr>
        <p:spPr>
          <a:xfrm>
            <a:off x="-121920" y="-94160"/>
            <a:ext cx="12435840" cy="7046321"/>
          </a:xfrm>
          <a:prstGeom prst="rect">
            <a:avLst/>
          </a:prstGeom>
          <a:solidFill>
            <a:schemeClr val="bg2">
              <a:alpha val="8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>
              <a:ln>
                <a:noFill/>
              </a:ln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1B7E1873-4A46-486B-AD10-C88D20A56DC1}"/>
              </a:ext>
            </a:extLst>
          </p:cNvPr>
          <p:cNvSpPr/>
          <p:nvPr/>
        </p:nvSpPr>
        <p:spPr>
          <a:xfrm>
            <a:off x="304800" y="502675"/>
            <a:ext cx="11582400" cy="5852651"/>
          </a:xfrm>
          <a:prstGeom prst="roundRect">
            <a:avLst>
              <a:gd name="adj" fmla="val 6901"/>
            </a:avLst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AFC7707-53F2-4A5B-A4D4-77273AD3D93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763" r="8739"/>
          <a:stretch>
            <a:fillRect/>
          </a:stretch>
        </p:blipFill>
        <p:spPr>
          <a:xfrm>
            <a:off x="0" y="2084851"/>
            <a:ext cx="12192000" cy="1920213"/>
          </a:xfrm>
          <a:custGeom>
            <a:avLst/>
            <a:gdLst>
              <a:gd name="connsiteX0" fmla="*/ 0 w 9144000"/>
              <a:gd name="connsiteY0" fmla="*/ 0 h 1440160"/>
              <a:gd name="connsiteX1" fmla="*/ 9144000 w 9144000"/>
              <a:gd name="connsiteY1" fmla="*/ 0 h 1440160"/>
              <a:gd name="connsiteX2" fmla="*/ 9144000 w 9144000"/>
              <a:gd name="connsiteY2" fmla="*/ 1440160 h 1440160"/>
              <a:gd name="connsiteX3" fmla="*/ 0 w 9144000"/>
              <a:gd name="connsiteY3" fmla="*/ 1440160 h 1440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1440160">
                <a:moveTo>
                  <a:pt x="0" y="0"/>
                </a:moveTo>
                <a:lnTo>
                  <a:pt x="9144000" y="0"/>
                </a:lnTo>
                <a:lnTo>
                  <a:pt x="9144000" y="1440160"/>
                </a:lnTo>
                <a:lnTo>
                  <a:pt x="0" y="1440160"/>
                </a:lnTo>
                <a:close/>
              </a:path>
            </a:pathLst>
          </a:cu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50859EC9-6AEB-4972-9300-77AF4AB0F460}"/>
              </a:ext>
            </a:extLst>
          </p:cNvPr>
          <p:cNvSpPr/>
          <p:nvPr/>
        </p:nvSpPr>
        <p:spPr>
          <a:xfrm>
            <a:off x="0" y="2084851"/>
            <a:ext cx="12192000" cy="1920213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innerShdw blurRad="114300">
              <a:srgbClr val="1A2D64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65CD809-B16D-4340-AE9F-C3031339C095}"/>
              </a:ext>
            </a:extLst>
          </p:cNvPr>
          <p:cNvSpPr txBox="1"/>
          <p:nvPr/>
        </p:nvSpPr>
        <p:spPr>
          <a:xfrm>
            <a:off x="3983765" y="2285776"/>
            <a:ext cx="4800000" cy="14874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333" b="1" dirty="0">
                <a:solidFill>
                  <a:schemeClr val="bg1"/>
                </a:solidFill>
                <a:cs typeface="+mn-ea"/>
                <a:sym typeface="+mn-lt"/>
              </a:rPr>
              <a:t>数据图表</a:t>
            </a:r>
            <a:endParaRPr lang="en-US" altLang="zh-CN" sz="5333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dist"/>
            <a:r>
              <a:rPr lang="en-US" altLang="zh-CN" sz="3733" dirty="0" err="1">
                <a:solidFill>
                  <a:schemeClr val="bg1"/>
                </a:solidFill>
                <a:cs typeface="+mn-ea"/>
                <a:sym typeface="+mn-lt"/>
              </a:rPr>
              <a:t>shu</a:t>
            </a:r>
            <a:r>
              <a:rPr lang="en-US" altLang="zh-CN" sz="3733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3733" dirty="0" err="1">
                <a:solidFill>
                  <a:schemeClr val="bg1"/>
                </a:solidFill>
                <a:cs typeface="+mn-ea"/>
                <a:sym typeface="+mn-lt"/>
              </a:rPr>
              <a:t>ju</a:t>
            </a:r>
            <a:r>
              <a:rPr lang="en-US" altLang="zh-CN" sz="3733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3733" dirty="0" err="1">
                <a:solidFill>
                  <a:schemeClr val="bg1"/>
                </a:solidFill>
                <a:cs typeface="+mn-ea"/>
                <a:sym typeface="+mn-lt"/>
              </a:rPr>
              <a:t>tu</a:t>
            </a:r>
            <a:r>
              <a:rPr lang="en-US" altLang="zh-CN" sz="3733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3733" dirty="0" err="1">
                <a:solidFill>
                  <a:schemeClr val="bg1"/>
                </a:solidFill>
                <a:cs typeface="+mn-ea"/>
                <a:sym typeface="+mn-lt"/>
              </a:rPr>
              <a:t>biao</a:t>
            </a:r>
            <a:endParaRPr lang="zh-CN" altLang="en-US" sz="3733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19D48F31-BDD0-4C11-BD8C-CE7B9B73664D}"/>
              </a:ext>
            </a:extLst>
          </p:cNvPr>
          <p:cNvSpPr/>
          <p:nvPr/>
        </p:nvSpPr>
        <p:spPr>
          <a:xfrm>
            <a:off x="756286" y="2388369"/>
            <a:ext cx="2700141" cy="131318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innerShdw blurRad="114300">
              <a:srgbClr val="1A2D64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37DD965-F450-468C-9E90-8EFD3E1FAEF8}"/>
              </a:ext>
            </a:extLst>
          </p:cNvPr>
          <p:cNvSpPr txBox="1"/>
          <p:nvPr/>
        </p:nvSpPr>
        <p:spPr>
          <a:xfrm>
            <a:off x="756286" y="2490960"/>
            <a:ext cx="2700141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867" b="1" dirty="0">
                <a:solidFill>
                  <a:schemeClr val="accent4"/>
                </a:solidFill>
                <a:cs typeface="+mn-ea"/>
                <a:sym typeface="+mn-lt"/>
              </a:rPr>
              <a:t>Part 4</a:t>
            </a:r>
            <a:endParaRPr lang="zh-CN" altLang="en-US" sz="5867" b="1" dirty="0">
              <a:solidFill>
                <a:schemeClr val="accent4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367977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描述已自动生成">
            <a:extLst>
              <a:ext uri="{FF2B5EF4-FFF2-40B4-BE49-F238E27FC236}">
                <a16:creationId xmlns:a16="http://schemas.microsoft.com/office/drawing/2014/main" id="{83CFA4CA-CE6E-440B-8E3B-3C5CCC0A23B8}"/>
              </a:ext>
            </a:extLst>
          </p:cNvPr>
          <p:cNvPicPr>
            <a:picLocks/>
          </p:cNvPicPr>
          <p:nvPr/>
        </p:nvPicPr>
        <p:blipFill>
          <a:blip r:embed="rId5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F6AF089-BBD1-4C41-949D-658B0285D8E1}"/>
              </a:ext>
            </a:extLst>
          </p:cNvPr>
          <p:cNvSpPr/>
          <p:nvPr/>
        </p:nvSpPr>
        <p:spPr>
          <a:xfrm>
            <a:off x="-121920" y="-94160"/>
            <a:ext cx="12435840" cy="7046321"/>
          </a:xfrm>
          <a:prstGeom prst="rect">
            <a:avLst/>
          </a:prstGeom>
          <a:solidFill>
            <a:schemeClr val="bg2">
              <a:alpha val="8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>
              <a:ln>
                <a:noFill/>
              </a:ln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8048C284-0FDB-4D0B-B282-15A17344ECD7}"/>
              </a:ext>
            </a:extLst>
          </p:cNvPr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11241295" y="132663"/>
            <a:ext cx="761729" cy="76172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778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358" tIns="62179" rIns="124358" bIns="62179" rtlCol="0" anchor="ctr"/>
          <a:lstStyle/>
          <a:p>
            <a:pPr algn="ctr"/>
            <a:endParaRPr lang="zh-CN" altLang="en-US" sz="2448" dirty="0"/>
          </a:p>
        </p:txBody>
      </p:sp>
      <p:pic>
        <p:nvPicPr>
          <p:cNvPr id="9" name="图片 8" descr="图标&#10;&#10;描述已自动生成">
            <a:extLst>
              <a:ext uri="{FF2B5EF4-FFF2-40B4-BE49-F238E27FC236}">
                <a16:creationId xmlns:a16="http://schemas.microsoft.com/office/drawing/2014/main" id="{B2035BB1-5620-402D-8515-29EB7583DF63}"/>
              </a:ext>
            </a:extLst>
          </p:cNvPr>
          <p:cNvPicPr>
            <a:picLocks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79381" y="170749"/>
            <a:ext cx="685557" cy="685557"/>
          </a:xfrm>
          <a:prstGeom prst="ellipse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E0A520CA-6AFC-4A91-81BE-A1E3376F977D}"/>
              </a:ext>
            </a:extLst>
          </p:cNvPr>
          <p:cNvCxnSpPr/>
          <p:nvPr/>
        </p:nvCxnSpPr>
        <p:spPr>
          <a:xfrm>
            <a:off x="188977" y="6567766"/>
            <a:ext cx="4438061" cy="0"/>
          </a:xfrm>
          <a:prstGeom prst="line">
            <a:avLst/>
          </a:prstGeom>
          <a:ln w="25908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4A1040DF-6CF6-4EFA-B2C8-4759D522D416}"/>
              </a:ext>
            </a:extLst>
          </p:cNvPr>
          <p:cNvCxnSpPr/>
          <p:nvPr/>
        </p:nvCxnSpPr>
        <p:spPr>
          <a:xfrm>
            <a:off x="7564964" y="6567766"/>
            <a:ext cx="4438061" cy="0"/>
          </a:xfrm>
          <a:prstGeom prst="line">
            <a:avLst/>
          </a:prstGeom>
          <a:ln w="25908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83C2E3B0-6390-46C4-92D5-DD699299207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722309" y="6358480"/>
            <a:ext cx="2747384" cy="41860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24358" tIns="62179" rIns="124358" bIns="62179" rtlCol="0">
            <a:spAutoFit/>
          </a:bodyPr>
          <a:lstStyle/>
          <a:p>
            <a:pPr algn="ctr"/>
            <a:r>
              <a:rPr lang="zh-CN" altLang="en-US" sz="1904" b="1" dirty="0">
                <a:solidFill>
                  <a:schemeClr val="accent4"/>
                </a:solidFill>
                <a:effectLst>
                  <a:outerShdw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</a:t>
            </a:r>
            <a:r>
              <a:rPr lang="en-US" altLang="zh-CN" sz="1904" b="1" dirty="0">
                <a:solidFill>
                  <a:schemeClr val="accent4"/>
                </a:solidFill>
                <a:effectLst>
                  <a:outerShdw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slogan</a:t>
            </a:r>
            <a:endParaRPr lang="zh-CN" altLang="en-US" sz="1904" b="1" dirty="0">
              <a:solidFill>
                <a:schemeClr val="accent4"/>
              </a:solidFill>
              <a:effectLst>
                <a:outerShdw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任意多边形 28">
            <a:extLst>
              <a:ext uri="{FF2B5EF4-FFF2-40B4-BE49-F238E27FC236}">
                <a16:creationId xmlns:a16="http://schemas.microsoft.com/office/drawing/2014/main" id="{3C0CC721-AF05-483F-94E0-65BA8302D7E5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>
          <a:xfrm>
            <a:off x="33528" y="169439"/>
            <a:ext cx="10748772" cy="688176"/>
          </a:xfrm>
          <a:custGeom>
            <a:avLst/>
            <a:gdLst>
              <a:gd name="connsiteX0" fmla="*/ 0 w 7904130"/>
              <a:gd name="connsiteY0" fmla="*/ 0 h 506012"/>
              <a:gd name="connsiteX1" fmla="*/ 7904130 w 7904130"/>
              <a:gd name="connsiteY1" fmla="*/ 0 h 506012"/>
              <a:gd name="connsiteX2" fmla="*/ 7904130 w 7904130"/>
              <a:gd name="connsiteY2" fmla="*/ 2548 h 506012"/>
              <a:gd name="connsiteX3" fmla="*/ 7612121 w 7904130"/>
              <a:gd name="connsiteY3" fmla="*/ 506012 h 506012"/>
              <a:gd name="connsiteX4" fmla="*/ 0 w 7904130"/>
              <a:gd name="connsiteY4" fmla="*/ 506012 h 506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04130" h="506012">
                <a:moveTo>
                  <a:pt x="0" y="0"/>
                </a:moveTo>
                <a:lnTo>
                  <a:pt x="7904130" y="0"/>
                </a:lnTo>
                <a:lnTo>
                  <a:pt x="7904130" y="2548"/>
                </a:lnTo>
                <a:lnTo>
                  <a:pt x="7612121" y="506012"/>
                </a:lnTo>
                <a:lnTo>
                  <a:pt x="0" y="50601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innerShdw blurRad="177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 dirty="0">
              <a:ln>
                <a:noFill/>
              </a:ln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1255056-14CE-4433-877E-E7EF9A1AB4B1}"/>
              </a:ext>
            </a:extLst>
          </p:cNvPr>
          <p:cNvSpPr txBox="1"/>
          <p:nvPr/>
        </p:nvSpPr>
        <p:spPr>
          <a:xfrm>
            <a:off x="531508" y="265557"/>
            <a:ext cx="7409655" cy="553998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表格</a:t>
            </a:r>
          </a:p>
        </p:txBody>
      </p:sp>
      <p:sp>
        <p:nvSpPr>
          <p:cNvPr id="20" name="虚尾箭头 25">
            <a:extLst>
              <a:ext uri="{FF2B5EF4-FFF2-40B4-BE49-F238E27FC236}">
                <a16:creationId xmlns:a16="http://schemas.microsoft.com/office/drawing/2014/main" id="{D8FA1196-3255-4891-A7D0-9846FE0AFD36}"/>
              </a:ext>
            </a:extLst>
          </p:cNvPr>
          <p:cNvSpPr/>
          <p:nvPr/>
        </p:nvSpPr>
        <p:spPr>
          <a:xfrm>
            <a:off x="178119" y="369414"/>
            <a:ext cx="295332" cy="288226"/>
          </a:xfrm>
          <a:prstGeom prst="striped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>
              <a:ln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03A4FF0E-50F2-4736-B48A-BA4FA600459C}"/>
              </a:ext>
            </a:extLst>
          </p:cNvPr>
          <p:cNvCxnSpPr>
            <a:cxnSpLocks/>
          </p:cNvCxnSpPr>
          <p:nvPr/>
        </p:nvCxnSpPr>
        <p:spPr>
          <a:xfrm rot="7140000">
            <a:off x="10426804" y="513527"/>
            <a:ext cx="799200" cy="0"/>
          </a:xfrm>
          <a:prstGeom prst="line">
            <a:avLst/>
          </a:prstGeom>
          <a:ln w="25908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平行四边形 21">
            <a:extLst>
              <a:ext uri="{FF2B5EF4-FFF2-40B4-BE49-F238E27FC236}">
                <a16:creationId xmlns:a16="http://schemas.microsoft.com/office/drawing/2014/main" id="{4E3D9833-9B32-40FD-ACAA-4E013718F145}"/>
              </a:ext>
            </a:extLst>
          </p:cNvPr>
          <p:cNvSpPr/>
          <p:nvPr/>
        </p:nvSpPr>
        <p:spPr>
          <a:xfrm>
            <a:off x="10440753" y="170397"/>
            <a:ext cx="538582" cy="686260"/>
          </a:xfrm>
          <a:prstGeom prst="parallelogram">
            <a:avLst>
              <a:gd name="adj" fmla="val 72274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358" tIns="62179" rIns="124358" bIns="62179" rtlCol="0" anchor="ctr"/>
          <a:lstStyle/>
          <a:p>
            <a:pPr algn="ctr"/>
            <a:endParaRPr lang="zh-CN" altLang="en-US" sz="2448">
              <a:ln>
                <a:noFill/>
              </a:ln>
              <a:cs typeface="+mn-ea"/>
              <a:sym typeface="+mn-lt"/>
            </a:endParaRPr>
          </a:p>
        </p:txBody>
      </p:sp>
      <p:graphicFrame>
        <p:nvGraphicFramePr>
          <p:cNvPr id="18" name="表格 17">
            <a:extLst>
              <a:ext uri="{FF2B5EF4-FFF2-40B4-BE49-F238E27FC236}">
                <a16:creationId xmlns:a16="http://schemas.microsoft.com/office/drawing/2014/main" id="{C4C2F92D-543F-4A89-8D7D-838975186B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6911888"/>
              </p:ext>
            </p:extLst>
          </p:nvPr>
        </p:nvGraphicFramePr>
        <p:xfrm>
          <a:off x="719666" y="1124744"/>
          <a:ext cx="10752931" cy="37444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1919">
                  <a:extLst>
                    <a:ext uri="{9D8B030D-6E8A-4147-A177-3AD203B41FA5}">
                      <a16:colId xmlns:a16="http://schemas.microsoft.com/office/drawing/2014/main" val="3122093084"/>
                    </a:ext>
                  </a:extLst>
                </a:gridCol>
                <a:gridCol w="2280253">
                  <a:extLst>
                    <a:ext uri="{9D8B030D-6E8A-4147-A177-3AD203B41FA5}">
                      <a16:colId xmlns:a16="http://schemas.microsoft.com/office/drawing/2014/main" val="276027303"/>
                    </a:ext>
                  </a:extLst>
                </a:gridCol>
                <a:gridCol w="2280253">
                  <a:extLst>
                    <a:ext uri="{9D8B030D-6E8A-4147-A177-3AD203B41FA5}">
                      <a16:colId xmlns:a16="http://schemas.microsoft.com/office/drawing/2014/main" val="4143673450"/>
                    </a:ext>
                  </a:extLst>
                </a:gridCol>
                <a:gridCol w="2280253">
                  <a:extLst>
                    <a:ext uri="{9D8B030D-6E8A-4147-A177-3AD203B41FA5}">
                      <a16:colId xmlns:a16="http://schemas.microsoft.com/office/drawing/2014/main" val="128347835"/>
                    </a:ext>
                  </a:extLst>
                </a:gridCol>
                <a:gridCol w="2280253">
                  <a:extLst>
                    <a:ext uri="{9D8B030D-6E8A-4147-A177-3AD203B41FA5}">
                      <a16:colId xmlns:a16="http://schemas.microsoft.com/office/drawing/2014/main" val="440390587"/>
                    </a:ext>
                  </a:extLst>
                </a:gridCol>
              </a:tblGrid>
              <a:tr h="624069">
                <a:tc gridSpan="5">
                  <a:txBody>
                    <a:bodyPr/>
                    <a:lstStyle/>
                    <a:p>
                      <a:pPr algn="ctr"/>
                      <a:r>
                        <a:rPr lang="zh-CN" altLang="en-US" sz="3200" dirty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请输入表格标题</a:t>
                      </a:r>
                    </a:p>
                  </a:txBody>
                  <a:tcPr marL="121920" marR="121920" marT="60960" marB="6096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9649350"/>
                  </a:ext>
                </a:extLst>
              </a:tr>
              <a:tr h="62406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项  目</a:t>
                      </a:r>
                    </a:p>
                  </a:txBody>
                  <a:tcPr marL="121920" marR="121920" marT="60960" marB="6096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第一阶段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第二阶段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第三阶段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第四阶段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6700589"/>
                  </a:ext>
                </a:extLst>
              </a:tr>
              <a:tr h="62406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700" b="1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1</a:t>
                      </a:r>
                      <a:endParaRPr lang="zh-CN" altLang="en-US" sz="2700" b="1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21920" marR="121920" marT="60960" marB="6096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1300357"/>
                  </a:ext>
                </a:extLst>
              </a:tr>
              <a:tr h="62406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700" b="1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2</a:t>
                      </a:r>
                      <a:endParaRPr lang="zh-CN" altLang="en-US" sz="2700" b="1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21920" marR="121920" marT="60960" marB="6096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3511599"/>
                  </a:ext>
                </a:extLst>
              </a:tr>
              <a:tr h="62406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700" b="1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3</a:t>
                      </a:r>
                      <a:endParaRPr lang="zh-CN" altLang="en-US" sz="2700" b="1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21920" marR="121920" marT="60960" marB="6096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5619224"/>
                  </a:ext>
                </a:extLst>
              </a:tr>
              <a:tr h="62406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700" b="1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4</a:t>
                      </a:r>
                      <a:endParaRPr lang="zh-CN" altLang="en-US" sz="2700" b="1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21920" marR="121920" marT="60960" marB="6096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5707050"/>
                  </a:ext>
                </a:extLst>
              </a:tr>
            </a:tbl>
          </a:graphicData>
        </a:graphic>
      </p:graphicFrame>
      <p:sp>
        <p:nvSpPr>
          <p:cNvPr id="19" name="矩形 18">
            <a:extLst>
              <a:ext uri="{FF2B5EF4-FFF2-40B4-BE49-F238E27FC236}">
                <a16:creationId xmlns:a16="http://schemas.microsoft.com/office/drawing/2014/main" id="{3474722D-6A85-4B42-BEF5-00F172AD05CA}"/>
              </a:ext>
            </a:extLst>
          </p:cNvPr>
          <p:cNvSpPr/>
          <p:nvPr/>
        </p:nvSpPr>
        <p:spPr>
          <a:xfrm>
            <a:off x="719665" y="5061181"/>
            <a:ext cx="10752932" cy="9572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2400"/>
              </a:spcBef>
            </a:pPr>
            <a:r>
              <a:rPr lang="zh-CN" altLang="en-US" sz="2400" dirty="0">
                <a:solidFill>
                  <a:srgbClr val="333333"/>
                </a:solidFill>
                <a:cs typeface="+mn-ea"/>
                <a:sym typeface="+mn-lt"/>
              </a:rPr>
              <a:t>吉林大学是全国重点综合性大学，始建于</a:t>
            </a:r>
            <a:r>
              <a:rPr lang="en-US" altLang="zh-CN" sz="2400" dirty="0">
                <a:solidFill>
                  <a:srgbClr val="333333"/>
                </a:solidFill>
                <a:cs typeface="+mn-ea"/>
                <a:sym typeface="+mn-lt"/>
              </a:rPr>
              <a:t>1946</a:t>
            </a:r>
            <a:r>
              <a:rPr lang="zh-CN" altLang="en-US" sz="2400" dirty="0">
                <a:solidFill>
                  <a:srgbClr val="333333"/>
                </a:solidFill>
                <a:cs typeface="+mn-ea"/>
                <a:sym typeface="+mn-lt"/>
              </a:rPr>
              <a:t>年，是“</a:t>
            </a:r>
            <a:r>
              <a:rPr lang="en-US" altLang="zh-CN" sz="2400" dirty="0">
                <a:solidFill>
                  <a:srgbClr val="333333"/>
                </a:solidFill>
                <a:cs typeface="+mn-ea"/>
                <a:sym typeface="+mn-lt"/>
              </a:rPr>
              <a:t>211</a:t>
            </a:r>
            <a:r>
              <a:rPr lang="zh-CN" altLang="en-US" sz="2400" dirty="0">
                <a:solidFill>
                  <a:srgbClr val="333333"/>
                </a:solidFill>
                <a:cs typeface="+mn-ea"/>
                <a:sym typeface="+mn-lt"/>
              </a:rPr>
              <a:t>工程”和“</a:t>
            </a:r>
            <a:r>
              <a:rPr lang="en-US" altLang="zh-CN" sz="2400" dirty="0">
                <a:solidFill>
                  <a:srgbClr val="333333"/>
                </a:solidFill>
                <a:cs typeface="+mn-ea"/>
                <a:sym typeface="+mn-lt"/>
              </a:rPr>
              <a:t>985</a:t>
            </a:r>
            <a:r>
              <a:rPr lang="zh-CN" altLang="en-US" sz="2400" dirty="0">
                <a:solidFill>
                  <a:srgbClr val="333333"/>
                </a:solidFill>
                <a:cs typeface="+mn-ea"/>
                <a:sym typeface="+mn-lt"/>
              </a:rPr>
              <a:t>工程” 大学，</a:t>
            </a:r>
            <a:r>
              <a:rPr lang="en-US" altLang="zh-CN" sz="2400" dirty="0">
                <a:solidFill>
                  <a:srgbClr val="333333"/>
                </a:solidFill>
                <a:cs typeface="+mn-ea"/>
                <a:sym typeface="+mn-lt"/>
              </a:rPr>
              <a:t>2017</a:t>
            </a:r>
            <a:r>
              <a:rPr lang="zh-CN" altLang="en-US" sz="2400" dirty="0">
                <a:solidFill>
                  <a:srgbClr val="333333"/>
                </a:solidFill>
                <a:cs typeface="+mn-ea"/>
                <a:sym typeface="+mn-lt"/>
              </a:rPr>
              <a:t>年入选国家一流大学建设高校。</a:t>
            </a:r>
            <a:endParaRPr lang="en-US" altLang="zh-CN" sz="2400" dirty="0">
              <a:solidFill>
                <a:srgbClr val="333333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505481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描述已自动生成">
            <a:extLst>
              <a:ext uri="{FF2B5EF4-FFF2-40B4-BE49-F238E27FC236}">
                <a16:creationId xmlns:a16="http://schemas.microsoft.com/office/drawing/2014/main" id="{83CFA4CA-CE6E-440B-8E3B-3C5CCC0A23B8}"/>
              </a:ext>
            </a:extLst>
          </p:cNvPr>
          <p:cNvPicPr>
            <a:picLocks/>
          </p:cNvPicPr>
          <p:nvPr/>
        </p:nvPicPr>
        <p:blipFill>
          <a:blip r:embed="rId5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F6AF089-BBD1-4C41-949D-658B0285D8E1}"/>
              </a:ext>
            </a:extLst>
          </p:cNvPr>
          <p:cNvSpPr/>
          <p:nvPr/>
        </p:nvSpPr>
        <p:spPr>
          <a:xfrm>
            <a:off x="-121920" y="-94160"/>
            <a:ext cx="12435840" cy="7046321"/>
          </a:xfrm>
          <a:prstGeom prst="rect">
            <a:avLst/>
          </a:prstGeom>
          <a:solidFill>
            <a:schemeClr val="bg2">
              <a:alpha val="8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>
              <a:ln>
                <a:noFill/>
              </a:ln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8048C284-0FDB-4D0B-B282-15A17344ECD7}"/>
              </a:ext>
            </a:extLst>
          </p:cNvPr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11241295" y="132663"/>
            <a:ext cx="761729" cy="76172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778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358" tIns="62179" rIns="124358" bIns="62179" rtlCol="0" anchor="ctr"/>
          <a:lstStyle/>
          <a:p>
            <a:pPr algn="ctr"/>
            <a:endParaRPr lang="zh-CN" altLang="en-US" sz="2448" dirty="0"/>
          </a:p>
        </p:txBody>
      </p:sp>
      <p:pic>
        <p:nvPicPr>
          <p:cNvPr id="9" name="图片 8" descr="图标&#10;&#10;描述已自动生成">
            <a:extLst>
              <a:ext uri="{FF2B5EF4-FFF2-40B4-BE49-F238E27FC236}">
                <a16:creationId xmlns:a16="http://schemas.microsoft.com/office/drawing/2014/main" id="{B2035BB1-5620-402D-8515-29EB7583DF63}"/>
              </a:ext>
            </a:extLst>
          </p:cNvPr>
          <p:cNvPicPr>
            <a:picLocks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79381" y="170749"/>
            <a:ext cx="685557" cy="685557"/>
          </a:xfrm>
          <a:prstGeom prst="ellipse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E0A520CA-6AFC-4A91-81BE-A1E3376F977D}"/>
              </a:ext>
            </a:extLst>
          </p:cNvPr>
          <p:cNvCxnSpPr/>
          <p:nvPr/>
        </p:nvCxnSpPr>
        <p:spPr>
          <a:xfrm>
            <a:off x="188977" y="6567766"/>
            <a:ext cx="4438061" cy="0"/>
          </a:xfrm>
          <a:prstGeom prst="line">
            <a:avLst/>
          </a:prstGeom>
          <a:ln w="25908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4A1040DF-6CF6-4EFA-B2C8-4759D522D416}"/>
              </a:ext>
            </a:extLst>
          </p:cNvPr>
          <p:cNvCxnSpPr/>
          <p:nvPr/>
        </p:nvCxnSpPr>
        <p:spPr>
          <a:xfrm>
            <a:off x="7564964" y="6567766"/>
            <a:ext cx="4438061" cy="0"/>
          </a:xfrm>
          <a:prstGeom prst="line">
            <a:avLst/>
          </a:prstGeom>
          <a:ln w="25908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83C2E3B0-6390-46C4-92D5-DD699299207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722309" y="6358480"/>
            <a:ext cx="2747384" cy="41860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24358" tIns="62179" rIns="124358" bIns="62179" rtlCol="0">
            <a:spAutoFit/>
          </a:bodyPr>
          <a:lstStyle/>
          <a:p>
            <a:pPr algn="ctr"/>
            <a:r>
              <a:rPr lang="zh-CN" altLang="en-US" sz="1904" b="1" dirty="0">
                <a:solidFill>
                  <a:schemeClr val="accent4"/>
                </a:solidFill>
                <a:effectLst>
                  <a:outerShdw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</a:t>
            </a:r>
            <a:r>
              <a:rPr lang="en-US" altLang="zh-CN" sz="1904" b="1" dirty="0">
                <a:solidFill>
                  <a:schemeClr val="accent4"/>
                </a:solidFill>
                <a:effectLst>
                  <a:outerShdw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slogan</a:t>
            </a:r>
            <a:endParaRPr lang="zh-CN" altLang="en-US" sz="1904" b="1" dirty="0">
              <a:solidFill>
                <a:schemeClr val="accent4"/>
              </a:solidFill>
              <a:effectLst>
                <a:outerShdw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任意多边形 28">
            <a:extLst>
              <a:ext uri="{FF2B5EF4-FFF2-40B4-BE49-F238E27FC236}">
                <a16:creationId xmlns:a16="http://schemas.microsoft.com/office/drawing/2014/main" id="{3C0CC721-AF05-483F-94E0-65BA8302D7E5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>
          <a:xfrm>
            <a:off x="33528" y="169439"/>
            <a:ext cx="10748772" cy="688176"/>
          </a:xfrm>
          <a:custGeom>
            <a:avLst/>
            <a:gdLst>
              <a:gd name="connsiteX0" fmla="*/ 0 w 7904130"/>
              <a:gd name="connsiteY0" fmla="*/ 0 h 506012"/>
              <a:gd name="connsiteX1" fmla="*/ 7904130 w 7904130"/>
              <a:gd name="connsiteY1" fmla="*/ 0 h 506012"/>
              <a:gd name="connsiteX2" fmla="*/ 7904130 w 7904130"/>
              <a:gd name="connsiteY2" fmla="*/ 2548 h 506012"/>
              <a:gd name="connsiteX3" fmla="*/ 7612121 w 7904130"/>
              <a:gd name="connsiteY3" fmla="*/ 506012 h 506012"/>
              <a:gd name="connsiteX4" fmla="*/ 0 w 7904130"/>
              <a:gd name="connsiteY4" fmla="*/ 506012 h 506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04130" h="506012">
                <a:moveTo>
                  <a:pt x="0" y="0"/>
                </a:moveTo>
                <a:lnTo>
                  <a:pt x="7904130" y="0"/>
                </a:lnTo>
                <a:lnTo>
                  <a:pt x="7904130" y="2548"/>
                </a:lnTo>
                <a:lnTo>
                  <a:pt x="7612121" y="506012"/>
                </a:lnTo>
                <a:lnTo>
                  <a:pt x="0" y="50601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innerShdw blurRad="177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 dirty="0">
              <a:ln>
                <a:noFill/>
              </a:ln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1255056-14CE-4433-877E-E7EF9A1AB4B1}"/>
              </a:ext>
            </a:extLst>
          </p:cNvPr>
          <p:cNvSpPr txBox="1"/>
          <p:nvPr/>
        </p:nvSpPr>
        <p:spPr>
          <a:xfrm>
            <a:off x="531508" y="265557"/>
            <a:ext cx="7409655" cy="553998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饼图</a:t>
            </a:r>
          </a:p>
        </p:txBody>
      </p:sp>
      <p:sp>
        <p:nvSpPr>
          <p:cNvPr id="20" name="虚尾箭头 25">
            <a:extLst>
              <a:ext uri="{FF2B5EF4-FFF2-40B4-BE49-F238E27FC236}">
                <a16:creationId xmlns:a16="http://schemas.microsoft.com/office/drawing/2014/main" id="{D8FA1196-3255-4891-A7D0-9846FE0AFD36}"/>
              </a:ext>
            </a:extLst>
          </p:cNvPr>
          <p:cNvSpPr/>
          <p:nvPr/>
        </p:nvSpPr>
        <p:spPr>
          <a:xfrm>
            <a:off x="178119" y="369414"/>
            <a:ext cx="295332" cy="288226"/>
          </a:xfrm>
          <a:prstGeom prst="striped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>
              <a:ln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03A4FF0E-50F2-4736-B48A-BA4FA600459C}"/>
              </a:ext>
            </a:extLst>
          </p:cNvPr>
          <p:cNvCxnSpPr>
            <a:cxnSpLocks/>
          </p:cNvCxnSpPr>
          <p:nvPr/>
        </p:nvCxnSpPr>
        <p:spPr>
          <a:xfrm rot="7140000">
            <a:off x="10426804" y="513527"/>
            <a:ext cx="799200" cy="0"/>
          </a:xfrm>
          <a:prstGeom prst="line">
            <a:avLst/>
          </a:prstGeom>
          <a:ln w="25908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平行四边形 21">
            <a:extLst>
              <a:ext uri="{FF2B5EF4-FFF2-40B4-BE49-F238E27FC236}">
                <a16:creationId xmlns:a16="http://schemas.microsoft.com/office/drawing/2014/main" id="{4E3D9833-9B32-40FD-ACAA-4E013718F145}"/>
              </a:ext>
            </a:extLst>
          </p:cNvPr>
          <p:cNvSpPr/>
          <p:nvPr/>
        </p:nvSpPr>
        <p:spPr>
          <a:xfrm>
            <a:off x="10440753" y="170397"/>
            <a:ext cx="538582" cy="686260"/>
          </a:xfrm>
          <a:prstGeom prst="parallelogram">
            <a:avLst>
              <a:gd name="adj" fmla="val 72274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358" tIns="62179" rIns="124358" bIns="62179" rtlCol="0" anchor="ctr"/>
          <a:lstStyle/>
          <a:p>
            <a:pPr algn="ctr"/>
            <a:endParaRPr lang="zh-CN" altLang="en-US" sz="2448">
              <a:ln>
                <a:noFill/>
              </a:ln>
              <a:cs typeface="+mn-ea"/>
              <a:sym typeface="+mn-lt"/>
            </a:endParaRPr>
          </a:p>
        </p:txBody>
      </p:sp>
      <p:grpSp>
        <p:nvGrpSpPr>
          <p:cNvPr id="18" name="2114585c-9afe-451f-935f-864e9b1228c3" descr="rwkAAB+LCAAAAAAABACtVcFuozAQ/Re3e0sroCEpuaVNW+XQbaVEvaxyoHhCXIGJjJESVf33HVxYBgJsoiZcwnieefP8ZvzJLgVnE2azAbvU+y3g/0XsKz0Tfqj8+DnhEOHaq0q2oLSAlE3+fBYgh4De/CiDImuP8WchRZzFJswm1rWFIX9HQrZlgjMIROxHMxEKjXtjZJ6+ggpA6iJRqwwGrHhxDehJJdkWP2qxr0FJ5oZWoJWQIWFToJn1i7WjhwQ9DxLZgu1AugR5n0SJOoSWqSOS+rJeiwCWG4jBoHBpKaSeSr7Y+LyU7E6JcKMlpGkReHn/gEAT2GSEQLOlSc/SDW5+8Yg/b2TZyLOV9Ph40rc/In1lXdtuG22nnfbsNn+6aHuEy12SROC3HNS3Xwh8hV8QkqMjqHlti2z2pHwu0HJFnjE82lLt6+LkoihYm1NHigtAp/CerHGe1RJ3TNzH/gINKjUrDSZktVSKPYoo78WpDKNSa9R9C78xMy/NONdE2OrrsGerb9fKqLE9a9qqOjmbDpg3kYp3EQm9p3ofqOR1q2SKTGsa1ZUwXljCTvco4VG6zRfKnc65fM+KdWPQVNxvTj/5s9TkdB6OU6+Jjssp/8hSHTf8fwr3aoca/7nksDO9vtB4pxQNeuUZ6z5IXgSccYuXzdpJZu4rd9gceL2Vut2Vfrd6S3Oag8HmDPKrCwdlCroYbuU0/BfMi6Vzs7ZQV+EeZU3ifG+nnHD/cYDb2ZFuXZKDi+vskpTz6rySHGWMo1Wgd3I+PntFGP6ge4+ZzUNKtPmywucvskU7kq8JAAA=">
            <a:extLst>
              <a:ext uri="{FF2B5EF4-FFF2-40B4-BE49-F238E27FC236}">
                <a16:creationId xmlns:a16="http://schemas.microsoft.com/office/drawing/2014/main" id="{2D3C27D7-139A-413E-8D22-D6A3FE619FD7}"/>
              </a:ext>
            </a:extLst>
          </p:cNvPr>
          <p:cNvGrpSpPr>
            <a:grpSpLocks noChangeAspect="1"/>
          </p:cNvGrpSpPr>
          <p:nvPr/>
        </p:nvGrpSpPr>
        <p:grpSpPr>
          <a:xfrm>
            <a:off x="2071274" y="1604798"/>
            <a:ext cx="8049453" cy="3873257"/>
            <a:chOff x="7859934" y="1169984"/>
            <a:chExt cx="6037090" cy="2904943"/>
          </a:xfrm>
        </p:grpSpPr>
        <p:sp>
          <p:nvSpPr>
            <p:cNvPr id="19" name="CustomText1">
              <a:extLst>
                <a:ext uri="{FF2B5EF4-FFF2-40B4-BE49-F238E27FC236}">
                  <a16:creationId xmlns:a16="http://schemas.microsoft.com/office/drawing/2014/main" id="{88BCD6FE-3C66-403B-A377-E4A3F09BA1FC}"/>
                </a:ext>
              </a:extLst>
            </p:cNvPr>
            <p:cNvSpPr/>
            <p:nvPr/>
          </p:nvSpPr>
          <p:spPr>
            <a:xfrm>
              <a:off x="10518634" y="3235883"/>
              <a:ext cx="3316098" cy="431527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667" dirty="0">
                  <a:cs typeface="+mn-ea"/>
                  <a:sym typeface="+mn-lt"/>
                </a:rPr>
                <a:t>年读书</a:t>
              </a:r>
              <a:r>
                <a:rPr lang="en-US" altLang="zh-CN" sz="2667" dirty="0">
                  <a:cs typeface="+mn-ea"/>
                  <a:sym typeface="+mn-lt"/>
                </a:rPr>
                <a:t>50</a:t>
              </a:r>
              <a:r>
                <a:rPr lang="zh-CN" altLang="en-US" sz="2667" dirty="0">
                  <a:cs typeface="+mn-ea"/>
                  <a:sym typeface="+mn-lt"/>
                </a:rPr>
                <a:t>本以上的学生占 </a:t>
              </a:r>
              <a:r>
                <a:rPr lang="en-US" altLang="zh-CN" sz="3733" dirty="0">
                  <a:solidFill>
                    <a:schemeClr val="accent1"/>
                  </a:solidFill>
                  <a:cs typeface="+mn-ea"/>
                  <a:sym typeface="+mn-lt"/>
                </a:rPr>
                <a:t>1/2</a:t>
              </a:r>
              <a:endParaRPr lang="en-US" altLang="zh-CN" sz="2667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4" name="BackShape">
              <a:extLst>
                <a:ext uri="{FF2B5EF4-FFF2-40B4-BE49-F238E27FC236}">
                  <a16:creationId xmlns:a16="http://schemas.microsoft.com/office/drawing/2014/main" id="{3332176B-02F4-4A95-AA89-95BA0C359E0E}"/>
                </a:ext>
              </a:extLst>
            </p:cNvPr>
            <p:cNvSpPr/>
            <p:nvPr/>
          </p:nvSpPr>
          <p:spPr>
            <a:xfrm>
              <a:off x="7935843" y="1245895"/>
              <a:ext cx="2366640" cy="2366640"/>
            </a:xfrm>
            <a:prstGeom prst="ellipse">
              <a:avLst/>
            </a:prstGeom>
            <a:solidFill>
              <a:schemeClr val="tx1">
                <a:lumMod val="40000"/>
                <a:lumOff val="60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25" name="ValueShape">
              <a:extLst>
                <a:ext uri="{FF2B5EF4-FFF2-40B4-BE49-F238E27FC236}">
                  <a16:creationId xmlns:a16="http://schemas.microsoft.com/office/drawing/2014/main" id="{135F72C2-AA23-42F7-8FC2-33D94B05FD1C}"/>
                </a:ext>
              </a:extLst>
            </p:cNvPr>
            <p:cNvSpPr/>
            <p:nvPr/>
          </p:nvSpPr>
          <p:spPr>
            <a:xfrm>
              <a:off x="7859934" y="1169984"/>
              <a:ext cx="2518462" cy="2518463"/>
            </a:xfrm>
            <a:prstGeom prst="pie">
              <a:avLst>
                <a:gd name="adj1" fmla="val 16200000"/>
                <a:gd name="adj2" fmla="val 5400000"/>
              </a:avLst>
            </a:prstGeom>
            <a:solidFill>
              <a:schemeClr val="accent2">
                <a:lumMod val="100000"/>
              </a:schemeClr>
            </a:solidFill>
            <a:ln w="63500">
              <a:noFill/>
            </a:ln>
            <a:effectLst>
              <a:outerShdw blurRad="177800" sx="106000" sy="106000" algn="ctr" rotWithShape="0">
                <a:schemeClr val="bg2">
                  <a:lumMod val="10000"/>
                  <a:alpha val="1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26" name="RelativeShape">
              <a:extLst>
                <a:ext uri="{FF2B5EF4-FFF2-40B4-BE49-F238E27FC236}">
                  <a16:creationId xmlns:a16="http://schemas.microsoft.com/office/drawing/2014/main" id="{611C243D-0468-45E6-9BBD-8838D3BEC62A}"/>
                </a:ext>
              </a:extLst>
            </p:cNvPr>
            <p:cNvSpPr/>
            <p:nvPr/>
          </p:nvSpPr>
          <p:spPr>
            <a:xfrm>
              <a:off x="10456342" y="2722809"/>
              <a:ext cx="3440682" cy="1352118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27" name="IconShape">
              <a:extLst>
                <a:ext uri="{FF2B5EF4-FFF2-40B4-BE49-F238E27FC236}">
                  <a16:creationId xmlns:a16="http://schemas.microsoft.com/office/drawing/2014/main" id="{2D74C843-B30D-4979-BD29-7E7D5DA125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18632" y="2571106"/>
              <a:ext cx="513073" cy="471885"/>
            </a:xfrm>
            <a:custGeom>
              <a:avLst/>
              <a:gdLst>
                <a:gd name="connsiteX0" fmla="*/ 116720 w 601409"/>
                <a:gd name="connsiteY0" fmla="*/ 443443 h 553130"/>
                <a:gd name="connsiteX1" fmla="*/ 211045 w 601409"/>
                <a:gd name="connsiteY1" fmla="*/ 467230 h 553130"/>
                <a:gd name="connsiteX2" fmla="*/ 206736 w 601409"/>
                <a:gd name="connsiteY2" fmla="*/ 477264 h 553130"/>
                <a:gd name="connsiteX3" fmla="*/ 63106 w 601409"/>
                <a:gd name="connsiteY3" fmla="*/ 460062 h 553130"/>
                <a:gd name="connsiteX4" fmla="*/ 60233 w 601409"/>
                <a:gd name="connsiteY4" fmla="*/ 450028 h 553130"/>
                <a:gd name="connsiteX5" fmla="*/ 116720 w 601409"/>
                <a:gd name="connsiteY5" fmla="*/ 443443 h 553130"/>
                <a:gd name="connsiteX6" fmla="*/ 116720 w 601409"/>
                <a:gd name="connsiteY6" fmla="*/ 410776 h 553130"/>
                <a:gd name="connsiteX7" fmla="*/ 211045 w 601409"/>
                <a:gd name="connsiteY7" fmla="*/ 435745 h 553130"/>
                <a:gd name="connsiteX8" fmla="*/ 206736 w 601409"/>
                <a:gd name="connsiteY8" fmla="*/ 445768 h 553130"/>
                <a:gd name="connsiteX9" fmla="*/ 63106 w 601409"/>
                <a:gd name="connsiteY9" fmla="*/ 428585 h 553130"/>
                <a:gd name="connsiteX10" fmla="*/ 60233 w 601409"/>
                <a:gd name="connsiteY10" fmla="*/ 417130 h 553130"/>
                <a:gd name="connsiteX11" fmla="*/ 116720 w 601409"/>
                <a:gd name="connsiteY11" fmla="*/ 410776 h 553130"/>
                <a:gd name="connsiteX12" fmla="*/ 116720 w 601409"/>
                <a:gd name="connsiteY12" fmla="*/ 378843 h 553130"/>
                <a:gd name="connsiteX13" fmla="*/ 211045 w 601409"/>
                <a:gd name="connsiteY13" fmla="*/ 402630 h 553130"/>
                <a:gd name="connsiteX14" fmla="*/ 206736 w 601409"/>
                <a:gd name="connsiteY14" fmla="*/ 412664 h 553130"/>
                <a:gd name="connsiteX15" fmla="*/ 63106 w 601409"/>
                <a:gd name="connsiteY15" fmla="*/ 395462 h 553130"/>
                <a:gd name="connsiteX16" fmla="*/ 60233 w 601409"/>
                <a:gd name="connsiteY16" fmla="*/ 385428 h 553130"/>
                <a:gd name="connsiteX17" fmla="*/ 116720 w 601409"/>
                <a:gd name="connsiteY17" fmla="*/ 378843 h 553130"/>
                <a:gd name="connsiteX18" fmla="*/ 116720 w 601409"/>
                <a:gd name="connsiteY18" fmla="*/ 347347 h 553130"/>
                <a:gd name="connsiteX19" fmla="*/ 211045 w 601409"/>
                <a:gd name="connsiteY19" fmla="*/ 371134 h 553130"/>
                <a:gd name="connsiteX20" fmla="*/ 206736 w 601409"/>
                <a:gd name="connsiteY20" fmla="*/ 381168 h 553130"/>
                <a:gd name="connsiteX21" fmla="*/ 63106 w 601409"/>
                <a:gd name="connsiteY21" fmla="*/ 363966 h 553130"/>
                <a:gd name="connsiteX22" fmla="*/ 60233 w 601409"/>
                <a:gd name="connsiteY22" fmla="*/ 353932 h 553130"/>
                <a:gd name="connsiteX23" fmla="*/ 116720 w 601409"/>
                <a:gd name="connsiteY23" fmla="*/ 347347 h 553130"/>
                <a:gd name="connsiteX24" fmla="*/ 329548 w 601409"/>
                <a:gd name="connsiteY24" fmla="*/ 314250 h 553130"/>
                <a:gd name="connsiteX25" fmla="*/ 355892 w 601409"/>
                <a:gd name="connsiteY25" fmla="*/ 315317 h 553130"/>
                <a:gd name="connsiteX26" fmla="*/ 361627 w 601409"/>
                <a:gd name="connsiteY26" fmla="*/ 316739 h 553130"/>
                <a:gd name="connsiteX27" fmla="*/ 361627 w 601409"/>
                <a:gd name="connsiteY27" fmla="*/ 328119 h 553130"/>
                <a:gd name="connsiteX28" fmla="*/ 354458 w 601409"/>
                <a:gd name="connsiteY28" fmla="*/ 326697 h 553130"/>
                <a:gd name="connsiteX29" fmla="*/ 285640 w 601409"/>
                <a:gd name="connsiteY29" fmla="*/ 333809 h 553130"/>
                <a:gd name="connsiteX30" fmla="*/ 282773 w 601409"/>
                <a:gd name="connsiteY30" fmla="*/ 323851 h 553130"/>
                <a:gd name="connsiteX31" fmla="*/ 329548 w 601409"/>
                <a:gd name="connsiteY31" fmla="*/ 314250 h 553130"/>
                <a:gd name="connsiteX32" fmla="*/ 116720 w 601409"/>
                <a:gd name="connsiteY32" fmla="*/ 313300 h 553130"/>
                <a:gd name="connsiteX33" fmla="*/ 211045 w 601409"/>
                <a:gd name="connsiteY33" fmla="*/ 338269 h 553130"/>
                <a:gd name="connsiteX34" fmla="*/ 206736 w 601409"/>
                <a:gd name="connsiteY34" fmla="*/ 348292 h 553130"/>
                <a:gd name="connsiteX35" fmla="*/ 63106 w 601409"/>
                <a:gd name="connsiteY35" fmla="*/ 331109 h 553130"/>
                <a:gd name="connsiteX36" fmla="*/ 60233 w 601409"/>
                <a:gd name="connsiteY36" fmla="*/ 319654 h 553130"/>
                <a:gd name="connsiteX37" fmla="*/ 116720 w 601409"/>
                <a:gd name="connsiteY37" fmla="*/ 313300 h 553130"/>
                <a:gd name="connsiteX38" fmla="*/ 333569 w 601409"/>
                <a:gd name="connsiteY38" fmla="*/ 286264 h 553130"/>
                <a:gd name="connsiteX39" fmla="*/ 366056 w 601409"/>
                <a:gd name="connsiteY39" fmla="*/ 288059 h 553130"/>
                <a:gd name="connsiteX40" fmla="*/ 370364 w 601409"/>
                <a:gd name="connsiteY40" fmla="*/ 288059 h 553130"/>
                <a:gd name="connsiteX41" fmla="*/ 370364 w 601409"/>
                <a:gd name="connsiteY41" fmla="*/ 299555 h 553130"/>
                <a:gd name="connsiteX42" fmla="*/ 364620 w 601409"/>
                <a:gd name="connsiteY42" fmla="*/ 299555 h 553130"/>
                <a:gd name="connsiteX43" fmla="*/ 285645 w 601409"/>
                <a:gd name="connsiteY43" fmla="*/ 305302 h 553130"/>
                <a:gd name="connsiteX44" fmla="*/ 282773 w 601409"/>
                <a:gd name="connsiteY44" fmla="*/ 295244 h 553130"/>
                <a:gd name="connsiteX45" fmla="*/ 333569 w 601409"/>
                <a:gd name="connsiteY45" fmla="*/ 286264 h 553130"/>
                <a:gd name="connsiteX46" fmla="*/ 116720 w 601409"/>
                <a:gd name="connsiteY46" fmla="*/ 282976 h 553130"/>
                <a:gd name="connsiteX47" fmla="*/ 211045 w 601409"/>
                <a:gd name="connsiteY47" fmla="*/ 306763 h 553130"/>
                <a:gd name="connsiteX48" fmla="*/ 206736 w 601409"/>
                <a:gd name="connsiteY48" fmla="*/ 316797 h 553130"/>
                <a:gd name="connsiteX49" fmla="*/ 63106 w 601409"/>
                <a:gd name="connsiteY49" fmla="*/ 299595 h 553130"/>
                <a:gd name="connsiteX50" fmla="*/ 60233 w 601409"/>
                <a:gd name="connsiteY50" fmla="*/ 289561 h 553130"/>
                <a:gd name="connsiteX51" fmla="*/ 116720 w 601409"/>
                <a:gd name="connsiteY51" fmla="*/ 282976 h 553130"/>
                <a:gd name="connsiteX52" fmla="*/ 333536 w 601409"/>
                <a:gd name="connsiteY52" fmla="*/ 256138 h 553130"/>
                <a:gd name="connsiteX53" fmla="*/ 366003 w 601409"/>
                <a:gd name="connsiteY53" fmla="*/ 257930 h 553130"/>
                <a:gd name="connsiteX54" fmla="*/ 371743 w 601409"/>
                <a:gd name="connsiteY54" fmla="*/ 259363 h 553130"/>
                <a:gd name="connsiteX55" fmla="*/ 370308 w 601409"/>
                <a:gd name="connsiteY55" fmla="*/ 270831 h 553130"/>
                <a:gd name="connsiteX56" fmla="*/ 364568 w 601409"/>
                <a:gd name="connsiteY56" fmla="*/ 269398 h 553130"/>
                <a:gd name="connsiteX57" fmla="*/ 285643 w 601409"/>
                <a:gd name="connsiteY57" fmla="*/ 276565 h 553130"/>
                <a:gd name="connsiteX58" fmla="*/ 282773 w 601409"/>
                <a:gd name="connsiteY58" fmla="*/ 265097 h 553130"/>
                <a:gd name="connsiteX59" fmla="*/ 333536 w 601409"/>
                <a:gd name="connsiteY59" fmla="*/ 256138 h 553130"/>
                <a:gd name="connsiteX60" fmla="*/ 116720 w 601409"/>
                <a:gd name="connsiteY60" fmla="*/ 249871 h 553130"/>
                <a:gd name="connsiteX61" fmla="*/ 211045 w 601409"/>
                <a:gd name="connsiteY61" fmla="*/ 273658 h 553130"/>
                <a:gd name="connsiteX62" fmla="*/ 206736 w 601409"/>
                <a:gd name="connsiteY62" fmla="*/ 283692 h 553130"/>
                <a:gd name="connsiteX63" fmla="*/ 63106 w 601409"/>
                <a:gd name="connsiteY63" fmla="*/ 266490 h 553130"/>
                <a:gd name="connsiteX64" fmla="*/ 60233 w 601409"/>
                <a:gd name="connsiteY64" fmla="*/ 256456 h 553130"/>
                <a:gd name="connsiteX65" fmla="*/ 116720 w 601409"/>
                <a:gd name="connsiteY65" fmla="*/ 249871 h 553130"/>
                <a:gd name="connsiteX66" fmla="*/ 114841 w 601409"/>
                <a:gd name="connsiteY66" fmla="*/ 199115 h 553130"/>
                <a:gd name="connsiteX67" fmla="*/ 38759 w 601409"/>
                <a:gd name="connsiteY67" fmla="*/ 212015 h 553130"/>
                <a:gd name="connsiteX68" fmla="*/ 38759 w 601409"/>
                <a:gd name="connsiteY68" fmla="*/ 500099 h 553130"/>
                <a:gd name="connsiteX69" fmla="*/ 103357 w 601409"/>
                <a:gd name="connsiteY69" fmla="*/ 488633 h 553130"/>
                <a:gd name="connsiteX70" fmla="*/ 246908 w 601409"/>
                <a:gd name="connsiteY70" fmla="*/ 518732 h 553130"/>
                <a:gd name="connsiteX71" fmla="*/ 246908 w 601409"/>
                <a:gd name="connsiteY71" fmla="*/ 405504 h 553130"/>
                <a:gd name="connsiteX72" fmla="*/ 238295 w 601409"/>
                <a:gd name="connsiteY72" fmla="*/ 414104 h 553130"/>
                <a:gd name="connsiteX73" fmla="*/ 238295 w 601409"/>
                <a:gd name="connsiteY73" fmla="*/ 242113 h 553130"/>
                <a:gd name="connsiteX74" fmla="*/ 114841 w 601409"/>
                <a:gd name="connsiteY74" fmla="*/ 199115 h 553130"/>
                <a:gd name="connsiteX75" fmla="*/ 114841 w 601409"/>
                <a:gd name="connsiteY75" fmla="*/ 186216 h 553130"/>
                <a:gd name="connsiteX76" fmla="*/ 248344 w 601409"/>
                <a:gd name="connsiteY76" fmla="*/ 232080 h 553130"/>
                <a:gd name="connsiteX77" fmla="*/ 381847 w 601409"/>
                <a:gd name="connsiteY77" fmla="*/ 186216 h 553130"/>
                <a:gd name="connsiteX78" fmla="*/ 404815 w 601409"/>
                <a:gd name="connsiteY78" fmla="*/ 186216 h 553130"/>
                <a:gd name="connsiteX79" fmla="*/ 394766 w 601409"/>
                <a:gd name="connsiteY79" fmla="*/ 200549 h 553130"/>
                <a:gd name="connsiteX80" fmla="*/ 381847 w 601409"/>
                <a:gd name="connsiteY80" fmla="*/ 199115 h 553130"/>
                <a:gd name="connsiteX81" fmla="*/ 259828 w 601409"/>
                <a:gd name="connsiteY81" fmla="*/ 242113 h 553130"/>
                <a:gd name="connsiteX82" fmla="*/ 259828 w 601409"/>
                <a:gd name="connsiteY82" fmla="*/ 414104 h 553130"/>
                <a:gd name="connsiteX83" fmla="*/ 251215 w 601409"/>
                <a:gd name="connsiteY83" fmla="*/ 405504 h 553130"/>
                <a:gd name="connsiteX84" fmla="*/ 251215 w 601409"/>
                <a:gd name="connsiteY84" fmla="*/ 518732 h 553130"/>
                <a:gd name="connsiteX85" fmla="*/ 390460 w 601409"/>
                <a:gd name="connsiteY85" fmla="*/ 487200 h 553130"/>
                <a:gd name="connsiteX86" fmla="*/ 459365 w 601409"/>
                <a:gd name="connsiteY86" fmla="*/ 500099 h 553130"/>
                <a:gd name="connsiteX87" fmla="*/ 459365 w 601409"/>
                <a:gd name="connsiteY87" fmla="*/ 302310 h 553130"/>
                <a:gd name="connsiteX88" fmla="*/ 493817 w 601409"/>
                <a:gd name="connsiteY88" fmla="*/ 289411 h 553130"/>
                <a:gd name="connsiteX89" fmla="*/ 493817 w 601409"/>
                <a:gd name="connsiteY89" fmla="*/ 543097 h 553130"/>
                <a:gd name="connsiteX90" fmla="*/ 279925 w 601409"/>
                <a:gd name="connsiteY90" fmla="*/ 543097 h 553130"/>
                <a:gd name="connsiteX91" fmla="*/ 249780 w 601409"/>
                <a:gd name="connsiteY91" fmla="*/ 553130 h 553130"/>
                <a:gd name="connsiteX92" fmla="*/ 218198 w 601409"/>
                <a:gd name="connsiteY92" fmla="*/ 543097 h 553130"/>
                <a:gd name="connsiteX93" fmla="*/ 0 w 601409"/>
                <a:gd name="connsiteY93" fmla="*/ 543097 h 553130"/>
                <a:gd name="connsiteX94" fmla="*/ 0 w 601409"/>
                <a:gd name="connsiteY94" fmla="*/ 246413 h 553130"/>
                <a:gd name="connsiteX95" fmla="*/ 24404 w 601409"/>
                <a:gd name="connsiteY95" fmla="*/ 230647 h 553130"/>
                <a:gd name="connsiteX96" fmla="*/ 24404 w 601409"/>
                <a:gd name="connsiteY96" fmla="*/ 201982 h 553130"/>
                <a:gd name="connsiteX97" fmla="*/ 28710 w 601409"/>
                <a:gd name="connsiteY97" fmla="*/ 200549 h 553130"/>
                <a:gd name="connsiteX98" fmla="*/ 114841 w 601409"/>
                <a:gd name="connsiteY98" fmla="*/ 186216 h 553130"/>
                <a:gd name="connsiteX99" fmla="*/ 542564 w 601409"/>
                <a:gd name="connsiteY99" fmla="*/ 65942 h 553130"/>
                <a:gd name="connsiteX100" fmla="*/ 436357 w 601409"/>
                <a:gd name="connsiteY100" fmla="*/ 176323 h 553130"/>
                <a:gd name="connsiteX101" fmla="*/ 453580 w 601409"/>
                <a:gd name="connsiteY101" fmla="*/ 199259 h 553130"/>
                <a:gd name="connsiteX102" fmla="*/ 423440 w 601409"/>
                <a:gd name="connsiteY102" fmla="*/ 199259 h 553130"/>
                <a:gd name="connsiteX103" fmla="*/ 404782 w 601409"/>
                <a:gd name="connsiteY103" fmla="*/ 243699 h 553130"/>
                <a:gd name="connsiteX104" fmla="*/ 416264 w 601409"/>
                <a:gd name="connsiteY104" fmla="*/ 270935 h 553130"/>
                <a:gd name="connsiteX105" fmla="*/ 419135 w 601409"/>
                <a:gd name="connsiteY105" fmla="*/ 272369 h 553130"/>
                <a:gd name="connsiteX106" fmla="*/ 420570 w 601409"/>
                <a:gd name="connsiteY106" fmla="*/ 270935 h 553130"/>
                <a:gd name="connsiteX107" fmla="*/ 510989 w 601409"/>
                <a:gd name="connsiteY107" fmla="*/ 146219 h 553130"/>
                <a:gd name="connsiteX108" fmla="*/ 513860 w 601409"/>
                <a:gd name="connsiteY108" fmla="*/ 147653 h 553130"/>
                <a:gd name="connsiteX109" fmla="*/ 430616 w 601409"/>
                <a:gd name="connsiteY109" fmla="*/ 276670 h 553130"/>
                <a:gd name="connsiteX110" fmla="*/ 429181 w 601409"/>
                <a:gd name="connsiteY110" fmla="*/ 278103 h 553130"/>
                <a:gd name="connsiteX111" fmla="*/ 450710 w 601409"/>
                <a:gd name="connsiteY111" fmla="*/ 278103 h 553130"/>
                <a:gd name="connsiteX112" fmla="*/ 492331 w 601409"/>
                <a:gd name="connsiteY112" fmla="*/ 256600 h 553130"/>
                <a:gd name="connsiteX113" fmla="*/ 486590 w 601409"/>
                <a:gd name="connsiteY113" fmla="*/ 230797 h 553130"/>
                <a:gd name="connsiteX114" fmla="*/ 509554 w 601409"/>
                <a:gd name="connsiteY114" fmla="*/ 237965 h 553130"/>
                <a:gd name="connsiteX115" fmla="*/ 564093 w 601409"/>
                <a:gd name="connsiteY115" fmla="*/ 83144 h 553130"/>
                <a:gd name="connsiteX116" fmla="*/ 546870 w 601409"/>
                <a:gd name="connsiteY116" fmla="*/ 88878 h 553130"/>
                <a:gd name="connsiteX117" fmla="*/ 579881 w 601409"/>
                <a:gd name="connsiteY117" fmla="*/ 32971 h 553130"/>
                <a:gd name="connsiteX118" fmla="*/ 548305 w 601409"/>
                <a:gd name="connsiteY118" fmla="*/ 60208 h 553130"/>
                <a:gd name="connsiteX119" fmla="*/ 552611 w 601409"/>
                <a:gd name="connsiteY119" fmla="*/ 78844 h 553130"/>
                <a:gd name="connsiteX120" fmla="*/ 566963 w 601409"/>
                <a:gd name="connsiteY120" fmla="*/ 74543 h 553130"/>
                <a:gd name="connsiteX121" fmla="*/ 579881 w 601409"/>
                <a:gd name="connsiteY121" fmla="*/ 32971 h 553130"/>
                <a:gd name="connsiteX122" fmla="*/ 601409 w 601409"/>
                <a:gd name="connsiteY122" fmla="*/ 0 h 553130"/>
                <a:gd name="connsiteX123" fmla="*/ 595668 w 601409"/>
                <a:gd name="connsiteY123" fmla="*/ 18636 h 553130"/>
                <a:gd name="connsiteX124" fmla="*/ 561223 w 601409"/>
                <a:gd name="connsiteY124" fmla="*/ 130450 h 553130"/>
                <a:gd name="connsiteX125" fmla="*/ 510989 w 601409"/>
                <a:gd name="connsiteY125" fmla="*/ 249433 h 553130"/>
                <a:gd name="connsiteX126" fmla="*/ 508119 w 601409"/>
                <a:gd name="connsiteY126" fmla="*/ 249433 h 553130"/>
                <a:gd name="connsiteX127" fmla="*/ 502378 w 601409"/>
                <a:gd name="connsiteY127" fmla="*/ 247999 h 553130"/>
                <a:gd name="connsiteX128" fmla="*/ 503813 w 601409"/>
                <a:gd name="connsiteY128" fmla="*/ 253733 h 553130"/>
                <a:gd name="connsiteX129" fmla="*/ 503813 w 601409"/>
                <a:gd name="connsiteY129" fmla="*/ 259467 h 553130"/>
                <a:gd name="connsiteX130" fmla="*/ 453580 w 601409"/>
                <a:gd name="connsiteY130" fmla="*/ 289571 h 553130"/>
                <a:gd name="connsiteX131" fmla="*/ 423440 w 601409"/>
                <a:gd name="connsiteY131" fmla="*/ 286704 h 553130"/>
                <a:gd name="connsiteX132" fmla="*/ 414829 w 601409"/>
                <a:gd name="connsiteY132" fmla="*/ 298172 h 553130"/>
                <a:gd name="connsiteX133" fmla="*/ 423440 w 601409"/>
                <a:gd name="connsiteY133" fmla="*/ 303907 h 553130"/>
                <a:gd name="connsiteX134" fmla="*/ 419135 w 601409"/>
                <a:gd name="connsiteY134" fmla="*/ 311074 h 553130"/>
                <a:gd name="connsiteX135" fmla="*/ 410523 w 601409"/>
                <a:gd name="connsiteY135" fmla="*/ 305340 h 553130"/>
                <a:gd name="connsiteX136" fmla="*/ 371772 w 601409"/>
                <a:gd name="connsiteY136" fmla="*/ 356947 h 553130"/>
                <a:gd name="connsiteX137" fmla="*/ 347373 w 601409"/>
                <a:gd name="connsiteY137" fmla="*/ 371282 h 553130"/>
                <a:gd name="connsiteX138" fmla="*/ 400477 w 601409"/>
                <a:gd name="connsiteY138" fmla="*/ 298172 h 553130"/>
                <a:gd name="connsiteX139" fmla="*/ 388995 w 601409"/>
                <a:gd name="connsiteY139" fmla="*/ 291005 h 553130"/>
                <a:gd name="connsiteX140" fmla="*/ 394736 w 601409"/>
                <a:gd name="connsiteY140" fmla="*/ 283837 h 553130"/>
                <a:gd name="connsiteX141" fmla="*/ 406217 w 601409"/>
                <a:gd name="connsiteY141" fmla="*/ 291005 h 553130"/>
                <a:gd name="connsiteX142" fmla="*/ 413394 w 601409"/>
                <a:gd name="connsiteY142" fmla="*/ 282404 h 553130"/>
                <a:gd name="connsiteX143" fmla="*/ 410523 w 601409"/>
                <a:gd name="connsiteY143" fmla="*/ 279537 h 553130"/>
                <a:gd name="connsiteX144" fmla="*/ 394736 w 601409"/>
                <a:gd name="connsiteY144" fmla="*/ 230797 h 553130"/>
                <a:gd name="connsiteX145" fmla="*/ 422005 w 601409"/>
                <a:gd name="connsiteY145" fmla="*/ 187791 h 553130"/>
                <a:gd name="connsiteX146" fmla="*/ 423440 w 601409"/>
                <a:gd name="connsiteY146" fmla="*/ 187791 h 553130"/>
                <a:gd name="connsiteX147" fmla="*/ 432052 w 601409"/>
                <a:gd name="connsiteY147" fmla="*/ 187791 h 553130"/>
                <a:gd name="connsiteX148" fmla="*/ 426311 w 601409"/>
                <a:gd name="connsiteY148" fmla="*/ 180624 h 553130"/>
                <a:gd name="connsiteX149" fmla="*/ 426311 w 601409"/>
                <a:gd name="connsiteY149" fmla="*/ 179190 h 553130"/>
                <a:gd name="connsiteX150" fmla="*/ 587057 w 601409"/>
                <a:gd name="connsiteY150" fmla="*/ 12902 h 553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601409" h="553130">
                  <a:moveTo>
                    <a:pt x="116720" y="443443"/>
                  </a:moveTo>
                  <a:cubicBezTo>
                    <a:pt x="169572" y="444921"/>
                    <a:pt x="208890" y="466155"/>
                    <a:pt x="211045" y="467230"/>
                  </a:cubicBezTo>
                  <a:lnTo>
                    <a:pt x="206736" y="477264"/>
                  </a:lnTo>
                  <a:cubicBezTo>
                    <a:pt x="205300" y="477264"/>
                    <a:pt x="137793" y="441427"/>
                    <a:pt x="63106" y="460062"/>
                  </a:cubicBezTo>
                  <a:lnTo>
                    <a:pt x="60233" y="450028"/>
                  </a:lnTo>
                  <a:cubicBezTo>
                    <a:pt x="79982" y="444652"/>
                    <a:pt x="99103" y="442950"/>
                    <a:pt x="116720" y="443443"/>
                  </a:cubicBezTo>
                  <a:close/>
                  <a:moveTo>
                    <a:pt x="116720" y="410776"/>
                  </a:moveTo>
                  <a:cubicBezTo>
                    <a:pt x="169572" y="412655"/>
                    <a:pt x="208890" y="434671"/>
                    <a:pt x="211045" y="435745"/>
                  </a:cubicBezTo>
                  <a:lnTo>
                    <a:pt x="206736" y="445768"/>
                  </a:lnTo>
                  <a:cubicBezTo>
                    <a:pt x="205300" y="445768"/>
                    <a:pt x="137793" y="408538"/>
                    <a:pt x="63106" y="428585"/>
                  </a:cubicBezTo>
                  <a:lnTo>
                    <a:pt x="60233" y="417130"/>
                  </a:lnTo>
                  <a:cubicBezTo>
                    <a:pt x="79982" y="411760"/>
                    <a:pt x="99103" y="410149"/>
                    <a:pt x="116720" y="410776"/>
                  </a:cubicBezTo>
                  <a:close/>
                  <a:moveTo>
                    <a:pt x="116720" y="378843"/>
                  </a:moveTo>
                  <a:cubicBezTo>
                    <a:pt x="169572" y="380321"/>
                    <a:pt x="208890" y="401555"/>
                    <a:pt x="211045" y="402630"/>
                  </a:cubicBezTo>
                  <a:lnTo>
                    <a:pt x="206736" y="412664"/>
                  </a:lnTo>
                  <a:cubicBezTo>
                    <a:pt x="205300" y="412664"/>
                    <a:pt x="137793" y="376827"/>
                    <a:pt x="63106" y="395462"/>
                  </a:cubicBezTo>
                  <a:lnTo>
                    <a:pt x="60233" y="385428"/>
                  </a:lnTo>
                  <a:cubicBezTo>
                    <a:pt x="79982" y="380053"/>
                    <a:pt x="99103" y="378350"/>
                    <a:pt x="116720" y="378843"/>
                  </a:cubicBezTo>
                  <a:close/>
                  <a:moveTo>
                    <a:pt x="116720" y="347347"/>
                  </a:moveTo>
                  <a:cubicBezTo>
                    <a:pt x="169572" y="348825"/>
                    <a:pt x="208890" y="370059"/>
                    <a:pt x="211045" y="371134"/>
                  </a:cubicBezTo>
                  <a:lnTo>
                    <a:pt x="206736" y="381168"/>
                  </a:lnTo>
                  <a:cubicBezTo>
                    <a:pt x="205300" y="381168"/>
                    <a:pt x="137793" y="345331"/>
                    <a:pt x="63106" y="363966"/>
                  </a:cubicBezTo>
                  <a:lnTo>
                    <a:pt x="60233" y="353932"/>
                  </a:lnTo>
                  <a:cubicBezTo>
                    <a:pt x="79982" y="348557"/>
                    <a:pt x="99103" y="346854"/>
                    <a:pt x="116720" y="347347"/>
                  </a:cubicBezTo>
                  <a:close/>
                  <a:moveTo>
                    <a:pt x="329548" y="314250"/>
                  </a:moveTo>
                  <a:cubicBezTo>
                    <a:pt x="341555" y="313539"/>
                    <a:pt x="350157" y="314606"/>
                    <a:pt x="355892" y="315317"/>
                  </a:cubicBezTo>
                  <a:cubicBezTo>
                    <a:pt x="358760" y="315317"/>
                    <a:pt x="360193" y="315317"/>
                    <a:pt x="361627" y="316739"/>
                  </a:cubicBezTo>
                  <a:lnTo>
                    <a:pt x="361627" y="328119"/>
                  </a:lnTo>
                  <a:cubicBezTo>
                    <a:pt x="360193" y="328119"/>
                    <a:pt x="357326" y="326697"/>
                    <a:pt x="354458" y="326697"/>
                  </a:cubicBezTo>
                  <a:cubicBezTo>
                    <a:pt x="344422" y="325274"/>
                    <a:pt x="322917" y="322429"/>
                    <a:pt x="285640" y="333809"/>
                  </a:cubicBezTo>
                  <a:lnTo>
                    <a:pt x="282773" y="323851"/>
                  </a:lnTo>
                  <a:cubicBezTo>
                    <a:pt x="302128" y="317450"/>
                    <a:pt x="317540" y="314961"/>
                    <a:pt x="329548" y="314250"/>
                  </a:cubicBezTo>
                  <a:close/>
                  <a:moveTo>
                    <a:pt x="116720" y="313300"/>
                  </a:moveTo>
                  <a:cubicBezTo>
                    <a:pt x="169572" y="315179"/>
                    <a:pt x="208890" y="337195"/>
                    <a:pt x="211045" y="338269"/>
                  </a:cubicBezTo>
                  <a:lnTo>
                    <a:pt x="206736" y="348292"/>
                  </a:lnTo>
                  <a:cubicBezTo>
                    <a:pt x="205300" y="348292"/>
                    <a:pt x="137793" y="311062"/>
                    <a:pt x="63106" y="331109"/>
                  </a:cubicBezTo>
                  <a:lnTo>
                    <a:pt x="60233" y="319654"/>
                  </a:lnTo>
                  <a:cubicBezTo>
                    <a:pt x="79982" y="314284"/>
                    <a:pt x="99103" y="312673"/>
                    <a:pt x="116720" y="313300"/>
                  </a:cubicBezTo>
                  <a:close/>
                  <a:moveTo>
                    <a:pt x="333569" y="286264"/>
                  </a:moveTo>
                  <a:cubicBezTo>
                    <a:pt x="347748" y="285904"/>
                    <a:pt x="358877" y="287341"/>
                    <a:pt x="366056" y="288059"/>
                  </a:cubicBezTo>
                  <a:cubicBezTo>
                    <a:pt x="367492" y="288059"/>
                    <a:pt x="370364" y="288059"/>
                    <a:pt x="370364" y="288059"/>
                  </a:cubicBezTo>
                  <a:lnTo>
                    <a:pt x="370364" y="299555"/>
                  </a:lnTo>
                  <a:cubicBezTo>
                    <a:pt x="368928" y="299555"/>
                    <a:pt x="367492" y="299555"/>
                    <a:pt x="364620" y="299555"/>
                  </a:cubicBezTo>
                  <a:cubicBezTo>
                    <a:pt x="350261" y="298118"/>
                    <a:pt x="322979" y="293807"/>
                    <a:pt x="285645" y="305302"/>
                  </a:cubicBezTo>
                  <a:lnTo>
                    <a:pt x="282773" y="295244"/>
                  </a:lnTo>
                  <a:cubicBezTo>
                    <a:pt x="302158" y="288778"/>
                    <a:pt x="319389" y="286623"/>
                    <a:pt x="333569" y="286264"/>
                  </a:cubicBezTo>
                  <a:close/>
                  <a:moveTo>
                    <a:pt x="116720" y="282976"/>
                  </a:moveTo>
                  <a:cubicBezTo>
                    <a:pt x="169572" y="284454"/>
                    <a:pt x="208890" y="305688"/>
                    <a:pt x="211045" y="306763"/>
                  </a:cubicBezTo>
                  <a:lnTo>
                    <a:pt x="206736" y="316797"/>
                  </a:lnTo>
                  <a:cubicBezTo>
                    <a:pt x="205300" y="316797"/>
                    <a:pt x="137793" y="280960"/>
                    <a:pt x="63106" y="299595"/>
                  </a:cubicBezTo>
                  <a:lnTo>
                    <a:pt x="60233" y="289561"/>
                  </a:lnTo>
                  <a:cubicBezTo>
                    <a:pt x="79982" y="284186"/>
                    <a:pt x="99103" y="282483"/>
                    <a:pt x="116720" y="282976"/>
                  </a:cubicBezTo>
                  <a:close/>
                  <a:moveTo>
                    <a:pt x="333536" y="256138"/>
                  </a:moveTo>
                  <a:cubicBezTo>
                    <a:pt x="347707" y="255780"/>
                    <a:pt x="358828" y="257213"/>
                    <a:pt x="366003" y="257930"/>
                  </a:cubicBezTo>
                  <a:cubicBezTo>
                    <a:pt x="367438" y="257930"/>
                    <a:pt x="370308" y="257930"/>
                    <a:pt x="371743" y="259363"/>
                  </a:cubicBezTo>
                  <a:lnTo>
                    <a:pt x="370308" y="270831"/>
                  </a:lnTo>
                  <a:cubicBezTo>
                    <a:pt x="368873" y="270831"/>
                    <a:pt x="367438" y="269398"/>
                    <a:pt x="364568" y="269398"/>
                  </a:cubicBezTo>
                  <a:cubicBezTo>
                    <a:pt x="350218" y="267964"/>
                    <a:pt x="322953" y="265097"/>
                    <a:pt x="285643" y="276565"/>
                  </a:cubicBezTo>
                  <a:lnTo>
                    <a:pt x="282773" y="265097"/>
                  </a:lnTo>
                  <a:cubicBezTo>
                    <a:pt x="302146" y="258647"/>
                    <a:pt x="319366" y="256496"/>
                    <a:pt x="333536" y="256138"/>
                  </a:cubicBezTo>
                  <a:close/>
                  <a:moveTo>
                    <a:pt x="116720" y="249871"/>
                  </a:moveTo>
                  <a:cubicBezTo>
                    <a:pt x="169572" y="251349"/>
                    <a:pt x="208890" y="272583"/>
                    <a:pt x="211045" y="273658"/>
                  </a:cubicBezTo>
                  <a:lnTo>
                    <a:pt x="206736" y="283692"/>
                  </a:lnTo>
                  <a:cubicBezTo>
                    <a:pt x="205300" y="283692"/>
                    <a:pt x="137793" y="247855"/>
                    <a:pt x="63106" y="266490"/>
                  </a:cubicBezTo>
                  <a:lnTo>
                    <a:pt x="60233" y="256456"/>
                  </a:lnTo>
                  <a:cubicBezTo>
                    <a:pt x="79982" y="251081"/>
                    <a:pt x="99103" y="249378"/>
                    <a:pt x="116720" y="249871"/>
                  </a:cubicBezTo>
                  <a:close/>
                  <a:moveTo>
                    <a:pt x="114841" y="199115"/>
                  </a:moveTo>
                  <a:cubicBezTo>
                    <a:pt x="78953" y="199115"/>
                    <a:pt x="48807" y="207715"/>
                    <a:pt x="38759" y="212015"/>
                  </a:cubicBezTo>
                  <a:lnTo>
                    <a:pt x="38759" y="500099"/>
                  </a:lnTo>
                  <a:cubicBezTo>
                    <a:pt x="57421" y="491500"/>
                    <a:pt x="78953" y="488633"/>
                    <a:pt x="103357" y="488633"/>
                  </a:cubicBezTo>
                  <a:cubicBezTo>
                    <a:pt x="166520" y="488633"/>
                    <a:pt x="228247" y="511566"/>
                    <a:pt x="246908" y="518732"/>
                  </a:cubicBezTo>
                  <a:lnTo>
                    <a:pt x="246908" y="405504"/>
                  </a:lnTo>
                  <a:lnTo>
                    <a:pt x="238295" y="414104"/>
                  </a:lnTo>
                  <a:lnTo>
                    <a:pt x="238295" y="242113"/>
                  </a:lnTo>
                  <a:cubicBezTo>
                    <a:pt x="203843" y="214881"/>
                    <a:pt x="163649" y="199115"/>
                    <a:pt x="114841" y="199115"/>
                  </a:cubicBezTo>
                  <a:close/>
                  <a:moveTo>
                    <a:pt x="114841" y="186216"/>
                  </a:moveTo>
                  <a:cubicBezTo>
                    <a:pt x="167955" y="186216"/>
                    <a:pt x="212456" y="201982"/>
                    <a:pt x="248344" y="232080"/>
                  </a:cubicBezTo>
                  <a:cubicBezTo>
                    <a:pt x="285667" y="201982"/>
                    <a:pt x="330168" y="186216"/>
                    <a:pt x="381847" y="186216"/>
                  </a:cubicBezTo>
                  <a:cubicBezTo>
                    <a:pt x="390460" y="186216"/>
                    <a:pt x="397638" y="186216"/>
                    <a:pt x="404815" y="186216"/>
                  </a:cubicBezTo>
                  <a:lnTo>
                    <a:pt x="394766" y="200549"/>
                  </a:lnTo>
                  <a:cubicBezTo>
                    <a:pt x="390460" y="200549"/>
                    <a:pt x="386153" y="199115"/>
                    <a:pt x="381847" y="199115"/>
                  </a:cubicBezTo>
                  <a:cubicBezTo>
                    <a:pt x="334475" y="199115"/>
                    <a:pt x="292845" y="214881"/>
                    <a:pt x="259828" y="242113"/>
                  </a:cubicBezTo>
                  <a:lnTo>
                    <a:pt x="259828" y="414104"/>
                  </a:lnTo>
                  <a:lnTo>
                    <a:pt x="251215" y="405504"/>
                  </a:lnTo>
                  <a:lnTo>
                    <a:pt x="251215" y="518732"/>
                  </a:lnTo>
                  <a:cubicBezTo>
                    <a:pt x="268441" y="511566"/>
                    <a:pt x="328733" y="487200"/>
                    <a:pt x="390460" y="487200"/>
                  </a:cubicBezTo>
                  <a:cubicBezTo>
                    <a:pt x="416299" y="487200"/>
                    <a:pt x="439267" y="491500"/>
                    <a:pt x="459365" y="500099"/>
                  </a:cubicBezTo>
                  <a:lnTo>
                    <a:pt x="459365" y="302310"/>
                  </a:lnTo>
                  <a:cubicBezTo>
                    <a:pt x="459365" y="302310"/>
                    <a:pt x="480897" y="298010"/>
                    <a:pt x="493817" y="289411"/>
                  </a:cubicBezTo>
                  <a:lnTo>
                    <a:pt x="493817" y="543097"/>
                  </a:lnTo>
                  <a:lnTo>
                    <a:pt x="279925" y="543097"/>
                  </a:lnTo>
                  <a:cubicBezTo>
                    <a:pt x="272748" y="548830"/>
                    <a:pt x="261264" y="553130"/>
                    <a:pt x="249780" y="553130"/>
                  </a:cubicBezTo>
                  <a:cubicBezTo>
                    <a:pt x="236860" y="553130"/>
                    <a:pt x="225376" y="548830"/>
                    <a:pt x="218198" y="543097"/>
                  </a:cubicBezTo>
                  <a:lnTo>
                    <a:pt x="0" y="543097"/>
                  </a:lnTo>
                  <a:lnTo>
                    <a:pt x="0" y="246413"/>
                  </a:lnTo>
                  <a:cubicBezTo>
                    <a:pt x="0" y="239247"/>
                    <a:pt x="8613" y="233514"/>
                    <a:pt x="24404" y="230647"/>
                  </a:cubicBezTo>
                  <a:lnTo>
                    <a:pt x="24404" y="201982"/>
                  </a:lnTo>
                  <a:lnTo>
                    <a:pt x="28710" y="200549"/>
                  </a:lnTo>
                  <a:cubicBezTo>
                    <a:pt x="30146" y="199115"/>
                    <a:pt x="66034" y="186216"/>
                    <a:pt x="114841" y="186216"/>
                  </a:cubicBezTo>
                  <a:close/>
                  <a:moveTo>
                    <a:pt x="542564" y="65942"/>
                  </a:moveTo>
                  <a:cubicBezTo>
                    <a:pt x="486590" y="116115"/>
                    <a:pt x="439228" y="163421"/>
                    <a:pt x="436357" y="176323"/>
                  </a:cubicBezTo>
                  <a:lnTo>
                    <a:pt x="453580" y="199259"/>
                  </a:lnTo>
                  <a:lnTo>
                    <a:pt x="423440" y="199259"/>
                  </a:lnTo>
                  <a:cubicBezTo>
                    <a:pt x="419135" y="202127"/>
                    <a:pt x="404782" y="223629"/>
                    <a:pt x="404782" y="243699"/>
                  </a:cubicBezTo>
                  <a:cubicBezTo>
                    <a:pt x="403347" y="255167"/>
                    <a:pt x="407653" y="265201"/>
                    <a:pt x="416264" y="270935"/>
                  </a:cubicBezTo>
                  <a:cubicBezTo>
                    <a:pt x="417699" y="272369"/>
                    <a:pt x="419135" y="272369"/>
                    <a:pt x="419135" y="272369"/>
                  </a:cubicBezTo>
                  <a:lnTo>
                    <a:pt x="420570" y="270935"/>
                  </a:lnTo>
                  <a:lnTo>
                    <a:pt x="510989" y="146219"/>
                  </a:lnTo>
                  <a:lnTo>
                    <a:pt x="513860" y="147653"/>
                  </a:lnTo>
                  <a:lnTo>
                    <a:pt x="430616" y="276670"/>
                  </a:lnTo>
                  <a:lnTo>
                    <a:pt x="429181" y="278103"/>
                  </a:lnTo>
                  <a:cubicBezTo>
                    <a:pt x="436357" y="279537"/>
                    <a:pt x="443534" y="279537"/>
                    <a:pt x="450710" y="278103"/>
                  </a:cubicBezTo>
                  <a:cubicBezTo>
                    <a:pt x="472238" y="275236"/>
                    <a:pt x="489461" y="260901"/>
                    <a:pt x="492331" y="256600"/>
                  </a:cubicBezTo>
                  <a:lnTo>
                    <a:pt x="486590" y="230797"/>
                  </a:lnTo>
                  <a:lnTo>
                    <a:pt x="509554" y="237965"/>
                  </a:lnTo>
                  <a:cubicBezTo>
                    <a:pt x="518166" y="227930"/>
                    <a:pt x="541129" y="159121"/>
                    <a:pt x="564093" y="83144"/>
                  </a:cubicBezTo>
                  <a:lnTo>
                    <a:pt x="546870" y="88878"/>
                  </a:lnTo>
                  <a:close/>
                  <a:moveTo>
                    <a:pt x="579881" y="32971"/>
                  </a:moveTo>
                  <a:cubicBezTo>
                    <a:pt x="569834" y="41572"/>
                    <a:pt x="558352" y="51607"/>
                    <a:pt x="548305" y="60208"/>
                  </a:cubicBezTo>
                  <a:lnTo>
                    <a:pt x="552611" y="78844"/>
                  </a:lnTo>
                  <a:lnTo>
                    <a:pt x="566963" y="74543"/>
                  </a:lnTo>
                  <a:cubicBezTo>
                    <a:pt x="571269" y="60208"/>
                    <a:pt x="575575" y="47306"/>
                    <a:pt x="579881" y="32971"/>
                  </a:cubicBezTo>
                  <a:close/>
                  <a:moveTo>
                    <a:pt x="601409" y="0"/>
                  </a:moveTo>
                  <a:lnTo>
                    <a:pt x="595668" y="18636"/>
                  </a:lnTo>
                  <a:cubicBezTo>
                    <a:pt x="595668" y="18636"/>
                    <a:pt x="578445" y="74543"/>
                    <a:pt x="561223" y="130450"/>
                  </a:cubicBezTo>
                  <a:cubicBezTo>
                    <a:pt x="523906" y="247999"/>
                    <a:pt x="516730" y="249433"/>
                    <a:pt x="510989" y="249433"/>
                  </a:cubicBezTo>
                  <a:lnTo>
                    <a:pt x="508119" y="249433"/>
                  </a:lnTo>
                  <a:lnTo>
                    <a:pt x="502378" y="247999"/>
                  </a:lnTo>
                  <a:lnTo>
                    <a:pt x="503813" y="253733"/>
                  </a:lnTo>
                  <a:cubicBezTo>
                    <a:pt x="503813" y="255167"/>
                    <a:pt x="505248" y="258034"/>
                    <a:pt x="503813" y="259467"/>
                  </a:cubicBezTo>
                  <a:cubicBezTo>
                    <a:pt x="499508" y="269502"/>
                    <a:pt x="476544" y="285271"/>
                    <a:pt x="453580" y="289571"/>
                  </a:cubicBezTo>
                  <a:cubicBezTo>
                    <a:pt x="442098" y="291005"/>
                    <a:pt x="432052" y="289571"/>
                    <a:pt x="423440" y="286704"/>
                  </a:cubicBezTo>
                  <a:lnTo>
                    <a:pt x="414829" y="298172"/>
                  </a:lnTo>
                  <a:lnTo>
                    <a:pt x="423440" y="303907"/>
                  </a:lnTo>
                  <a:lnTo>
                    <a:pt x="419135" y="311074"/>
                  </a:lnTo>
                  <a:lnTo>
                    <a:pt x="410523" y="305340"/>
                  </a:lnTo>
                  <a:lnTo>
                    <a:pt x="371772" y="356947"/>
                  </a:lnTo>
                  <a:lnTo>
                    <a:pt x="347373" y="371282"/>
                  </a:lnTo>
                  <a:lnTo>
                    <a:pt x="400477" y="298172"/>
                  </a:lnTo>
                  <a:lnTo>
                    <a:pt x="388995" y="291005"/>
                  </a:lnTo>
                  <a:lnTo>
                    <a:pt x="394736" y="283837"/>
                  </a:lnTo>
                  <a:lnTo>
                    <a:pt x="406217" y="291005"/>
                  </a:lnTo>
                  <a:lnTo>
                    <a:pt x="413394" y="282404"/>
                  </a:lnTo>
                  <a:cubicBezTo>
                    <a:pt x="411958" y="280970"/>
                    <a:pt x="410523" y="280970"/>
                    <a:pt x="410523" y="279537"/>
                  </a:cubicBezTo>
                  <a:cubicBezTo>
                    <a:pt x="394736" y="269502"/>
                    <a:pt x="390430" y="252300"/>
                    <a:pt x="394736" y="230797"/>
                  </a:cubicBezTo>
                  <a:cubicBezTo>
                    <a:pt x="400477" y="212161"/>
                    <a:pt x="413394" y="189225"/>
                    <a:pt x="422005" y="187791"/>
                  </a:cubicBezTo>
                  <a:lnTo>
                    <a:pt x="423440" y="187791"/>
                  </a:lnTo>
                  <a:lnTo>
                    <a:pt x="432052" y="187791"/>
                  </a:lnTo>
                  <a:lnTo>
                    <a:pt x="426311" y="180624"/>
                  </a:lnTo>
                  <a:lnTo>
                    <a:pt x="426311" y="179190"/>
                  </a:lnTo>
                  <a:cubicBezTo>
                    <a:pt x="423440" y="154820"/>
                    <a:pt x="548305" y="45873"/>
                    <a:pt x="587057" y="12902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28" name="IconShape">
              <a:extLst>
                <a:ext uri="{FF2B5EF4-FFF2-40B4-BE49-F238E27FC236}">
                  <a16:creationId xmlns:a16="http://schemas.microsoft.com/office/drawing/2014/main" id="{CAB1169D-3730-4B03-95BD-2771E8454E0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19389" y="2571109"/>
              <a:ext cx="513074" cy="471886"/>
            </a:xfrm>
            <a:custGeom>
              <a:avLst/>
              <a:gdLst>
                <a:gd name="connsiteX0" fmla="*/ 116720 w 601409"/>
                <a:gd name="connsiteY0" fmla="*/ 443443 h 553130"/>
                <a:gd name="connsiteX1" fmla="*/ 211045 w 601409"/>
                <a:gd name="connsiteY1" fmla="*/ 467230 h 553130"/>
                <a:gd name="connsiteX2" fmla="*/ 206736 w 601409"/>
                <a:gd name="connsiteY2" fmla="*/ 477264 h 553130"/>
                <a:gd name="connsiteX3" fmla="*/ 63106 w 601409"/>
                <a:gd name="connsiteY3" fmla="*/ 460062 h 553130"/>
                <a:gd name="connsiteX4" fmla="*/ 60233 w 601409"/>
                <a:gd name="connsiteY4" fmla="*/ 450028 h 553130"/>
                <a:gd name="connsiteX5" fmla="*/ 116720 w 601409"/>
                <a:gd name="connsiteY5" fmla="*/ 443443 h 553130"/>
                <a:gd name="connsiteX6" fmla="*/ 116720 w 601409"/>
                <a:gd name="connsiteY6" fmla="*/ 410776 h 553130"/>
                <a:gd name="connsiteX7" fmla="*/ 211045 w 601409"/>
                <a:gd name="connsiteY7" fmla="*/ 435745 h 553130"/>
                <a:gd name="connsiteX8" fmla="*/ 206736 w 601409"/>
                <a:gd name="connsiteY8" fmla="*/ 445768 h 553130"/>
                <a:gd name="connsiteX9" fmla="*/ 63106 w 601409"/>
                <a:gd name="connsiteY9" fmla="*/ 428585 h 553130"/>
                <a:gd name="connsiteX10" fmla="*/ 60233 w 601409"/>
                <a:gd name="connsiteY10" fmla="*/ 417130 h 553130"/>
                <a:gd name="connsiteX11" fmla="*/ 116720 w 601409"/>
                <a:gd name="connsiteY11" fmla="*/ 410776 h 553130"/>
                <a:gd name="connsiteX12" fmla="*/ 116720 w 601409"/>
                <a:gd name="connsiteY12" fmla="*/ 378843 h 553130"/>
                <a:gd name="connsiteX13" fmla="*/ 211045 w 601409"/>
                <a:gd name="connsiteY13" fmla="*/ 402630 h 553130"/>
                <a:gd name="connsiteX14" fmla="*/ 206736 w 601409"/>
                <a:gd name="connsiteY14" fmla="*/ 412664 h 553130"/>
                <a:gd name="connsiteX15" fmla="*/ 63106 w 601409"/>
                <a:gd name="connsiteY15" fmla="*/ 395462 h 553130"/>
                <a:gd name="connsiteX16" fmla="*/ 60233 w 601409"/>
                <a:gd name="connsiteY16" fmla="*/ 385428 h 553130"/>
                <a:gd name="connsiteX17" fmla="*/ 116720 w 601409"/>
                <a:gd name="connsiteY17" fmla="*/ 378843 h 553130"/>
                <a:gd name="connsiteX18" fmla="*/ 116720 w 601409"/>
                <a:gd name="connsiteY18" fmla="*/ 347347 h 553130"/>
                <a:gd name="connsiteX19" fmla="*/ 211045 w 601409"/>
                <a:gd name="connsiteY19" fmla="*/ 371134 h 553130"/>
                <a:gd name="connsiteX20" fmla="*/ 206736 w 601409"/>
                <a:gd name="connsiteY20" fmla="*/ 381168 h 553130"/>
                <a:gd name="connsiteX21" fmla="*/ 63106 w 601409"/>
                <a:gd name="connsiteY21" fmla="*/ 363966 h 553130"/>
                <a:gd name="connsiteX22" fmla="*/ 60233 w 601409"/>
                <a:gd name="connsiteY22" fmla="*/ 353932 h 553130"/>
                <a:gd name="connsiteX23" fmla="*/ 116720 w 601409"/>
                <a:gd name="connsiteY23" fmla="*/ 347347 h 553130"/>
                <a:gd name="connsiteX24" fmla="*/ 329548 w 601409"/>
                <a:gd name="connsiteY24" fmla="*/ 314250 h 553130"/>
                <a:gd name="connsiteX25" fmla="*/ 355892 w 601409"/>
                <a:gd name="connsiteY25" fmla="*/ 315317 h 553130"/>
                <a:gd name="connsiteX26" fmla="*/ 361627 w 601409"/>
                <a:gd name="connsiteY26" fmla="*/ 316739 h 553130"/>
                <a:gd name="connsiteX27" fmla="*/ 361627 w 601409"/>
                <a:gd name="connsiteY27" fmla="*/ 328119 h 553130"/>
                <a:gd name="connsiteX28" fmla="*/ 354458 w 601409"/>
                <a:gd name="connsiteY28" fmla="*/ 326697 h 553130"/>
                <a:gd name="connsiteX29" fmla="*/ 285640 w 601409"/>
                <a:gd name="connsiteY29" fmla="*/ 333809 h 553130"/>
                <a:gd name="connsiteX30" fmla="*/ 282773 w 601409"/>
                <a:gd name="connsiteY30" fmla="*/ 323851 h 553130"/>
                <a:gd name="connsiteX31" fmla="*/ 329548 w 601409"/>
                <a:gd name="connsiteY31" fmla="*/ 314250 h 553130"/>
                <a:gd name="connsiteX32" fmla="*/ 116720 w 601409"/>
                <a:gd name="connsiteY32" fmla="*/ 313300 h 553130"/>
                <a:gd name="connsiteX33" fmla="*/ 211045 w 601409"/>
                <a:gd name="connsiteY33" fmla="*/ 338269 h 553130"/>
                <a:gd name="connsiteX34" fmla="*/ 206736 w 601409"/>
                <a:gd name="connsiteY34" fmla="*/ 348292 h 553130"/>
                <a:gd name="connsiteX35" fmla="*/ 63106 w 601409"/>
                <a:gd name="connsiteY35" fmla="*/ 331109 h 553130"/>
                <a:gd name="connsiteX36" fmla="*/ 60233 w 601409"/>
                <a:gd name="connsiteY36" fmla="*/ 319654 h 553130"/>
                <a:gd name="connsiteX37" fmla="*/ 116720 w 601409"/>
                <a:gd name="connsiteY37" fmla="*/ 313300 h 553130"/>
                <a:gd name="connsiteX38" fmla="*/ 333569 w 601409"/>
                <a:gd name="connsiteY38" fmla="*/ 286264 h 553130"/>
                <a:gd name="connsiteX39" fmla="*/ 366056 w 601409"/>
                <a:gd name="connsiteY39" fmla="*/ 288059 h 553130"/>
                <a:gd name="connsiteX40" fmla="*/ 370364 w 601409"/>
                <a:gd name="connsiteY40" fmla="*/ 288059 h 553130"/>
                <a:gd name="connsiteX41" fmla="*/ 370364 w 601409"/>
                <a:gd name="connsiteY41" fmla="*/ 299555 h 553130"/>
                <a:gd name="connsiteX42" fmla="*/ 364620 w 601409"/>
                <a:gd name="connsiteY42" fmla="*/ 299555 h 553130"/>
                <a:gd name="connsiteX43" fmla="*/ 285645 w 601409"/>
                <a:gd name="connsiteY43" fmla="*/ 305302 h 553130"/>
                <a:gd name="connsiteX44" fmla="*/ 282773 w 601409"/>
                <a:gd name="connsiteY44" fmla="*/ 295244 h 553130"/>
                <a:gd name="connsiteX45" fmla="*/ 333569 w 601409"/>
                <a:gd name="connsiteY45" fmla="*/ 286264 h 553130"/>
                <a:gd name="connsiteX46" fmla="*/ 116720 w 601409"/>
                <a:gd name="connsiteY46" fmla="*/ 282976 h 553130"/>
                <a:gd name="connsiteX47" fmla="*/ 211045 w 601409"/>
                <a:gd name="connsiteY47" fmla="*/ 306763 h 553130"/>
                <a:gd name="connsiteX48" fmla="*/ 206736 w 601409"/>
                <a:gd name="connsiteY48" fmla="*/ 316797 h 553130"/>
                <a:gd name="connsiteX49" fmla="*/ 63106 w 601409"/>
                <a:gd name="connsiteY49" fmla="*/ 299595 h 553130"/>
                <a:gd name="connsiteX50" fmla="*/ 60233 w 601409"/>
                <a:gd name="connsiteY50" fmla="*/ 289561 h 553130"/>
                <a:gd name="connsiteX51" fmla="*/ 116720 w 601409"/>
                <a:gd name="connsiteY51" fmla="*/ 282976 h 553130"/>
                <a:gd name="connsiteX52" fmla="*/ 333536 w 601409"/>
                <a:gd name="connsiteY52" fmla="*/ 256138 h 553130"/>
                <a:gd name="connsiteX53" fmla="*/ 366003 w 601409"/>
                <a:gd name="connsiteY53" fmla="*/ 257930 h 553130"/>
                <a:gd name="connsiteX54" fmla="*/ 371743 w 601409"/>
                <a:gd name="connsiteY54" fmla="*/ 259363 h 553130"/>
                <a:gd name="connsiteX55" fmla="*/ 370308 w 601409"/>
                <a:gd name="connsiteY55" fmla="*/ 270831 h 553130"/>
                <a:gd name="connsiteX56" fmla="*/ 364568 w 601409"/>
                <a:gd name="connsiteY56" fmla="*/ 269398 h 553130"/>
                <a:gd name="connsiteX57" fmla="*/ 285643 w 601409"/>
                <a:gd name="connsiteY57" fmla="*/ 276565 h 553130"/>
                <a:gd name="connsiteX58" fmla="*/ 282773 w 601409"/>
                <a:gd name="connsiteY58" fmla="*/ 265097 h 553130"/>
                <a:gd name="connsiteX59" fmla="*/ 333536 w 601409"/>
                <a:gd name="connsiteY59" fmla="*/ 256138 h 553130"/>
                <a:gd name="connsiteX60" fmla="*/ 116720 w 601409"/>
                <a:gd name="connsiteY60" fmla="*/ 249871 h 553130"/>
                <a:gd name="connsiteX61" fmla="*/ 211045 w 601409"/>
                <a:gd name="connsiteY61" fmla="*/ 273658 h 553130"/>
                <a:gd name="connsiteX62" fmla="*/ 206736 w 601409"/>
                <a:gd name="connsiteY62" fmla="*/ 283692 h 553130"/>
                <a:gd name="connsiteX63" fmla="*/ 63106 w 601409"/>
                <a:gd name="connsiteY63" fmla="*/ 266490 h 553130"/>
                <a:gd name="connsiteX64" fmla="*/ 60233 w 601409"/>
                <a:gd name="connsiteY64" fmla="*/ 256456 h 553130"/>
                <a:gd name="connsiteX65" fmla="*/ 116720 w 601409"/>
                <a:gd name="connsiteY65" fmla="*/ 249871 h 553130"/>
                <a:gd name="connsiteX66" fmla="*/ 114841 w 601409"/>
                <a:gd name="connsiteY66" fmla="*/ 199115 h 553130"/>
                <a:gd name="connsiteX67" fmla="*/ 38759 w 601409"/>
                <a:gd name="connsiteY67" fmla="*/ 212015 h 553130"/>
                <a:gd name="connsiteX68" fmla="*/ 38759 w 601409"/>
                <a:gd name="connsiteY68" fmla="*/ 500099 h 553130"/>
                <a:gd name="connsiteX69" fmla="*/ 103357 w 601409"/>
                <a:gd name="connsiteY69" fmla="*/ 488633 h 553130"/>
                <a:gd name="connsiteX70" fmla="*/ 246908 w 601409"/>
                <a:gd name="connsiteY70" fmla="*/ 518732 h 553130"/>
                <a:gd name="connsiteX71" fmla="*/ 246908 w 601409"/>
                <a:gd name="connsiteY71" fmla="*/ 405504 h 553130"/>
                <a:gd name="connsiteX72" fmla="*/ 238295 w 601409"/>
                <a:gd name="connsiteY72" fmla="*/ 414104 h 553130"/>
                <a:gd name="connsiteX73" fmla="*/ 238295 w 601409"/>
                <a:gd name="connsiteY73" fmla="*/ 242113 h 553130"/>
                <a:gd name="connsiteX74" fmla="*/ 114841 w 601409"/>
                <a:gd name="connsiteY74" fmla="*/ 199115 h 553130"/>
                <a:gd name="connsiteX75" fmla="*/ 114841 w 601409"/>
                <a:gd name="connsiteY75" fmla="*/ 186216 h 553130"/>
                <a:gd name="connsiteX76" fmla="*/ 248344 w 601409"/>
                <a:gd name="connsiteY76" fmla="*/ 232080 h 553130"/>
                <a:gd name="connsiteX77" fmla="*/ 381847 w 601409"/>
                <a:gd name="connsiteY77" fmla="*/ 186216 h 553130"/>
                <a:gd name="connsiteX78" fmla="*/ 404815 w 601409"/>
                <a:gd name="connsiteY78" fmla="*/ 186216 h 553130"/>
                <a:gd name="connsiteX79" fmla="*/ 394766 w 601409"/>
                <a:gd name="connsiteY79" fmla="*/ 200549 h 553130"/>
                <a:gd name="connsiteX80" fmla="*/ 381847 w 601409"/>
                <a:gd name="connsiteY80" fmla="*/ 199115 h 553130"/>
                <a:gd name="connsiteX81" fmla="*/ 259828 w 601409"/>
                <a:gd name="connsiteY81" fmla="*/ 242113 h 553130"/>
                <a:gd name="connsiteX82" fmla="*/ 259828 w 601409"/>
                <a:gd name="connsiteY82" fmla="*/ 414104 h 553130"/>
                <a:gd name="connsiteX83" fmla="*/ 251215 w 601409"/>
                <a:gd name="connsiteY83" fmla="*/ 405504 h 553130"/>
                <a:gd name="connsiteX84" fmla="*/ 251215 w 601409"/>
                <a:gd name="connsiteY84" fmla="*/ 518732 h 553130"/>
                <a:gd name="connsiteX85" fmla="*/ 390460 w 601409"/>
                <a:gd name="connsiteY85" fmla="*/ 487200 h 553130"/>
                <a:gd name="connsiteX86" fmla="*/ 459365 w 601409"/>
                <a:gd name="connsiteY86" fmla="*/ 500099 h 553130"/>
                <a:gd name="connsiteX87" fmla="*/ 459365 w 601409"/>
                <a:gd name="connsiteY87" fmla="*/ 302310 h 553130"/>
                <a:gd name="connsiteX88" fmla="*/ 493817 w 601409"/>
                <a:gd name="connsiteY88" fmla="*/ 289411 h 553130"/>
                <a:gd name="connsiteX89" fmla="*/ 493817 w 601409"/>
                <a:gd name="connsiteY89" fmla="*/ 543097 h 553130"/>
                <a:gd name="connsiteX90" fmla="*/ 279925 w 601409"/>
                <a:gd name="connsiteY90" fmla="*/ 543097 h 553130"/>
                <a:gd name="connsiteX91" fmla="*/ 249780 w 601409"/>
                <a:gd name="connsiteY91" fmla="*/ 553130 h 553130"/>
                <a:gd name="connsiteX92" fmla="*/ 218198 w 601409"/>
                <a:gd name="connsiteY92" fmla="*/ 543097 h 553130"/>
                <a:gd name="connsiteX93" fmla="*/ 0 w 601409"/>
                <a:gd name="connsiteY93" fmla="*/ 543097 h 553130"/>
                <a:gd name="connsiteX94" fmla="*/ 0 w 601409"/>
                <a:gd name="connsiteY94" fmla="*/ 246413 h 553130"/>
                <a:gd name="connsiteX95" fmla="*/ 24404 w 601409"/>
                <a:gd name="connsiteY95" fmla="*/ 230647 h 553130"/>
                <a:gd name="connsiteX96" fmla="*/ 24404 w 601409"/>
                <a:gd name="connsiteY96" fmla="*/ 201982 h 553130"/>
                <a:gd name="connsiteX97" fmla="*/ 28710 w 601409"/>
                <a:gd name="connsiteY97" fmla="*/ 200549 h 553130"/>
                <a:gd name="connsiteX98" fmla="*/ 114841 w 601409"/>
                <a:gd name="connsiteY98" fmla="*/ 186216 h 553130"/>
                <a:gd name="connsiteX99" fmla="*/ 542564 w 601409"/>
                <a:gd name="connsiteY99" fmla="*/ 65942 h 553130"/>
                <a:gd name="connsiteX100" fmla="*/ 436357 w 601409"/>
                <a:gd name="connsiteY100" fmla="*/ 176323 h 553130"/>
                <a:gd name="connsiteX101" fmla="*/ 453580 w 601409"/>
                <a:gd name="connsiteY101" fmla="*/ 199259 h 553130"/>
                <a:gd name="connsiteX102" fmla="*/ 423440 w 601409"/>
                <a:gd name="connsiteY102" fmla="*/ 199259 h 553130"/>
                <a:gd name="connsiteX103" fmla="*/ 404782 w 601409"/>
                <a:gd name="connsiteY103" fmla="*/ 243699 h 553130"/>
                <a:gd name="connsiteX104" fmla="*/ 416264 w 601409"/>
                <a:gd name="connsiteY104" fmla="*/ 270935 h 553130"/>
                <a:gd name="connsiteX105" fmla="*/ 419135 w 601409"/>
                <a:gd name="connsiteY105" fmla="*/ 272369 h 553130"/>
                <a:gd name="connsiteX106" fmla="*/ 420570 w 601409"/>
                <a:gd name="connsiteY106" fmla="*/ 270935 h 553130"/>
                <a:gd name="connsiteX107" fmla="*/ 510989 w 601409"/>
                <a:gd name="connsiteY107" fmla="*/ 146219 h 553130"/>
                <a:gd name="connsiteX108" fmla="*/ 513860 w 601409"/>
                <a:gd name="connsiteY108" fmla="*/ 147653 h 553130"/>
                <a:gd name="connsiteX109" fmla="*/ 430616 w 601409"/>
                <a:gd name="connsiteY109" fmla="*/ 276670 h 553130"/>
                <a:gd name="connsiteX110" fmla="*/ 429181 w 601409"/>
                <a:gd name="connsiteY110" fmla="*/ 278103 h 553130"/>
                <a:gd name="connsiteX111" fmla="*/ 450710 w 601409"/>
                <a:gd name="connsiteY111" fmla="*/ 278103 h 553130"/>
                <a:gd name="connsiteX112" fmla="*/ 492331 w 601409"/>
                <a:gd name="connsiteY112" fmla="*/ 256600 h 553130"/>
                <a:gd name="connsiteX113" fmla="*/ 486590 w 601409"/>
                <a:gd name="connsiteY113" fmla="*/ 230797 h 553130"/>
                <a:gd name="connsiteX114" fmla="*/ 509554 w 601409"/>
                <a:gd name="connsiteY114" fmla="*/ 237965 h 553130"/>
                <a:gd name="connsiteX115" fmla="*/ 564093 w 601409"/>
                <a:gd name="connsiteY115" fmla="*/ 83144 h 553130"/>
                <a:gd name="connsiteX116" fmla="*/ 546870 w 601409"/>
                <a:gd name="connsiteY116" fmla="*/ 88878 h 553130"/>
                <a:gd name="connsiteX117" fmla="*/ 579881 w 601409"/>
                <a:gd name="connsiteY117" fmla="*/ 32971 h 553130"/>
                <a:gd name="connsiteX118" fmla="*/ 548305 w 601409"/>
                <a:gd name="connsiteY118" fmla="*/ 60208 h 553130"/>
                <a:gd name="connsiteX119" fmla="*/ 552611 w 601409"/>
                <a:gd name="connsiteY119" fmla="*/ 78844 h 553130"/>
                <a:gd name="connsiteX120" fmla="*/ 566963 w 601409"/>
                <a:gd name="connsiteY120" fmla="*/ 74543 h 553130"/>
                <a:gd name="connsiteX121" fmla="*/ 579881 w 601409"/>
                <a:gd name="connsiteY121" fmla="*/ 32971 h 553130"/>
                <a:gd name="connsiteX122" fmla="*/ 601409 w 601409"/>
                <a:gd name="connsiteY122" fmla="*/ 0 h 553130"/>
                <a:gd name="connsiteX123" fmla="*/ 595668 w 601409"/>
                <a:gd name="connsiteY123" fmla="*/ 18636 h 553130"/>
                <a:gd name="connsiteX124" fmla="*/ 561223 w 601409"/>
                <a:gd name="connsiteY124" fmla="*/ 130450 h 553130"/>
                <a:gd name="connsiteX125" fmla="*/ 510989 w 601409"/>
                <a:gd name="connsiteY125" fmla="*/ 249433 h 553130"/>
                <a:gd name="connsiteX126" fmla="*/ 508119 w 601409"/>
                <a:gd name="connsiteY126" fmla="*/ 249433 h 553130"/>
                <a:gd name="connsiteX127" fmla="*/ 502378 w 601409"/>
                <a:gd name="connsiteY127" fmla="*/ 247999 h 553130"/>
                <a:gd name="connsiteX128" fmla="*/ 503813 w 601409"/>
                <a:gd name="connsiteY128" fmla="*/ 253733 h 553130"/>
                <a:gd name="connsiteX129" fmla="*/ 503813 w 601409"/>
                <a:gd name="connsiteY129" fmla="*/ 259467 h 553130"/>
                <a:gd name="connsiteX130" fmla="*/ 453580 w 601409"/>
                <a:gd name="connsiteY130" fmla="*/ 289571 h 553130"/>
                <a:gd name="connsiteX131" fmla="*/ 423440 w 601409"/>
                <a:gd name="connsiteY131" fmla="*/ 286704 h 553130"/>
                <a:gd name="connsiteX132" fmla="*/ 414829 w 601409"/>
                <a:gd name="connsiteY132" fmla="*/ 298172 h 553130"/>
                <a:gd name="connsiteX133" fmla="*/ 423440 w 601409"/>
                <a:gd name="connsiteY133" fmla="*/ 303907 h 553130"/>
                <a:gd name="connsiteX134" fmla="*/ 419135 w 601409"/>
                <a:gd name="connsiteY134" fmla="*/ 311074 h 553130"/>
                <a:gd name="connsiteX135" fmla="*/ 410523 w 601409"/>
                <a:gd name="connsiteY135" fmla="*/ 305340 h 553130"/>
                <a:gd name="connsiteX136" fmla="*/ 371772 w 601409"/>
                <a:gd name="connsiteY136" fmla="*/ 356947 h 553130"/>
                <a:gd name="connsiteX137" fmla="*/ 347373 w 601409"/>
                <a:gd name="connsiteY137" fmla="*/ 371282 h 553130"/>
                <a:gd name="connsiteX138" fmla="*/ 400477 w 601409"/>
                <a:gd name="connsiteY138" fmla="*/ 298172 h 553130"/>
                <a:gd name="connsiteX139" fmla="*/ 388995 w 601409"/>
                <a:gd name="connsiteY139" fmla="*/ 291005 h 553130"/>
                <a:gd name="connsiteX140" fmla="*/ 394736 w 601409"/>
                <a:gd name="connsiteY140" fmla="*/ 283837 h 553130"/>
                <a:gd name="connsiteX141" fmla="*/ 406217 w 601409"/>
                <a:gd name="connsiteY141" fmla="*/ 291005 h 553130"/>
                <a:gd name="connsiteX142" fmla="*/ 413394 w 601409"/>
                <a:gd name="connsiteY142" fmla="*/ 282404 h 553130"/>
                <a:gd name="connsiteX143" fmla="*/ 410523 w 601409"/>
                <a:gd name="connsiteY143" fmla="*/ 279537 h 553130"/>
                <a:gd name="connsiteX144" fmla="*/ 394736 w 601409"/>
                <a:gd name="connsiteY144" fmla="*/ 230797 h 553130"/>
                <a:gd name="connsiteX145" fmla="*/ 422005 w 601409"/>
                <a:gd name="connsiteY145" fmla="*/ 187791 h 553130"/>
                <a:gd name="connsiteX146" fmla="*/ 423440 w 601409"/>
                <a:gd name="connsiteY146" fmla="*/ 187791 h 553130"/>
                <a:gd name="connsiteX147" fmla="*/ 432052 w 601409"/>
                <a:gd name="connsiteY147" fmla="*/ 187791 h 553130"/>
                <a:gd name="connsiteX148" fmla="*/ 426311 w 601409"/>
                <a:gd name="connsiteY148" fmla="*/ 180624 h 553130"/>
                <a:gd name="connsiteX149" fmla="*/ 426311 w 601409"/>
                <a:gd name="connsiteY149" fmla="*/ 179190 h 553130"/>
                <a:gd name="connsiteX150" fmla="*/ 587057 w 601409"/>
                <a:gd name="connsiteY150" fmla="*/ 12902 h 553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601409" h="553130">
                  <a:moveTo>
                    <a:pt x="116720" y="443443"/>
                  </a:moveTo>
                  <a:cubicBezTo>
                    <a:pt x="169572" y="444921"/>
                    <a:pt x="208890" y="466155"/>
                    <a:pt x="211045" y="467230"/>
                  </a:cubicBezTo>
                  <a:lnTo>
                    <a:pt x="206736" y="477264"/>
                  </a:lnTo>
                  <a:cubicBezTo>
                    <a:pt x="205300" y="477264"/>
                    <a:pt x="137793" y="441427"/>
                    <a:pt x="63106" y="460062"/>
                  </a:cubicBezTo>
                  <a:lnTo>
                    <a:pt x="60233" y="450028"/>
                  </a:lnTo>
                  <a:cubicBezTo>
                    <a:pt x="79982" y="444652"/>
                    <a:pt x="99103" y="442950"/>
                    <a:pt x="116720" y="443443"/>
                  </a:cubicBezTo>
                  <a:close/>
                  <a:moveTo>
                    <a:pt x="116720" y="410776"/>
                  </a:moveTo>
                  <a:cubicBezTo>
                    <a:pt x="169572" y="412655"/>
                    <a:pt x="208890" y="434671"/>
                    <a:pt x="211045" y="435745"/>
                  </a:cubicBezTo>
                  <a:lnTo>
                    <a:pt x="206736" y="445768"/>
                  </a:lnTo>
                  <a:cubicBezTo>
                    <a:pt x="205300" y="445768"/>
                    <a:pt x="137793" y="408538"/>
                    <a:pt x="63106" y="428585"/>
                  </a:cubicBezTo>
                  <a:lnTo>
                    <a:pt x="60233" y="417130"/>
                  </a:lnTo>
                  <a:cubicBezTo>
                    <a:pt x="79982" y="411760"/>
                    <a:pt x="99103" y="410149"/>
                    <a:pt x="116720" y="410776"/>
                  </a:cubicBezTo>
                  <a:close/>
                  <a:moveTo>
                    <a:pt x="116720" y="378843"/>
                  </a:moveTo>
                  <a:cubicBezTo>
                    <a:pt x="169572" y="380321"/>
                    <a:pt x="208890" y="401555"/>
                    <a:pt x="211045" y="402630"/>
                  </a:cubicBezTo>
                  <a:lnTo>
                    <a:pt x="206736" y="412664"/>
                  </a:lnTo>
                  <a:cubicBezTo>
                    <a:pt x="205300" y="412664"/>
                    <a:pt x="137793" y="376827"/>
                    <a:pt x="63106" y="395462"/>
                  </a:cubicBezTo>
                  <a:lnTo>
                    <a:pt x="60233" y="385428"/>
                  </a:lnTo>
                  <a:cubicBezTo>
                    <a:pt x="79982" y="380053"/>
                    <a:pt x="99103" y="378350"/>
                    <a:pt x="116720" y="378843"/>
                  </a:cubicBezTo>
                  <a:close/>
                  <a:moveTo>
                    <a:pt x="116720" y="347347"/>
                  </a:moveTo>
                  <a:cubicBezTo>
                    <a:pt x="169572" y="348825"/>
                    <a:pt x="208890" y="370059"/>
                    <a:pt x="211045" y="371134"/>
                  </a:cubicBezTo>
                  <a:lnTo>
                    <a:pt x="206736" y="381168"/>
                  </a:lnTo>
                  <a:cubicBezTo>
                    <a:pt x="205300" y="381168"/>
                    <a:pt x="137793" y="345331"/>
                    <a:pt x="63106" y="363966"/>
                  </a:cubicBezTo>
                  <a:lnTo>
                    <a:pt x="60233" y="353932"/>
                  </a:lnTo>
                  <a:cubicBezTo>
                    <a:pt x="79982" y="348557"/>
                    <a:pt x="99103" y="346854"/>
                    <a:pt x="116720" y="347347"/>
                  </a:cubicBezTo>
                  <a:close/>
                  <a:moveTo>
                    <a:pt x="329548" y="314250"/>
                  </a:moveTo>
                  <a:cubicBezTo>
                    <a:pt x="341555" y="313539"/>
                    <a:pt x="350157" y="314606"/>
                    <a:pt x="355892" y="315317"/>
                  </a:cubicBezTo>
                  <a:cubicBezTo>
                    <a:pt x="358760" y="315317"/>
                    <a:pt x="360193" y="315317"/>
                    <a:pt x="361627" y="316739"/>
                  </a:cubicBezTo>
                  <a:lnTo>
                    <a:pt x="361627" y="328119"/>
                  </a:lnTo>
                  <a:cubicBezTo>
                    <a:pt x="360193" y="328119"/>
                    <a:pt x="357326" y="326697"/>
                    <a:pt x="354458" y="326697"/>
                  </a:cubicBezTo>
                  <a:cubicBezTo>
                    <a:pt x="344422" y="325274"/>
                    <a:pt x="322917" y="322429"/>
                    <a:pt x="285640" y="333809"/>
                  </a:cubicBezTo>
                  <a:lnTo>
                    <a:pt x="282773" y="323851"/>
                  </a:lnTo>
                  <a:cubicBezTo>
                    <a:pt x="302128" y="317450"/>
                    <a:pt x="317540" y="314961"/>
                    <a:pt x="329548" y="314250"/>
                  </a:cubicBezTo>
                  <a:close/>
                  <a:moveTo>
                    <a:pt x="116720" y="313300"/>
                  </a:moveTo>
                  <a:cubicBezTo>
                    <a:pt x="169572" y="315179"/>
                    <a:pt x="208890" y="337195"/>
                    <a:pt x="211045" y="338269"/>
                  </a:cubicBezTo>
                  <a:lnTo>
                    <a:pt x="206736" y="348292"/>
                  </a:lnTo>
                  <a:cubicBezTo>
                    <a:pt x="205300" y="348292"/>
                    <a:pt x="137793" y="311062"/>
                    <a:pt x="63106" y="331109"/>
                  </a:cubicBezTo>
                  <a:lnTo>
                    <a:pt x="60233" y="319654"/>
                  </a:lnTo>
                  <a:cubicBezTo>
                    <a:pt x="79982" y="314284"/>
                    <a:pt x="99103" y="312673"/>
                    <a:pt x="116720" y="313300"/>
                  </a:cubicBezTo>
                  <a:close/>
                  <a:moveTo>
                    <a:pt x="333569" y="286264"/>
                  </a:moveTo>
                  <a:cubicBezTo>
                    <a:pt x="347748" y="285904"/>
                    <a:pt x="358877" y="287341"/>
                    <a:pt x="366056" y="288059"/>
                  </a:cubicBezTo>
                  <a:cubicBezTo>
                    <a:pt x="367492" y="288059"/>
                    <a:pt x="370364" y="288059"/>
                    <a:pt x="370364" y="288059"/>
                  </a:cubicBezTo>
                  <a:lnTo>
                    <a:pt x="370364" y="299555"/>
                  </a:lnTo>
                  <a:cubicBezTo>
                    <a:pt x="368928" y="299555"/>
                    <a:pt x="367492" y="299555"/>
                    <a:pt x="364620" y="299555"/>
                  </a:cubicBezTo>
                  <a:cubicBezTo>
                    <a:pt x="350261" y="298118"/>
                    <a:pt x="322979" y="293807"/>
                    <a:pt x="285645" y="305302"/>
                  </a:cubicBezTo>
                  <a:lnTo>
                    <a:pt x="282773" y="295244"/>
                  </a:lnTo>
                  <a:cubicBezTo>
                    <a:pt x="302158" y="288778"/>
                    <a:pt x="319389" y="286623"/>
                    <a:pt x="333569" y="286264"/>
                  </a:cubicBezTo>
                  <a:close/>
                  <a:moveTo>
                    <a:pt x="116720" y="282976"/>
                  </a:moveTo>
                  <a:cubicBezTo>
                    <a:pt x="169572" y="284454"/>
                    <a:pt x="208890" y="305688"/>
                    <a:pt x="211045" y="306763"/>
                  </a:cubicBezTo>
                  <a:lnTo>
                    <a:pt x="206736" y="316797"/>
                  </a:lnTo>
                  <a:cubicBezTo>
                    <a:pt x="205300" y="316797"/>
                    <a:pt x="137793" y="280960"/>
                    <a:pt x="63106" y="299595"/>
                  </a:cubicBezTo>
                  <a:lnTo>
                    <a:pt x="60233" y="289561"/>
                  </a:lnTo>
                  <a:cubicBezTo>
                    <a:pt x="79982" y="284186"/>
                    <a:pt x="99103" y="282483"/>
                    <a:pt x="116720" y="282976"/>
                  </a:cubicBezTo>
                  <a:close/>
                  <a:moveTo>
                    <a:pt x="333536" y="256138"/>
                  </a:moveTo>
                  <a:cubicBezTo>
                    <a:pt x="347707" y="255780"/>
                    <a:pt x="358828" y="257213"/>
                    <a:pt x="366003" y="257930"/>
                  </a:cubicBezTo>
                  <a:cubicBezTo>
                    <a:pt x="367438" y="257930"/>
                    <a:pt x="370308" y="257930"/>
                    <a:pt x="371743" y="259363"/>
                  </a:cubicBezTo>
                  <a:lnTo>
                    <a:pt x="370308" y="270831"/>
                  </a:lnTo>
                  <a:cubicBezTo>
                    <a:pt x="368873" y="270831"/>
                    <a:pt x="367438" y="269398"/>
                    <a:pt x="364568" y="269398"/>
                  </a:cubicBezTo>
                  <a:cubicBezTo>
                    <a:pt x="350218" y="267964"/>
                    <a:pt x="322953" y="265097"/>
                    <a:pt x="285643" y="276565"/>
                  </a:cubicBezTo>
                  <a:lnTo>
                    <a:pt x="282773" y="265097"/>
                  </a:lnTo>
                  <a:cubicBezTo>
                    <a:pt x="302146" y="258647"/>
                    <a:pt x="319366" y="256496"/>
                    <a:pt x="333536" y="256138"/>
                  </a:cubicBezTo>
                  <a:close/>
                  <a:moveTo>
                    <a:pt x="116720" y="249871"/>
                  </a:moveTo>
                  <a:cubicBezTo>
                    <a:pt x="169572" y="251349"/>
                    <a:pt x="208890" y="272583"/>
                    <a:pt x="211045" y="273658"/>
                  </a:cubicBezTo>
                  <a:lnTo>
                    <a:pt x="206736" y="283692"/>
                  </a:lnTo>
                  <a:cubicBezTo>
                    <a:pt x="205300" y="283692"/>
                    <a:pt x="137793" y="247855"/>
                    <a:pt x="63106" y="266490"/>
                  </a:cubicBezTo>
                  <a:lnTo>
                    <a:pt x="60233" y="256456"/>
                  </a:lnTo>
                  <a:cubicBezTo>
                    <a:pt x="79982" y="251081"/>
                    <a:pt x="99103" y="249378"/>
                    <a:pt x="116720" y="249871"/>
                  </a:cubicBezTo>
                  <a:close/>
                  <a:moveTo>
                    <a:pt x="114841" y="199115"/>
                  </a:moveTo>
                  <a:cubicBezTo>
                    <a:pt x="78953" y="199115"/>
                    <a:pt x="48807" y="207715"/>
                    <a:pt x="38759" y="212015"/>
                  </a:cubicBezTo>
                  <a:lnTo>
                    <a:pt x="38759" y="500099"/>
                  </a:lnTo>
                  <a:cubicBezTo>
                    <a:pt x="57421" y="491500"/>
                    <a:pt x="78953" y="488633"/>
                    <a:pt x="103357" y="488633"/>
                  </a:cubicBezTo>
                  <a:cubicBezTo>
                    <a:pt x="166520" y="488633"/>
                    <a:pt x="228247" y="511566"/>
                    <a:pt x="246908" y="518732"/>
                  </a:cubicBezTo>
                  <a:lnTo>
                    <a:pt x="246908" y="405504"/>
                  </a:lnTo>
                  <a:lnTo>
                    <a:pt x="238295" y="414104"/>
                  </a:lnTo>
                  <a:lnTo>
                    <a:pt x="238295" y="242113"/>
                  </a:lnTo>
                  <a:cubicBezTo>
                    <a:pt x="203843" y="214881"/>
                    <a:pt x="163649" y="199115"/>
                    <a:pt x="114841" y="199115"/>
                  </a:cubicBezTo>
                  <a:close/>
                  <a:moveTo>
                    <a:pt x="114841" y="186216"/>
                  </a:moveTo>
                  <a:cubicBezTo>
                    <a:pt x="167955" y="186216"/>
                    <a:pt x="212456" y="201982"/>
                    <a:pt x="248344" y="232080"/>
                  </a:cubicBezTo>
                  <a:cubicBezTo>
                    <a:pt x="285667" y="201982"/>
                    <a:pt x="330168" y="186216"/>
                    <a:pt x="381847" y="186216"/>
                  </a:cubicBezTo>
                  <a:cubicBezTo>
                    <a:pt x="390460" y="186216"/>
                    <a:pt x="397638" y="186216"/>
                    <a:pt x="404815" y="186216"/>
                  </a:cubicBezTo>
                  <a:lnTo>
                    <a:pt x="394766" y="200549"/>
                  </a:lnTo>
                  <a:cubicBezTo>
                    <a:pt x="390460" y="200549"/>
                    <a:pt x="386153" y="199115"/>
                    <a:pt x="381847" y="199115"/>
                  </a:cubicBezTo>
                  <a:cubicBezTo>
                    <a:pt x="334475" y="199115"/>
                    <a:pt x="292845" y="214881"/>
                    <a:pt x="259828" y="242113"/>
                  </a:cubicBezTo>
                  <a:lnTo>
                    <a:pt x="259828" y="414104"/>
                  </a:lnTo>
                  <a:lnTo>
                    <a:pt x="251215" y="405504"/>
                  </a:lnTo>
                  <a:lnTo>
                    <a:pt x="251215" y="518732"/>
                  </a:lnTo>
                  <a:cubicBezTo>
                    <a:pt x="268441" y="511566"/>
                    <a:pt x="328733" y="487200"/>
                    <a:pt x="390460" y="487200"/>
                  </a:cubicBezTo>
                  <a:cubicBezTo>
                    <a:pt x="416299" y="487200"/>
                    <a:pt x="439267" y="491500"/>
                    <a:pt x="459365" y="500099"/>
                  </a:cubicBezTo>
                  <a:lnTo>
                    <a:pt x="459365" y="302310"/>
                  </a:lnTo>
                  <a:cubicBezTo>
                    <a:pt x="459365" y="302310"/>
                    <a:pt x="480897" y="298010"/>
                    <a:pt x="493817" y="289411"/>
                  </a:cubicBezTo>
                  <a:lnTo>
                    <a:pt x="493817" y="543097"/>
                  </a:lnTo>
                  <a:lnTo>
                    <a:pt x="279925" y="543097"/>
                  </a:lnTo>
                  <a:cubicBezTo>
                    <a:pt x="272748" y="548830"/>
                    <a:pt x="261264" y="553130"/>
                    <a:pt x="249780" y="553130"/>
                  </a:cubicBezTo>
                  <a:cubicBezTo>
                    <a:pt x="236860" y="553130"/>
                    <a:pt x="225376" y="548830"/>
                    <a:pt x="218198" y="543097"/>
                  </a:cubicBezTo>
                  <a:lnTo>
                    <a:pt x="0" y="543097"/>
                  </a:lnTo>
                  <a:lnTo>
                    <a:pt x="0" y="246413"/>
                  </a:lnTo>
                  <a:cubicBezTo>
                    <a:pt x="0" y="239247"/>
                    <a:pt x="8613" y="233514"/>
                    <a:pt x="24404" y="230647"/>
                  </a:cubicBezTo>
                  <a:lnTo>
                    <a:pt x="24404" y="201982"/>
                  </a:lnTo>
                  <a:lnTo>
                    <a:pt x="28710" y="200549"/>
                  </a:lnTo>
                  <a:cubicBezTo>
                    <a:pt x="30146" y="199115"/>
                    <a:pt x="66034" y="186216"/>
                    <a:pt x="114841" y="186216"/>
                  </a:cubicBezTo>
                  <a:close/>
                  <a:moveTo>
                    <a:pt x="542564" y="65942"/>
                  </a:moveTo>
                  <a:cubicBezTo>
                    <a:pt x="486590" y="116115"/>
                    <a:pt x="439228" y="163421"/>
                    <a:pt x="436357" y="176323"/>
                  </a:cubicBezTo>
                  <a:lnTo>
                    <a:pt x="453580" y="199259"/>
                  </a:lnTo>
                  <a:lnTo>
                    <a:pt x="423440" y="199259"/>
                  </a:lnTo>
                  <a:cubicBezTo>
                    <a:pt x="419135" y="202127"/>
                    <a:pt x="404782" y="223629"/>
                    <a:pt x="404782" y="243699"/>
                  </a:cubicBezTo>
                  <a:cubicBezTo>
                    <a:pt x="403347" y="255167"/>
                    <a:pt x="407653" y="265201"/>
                    <a:pt x="416264" y="270935"/>
                  </a:cubicBezTo>
                  <a:cubicBezTo>
                    <a:pt x="417699" y="272369"/>
                    <a:pt x="419135" y="272369"/>
                    <a:pt x="419135" y="272369"/>
                  </a:cubicBezTo>
                  <a:lnTo>
                    <a:pt x="420570" y="270935"/>
                  </a:lnTo>
                  <a:lnTo>
                    <a:pt x="510989" y="146219"/>
                  </a:lnTo>
                  <a:lnTo>
                    <a:pt x="513860" y="147653"/>
                  </a:lnTo>
                  <a:lnTo>
                    <a:pt x="430616" y="276670"/>
                  </a:lnTo>
                  <a:lnTo>
                    <a:pt x="429181" y="278103"/>
                  </a:lnTo>
                  <a:cubicBezTo>
                    <a:pt x="436357" y="279537"/>
                    <a:pt x="443534" y="279537"/>
                    <a:pt x="450710" y="278103"/>
                  </a:cubicBezTo>
                  <a:cubicBezTo>
                    <a:pt x="472238" y="275236"/>
                    <a:pt x="489461" y="260901"/>
                    <a:pt x="492331" y="256600"/>
                  </a:cubicBezTo>
                  <a:lnTo>
                    <a:pt x="486590" y="230797"/>
                  </a:lnTo>
                  <a:lnTo>
                    <a:pt x="509554" y="237965"/>
                  </a:lnTo>
                  <a:cubicBezTo>
                    <a:pt x="518166" y="227930"/>
                    <a:pt x="541129" y="159121"/>
                    <a:pt x="564093" y="83144"/>
                  </a:cubicBezTo>
                  <a:lnTo>
                    <a:pt x="546870" y="88878"/>
                  </a:lnTo>
                  <a:close/>
                  <a:moveTo>
                    <a:pt x="579881" y="32971"/>
                  </a:moveTo>
                  <a:cubicBezTo>
                    <a:pt x="569834" y="41572"/>
                    <a:pt x="558352" y="51607"/>
                    <a:pt x="548305" y="60208"/>
                  </a:cubicBezTo>
                  <a:lnTo>
                    <a:pt x="552611" y="78844"/>
                  </a:lnTo>
                  <a:lnTo>
                    <a:pt x="566963" y="74543"/>
                  </a:lnTo>
                  <a:cubicBezTo>
                    <a:pt x="571269" y="60208"/>
                    <a:pt x="575575" y="47306"/>
                    <a:pt x="579881" y="32971"/>
                  </a:cubicBezTo>
                  <a:close/>
                  <a:moveTo>
                    <a:pt x="601409" y="0"/>
                  </a:moveTo>
                  <a:lnTo>
                    <a:pt x="595668" y="18636"/>
                  </a:lnTo>
                  <a:cubicBezTo>
                    <a:pt x="595668" y="18636"/>
                    <a:pt x="578445" y="74543"/>
                    <a:pt x="561223" y="130450"/>
                  </a:cubicBezTo>
                  <a:cubicBezTo>
                    <a:pt x="523906" y="247999"/>
                    <a:pt x="516730" y="249433"/>
                    <a:pt x="510989" y="249433"/>
                  </a:cubicBezTo>
                  <a:lnTo>
                    <a:pt x="508119" y="249433"/>
                  </a:lnTo>
                  <a:lnTo>
                    <a:pt x="502378" y="247999"/>
                  </a:lnTo>
                  <a:lnTo>
                    <a:pt x="503813" y="253733"/>
                  </a:lnTo>
                  <a:cubicBezTo>
                    <a:pt x="503813" y="255167"/>
                    <a:pt x="505248" y="258034"/>
                    <a:pt x="503813" y="259467"/>
                  </a:cubicBezTo>
                  <a:cubicBezTo>
                    <a:pt x="499508" y="269502"/>
                    <a:pt x="476544" y="285271"/>
                    <a:pt x="453580" y="289571"/>
                  </a:cubicBezTo>
                  <a:cubicBezTo>
                    <a:pt x="442098" y="291005"/>
                    <a:pt x="432052" y="289571"/>
                    <a:pt x="423440" y="286704"/>
                  </a:cubicBezTo>
                  <a:lnTo>
                    <a:pt x="414829" y="298172"/>
                  </a:lnTo>
                  <a:lnTo>
                    <a:pt x="423440" y="303907"/>
                  </a:lnTo>
                  <a:lnTo>
                    <a:pt x="419135" y="311074"/>
                  </a:lnTo>
                  <a:lnTo>
                    <a:pt x="410523" y="305340"/>
                  </a:lnTo>
                  <a:lnTo>
                    <a:pt x="371772" y="356947"/>
                  </a:lnTo>
                  <a:lnTo>
                    <a:pt x="347373" y="371282"/>
                  </a:lnTo>
                  <a:lnTo>
                    <a:pt x="400477" y="298172"/>
                  </a:lnTo>
                  <a:lnTo>
                    <a:pt x="388995" y="291005"/>
                  </a:lnTo>
                  <a:lnTo>
                    <a:pt x="394736" y="283837"/>
                  </a:lnTo>
                  <a:lnTo>
                    <a:pt x="406217" y="291005"/>
                  </a:lnTo>
                  <a:lnTo>
                    <a:pt x="413394" y="282404"/>
                  </a:lnTo>
                  <a:cubicBezTo>
                    <a:pt x="411958" y="280970"/>
                    <a:pt x="410523" y="280970"/>
                    <a:pt x="410523" y="279537"/>
                  </a:cubicBezTo>
                  <a:cubicBezTo>
                    <a:pt x="394736" y="269502"/>
                    <a:pt x="390430" y="252300"/>
                    <a:pt x="394736" y="230797"/>
                  </a:cubicBezTo>
                  <a:cubicBezTo>
                    <a:pt x="400477" y="212161"/>
                    <a:pt x="413394" y="189225"/>
                    <a:pt x="422005" y="187791"/>
                  </a:cubicBezTo>
                  <a:lnTo>
                    <a:pt x="423440" y="187791"/>
                  </a:lnTo>
                  <a:lnTo>
                    <a:pt x="432052" y="187791"/>
                  </a:lnTo>
                  <a:lnTo>
                    <a:pt x="426311" y="180624"/>
                  </a:lnTo>
                  <a:lnTo>
                    <a:pt x="426311" y="179190"/>
                  </a:lnTo>
                  <a:cubicBezTo>
                    <a:pt x="423440" y="154820"/>
                    <a:pt x="548305" y="45873"/>
                    <a:pt x="587057" y="12902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29" name="IconShape">
              <a:extLst>
                <a:ext uri="{FF2B5EF4-FFF2-40B4-BE49-F238E27FC236}">
                  <a16:creationId xmlns:a16="http://schemas.microsoft.com/office/drawing/2014/main" id="{2C718AEE-52E5-4EF9-A322-BF69AB6AE5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20145" y="2571109"/>
              <a:ext cx="513074" cy="471886"/>
            </a:xfrm>
            <a:custGeom>
              <a:avLst/>
              <a:gdLst>
                <a:gd name="connsiteX0" fmla="*/ 116720 w 601409"/>
                <a:gd name="connsiteY0" fmla="*/ 443443 h 553130"/>
                <a:gd name="connsiteX1" fmla="*/ 211045 w 601409"/>
                <a:gd name="connsiteY1" fmla="*/ 467230 h 553130"/>
                <a:gd name="connsiteX2" fmla="*/ 206736 w 601409"/>
                <a:gd name="connsiteY2" fmla="*/ 477264 h 553130"/>
                <a:gd name="connsiteX3" fmla="*/ 63106 w 601409"/>
                <a:gd name="connsiteY3" fmla="*/ 460062 h 553130"/>
                <a:gd name="connsiteX4" fmla="*/ 60233 w 601409"/>
                <a:gd name="connsiteY4" fmla="*/ 450028 h 553130"/>
                <a:gd name="connsiteX5" fmla="*/ 116720 w 601409"/>
                <a:gd name="connsiteY5" fmla="*/ 443443 h 553130"/>
                <a:gd name="connsiteX6" fmla="*/ 116720 w 601409"/>
                <a:gd name="connsiteY6" fmla="*/ 410776 h 553130"/>
                <a:gd name="connsiteX7" fmla="*/ 211045 w 601409"/>
                <a:gd name="connsiteY7" fmla="*/ 435745 h 553130"/>
                <a:gd name="connsiteX8" fmla="*/ 206736 w 601409"/>
                <a:gd name="connsiteY8" fmla="*/ 445768 h 553130"/>
                <a:gd name="connsiteX9" fmla="*/ 63106 w 601409"/>
                <a:gd name="connsiteY9" fmla="*/ 428585 h 553130"/>
                <a:gd name="connsiteX10" fmla="*/ 60233 w 601409"/>
                <a:gd name="connsiteY10" fmla="*/ 417130 h 553130"/>
                <a:gd name="connsiteX11" fmla="*/ 116720 w 601409"/>
                <a:gd name="connsiteY11" fmla="*/ 410776 h 553130"/>
                <a:gd name="connsiteX12" fmla="*/ 116720 w 601409"/>
                <a:gd name="connsiteY12" fmla="*/ 378843 h 553130"/>
                <a:gd name="connsiteX13" fmla="*/ 211045 w 601409"/>
                <a:gd name="connsiteY13" fmla="*/ 402630 h 553130"/>
                <a:gd name="connsiteX14" fmla="*/ 206736 w 601409"/>
                <a:gd name="connsiteY14" fmla="*/ 412664 h 553130"/>
                <a:gd name="connsiteX15" fmla="*/ 63106 w 601409"/>
                <a:gd name="connsiteY15" fmla="*/ 395462 h 553130"/>
                <a:gd name="connsiteX16" fmla="*/ 60233 w 601409"/>
                <a:gd name="connsiteY16" fmla="*/ 385428 h 553130"/>
                <a:gd name="connsiteX17" fmla="*/ 116720 w 601409"/>
                <a:gd name="connsiteY17" fmla="*/ 378843 h 553130"/>
                <a:gd name="connsiteX18" fmla="*/ 116720 w 601409"/>
                <a:gd name="connsiteY18" fmla="*/ 347347 h 553130"/>
                <a:gd name="connsiteX19" fmla="*/ 211045 w 601409"/>
                <a:gd name="connsiteY19" fmla="*/ 371134 h 553130"/>
                <a:gd name="connsiteX20" fmla="*/ 206736 w 601409"/>
                <a:gd name="connsiteY20" fmla="*/ 381168 h 553130"/>
                <a:gd name="connsiteX21" fmla="*/ 63106 w 601409"/>
                <a:gd name="connsiteY21" fmla="*/ 363966 h 553130"/>
                <a:gd name="connsiteX22" fmla="*/ 60233 w 601409"/>
                <a:gd name="connsiteY22" fmla="*/ 353932 h 553130"/>
                <a:gd name="connsiteX23" fmla="*/ 116720 w 601409"/>
                <a:gd name="connsiteY23" fmla="*/ 347347 h 553130"/>
                <a:gd name="connsiteX24" fmla="*/ 329548 w 601409"/>
                <a:gd name="connsiteY24" fmla="*/ 314250 h 553130"/>
                <a:gd name="connsiteX25" fmla="*/ 355892 w 601409"/>
                <a:gd name="connsiteY25" fmla="*/ 315317 h 553130"/>
                <a:gd name="connsiteX26" fmla="*/ 361627 w 601409"/>
                <a:gd name="connsiteY26" fmla="*/ 316739 h 553130"/>
                <a:gd name="connsiteX27" fmla="*/ 361627 w 601409"/>
                <a:gd name="connsiteY27" fmla="*/ 328119 h 553130"/>
                <a:gd name="connsiteX28" fmla="*/ 354458 w 601409"/>
                <a:gd name="connsiteY28" fmla="*/ 326697 h 553130"/>
                <a:gd name="connsiteX29" fmla="*/ 285640 w 601409"/>
                <a:gd name="connsiteY29" fmla="*/ 333809 h 553130"/>
                <a:gd name="connsiteX30" fmla="*/ 282773 w 601409"/>
                <a:gd name="connsiteY30" fmla="*/ 323851 h 553130"/>
                <a:gd name="connsiteX31" fmla="*/ 329548 w 601409"/>
                <a:gd name="connsiteY31" fmla="*/ 314250 h 553130"/>
                <a:gd name="connsiteX32" fmla="*/ 116720 w 601409"/>
                <a:gd name="connsiteY32" fmla="*/ 313300 h 553130"/>
                <a:gd name="connsiteX33" fmla="*/ 211045 w 601409"/>
                <a:gd name="connsiteY33" fmla="*/ 338269 h 553130"/>
                <a:gd name="connsiteX34" fmla="*/ 206736 w 601409"/>
                <a:gd name="connsiteY34" fmla="*/ 348292 h 553130"/>
                <a:gd name="connsiteX35" fmla="*/ 63106 w 601409"/>
                <a:gd name="connsiteY35" fmla="*/ 331109 h 553130"/>
                <a:gd name="connsiteX36" fmla="*/ 60233 w 601409"/>
                <a:gd name="connsiteY36" fmla="*/ 319654 h 553130"/>
                <a:gd name="connsiteX37" fmla="*/ 116720 w 601409"/>
                <a:gd name="connsiteY37" fmla="*/ 313300 h 553130"/>
                <a:gd name="connsiteX38" fmla="*/ 333569 w 601409"/>
                <a:gd name="connsiteY38" fmla="*/ 286264 h 553130"/>
                <a:gd name="connsiteX39" fmla="*/ 366056 w 601409"/>
                <a:gd name="connsiteY39" fmla="*/ 288059 h 553130"/>
                <a:gd name="connsiteX40" fmla="*/ 370364 w 601409"/>
                <a:gd name="connsiteY40" fmla="*/ 288059 h 553130"/>
                <a:gd name="connsiteX41" fmla="*/ 370364 w 601409"/>
                <a:gd name="connsiteY41" fmla="*/ 299555 h 553130"/>
                <a:gd name="connsiteX42" fmla="*/ 364620 w 601409"/>
                <a:gd name="connsiteY42" fmla="*/ 299555 h 553130"/>
                <a:gd name="connsiteX43" fmla="*/ 285645 w 601409"/>
                <a:gd name="connsiteY43" fmla="*/ 305302 h 553130"/>
                <a:gd name="connsiteX44" fmla="*/ 282773 w 601409"/>
                <a:gd name="connsiteY44" fmla="*/ 295244 h 553130"/>
                <a:gd name="connsiteX45" fmla="*/ 333569 w 601409"/>
                <a:gd name="connsiteY45" fmla="*/ 286264 h 553130"/>
                <a:gd name="connsiteX46" fmla="*/ 116720 w 601409"/>
                <a:gd name="connsiteY46" fmla="*/ 282976 h 553130"/>
                <a:gd name="connsiteX47" fmla="*/ 211045 w 601409"/>
                <a:gd name="connsiteY47" fmla="*/ 306763 h 553130"/>
                <a:gd name="connsiteX48" fmla="*/ 206736 w 601409"/>
                <a:gd name="connsiteY48" fmla="*/ 316797 h 553130"/>
                <a:gd name="connsiteX49" fmla="*/ 63106 w 601409"/>
                <a:gd name="connsiteY49" fmla="*/ 299595 h 553130"/>
                <a:gd name="connsiteX50" fmla="*/ 60233 w 601409"/>
                <a:gd name="connsiteY50" fmla="*/ 289561 h 553130"/>
                <a:gd name="connsiteX51" fmla="*/ 116720 w 601409"/>
                <a:gd name="connsiteY51" fmla="*/ 282976 h 553130"/>
                <a:gd name="connsiteX52" fmla="*/ 333536 w 601409"/>
                <a:gd name="connsiteY52" fmla="*/ 256138 h 553130"/>
                <a:gd name="connsiteX53" fmla="*/ 366003 w 601409"/>
                <a:gd name="connsiteY53" fmla="*/ 257930 h 553130"/>
                <a:gd name="connsiteX54" fmla="*/ 371743 w 601409"/>
                <a:gd name="connsiteY54" fmla="*/ 259363 h 553130"/>
                <a:gd name="connsiteX55" fmla="*/ 370308 w 601409"/>
                <a:gd name="connsiteY55" fmla="*/ 270831 h 553130"/>
                <a:gd name="connsiteX56" fmla="*/ 364568 w 601409"/>
                <a:gd name="connsiteY56" fmla="*/ 269398 h 553130"/>
                <a:gd name="connsiteX57" fmla="*/ 285643 w 601409"/>
                <a:gd name="connsiteY57" fmla="*/ 276565 h 553130"/>
                <a:gd name="connsiteX58" fmla="*/ 282773 w 601409"/>
                <a:gd name="connsiteY58" fmla="*/ 265097 h 553130"/>
                <a:gd name="connsiteX59" fmla="*/ 333536 w 601409"/>
                <a:gd name="connsiteY59" fmla="*/ 256138 h 553130"/>
                <a:gd name="connsiteX60" fmla="*/ 116720 w 601409"/>
                <a:gd name="connsiteY60" fmla="*/ 249871 h 553130"/>
                <a:gd name="connsiteX61" fmla="*/ 211045 w 601409"/>
                <a:gd name="connsiteY61" fmla="*/ 273658 h 553130"/>
                <a:gd name="connsiteX62" fmla="*/ 206736 w 601409"/>
                <a:gd name="connsiteY62" fmla="*/ 283692 h 553130"/>
                <a:gd name="connsiteX63" fmla="*/ 63106 w 601409"/>
                <a:gd name="connsiteY63" fmla="*/ 266490 h 553130"/>
                <a:gd name="connsiteX64" fmla="*/ 60233 w 601409"/>
                <a:gd name="connsiteY64" fmla="*/ 256456 h 553130"/>
                <a:gd name="connsiteX65" fmla="*/ 116720 w 601409"/>
                <a:gd name="connsiteY65" fmla="*/ 249871 h 553130"/>
                <a:gd name="connsiteX66" fmla="*/ 114841 w 601409"/>
                <a:gd name="connsiteY66" fmla="*/ 199115 h 553130"/>
                <a:gd name="connsiteX67" fmla="*/ 38759 w 601409"/>
                <a:gd name="connsiteY67" fmla="*/ 212015 h 553130"/>
                <a:gd name="connsiteX68" fmla="*/ 38759 w 601409"/>
                <a:gd name="connsiteY68" fmla="*/ 500099 h 553130"/>
                <a:gd name="connsiteX69" fmla="*/ 103357 w 601409"/>
                <a:gd name="connsiteY69" fmla="*/ 488633 h 553130"/>
                <a:gd name="connsiteX70" fmla="*/ 246908 w 601409"/>
                <a:gd name="connsiteY70" fmla="*/ 518732 h 553130"/>
                <a:gd name="connsiteX71" fmla="*/ 246908 w 601409"/>
                <a:gd name="connsiteY71" fmla="*/ 405504 h 553130"/>
                <a:gd name="connsiteX72" fmla="*/ 238295 w 601409"/>
                <a:gd name="connsiteY72" fmla="*/ 414104 h 553130"/>
                <a:gd name="connsiteX73" fmla="*/ 238295 w 601409"/>
                <a:gd name="connsiteY73" fmla="*/ 242113 h 553130"/>
                <a:gd name="connsiteX74" fmla="*/ 114841 w 601409"/>
                <a:gd name="connsiteY74" fmla="*/ 199115 h 553130"/>
                <a:gd name="connsiteX75" fmla="*/ 114841 w 601409"/>
                <a:gd name="connsiteY75" fmla="*/ 186216 h 553130"/>
                <a:gd name="connsiteX76" fmla="*/ 248344 w 601409"/>
                <a:gd name="connsiteY76" fmla="*/ 232080 h 553130"/>
                <a:gd name="connsiteX77" fmla="*/ 381847 w 601409"/>
                <a:gd name="connsiteY77" fmla="*/ 186216 h 553130"/>
                <a:gd name="connsiteX78" fmla="*/ 404815 w 601409"/>
                <a:gd name="connsiteY78" fmla="*/ 186216 h 553130"/>
                <a:gd name="connsiteX79" fmla="*/ 394766 w 601409"/>
                <a:gd name="connsiteY79" fmla="*/ 200549 h 553130"/>
                <a:gd name="connsiteX80" fmla="*/ 381847 w 601409"/>
                <a:gd name="connsiteY80" fmla="*/ 199115 h 553130"/>
                <a:gd name="connsiteX81" fmla="*/ 259828 w 601409"/>
                <a:gd name="connsiteY81" fmla="*/ 242113 h 553130"/>
                <a:gd name="connsiteX82" fmla="*/ 259828 w 601409"/>
                <a:gd name="connsiteY82" fmla="*/ 414104 h 553130"/>
                <a:gd name="connsiteX83" fmla="*/ 251215 w 601409"/>
                <a:gd name="connsiteY83" fmla="*/ 405504 h 553130"/>
                <a:gd name="connsiteX84" fmla="*/ 251215 w 601409"/>
                <a:gd name="connsiteY84" fmla="*/ 518732 h 553130"/>
                <a:gd name="connsiteX85" fmla="*/ 390460 w 601409"/>
                <a:gd name="connsiteY85" fmla="*/ 487200 h 553130"/>
                <a:gd name="connsiteX86" fmla="*/ 459365 w 601409"/>
                <a:gd name="connsiteY86" fmla="*/ 500099 h 553130"/>
                <a:gd name="connsiteX87" fmla="*/ 459365 w 601409"/>
                <a:gd name="connsiteY87" fmla="*/ 302310 h 553130"/>
                <a:gd name="connsiteX88" fmla="*/ 493817 w 601409"/>
                <a:gd name="connsiteY88" fmla="*/ 289411 h 553130"/>
                <a:gd name="connsiteX89" fmla="*/ 493817 w 601409"/>
                <a:gd name="connsiteY89" fmla="*/ 543097 h 553130"/>
                <a:gd name="connsiteX90" fmla="*/ 279925 w 601409"/>
                <a:gd name="connsiteY90" fmla="*/ 543097 h 553130"/>
                <a:gd name="connsiteX91" fmla="*/ 249780 w 601409"/>
                <a:gd name="connsiteY91" fmla="*/ 553130 h 553130"/>
                <a:gd name="connsiteX92" fmla="*/ 218198 w 601409"/>
                <a:gd name="connsiteY92" fmla="*/ 543097 h 553130"/>
                <a:gd name="connsiteX93" fmla="*/ 0 w 601409"/>
                <a:gd name="connsiteY93" fmla="*/ 543097 h 553130"/>
                <a:gd name="connsiteX94" fmla="*/ 0 w 601409"/>
                <a:gd name="connsiteY94" fmla="*/ 246413 h 553130"/>
                <a:gd name="connsiteX95" fmla="*/ 24404 w 601409"/>
                <a:gd name="connsiteY95" fmla="*/ 230647 h 553130"/>
                <a:gd name="connsiteX96" fmla="*/ 24404 w 601409"/>
                <a:gd name="connsiteY96" fmla="*/ 201982 h 553130"/>
                <a:gd name="connsiteX97" fmla="*/ 28710 w 601409"/>
                <a:gd name="connsiteY97" fmla="*/ 200549 h 553130"/>
                <a:gd name="connsiteX98" fmla="*/ 114841 w 601409"/>
                <a:gd name="connsiteY98" fmla="*/ 186216 h 553130"/>
                <a:gd name="connsiteX99" fmla="*/ 542564 w 601409"/>
                <a:gd name="connsiteY99" fmla="*/ 65942 h 553130"/>
                <a:gd name="connsiteX100" fmla="*/ 436357 w 601409"/>
                <a:gd name="connsiteY100" fmla="*/ 176323 h 553130"/>
                <a:gd name="connsiteX101" fmla="*/ 453580 w 601409"/>
                <a:gd name="connsiteY101" fmla="*/ 199259 h 553130"/>
                <a:gd name="connsiteX102" fmla="*/ 423440 w 601409"/>
                <a:gd name="connsiteY102" fmla="*/ 199259 h 553130"/>
                <a:gd name="connsiteX103" fmla="*/ 404782 w 601409"/>
                <a:gd name="connsiteY103" fmla="*/ 243699 h 553130"/>
                <a:gd name="connsiteX104" fmla="*/ 416264 w 601409"/>
                <a:gd name="connsiteY104" fmla="*/ 270935 h 553130"/>
                <a:gd name="connsiteX105" fmla="*/ 419135 w 601409"/>
                <a:gd name="connsiteY105" fmla="*/ 272369 h 553130"/>
                <a:gd name="connsiteX106" fmla="*/ 420570 w 601409"/>
                <a:gd name="connsiteY106" fmla="*/ 270935 h 553130"/>
                <a:gd name="connsiteX107" fmla="*/ 510989 w 601409"/>
                <a:gd name="connsiteY107" fmla="*/ 146219 h 553130"/>
                <a:gd name="connsiteX108" fmla="*/ 513860 w 601409"/>
                <a:gd name="connsiteY108" fmla="*/ 147653 h 553130"/>
                <a:gd name="connsiteX109" fmla="*/ 430616 w 601409"/>
                <a:gd name="connsiteY109" fmla="*/ 276670 h 553130"/>
                <a:gd name="connsiteX110" fmla="*/ 429181 w 601409"/>
                <a:gd name="connsiteY110" fmla="*/ 278103 h 553130"/>
                <a:gd name="connsiteX111" fmla="*/ 450710 w 601409"/>
                <a:gd name="connsiteY111" fmla="*/ 278103 h 553130"/>
                <a:gd name="connsiteX112" fmla="*/ 492331 w 601409"/>
                <a:gd name="connsiteY112" fmla="*/ 256600 h 553130"/>
                <a:gd name="connsiteX113" fmla="*/ 486590 w 601409"/>
                <a:gd name="connsiteY113" fmla="*/ 230797 h 553130"/>
                <a:gd name="connsiteX114" fmla="*/ 509554 w 601409"/>
                <a:gd name="connsiteY114" fmla="*/ 237965 h 553130"/>
                <a:gd name="connsiteX115" fmla="*/ 564093 w 601409"/>
                <a:gd name="connsiteY115" fmla="*/ 83144 h 553130"/>
                <a:gd name="connsiteX116" fmla="*/ 546870 w 601409"/>
                <a:gd name="connsiteY116" fmla="*/ 88878 h 553130"/>
                <a:gd name="connsiteX117" fmla="*/ 579881 w 601409"/>
                <a:gd name="connsiteY117" fmla="*/ 32971 h 553130"/>
                <a:gd name="connsiteX118" fmla="*/ 548305 w 601409"/>
                <a:gd name="connsiteY118" fmla="*/ 60208 h 553130"/>
                <a:gd name="connsiteX119" fmla="*/ 552611 w 601409"/>
                <a:gd name="connsiteY119" fmla="*/ 78844 h 553130"/>
                <a:gd name="connsiteX120" fmla="*/ 566963 w 601409"/>
                <a:gd name="connsiteY120" fmla="*/ 74543 h 553130"/>
                <a:gd name="connsiteX121" fmla="*/ 579881 w 601409"/>
                <a:gd name="connsiteY121" fmla="*/ 32971 h 553130"/>
                <a:gd name="connsiteX122" fmla="*/ 601409 w 601409"/>
                <a:gd name="connsiteY122" fmla="*/ 0 h 553130"/>
                <a:gd name="connsiteX123" fmla="*/ 595668 w 601409"/>
                <a:gd name="connsiteY123" fmla="*/ 18636 h 553130"/>
                <a:gd name="connsiteX124" fmla="*/ 561223 w 601409"/>
                <a:gd name="connsiteY124" fmla="*/ 130450 h 553130"/>
                <a:gd name="connsiteX125" fmla="*/ 510989 w 601409"/>
                <a:gd name="connsiteY125" fmla="*/ 249433 h 553130"/>
                <a:gd name="connsiteX126" fmla="*/ 508119 w 601409"/>
                <a:gd name="connsiteY126" fmla="*/ 249433 h 553130"/>
                <a:gd name="connsiteX127" fmla="*/ 502378 w 601409"/>
                <a:gd name="connsiteY127" fmla="*/ 247999 h 553130"/>
                <a:gd name="connsiteX128" fmla="*/ 503813 w 601409"/>
                <a:gd name="connsiteY128" fmla="*/ 253733 h 553130"/>
                <a:gd name="connsiteX129" fmla="*/ 503813 w 601409"/>
                <a:gd name="connsiteY129" fmla="*/ 259467 h 553130"/>
                <a:gd name="connsiteX130" fmla="*/ 453580 w 601409"/>
                <a:gd name="connsiteY130" fmla="*/ 289571 h 553130"/>
                <a:gd name="connsiteX131" fmla="*/ 423440 w 601409"/>
                <a:gd name="connsiteY131" fmla="*/ 286704 h 553130"/>
                <a:gd name="connsiteX132" fmla="*/ 414829 w 601409"/>
                <a:gd name="connsiteY132" fmla="*/ 298172 h 553130"/>
                <a:gd name="connsiteX133" fmla="*/ 423440 w 601409"/>
                <a:gd name="connsiteY133" fmla="*/ 303907 h 553130"/>
                <a:gd name="connsiteX134" fmla="*/ 419135 w 601409"/>
                <a:gd name="connsiteY134" fmla="*/ 311074 h 553130"/>
                <a:gd name="connsiteX135" fmla="*/ 410523 w 601409"/>
                <a:gd name="connsiteY135" fmla="*/ 305340 h 553130"/>
                <a:gd name="connsiteX136" fmla="*/ 371772 w 601409"/>
                <a:gd name="connsiteY136" fmla="*/ 356947 h 553130"/>
                <a:gd name="connsiteX137" fmla="*/ 347373 w 601409"/>
                <a:gd name="connsiteY137" fmla="*/ 371282 h 553130"/>
                <a:gd name="connsiteX138" fmla="*/ 400477 w 601409"/>
                <a:gd name="connsiteY138" fmla="*/ 298172 h 553130"/>
                <a:gd name="connsiteX139" fmla="*/ 388995 w 601409"/>
                <a:gd name="connsiteY139" fmla="*/ 291005 h 553130"/>
                <a:gd name="connsiteX140" fmla="*/ 394736 w 601409"/>
                <a:gd name="connsiteY140" fmla="*/ 283837 h 553130"/>
                <a:gd name="connsiteX141" fmla="*/ 406217 w 601409"/>
                <a:gd name="connsiteY141" fmla="*/ 291005 h 553130"/>
                <a:gd name="connsiteX142" fmla="*/ 413394 w 601409"/>
                <a:gd name="connsiteY142" fmla="*/ 282404 h 553130"/>
                <a:gd name="connsiteX143" fmla="*/ 410523 w 601409"/>
                <a:gd name="connsiteY143" fmla="*/ 279537 h 553130"/>
                <a:gd name="connsiteX144" fmla="*/ 394736 w 601409"/>
                <a:gd name="connsiteY144" fmla="*/ 230797 h 553130"/>
                <a:gd name="connsiteX145" fmla="*/ 422005 w 601409"/>
                <a:gd name="connsiteY145" fmla="*/ 187791 h 553130"/>
                <a:gd name="connsiteX146" fmla="*/ 423440 w 601409"/>
                <a:gd name="connsiteY146" fmla="*/ 187791 h 553130"/>
                <a:gd name="connsiteX147" fmla="*/ 432052 w 601409"/>
                <a:gd name="connsiteY147" fmla="*/ 187791 h 553130"/>
                <a:gd name="connsiteX148" fmla="*/ 426311 w 601409"/>
                <a:gd name="connsiteY148" fmla="*/ 180624 h 553130"/>
                <a:gd name="connsiteX149" fmla="*/ 426311 w 601409"/>
                <a:gd name="connsiteY149" fmla="*/ 179190 h 553130"/>
                <a:gd name="connsiteX150" fmla="*/ 587057 w 601409"/>
                <a:gd name="connsiteY150" fmla="*/ 12902 h 553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601409" h="553130">
                  <a:moveTo>
                    <a:pt x="116720" y="443443"/>
                  </a:moveTo>
                  <a:cubicBezTo>
                    <a:pt x="169572" y="444921"/>
                    <a:pt x="208890" y="466155"/>
                    <a:pt x="211045" y="467230"/>
                  </a:cubicBezTo>
                  <a:lnTo>
                    <a:pt x="206736" y="477264"/>
                  </a:lnTo>
                  <a:cubicBezTo>
                    <a:pt x="205300" y="477264"/>
                    <a:pt x="137793" y="441427"/>
                    <a:pt x="63106" y="460062"/>
                  </a:cubicBezTo>
                  <a:lnTo>
                    <a:pt x="60233" y="450028"/>
                  </a:lnTo>
                  <a:cubicBezTo>
                    <a:pt x="79982" y="444652"/>
                    <a:pt x="99103" y="442950"/>
                    <a:pt x="116720" y="443443"/>
                  </a:cubicBezTo>
                  <a:close/>
                  <a:moveTo>
                    <a:pt x="116720" y="410776"/>
                  </a:moveTo>
                  <a:cubicBezTo>
                    <a:pt x="169572" y="412655"/>
                    <a:pt x="208890" y="434671"/>
                    <a:pt x="211045" y="435745"/>
                  </a:cubicBezTo>
                  <a:lnTo>
                    <a:pt x="206736" y="445768"/>
                  </a:lnTo>
                  <a:cubicBezTo>
                    <a:pt x="205300" y="445768"/>
                    <a:pt x="137793" y="408538"/>
                    <a:pt x="63106" y="428585"/>
                  </a:cubicBezTo>
                  <a:lnTo>
                    <a:pt x="60233" y="417130"/>
                  </a:lnTo>
                  <a:cubicBezTo>
                    <a:pt x="79982" y="411760"/>
                    <a:pt x="99103" y="410149"/>
                    <a:pt x="116720" y="410776"/>
                  </a:cubicBezTo>
                  <a:close/>
                  <a:moveTo>
                    <a:pt x="116720" y="378843"/>
                  </a:moveTo>
                  <a:cubicBezTo>
                    <a:pt x="169572" y="380321"/>
                    <a:pt x="208890" y="401555"/>
                    <a:pt x="211045" y="402630"/>
                  </a:cubicBezTo>
                  <a:lnTo>
                    <a:pt x="206736" y="412664"/>
                  </a:lnTo>
                  <a:cubicBezTo>
                    <a:pt x="205300" y="412664"/>
                    <a:pt x="137793" y="376827"/>
                    <a:pt x="63106" y="395462"/>
                  </a:cubicBezTo>
                  <a:lnTo>
                    <a:pt x="60233" y="385428"/>
                  </a:lnTo>
                  <a:cubicBezTo>
                    <a:pt x="79982" y="380053"/>
                    <a:pt x="99103" y="378350"/>
                    <a:pt x="116720" y="378843"/>
                  </a:cubicBezTo>
                  <a:close/>
                  <a:moveTo>
                    <a:pt x="116720" y="347347"/>
                  </a:moveTo>
                  <a:cubicBezTo>
                    <a:pt x="169572" y="348825"/>
                    <a:pt x="208890" y="370059"/>
                    <a:pt x="211045" y="371134"/>
                  </a:cubicBezTo>
                  <a:lnTo>
                    <a:pt x="206736" y="381168"/>
                  </a:lnTo>
                  <a:cubicBezTo>
                    <a:pt x="205300" y="381168"/>
                    <a:pt x="137793" y="345331"/>
                    <a:pt x="63106" y="363966"/>
                  </a:cubicBezTo>
                  <a:lnTo>
                    <a:pt x="60233" y="353932"/>
                  </a:lnTo>
                  <a:cubicBezTo>
                    <a:pt x="79982" y="348557"/>
                    <a:pt x="99103" y="346854"/>
                    <a:pt x="116720" y="347347"/>
                  </a:cubicBezTo>
                  <a:close/>
                  <a:moveTo>
                    <a:pt x="329548" y="314250"/>
                  </a:moveTo>
                  <a:cubicBezTo>
                    <a:pt x="341555" y="313539"/>
                    <a:pt x="350157" y="314606"/>
                    <a:pt x="355892" y="315317"/>
                  </a:cubicBezTo>
                  <a:cubicBezTo>
                    <a:pt x="358760" y="315317"/>
                    <a:pt x="360193" y="315317"/>
                    <a:pt x="361627" y="316739"/>
                  </a:cubicBezTo>
                  <a:lnTo>
                    <a:pt x="361627" y="328119"/>
                  </a:lnTo>
                  <a:cubicBezTo>
                    <a:pt x="360193" y="328119"/>
                    <a:pt x="357326" y="326697"/>
                    <a:pt x="354458" y="326697"/>
                  </a:cubicBezTo>
                  <a:cubicBezTo>
                    <a:pt x="344422" y="325274"/>
                    <a:pt x="322917" y="322429"/>
                    <a:pt x="285640" y="333809"/>
                  </a:cubicBezTo>
                  <a:lnTo>
                    <a:pt x="282773" y="323851"/>
                  </a:lnTo>
                  <a:cubicBezTo>
                    <a:pt x="302128" y="317450"/>
                    <a:pt x="317540" y="314961"/>
                    <a:pt x="329548" y="314250"/>
                  </a:cubicBezTo>
                  <a:close/>
                  <a:moveTo>
                    <a:pt x="116720" y="313300"/>
                  </a:moveTo>
                  <a:cubicBezTo>
                    <a:pt x="169572" y="315179"/>
                    <a:pt x="208890" y="337195"/>
                    <a:pt x="211045" y="338269"/>
                  </a:cubicBezTo>
                  <a:lnTo>
                    <a:pt x="206736" y="348292"/>
                  </a:lnTo>
                  <a:cubicBezTo>
                    <a:pt x="205300" y="348292"/>
                    <a:pt x="137793" y="311062"/>
                    <a:pt x="63106" y="331109"/>
                  </a:cubicBezTo>
                  <a:lnTo>
                    <a:pt x="60233" y="319654"/>
                  </a:lnTo>
                  <a:cubicBezTo>
                    <a:pt x="79982" y="314284"/>
                    <a:pt x="99103" y="312673"/>
                    <a:pt x="116720" y="313300"/>
                  </a:cubicBezTo>
                  <a:close/>
                  <a:moveTo>
                    <a:pt x="333569" y="286264"/>
                  </a:moveTo>
                  <a:cubicBezTo>
                    <a:pt x="347748" y="285904"/>
                    <a:pt x="358877" y="287341"/>
                    <a:pt x="366056" y="288059"/>
                  </a:cubicBezTo>
                  <a:cubicBezTo>
                    <a:pt x="367492" y="288059"/>
                    <a:pt x="370364" y="288059"/>
                    <a:pt x="370364" y="288059"/>
                  </a:cubicBezTo>
                  <a:lnTo>
                    <a:pt x="370364" y="299555"/>
                  </a:lnTo>
                  <a:cubicBezTo>
                    <a:pt x="368928" y="299555"/>
                    <a:pt x="367492" y="299555"/>
                    <a:pt x="364620" y="299555"/>
                  </a:cubicBezTo>
                  <a:cubicBezTo>
                    <a:pt x="350261" y="298118"/>
                    <a:pt x="322979" y="293807"/>
                    <a:pt x="285645" y="305302"/>
                  </a:cubicBezTo>
                  <a:lnTo>
                    <a:pt x="282773" y="295244"/>
                  </a:lnTo>
                  <a:cubicBezTo>
                    <a:pt x="302158" y="288778"/>
                    <a:pt x="319389" y="286623"/>
                    <a:pt x="333569" y="286264"/>
                  </a:cubicBezTo>
                  <a:close/>
                  <a:moveTo>
                    <a:pt x="116720" y="282976"/>
                  </a:moveTo>
                  <a:cubicBezTo>
                    <a:pt x="169572" y="284454"/>
                    <a:pt x="208890" y="305688"/>
                    <a:pt x="211045" y="306763"/>
                  </a:cubicBezTo>
                  <a:lnTo>
                    <a:pt x="206736" y="316797"/>
                  </a:lnTo>
                  <a:cubicBezTo>
                    <a:pt x="205300" y="316797"/>
                    <a:pt x="137793" y="280960"/>
                    <a:pt x="63106" y="299595"/>
                  </a:cubicBezTo>
                  <a:lnTo>
                    <a:pt x="60233" y="289561"/>
                  </a:lnTo>
                  <a:cubicBezTo>
                    <a:pt x="79982" y="284186"/>
                    <a:pt x="99103" y="282483"/>
                    <a:pt x="116720" y="282976"/>
                  </a:cubicBezTo>
                  <a:close/>
                  <a:moveTo>
                    <a:pt x="333536" y="256138"/>
                  </a:moveTo>
                  <a:cubicBezTo>
                    <a:pt x="347707" y="255780"/>
                    <a:pt x="358828" y="257213"/>
                    <a:pt x="366003" y="257930"/>
                  </a:cubicBezTo>
                  <a:cubicBezTo>
                    <a:pt x="367438" y="257930"/>
                    <a:pt x="370308" y="257930"/>
                    <a:pt x="371743" y="259363"/>
                  </a:cubicBezTo>
                  <a:lnTo>
                    <a:pt x="370308" y="270831"/>
                  </a:lnTo>
                  <a:cubicBezTo>
                    <a:pt x="368873" y="270831"/>
                    <a:pt x="367438" y="269398"/>
                    <a:pt x="364568" y="269398"/>
                  </a:cubicBezTo>
                  <a:cubicBezTo>
                    <a:pt x="350218" y="267964"/>
                    <a:pt x="322953" y="265097"/>
                    <a:pt x="285643" y="276565"/>
                  </a:cubicBezTo>
                  <a:lnTo>
                    <a:pt x="282773" y="265097"/>
                  </a:lnTo>
                  <a:cubicBezTo>
                    <a:pt x="302146" y="258647"/>
                    <a:pt x="319366" y="256496"/>
                    <a:pt x="333536" y="256138"/>
                  </a:cubicBezTo>
                  <a:close/>
                  <a:moveTo>
                    <a:pt x="116720" y="249871"/>
                  </a:moveTo>
                  <a:cubicBezTo>
                    <a:pt x="169572" y="251349"/>
                    <a:pt x="208890" y="272583"/>
                    <a:pt x="211045" y="273658"/>
                  </a:cubicBezTo>
                  <a:lnTo>
                    <a:pt x="206736" y="283692"/>
                  </a:lnTo>
                  <a:cubicBezTo>
                    <a:pt x="205300" y="283692"/>
                    <a:pt x="137793" y="247855"/>
                    <a:pt x="63106" y="266490"/>
                  </a:cubicBezTo>
                  <a:lnTo>
                    <a:pt x="60233" y="256456"/>
                  </a:lnTo>
                  <a:cubicBezTo>
                    <a:pt x="79982" y="251081"/>
                    <a:pt x="99103" y="249378"/>
                    <a:pt x="116720" y="249871"/>
                  </a:cubicBezTo>
                  <a:close/>
                  <a:moveTo>
                    <a:pt x="114841" y="199115"/>
                  </a:moveTo>
                  <a:cubicBezTo>
                    <a:pt x="78953" y="199115"/>
                    <a:pt x="48807" y="207715"/>
                    <a:pt x="38759" y="212015"/>
                  </a:cubicBezTo>
                  <a:lnTo>
                    <a:pt x="38759" y="500099"/>
                  </a:lnTo>
                  <a:cubicBezTo>
                    <a:pt x="57421" y="491500"/>
                    <a:pt x="78953" y="488633"/>
                    <a:pt x="103357" y="488633"/>
                  </a:cubicBezTo>
                  <a:cubicBezTo>
                    <a:pt x="166520" y="488633"/>
                    <a:pt x="228247" y="511566"/>
                    <a:pt x="246908" y="518732"/>
                  </a:cubicBezTo>
                  <a:lnTo>
                    <a:pt x="246908" y="405504"/>
                  </a:lnTo>
                  <a:lnTo>
                    <a:pt x="238295" y="414104"/>
                  </a:lnTo>
                  <a:lnTo>
                    <a:pt x="238295" y="242113"/>
                  </a:lnTo>
                  <a:cubicBezTo>
                    <a:pt x="203843" y="214881"/>
                    <a:pt x="163649" y="199115"/>
                    <a:pt x="114841" y="199115"/>
                  </a:cubicBezTo>
                  <a:close/>
                  <a:moveTo>
                    <a:pt x="114841" y="186216"/>
                  </a:moveTo>
                  <a:cubicBezTo>
                    <a:pt x="167955" y="186216"/>
                    <a:pt x="212456" y="201982"/>
                    <a:pt x="248344" y="232080"/>
                  </a:cubicBezTo>
                  <a:cubicBezTo>
                    <a:pt x="285667" y="201982"/>
                    <a:pt x="330168" y="186216"/>
                    <a:pt x="381847" y="186216"/>
                  </a:cubicBezTo>
                  <a:cubicBezTo>
                    <a:pt x="390460" y="186216"/>
                    <a:pt x="397638" y="186216"/>
                    <a:pt x="404815" y="186216"/>
                  </a:cubicBezTo>
                  <a:lnTo>
                    <a:pt x="394766" y="200549"/>
                  </a:lnTo>
                  <a:cubicBezTo>
                    <a:pt x="390460" y="200549"/>
                    <a:pt x="386153" y="199115"/>
                    <a:pt x="381847" y="199115"/>
                  </a:cubicBezTo>
                  <a:cubicBezTo>
                    <a:pt x="334475" y="199115"/>
                    <a:pt x="292845" y="214881"/>
                    <a:pt x="259828" y="242113"/>
                  </a:cubicBezTo>
                  <a:lnTo>
                    <a:pt x="259828" y="414104"/>
                  </a:lnTo>
                  <a:lnTo>
                    <a:pt x="251215" y="405504"/>
                  </a:lnTo>
                  <a:lnTo>
                    <a:pt x="251215" y="518732"/>
                  </a:lnTo>
                  <a:cubicBezTo>
                    <a:pt x="268441" y="511566"/>
                    <a:pt x="328733" y="487200"/>
                    <a:pt x="390460" y="487200"/>
                  </a:cubicBezTo>
                  <a:cubicBezTo>
                    <a:pt x="416299" y="487200"/>
                    <a:pt x="439267" y="491500"/>
                    <a:pt x="459365" y="500099"/>
                  </a:cubicBezTo>
                  <a:lnTo>
                    <a:pt x="459365" y="302310"/>
                  </a:lnTo>
                  <a:cubicBezTo>
                    <a:pt x="459365" y="302310"/>
                    <a:pt x="480897" y="298010"/>
                    <a:pt x="493817" y="289411"/>
                  </a:cubicBezTo>
                  <a:lnTo>
                    <a:pt x="493817" y="543097"/>
                  </a:lnTo>
                  <a:lnTo>
                    <a:pt x="279925" y="543097"/>
                  </a:lnTo>
                  <a:cubicBezTo>
                    <a:pt x="272748" y="548830"/>
                    <a:pt x="261264" y="553130"/>
                    <a:pt x="249780" y="553130"/>
                  </a:cubicBezTo>
                  <a:cubicBezTo>
                    <a:pt x="236860" y="553130"/>
                    <a:pt x="225376" y="548830"/>
                    <a:pt x="218198" y="543097"/>
                  </a:cubicBezTo>
                  <a:lnTo>
                    <a:pt x="0" y="543097"/>
                  </a:lnTo>
                  <a:lnTo>
                    <a:pt x="0" y="246413"/>
                  </a:lnTo>
                  <a:cubicBezTo>
                    <a:pt x="0" y="239247"/>
                    <a:pt x="8613" y="233514"/>
                    <a:pt x="24404" y="230647"/>
                  </a:cubicBezTo>
                  <a:lnTo>
                    <a:pt x="24404" y="201982"/>
                  </a:lnTo>
                  <a:lnTo>
                    <a:pt x="28710" y="200549"/>
                  </a:lnTo>
                  <a:cubicBezTo>
                    <a:pt x="30146" y="199115"/>
                    <a:pt x="66034" y="186216"/>
                    <a:pt x="114841" y="186216"/>
                  </a:cubicBezTo>
                  <a:close/>
                  <a:moveTo>
                    <a:pt x="542564" y="65942"/>
                  </a:moveTo>
                  <a:cubicBezTo>
                    <a:pt x="486590" y="116115"/>
                    <a:pt x="439228" y="163421"/>
                    <a:pt x="436357" y="176323"/>
                  </a:cubicBezTo>
                  <a:lnTo>
                    <a:pt x="453580" y="199259"/>
                  </a:lnTo>
                  <a:lnTo>
                    <a:pt x="423440" y="199259"/>
                  </a:lnTo>
                  <a:cubicBezTo>
                    <a:pt x="419135" y="202127"/>
                    <a:pt x="404782" y="223629"/>
                    <a:pt x="404782" y="243699"/>
                  </a:cubicBezTo>
                  <a:cubicBezTo>
                    <a:pt x="403347" y="255167"/>
                    <a:pt x="407653" y="265201"/>
                    <a:pt x="416264" y="270935"/>
                  </a:cubicBezTo>
                  <a:cubicBezTo>
                    <a:pt x="417699" y="272369"/>
                    <a:pt x="419135" y="272369"/>
                    <a:pt x="419135" y="272369"/>
                  </a:cubicBezTo>
                  <a:lnTo>
                    <a:pt x="420570" y="270935"/>
                  </a:lnTo>
                  <a:lnTo>
                    <a:pt x="510989" y="146219"/>
                  </a:lnTo>
                  <a:lnTo>
                    <a:pt x="513860" y="147653"/>
                  </a:lnTo>
                  <a:lnTo>
                    <a:pt x="430616" y="276670"/>
                  </a:lnTo>
                  <a:lnTo>
                    <a:pt x="429181" y="278103"/>
                  </a:lnTo>
                  <a:cubicBezTo>
                    <a:pt x="436357" y="279537"/>
                    <a:pt x="443534" y="279537"/>
                    <a:pt x="450710" y="278103"/>
                  </a:cubicBezTo>
                  <a:cubicBezTo>
                    <a:pt x="472238" y="275236"/>
                    <a:pt x="489461" y="260901"/>
                    <a:pt x="492331" y="256600"/>
                  </a:cubicBezTo>
                  <a:lnTo>
                    <a:pt x="486590" y="230797"/>
                  </a:lnTo>
                  <a:lnTo>
                    <a:pt x="509554" y="237965"/>
                  </a:lnTo>
                  <a:cubicBezTo>
                    <a:pt x="518166" y="227930"/>
                    <a:pt x="541129" y="159121"/>
                    <a:pt x="564093" y="83144"/>
                  </a:cubicBezTo>
                  <a:lnTo>
                    <a:pt x="546870" y="88878"/>
                  </a:lnTo>
                  <a:close/>
                  <a:moveTo>
                    <a:pt x="579881" y="32971"/>
                  </a:moveTo>
                  <a:cubicBezTo>
                    <a:pt x="569834" y="41572"/>
                    <a:pt x="558352" y="51607"/>
                    <a:pt x="548305" y="60208"/>
                  </a:cubicBezTo>
                  <a:lnTo>
                    <a:pt x="552611" y="78844"/>
                  </a:lnTo>
                  <a:lnTo>
                    <a:pt x="566963" y="74543"/>
                  </a:lnTo>
                  <a:cubicBezTo>
                    <a:pt x="571269" y="60208"/>
                    <a:pt x="575575" y="47306"/>
                    <a:pt x="579881" y="32971"/>
                  </a:cubicBezTo>
                  <a:close/>
                  <a:moveTo>
                    <a:pt x="601409" y="0"/>
                  </a:moveTo>
                  <a:lnTo>
                    <a:pt x="595668" y="18636"/>
                  </a:lnTo>
                  <a:cubicBezTo>
                    <a:pt x="595668" y="18636"/>
                    <a:pt x="578445" y="74543"/>
                    <a:pt x="561223" y="130450"/>
                  </a:cubicBezTo>
                  <a:cubicBezTo>
                    <a:pt x="523906" y="247999"/>
                    <a:pt x="516730" y="249433"/>
                    <a:pt x="510989" y="249433"/>
                  </a:cubicBezTo>
                  <a:lnTo>
                    <a:pt x="508119" y="249433"/>
                  </a:lnTo>
                  <a:lnTo>
                    <a:pt x="502378" y="247999"/>
                  </a:lnTo>
                  <a:lnTo>
                    <a:pt x="503813" y="253733"/>
                  </a:lnTo>
                  <a:cubicBezTo>
                    <a:pt x="503813" y="255167"/>
                    <a:pt x="505248" y="258034"/>
                    <a:pt x="503813" y="259467"/>
                  </a:cubicBezTo>
                  <a:cubicBezTo>
                    <a:pt x="499508" y="269502"/>
                    <a:pt x="476544" y="285271"/>
                    <a:pt x="453580" y="289571"/>
                  </a:cubicBezTo>
                  <a:cubicBezTo>
                    <a:pt x="442098" y="291005"/>
                    <a:pt x="432052" y="289571"/>
                    <a:pt x="423440" y="286704"/>
                  </a:cubicBezTo>
                  <a:lnTo>
                    <a:pt x="414829" y="298172"/>
                  </a:lnTo>
                  <a:lnTo>
                    <a:pt x="423440" y="303907"/>
                  </a:lnTo>
                  <a:lnTo>
                    <a:pt x="419135" y="311074"/>
                  </a:lnTo>
                  <a:lnTo>
                    <a:pt x="410523" y="305340"/>
                  </a:lnTo>
                  <a:lnTo>
                    <a:pt x="371772" y="356947"/>
                  </a:lnTo>
                  <a:lnTo>
                    <a:pt x="347373" y="371282"/>
                  </a:lnTo>
                  <a:lnTo>
                    <a:pt x="400477" y="298172"/>
                  </a:lnTo>
                  <a:lnTo>
                    <a:pt x="388995" y="291005"/>
                  </a:lnTo>
                  <a:lnTo>
                    <a:pt x="394736" y="283837"/>
                  </a:lnTo>
                  <a:lnTo>
                    <a:pt x="406217" y="291005"/>
                  </a:lnTo>
                  <a:lnTo>
                    <a:pt x="413394" y="282404"/>
                  </a:lnTo>
                  <a:cubicBezTo>
                    <a:pt x="411958" y="280970"/>
                    <a:pt x="410523" y="280970"/>
                    <a:pt x="410523" y="279537"/>
                  </a:cubicBezTo>
                  <a:cubicBezTo>
                    <a:pt x="394736" y="269502"/>
                    <a:pt x="390430" y="252300"/>
                    <a:pt x="394736" y="230797"/>
                  </a:cubicBezTo>
                  <a:cubicBezTo>
                    <a:pt x="400477" y="212161"/>
                    <a:pt x="413394" y="189225"/>
                    <a:pt x="422005" y="187791"/>
                  </a:cubicBezTo>
                  <a:lnTo>
                    <a:pt x="423440" y="187791"/>
                  </a:lnTo>
                  <a:lnTo>
                    <a:pt x="432052" y="187791"/>
                  </a:lnTo>
                  <a:lnTo>
                    <a:pt x="426311" y="180624"/>
                  </a:lnTo>
                  <a:lnTo>
                    <a:pt x="426311" y="179190"/>
                  </a:lnTo>
                  <a:cubicBezTo>
                    <a:pt x="423440" y="154820"/>
                    <a:pt x="548305" y="45873"/>
                    <a:pt x="587057" y="1290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</a:schemeClr>
                </a:gs>
                <a:gs pos="100000">
                  <a:schemeClr val="lt1">
                    <a:lumMod val="85000"/>
                  </a:schemeClr>
                </a:gs>
                <a:gs pos="50000">
                  <a:schemeClr val="accent2">
                    <a:lumMod val="100000"/>
                  </a:schemeClr>
                </a:gs>
                <a:gs pos="50100">
                  <a:schemeClr val="lt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0" name="IconShape">
              <a:extLst>
                <a:ext uri="{FF2B5EF4-FFF2-40B4-BE49-F238E27FC236}">
                  <a16:creationId xmlns:a16="http://schemas.microsoft.com/office/drawing/2014/main" id="{5218C8AC-27B5-4BBB-A11F-DF5BB7D4CE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20901" y="2571109"/>
              <a:ext cx="513074" cy="471886"/>
            </a:xfrm>
            <a:custGeom>
              <a:avLst/>
              <a:gdLst>
                <a:gd name="connsiteX0" fmla="*/ 116720 w 601409"/>
                <a:gd name="connsiteY0" fmla="*/ 443443 h 553130"/>
                <a:gd name="connsiteX1" fmla="*/ 211045 w 601409"/>
                <a:gd name="connsiteY1" fmla="*/ 467230 h 553130"/>
                <a:gd name="connsiteX2" fmla="*/ 206736 w 601409"/>
                <a:gd name="connsiteY2" fmla="*/ 477264 h 553130"/>
                <a:gd name="connsiteX3" fmla="*/ 63106 w 601409"/>
                <a:gd name="connsiteY3" fmla="*/ 460062 h 553130"/>
                <a:gd name="connsiteX4" fmla="*/ 60233 w 601409"/>
                <a:gd name="connsiteY4" fmla="*/ 450028 h 553130"/>
                <a:gd name="connsiteX5" fmla="*/ 116720 w 601409"/>
                <a:gd name="connsiteY5" fmla="*/ 443443 h 553130"/>
                <a:gd name="connsiteX6" fmla="*/ 116720 w 601409"/>
                <a:gd name="connsiteY6" fmla="*/ 410776 h 553130"/>
                <a:gd name="connsiteX7" fmla="*/ 211045 w 601409"/>
                <a:gd name="connsiteY7" fmla="*/ 435745 h 553130"/>
                <a:gd name="connsiteX8" fmla="*/ 206736 w 601409"/>
                <a:gd name="connsiteY8" fmla="*/ 445768 h 553130"/>
                <a:gd name="connsiteX9" fmla="*/ 63106 w 601409"/>
                <a:gd name="connsiteY9" fmla="*/ 428585 h 553130"/>
                <a:gd name="connsiteX10" fmla="*/ 60233 w 601409"/>
                <a:gd name="connsiteY10" fmla="*/ 417130 h 553130"/>
                <a:gd name="connsiteX11" fmla="*/ 116720 w 601409"/>
                <a:gd name="connsiteY11" fmla="*/ 410776 h 553130"/>
                <a:gd name="connsiteX12" fmla="*/ 116720 w 601409"/>
                <a:gd name="connsiteY12" fmla="*/ 378843 h 553130"/>
                <a:gd name="connsiteX13" fmla="*/ 211045 w 601409"/>
                <a:gd name="connsiteY13" fmla="*/ 402630 h 553130"/>
                <a:gd name="connsiteX14" fmla="*/ 206736 w 601409"/>
                <a:gd name="connsiteY14" fmla="*/ 412664 h 553130"/>
                <a:gd name="connsiteX15" fmla="*/ 63106 w 601409"/>
                <a:gd name="connsiteY15" fmla="*/ 395462 h 553130"/>
                <a:gd name="connsiteX16" fmla="*/ 60233 w 601409"/>
                <a:gd name="connsiteY16" fmla="*/ 385428 h 553130"/>
                <a:gd name="connsiteX17" fmla="*/ 116720 w 601409"/>
                <a:gd name="connsiteY17" fmla="*/ 378843 h 553130"/>
                <a:gd name="connsiteX18" fmla="*/ 116720 w 601409"/>
                <a:gd name="connsiteY18" fmla="*/ 347347 h 553130"/>
                <a:gd name="connsiteX19" fmla="*/ 211045 w 601409"/>
                <a:gd name="connsiteY19" fmla="*/ 371134 h 553130"/>
                <a:gd name="connsiteX20" fmla="*/ 206736 w 601409"/>
                <a:gd name="connsiteY20" fmla="*/ 381168 h 553130"/>
                <a:gd name="connsiteX21" fmla="*/ 63106 w 601409"/>
                <a:gd name="connsiteY21" fmla="*/ 363966 h 553130"/>
                <a:gd name="connsiteX22" fmla="*/ 60233 w 601409"/>
                <a:gd name="connsiteY22" fmla="*/ 353932 h 553130"/>
                <a:gd name="connsiteX23" fmla="*/ 116720 w 601409"/>
                <a:gd name="connsiteY23" fmla="*/ 347347 h 553130"/>
                <a:gd name="connsiteX24" fmla="*/ 329548 w 601409"/>
                <a:gd name="connsiteY24" fmla="*/ 314250 h 553130"/>
                <a:gd name="connsiteX25" fmla="*/ 355892 w 601409"/>
                <a:gd name="connsiteY25" fmla="*/ 315317 h 553130"/>
                <a:gd name="connsiteX26" fmla="*/ 361627 w 601409"/>
                <a:gd name="connsiteY26" fmla="*/ 316739 h 553130"/>
                <a:gd name="connsiteX27" fmla="*/ 361627 w 601409"/>
                <a:gd name="connsiteY27" fmla="*/ 328119 h 553130"/>
                <a:gd name="connsiteX28" fmla="*/ 354458 w 601409"/>
                <a:gd name="connsiteY28" fmla="*/ 326697 h 553130"/>
                <a:gd name="connsiteX29" fmla="*/ 285640 w 601409"/>
                <a:gd name="connsiteY29" fmla="*/ 333809 h 553130"/>
                <a:gd name="connsiteX30" fmla="*/ 282773 w 601409"/>
                <a:gd name="connsiteY30" fmla="*/ 323851 h 553130"/>
                <a:gd name="connsiteX31" fmla="*/ 329548 w 601409"/>
                <a:gd name="connsiteY31" fmla="*/ 314250 h 553130"/>
                <a:gd name="connsiteX32" fmla="*/ 116720 w 601409"/>
                <a:gd name="connsiteY32" fmla="*/ 313300 h 553130"/>
                <a:gd name="connsiteX33" fmla="*/ 211045 w 601409"/>
                <a:gd name="connsiteY33" fmla="*/ 338269 h 553130"/>
                <a:gd name="connsiteX34" fmla="*/ 206736 w 601409"/>
                <a:gd name="connsiteY34" fmla="*/ 348292 h 553130"/>
                <a:gd name="connsiteX35" fmla="*/ 63106 w 601409"/>
                <a:gd name="connsiteY35" fmla="*/ 331109 h 553130"/>
                <a:gd name="connsiteX36" fmla="*/ 60233 w 601409"/>
                <a:gd name="connsiteY36" fmla="*/ 319654 h 553130"/>
                <a:gd name="connsiteX37" fmla="*/ 116720 w 601409"/>
                <a:gd name="connsiteY37" fmla="*/ 313300 h 553130"/>
                <a:gd name="connsiteX38" fmla="*/ 333569 w 601409"/>
                <a:gd name="connsiteY38" fmla="*/ 286264 h 553130"/>
                <a:gd name="connsiteX39" fmla="*/ 366056 w 601409"/>
                <a:gd name="connsiteY39" fmla="*/ 288059 h 553130"/>
                <a:gd name="connsiteX40" fmla="*/ 370364 w 601409"/>
                <a:gd name="connsiteY40" fmla="*/ 288059 h 553130"/>
                <a:gd name="connsiteX41" fmla="*/ 370364 w 601409"/>
                <a:gd name="connsiteY41" fmla="*/ 299555 h 553130"/>
                <a:gd name="connsiteX42" fmla="*/ 364620 w 601409"/>
                <a:gd name="connsiteY42" fmla="*/ 299555 h 553130"/>
                <a:gd name="connsiteX43" fmla="*/ 285645 w 601409"/>
                <a:gd name="connsiteY43" fmla="*/ 305302 h 553130"/>
                <a:gd name="connsiteX44" fmla="*/ 282773 w 601409"/>
                <a:gd name="connsiteY44" fmla="*/ 295244 h 553130"/>
                <a:gd name="connsiteX45" fmla="*/ 333569 w 601409"/>
                <a:gd name="connsiteY45" fmla="*/ 286264 h 553130"/>
                <a:gd name="connsiteX46" fmla="*/ 116720 w 601409"/>
                <a:gd name="connsiteY46" fmla="*/ 282976 h 553130"/>
                <a:gd name="connsiteX47" fmla="*/ 211045 w 601409"/>
                <a:gd name="connsiteY47" fmla="*/ 306763 h 553130"/>
                <a:gd name="connsiteX48" fmla="*/ 206736 w 601409"/>
                <a:gd name="connsiteY48" fmla="*/ 316797 h 553130"/>
                <a:gd name="connsiteX49" fmla="*/ 63106 w 601409"/>
                <a:gd name="connsiteY49" fmla="*/ 299595 h 553130"/>
                <a:gd name="connsiteX50" fmla="*/ 60233 w 601409"/>
                <a:gd name="connsiteY50" fmla="*/ 289561 h 553130"/>
                <a:gd name="connsiteX51" fmla="*/ 116720 w 601409"/>
                <a:gd name="connsiteY51" fmla="*/ 282976 h 553130"/>
                <a:gd name="connsiteX52" fmla="*/ 333536 w 601409"/>
                <a:gd name="connsiteY52" fmla="*/ 256138 h 553130"/>
                <a:gd name="connsiteX53" fmla="*/ 366003 w 601409"/>
                <a:gd name="connsiteY53" fmla="*/ 257930 h 553130"/>
                <a:gd name="connsiteX54" fmla="*/ 371743 w 601409"/>
                <a:gd name="connsiteY54" fmla="*/ 259363 h 553130"/>
                <a:gd name="connsiteX55" fmla="*/ 370308 w 601409"/>
                <a:gd name="connsiteY55" fmla="*/ 270831 h 553130"/>
                <a:gd name="connsiteX56" fmla="*/ 364568 w 601409"/>
                <a:gd name="connsiteY56" fmla="*/ 269398 h 553130"/>
                <a:gd name="connsiteX57" fmla="*/ 285643 w 601409"/>
                <a:gd name="connsiteY57" fmla="*/ 276565 h 553130"/>
                <a:gd name="connsiteX58" fmla="*/ 282773 w 601409"/>
                <a:gd name="connsiteY58" fmla="*/ 265097 h 553130"/>
                <a:gd name="connsiteX59" fmla="*/ 333536 w 601409"/>
                <a:gd name="connsiteY59" fmla="*/ 256138 h 553130"/>
                <a:gd name="connsiteX60" fmla="*/ 116720 w 601409"/>
                <a:gd name="connsiteY60" fmla="*/ 249871 h 553130"/>
                <a:gd name="connsiteX61" fmla="*/ 211045 w 601409"/>
                <a:gd name="connsiteY61" fmla="*/ 273658 h 553130"/>
                <a:gd name="connsiteX62" fmla="*/ 206736 w 601409"/>
                <a:gd name="connsiteY62" fmla="*/ 283692 h 553130"/>
                <a:gd name="connsiteX63" fmla="*/ 63106 w 601409"/>
                <a:gd name="connsiteY63" fmla="*/ 266490 h 553130"/>
                <a:gd name="connsiteX64" fmla="*/ 60233 w 601409"/>
                <a:gd name="connsiteY64" fmla="*/ 256456 h 553130"/>
                <a:gd name="connsiteX65" fmla="*/ 116720 w 601409"/>
                <a:gd name="connsiteY65" fmla="*/ 249871 h 553130"/>
                <a:gd name="connsiteX66" fmla="*/ 114841 w 601409"/>
                <a:gd name="connsiteY66" fmla="*/ 199115 h 553130"/>
                <a:gd name="connsiteX67" fmla="*/ 38759 w 601409"/>
                <a:gd name="connsiteY67" fmla="*/ 212015 h 553130"/>
                <a:gd name="connsiteX68" fmla="*/ 38759 w 601409"/>
                <a:gd name="connsiteY68" fmla="*/ 500099 h 553130"/>
                <a:gd name="connsiteX69" fmla="*/ 103357 w 601409"/>
                <a:gd name="connsiteY69" fmla="*/ 488633 h 553130"/>
                <a:gd name="connsiteX70" fmla="*/ 246908 w 601409"/>
                <a:gd name="connsiteY70" fmla="*/ 518732 h 553130"/>
                <a:gd name="connsiteX71" fmla="*/ 246908 w 601409"/>
                <a:gd name="connsiteY71" fmla="*/ 405504 h 553130"/>
                <a:gd name="connsiteX72" fmla="*/ 238295 w 601409"/>
                <a:gd name="connsiteY72" fmla="*/ 414104 h 553130"/>
                <a:gd name="connsiteX73" fmla="*/ 238295 w 601409"/>
                <a:gd name="connsiteY73" fmla="*/ 242113 h 553130"/>
                <a:gd name="connsiteX74" fmla="*/ 114841 w 601409"/>
                <a:gd name="connsiteY74" fmla="*/ 199115 h 553130"/>
                <a:gd name="connsiteX75" fmla="*/ 114841 w 601409"/>
                <a:gd name="connsiteY75" fmla="*/ 186216 h 553130"/>
                <a:gd name="connsiteX76" fmla="*/ 248344 w 601409"/>
                <a:gd name="connsiteY76" fmla="*/ 232080 h 553130"/>
                <a:gd name="connsiteX77" fmla="*/ 381847 w 601409"/>
                <a:gd name="connsiteY77" fmla="*/ 186216 h 553130"/>
                <a:gd name="connsiteX78" fmla="*/ 404815 w 601409"/>
                <a:gd name="connsiteY78" fmla="*/ 186216 h 553130"/>
                <a:gd name="connsiteX79" fmla="*/ 394766 w 601409"/>
                <a:gd name="connsiteY79" fmla="*/ 200549 h 553130"/>
                <a:gd name="connsiteX80" fmla="*/ 381847 w 601409"/>
                <a:gd name="connsiteY80" fmla="*/ 199115 h 553130"/>
                <a:gd name="connsiteX81" fmla="*/ 259828 w 601409"/>
                <a:gd name="connsiteY81" fmla="*/ 242113 h 553130"/>
                <a:gd name="connsiteX82" fmla="*/ 259828 w 601409"/>
                <a:gd name="connsiteY82" fmla="*/ 414104 h 553130"/>
                <a:gd name="connsiteX83" fmla="*/ 251215 w 601409"/>
                <a:gd name="connsiteY83" fmla="*/ 405504 h 553130"/>
                <a:gd name="connsiteX84" fmla="*/ 251215 w 601409"/>
                <a:gd name="connsiteY84" fmla="*/ 518732 h 553130"/>
                <a:gd name="connsiteX85" fmla="*/ 390460 w 601409"/>
                <a:gd name="connsiteY85" fmla="*/ 487200 h 553130"/>
                <a:gd name="connsiteX86" fmla="*/ 459365 w 601409"/>
                <a:gd name="connsiteY86" fmla="*/ 500099 h 553130"/>
                <a:gd name="connsiteX87" fmla="*/ 459365 w 601409"/>
                <a:gd name="connsiteY87" fmla="*/ 302310 h 553130"/>
                <a:gd name="connsiteX88" fmla="*/ 493817 w 601409"/>
                <a:gd name="connsiteY88" fmla="*/ 289411 h 553130"/>
                <a:gd name="connsiteX89" fmla="*/ 493817 w 601409"/>
                <a:gd name="connsiteY89" fmla="*/ 543097 h 553130"/>
                <a:gd name="connsiteX90" fmla="*/ 279925 w 601409"/>
                <a:gd name="connsiteY90" fmla="*/ 543097 h 553130"/>
                <a:gd name="connsiteX91" fmla="*/ 249780 w 601409"/>
                <a:gd name="connsiteY91" fmla="*/ 553130 h 553130"/>
                <a:gd name="connsiteX92" fmla="*/ 218198 w 601409"/>
                <a:gd name="connsiteY92" fmla="*/ 543097 h 553130"/>
                <a:gd name="connsiteX93" fmla="*/ 0 w 601409"/>
                <a:gd name="connsiteY93" fmla="*/ 543097 h 553130"/>
                <a:gd name="connsiteX94" fmla="*/ 0 w 601409"/>
                <a:gd name="connsiteY94" fmla="*/ 246413 h 553130"/>
                <a:gd name="connsiteX95" fmla="*/ 24404 w 601409"/>
                <a:gd name="connsiteY95" fmla="*/ 230647 h 553130"/>
                <a:gd name="connsiteX96" fmla="*/ 24404 w 601409"/>
                <a:gd name="connsiteY96" fmla="*/ 201982 h 553130"/>
                <a:gd name="connsiteX97" fmla="*/ 28710 w 601409"/>
                <a:gd name="connsiteY97" fmla="*/ 200549 h 553130"/>
                <a:gd name="connsiteX98" fmla="*/ 114841 w 601409"/>
                <a:gd name="connsiteY98" fmla="*/ 186216 h 553130"/>
                <a:gd name="connsiteX99" fmla="*/ 542564 w 601409"/>
                <a:gd name="connsiteY99" fmla="*/ 65942 h 553130"/>
                <a:gd name="connsiteX100" fmla="*/ 436357 w 601409"/>
                <a:gd name="connsiteY100" fmla="*/ 176323 h 553130"/>
                <a:gd name="connsiteX101" fmla="*/ 453580 w 601409"/>
                <a:gd name="connsiteY101" fmla="*/ 199259 h 553130"/>
                <a:gd name="connsiteX102" fmla="*/ 423440 w 601409"/>
                <a:gd name="connsiteY102" fmla="*/ 199259 h 553130"/>
                <a:gd name="connsiteX103" fmla="*/ 404782 w 601409"/>
                <a:gd name="connsiteY103" fmla="*/ 243699 h 553130"/>
                <a:gd name="connsiteX104" fmla="*/ 416264 w 601409"/>
                <a:gd name="connsiteY104" fmla="*/ 270935 h 553130"/>
                <a:gd name="connsiteX105" fmla="*/ 419135 w 601409"/>
                <a:gd name="connsiteY105" fmla="*/ 272369 h 553130"/>
                <a:gd name="connsiteX106" fmla="*/ 420570 w 601409"/>
                <a:gd name="connsiteY106" fmla="*/ 270935 h 553130"/>
                <a:gd name="connsiteX107" fmla="*/ 510989 w 601409"/>
                <a:gd name="connsiteY107" fmla="*/ 146219 h 553130"/>
                <a:gd name="connsiteX108" fmla="*/ 513860 w 601409"/>
                <a:gd name="connsiteY108" fmla="*/ 147653 h 553130"/>
                <a:gd name="connsiteX109" fmla="*/ 430616 w 601409"/>
                <a:gd name="connsiteY109" fmla="*/ 276670 h 553130"/>
                <a:gd name="connsiteX110" fmla="*/ 429181 w 601409"/>
                <a:gd name="connsiteY110" fmla="*/ 278103 h 553130"/>
                <a:gd name="connsiteX111" fmla="*/ 450710 w 601409"/>
                <a:gd name="connsiteY111" fmla="*/ 278103 h 553130"/>
                <a:gd name="connsiteX112" fmla="*/ 492331 w 601409"/>
                <a:gd name="connsiteY112" fmla="*/ 256600 h 553130"/>
                <a:gd name="connsiteX113" fmla="*/ 486590 w 601409"/>
                <a:gd name="connsiteY113" fmla="*/ 230797 h 553130"/>
                <a:gd name="connsiteX114" fmla="*/ 509554 w 601409"/>
                <a:gd name="connsiteY114" fmla="*/ 237965 h 553130"/>
                <a:gd name="connsiteX115" fmla="*/ 564093 w 601409"/>
                <a:gd name="connsiteY115" fmla="*/ 83144 h 553130"/>
                <a:gd name="connsiteX116" fmla="*/ 546870 w 601409"/>
                <a:gd name="connsiteY116" fmla="*/ 88878 h 553130"/>
                <a:gd name="connsiteX117" fmla="*/ 579881 w 601409"/>
                <a:gd name="connsiteY117" fmla="*/ 32971 h 553130"/>
                <a:gd name="connsiteX118" fmla="*/ 548305 w 601409"/>
                <a:gd name="connsiteY118" fmla="*/ 60208 h 553130"/>
                <a:gd name="connsiteX119" fmla="*/ 552611 w 601409"/>
                <a:gd name="connsiteY119" fmla="*/ 78844 h 553130"/>
                <a:gd name="connsiteX120" fmla="*/ 566963 w 601409"/>
                <a:gd name="connsiteY120" fmla="*/ 74543 h 553130"/>
                <a:gd name="connsiteX121" fmla="*/ 579881 w 601409"/>
                <a:gd name="connsiteY121" fmla="*/ 32971 h 553130"/>
                <a:gd name="connsiteX122" fmla="*/ 601409 w 601409"/>
                <a:gd name="connsiteY122" fmla="*/ 0 h 553130"/>
                <a:gd name="connsiteX123" fmla="*/ 595668 w 601409"/>
                <a:gd name="connsiteY123" fmla="*/ 18636 h 553130"/>
                <a:gd name="connsiteX124" fmla="*/ 561223 w 601409"/>
                <a:gd name="connsiteY124" fmla="*/ 130450 h 553130"/>
                <a:gd name="connsiteX125" fmla="*/ 510989 w 601409"/>
                <a:gd name="connsiteY125" fmla="*/ 249433 h 553130"/>
                <a:gd name="connsiteX126" fmla="*/ 508119 w 601409"/>
                <a:gd name="connsiteY126" fmla="*/ 249433 h 553130"/>
                <a:gd name="connsiteX127" fmla="*/ 502378 w 601409"/>
                <a:gd name="connsiteY127" fmla="*/ 247999 h 553130"/>
                <a:gd name="connsiteX128" fmla="*/ 503813 w 601409"/>
                <a:gd name="connsiteY128" fmla="*/ 253733 h 553130"/>
                <a:gd name="connsiteX129" fmla="*/ 503813 w 601409"/>
                <a:gd name="connsiteY129" fmla="*/ 259467 h 553130"/>
                <a:gd name="connsiteX130" fmla="*/ 453580 w 601409"/>
                <a:gd name="connsiteY130" fmla="*/ 289571 h 553130"/>
                <a:gd name="connsiteX131" fmla="*/ 423440 w 601409"/>
                <a:gd name="connsiteY131" fmla="*/ 286704 h 553130"/>
                <a:gd name="connsiteX132" fmla="*/ 414829 w 601409"/>
                <a:gd name="connsiteY132" fmla="*/ 298172 h 553130"/>
                <a:gd name="connsiteX133" fmla="*/ 423440 w 601409"/>
                <a:gd name="connsiteY133" fmla="*/ 303907 h 553130"/>
                <a:gd name="connsiteX134" fmla="*/ 419135 w 601409"/>
                <a:gd name="connsiteY134" fmla="*/ 311074 h 553130"/>
                <a:gd name="connsiteX135" fmla="*/ 410523 w 601409"/>
                <a:gd name="connsiteY135" fmla="*/ 305340 h 553130"/>
                <a:gd name="connsiteX136" fmla="*/ 371772 w 601409"/>
                <a:gd name="connsiteY136" fmla="*/ 356947 h 553130"/>
                <a:gd name="connsiteX137" fmla="*/ 347373 w 601409"/>
                <a:gd name="connsiteY137" fmla="*/ 371282 h 553130"/>
                <a:gd name="connsiteX138" fmla="*/ 400477 w 601409"/>
                <a:gd name="connsiteY138" fmla="*/ 298172 h 553130"/>
                <a:gd name="connsiteX139" fmla="*/ 388995 w 601409"/>
                <a:gd name="connsiteY139" fmla="*/ 291005 h 553130"/>
                <a:gd name="connsiteX140" fmla="*/ 394736 w 601409"/>
                <a:gd name="connsiteY140" fmla="*/ 283837 h 553130"/>
                <a:gd name="connsiteX141" fmla="*/ 406217 w 601409"/>
                <a:gd name="connsiteY141" fmla="*/ 291005 h 553130"/>
                <a:gd name="connsiteX142" fmla="*/ 413394 w 601409"/>
                <a:gd name="connsiteY142" fmla="*/ 282404 h 553130"/>
                <a:gd name="connsiteX143" fmla="*/ 410523 w 601409"/>
                <a:gd name="connsiteY143" fmla="*/ 279537 h 553130"/>
                <a:gd name="connsiteX144" fmla="*/ 394736 w 601409"/>
                <a:gd name="connsiteY144" fmla="*/ 230797 h 553130"/>
                <a:gd name="connsiteX145" fmla="*/ 422005 w 601409"/>
                <a:gd name="connsiteY145" fmla="*/ 187791 h 553130"/>
                <a:gd name="connsiteX146" fmla="*/ 423440 w 601409"/>
                <a:gd name="connsiteY146" fmla="*/ 187791 h 553130"/>
                <a:gd name="connsiteX147" fmla="*/ 432052 w 601409"/>
                <a:gd name="connsiteY147" fmla="*/ 187791 h 553130"/>
                <a:gd name="connsiteX148" fmla="*/ 426311 w 601409"/>
                <a:gd name="connsiteY148" fmla="*/ 180624 h 553130"/>
                <a:gd name="connsiteX149" fmla="*/ 426311 w 601409"/>
                <a:gd name="connsiteY149" fmla="*/ 179190 h 553130"/>
                <a:gd name="connsiteX150" fmla="*/ 587057 w 601409"/>
                <a:gd name="connsiteY150" fmla="*/ 12902 h 553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601409" h="553130">
                  <a:moveTo>
                    <a:pt x="116720" y="443443"/>
                  </a:moveTo>
                  <a:cubicBezTo>
                    <a:pt x="169572" y="444921"/>
                    <a:pt x="208890" y="466155"/>
                    <a:pt x="211045" y="467230"/>
                  </a:cubicBezTo>
                  <a:lnTo>
                    <a:pt x="206736" y="477264"/>
                  </a:lnTo>
                  <a:cubicBezTo>
                    <a:pt x="205300" y="477264"/>
                    <a:pt x="137793" y="441427"/>
                    <a:pt x="63106" y="460062"/>
                  </a:cubicBezTo>
                  <a:lnTo>
                    <a:pt x="60233" y="450028"/>
                  </a:lnTo>
                  <a:cubicBezTo>
                    <a:pt x="79982" y="444652"/>
                    <a:pt x="99103" y="442950"/>
                    <a:pt x="116720" y="443443"/>
                  </a:cubicBezTo>
                  <a:close/>
                  <a:moveTo>
                    <a:pt x="116720" y="410776"/>
                  </a:moveTo>
                  <a:cubicBezTo>
                    <a:pt x="169572" y="412655"/>
                    <a:pt x="208890" y="434671"/>
                    <a:pt x="211045" y="435745"/>
                  </a:cubicBezTo>
                  <a:lnTo>
                    <a:pt x="206736" y="445768"/>
                  </a:lnTo>
                  <a:cubicBezTo>
                    <a:pt x="205300" y="445768"/>
                    <a:pt x="137793" y="408538"/>
                    <a:pt x="63106" y="428585"/>
                  </a:cubicBezTo>
                  <a:lnTo>
                    <a:pt x="60233" y="417130"/>
                  </a:lnTo>
                  <a:cubicBezTo>
                    <a:pt x="79982" y="411760"/>
                    <a:pt x="99103" y="410149"/>
                    <a:pt x="116720" y="410776"/>
                  </a:cubicBezTo>
                  <a:close/>
                  <a:moveTo>
                    <a:pt x="116720" y="378843"/>
                  </a:moveTo>
                  <a:cubicBezTo>
                    <a:pt x="169572" y="380321"/>
                    <a:pt x="208890" y="401555"/>
                    <a:pt x="211045" y="402630"/>
                  </a:cubicBezTo>
                  <a:lnTo>
                    <a:pt x="206736" y="412664"/>
                  </a:lnTo>
                  <a:cubicBezTo>
                    <a:pt x="205300" y="412664"/>
                    <a:pt x="137793" y="376827"/>
                    <a:pt x="63106" y="395462"/>
                  </a:cubicBezTo>
                  <a:lnTo>
                    <a:pt x="60233" y="385428"/>
                  </a:lnTo>
                  <a:cubicBezTo>
                    <a:pt x="79982" y="380053"/>
                    <a:pt x="99103" y="378350"/>
                    <a:pt x="116720" y="378843"/>
                  </a:cubicBezTo>
                  <a:close/>
                  <a:moveTo>
                    <a:pt x="116720" y="347347"/>
                  </a:moveTo>
                  <a:cubicBezTo>
                    <a:pt x="169572" y="348825"/>
                    <a:pt x="208890" y="370059"/>
                    <a:pt x="211045" y="371134"/>
                  </a:cubicBezTo>
                  <a:lnTo>
                    <a:pt x="206736" y="381168"/>
                  </a:lnTo>
                  <a:cubicBezTo>
                    <a:pt x="205300" y="381168"/>
                    <a:pt x="137793" y="345331"/>
                    <a:pt x="63106" y="363966"/>
                  </a:cubicBezTo>
                  <a:lnTo>
                    <a:pt x="60233" y="353932"/>
                  </a:lnTo>
                  <a:cubicBezTo>
                    <a:pt x="79982" y="348557"/>
                    <a:pt x="99103" y="346854"/>
                    <a:pt x="116720" y="347347"/>
                  </a:cubicBezTo>
                  <a:close/>
                  <a:moveTo>
                    <a:pt x="329548" y="314250"/>
                  </a:moveTo>
                  <a:cubicBezTo>
                    <a:pt x="341555" y="313539"/>
                    <a:pt x="350157" y="314606"/>
                    <a:pt x="355892" y="315317"/>
                  </a:cubicBezTo>
                  <a:cubicBezTo>
                    <a:pt x="358760" y="315317"/>
                    <a:pt x="360193" y="315317"/>
                    <a:pt x="361627" y="316739"/>
                  </a:cubicBezTo>
                  <a:lnTo>
                    <a:pt x="361627" y="328119"/>
                  </a:lnTo>
                  <a:cubicBezTo>
                    <a:pt x="360193" y="328119"/>
                    <a:pt x="357326" y="326697"/>
                    <a:pt x="354458" y="326697"/>
                  </a:cubicBezTo>
                  <a:cubicBezTo>
                    <a:pt x="344422" y="325274"/>
                    <a:pt x="322917" y="322429"/>
                    <a:pt x="285640" y="333809"/>
                  </a:cubicBezTo>
                  <a:lnTo>
                    <a:pt x="282773" y="323851"/>
                  </a:lnTo>
                  <a:cubicBezTo>
                    <a:pt x="302128" y="317450"/>
                    <a:pt x="317540" y="314961"/>
                    <a:pt x="329548" y="314250"/>
                  </a:cubicBezTo>
                  <a:close/>
                  <a:moveTo>
                    <a:pt x="116720" y="313300"/>
                  </a:moveTo>
                  <a:cubicBezTo>
                    <a:pt x="169572" y="315179"/>
                    <a:pt x="208890" y="337195"/>
                    <a:pt x="211045" y="338269"/>
                  </a:cubicBezTo>
                  <a:lnTo>
                    <a:pt x="206736" y="348292"/>
                  </a:lnTo>
                  <a:cubicBezTo>
                    <a:pt x="205300" y="348292"/>
                    <a:pt x="137793" y="311062"/>
                    <a:pt x="63106" y="331109"/>
                  </a:cubicBezTo>
                  <a:lnTo>
                    <a:pt x="60233" y="319654"/>
                  </a:lnTo>
                  <a:cubicBezTo>
                    <a:pt x="79982" y="314284"/>
                    <a:pt x="99103" y="312673"/>
                    <a:pt x="116720" y="313300"/>
                  </a:cubicBezTo>
                  <a:close/>
                  <a:moveTo>
                    <a:pt x="333569" y="286264"/>
                  </a:moveTo>
                  <a:cubicBezTo>
                    <a:pt x="347748" y="285904"/>
                    <a:pt x="358877" y="287341"/>
                    <a:pt x="366056" y="288059"/>
                  </a:cubicBezTo>
                  <a:cubicBezTo>
                    <a:pt x="367492" y="288059"/>
                    <a:pt x="370364" y="288059"/>
                    <a:pt x="370364" y="288059"/>
                  </a:cubicBezTo>
                  <a:lnTo>
                    <a:pt x="370364" y="299555"/>
                  </a:lnTo>
                  <a:cubicBezTo>
                    <a:pt x="368928" y="299555"/>
                    <a:pt x="367492" y="299555"/>
                    <a:pt x="364620" y="299555"/>
                  </a:cubicBezTo>
                  <a:cubicBezTo>
                    <a:pt x="350261" y="298118"/>
                    <a:pt x="322979" y="293807"/>
                    <a:pt x="285645" y="305302"/>
                  </a:cubicBezTo>
                  <a:lnTo>
                    <a:pt x="282773" y="295244"/>
                  </a:lnTo>
                  <a:cubicBezTo>
                    <a:pt x="302158" y="288778"/>
                    <a:pt x="319389" y="286623"/>
                    <a:pt x="333569" y="286264"/>
                  </a:cubicBezTo>
                  <a:close/>
                  <a:moveTo>
                    <a:pt x="116720" y="282976"/>
                  </a:moveTo>
                  <a:cubicBezTo>
                    <a:pt x="169572" y="284454"/>
                    <a:pt x="208890" y="305688"/>
                    <a:pt x="211045" y="306763"/>
                  </a:cubicBezTo>
                  <a:lnTo>
                    <a:pt x="206736" y="316797"/>
                  </a:lnTo>
                  <a:cubicBezTo>
                    <a:pt x="205300" y="316797"/>
                    <a:pt x="137793" y="280960"/>
                    <a:pt x="63106" y="299595"/>
                  </a:cubicBezTo>
                  <a:lnTo>
                    <a:pt x="60233" y="289561"/>
                  </a:lnTo>
                  <a:cubicBezTo>
                    <a:pt x="79982" y="284186"/>
                    <a:pt x="99103" y="282483"/>
                    <a:pt x="116720" y="282976"/>
                  </a:cubicBezTo>
                  <a:close/>
                  <a:moveTo>
                    <a:pt x="333536" y="256138"/>
                  </a:moveTo>
                  <a:cubicBezTo>
                    <a:pt x="347707" y="255780"/>
                    <a:pt x="358828" y="257213"/>
                    <a:pt x="366003" y="257930"/>
                  </a:cubicBezTo>
                  <a:cubicBezTo>
                    <a:pt x="367438" y="257930"/>
                    <a:pt x="370308" y="257930"/>
                    <a:pt x="371743" y="259363"/>
                  </a:cubicBezTo>
                  <a:lnTo>
                    <a:pt x="370308" y="270831"/>
                  </a:lnTo>
                  <a:cubicBezTo>
                    <a:pt x="368873" y="270831"/>
                    <a:pt x="367438" y="269398"/>
                    <a:pt x="364568" y="269398"/>
                  </a:cubicBezTo>
                  <a:cubicBezTo>
                    <a:pt x="350218" y="267964"/>
                    <a:pt x="322953" y="265097"/>
                    <a:pt x="285643" y="276565"/>
                  </a:cubicBezTo>
                  <a:lnTo>
                    <a:pt x="282773" y="265097"/>
                  </a:lnTo>
                  <a:cubicBezTo>
                    <a:pt x="302146" y="258647"/>
                    <a:pt x="319366" y="256496"/>
                    <a:pt x="333536" y="256138"/>
                  </a:cubicBezTo>
                  <a:close/>
                  <a:moveTo>
                    <a:pt x="116720" y="249871"/>
                  </a:moveTo>
                  <a:cubicBezTo>
                    <a:pt x="169572" y="251349"/>
                    <a:pt x="208890" y="272583"/>
                    <a:pt x="211045" y="273658"/>
                  </a:cubicBezTo>
                  <a:lnTo>
                    <a:pt x="206736" y="283692"/>
                  </a:lnTo>
                  <a:cubicBezTo>
                    <a:pt x="205300" y="283692"/>
                    <a:pt x="137793" y="247855"/>
                    <a:pt x="63106" y="266490"/>
                  </a:cubicBezTo>
                  <a:lnTo>
                    <a:pt x="60233" y="256456"/>
                  </a:lnTo>
                  <a:cubicBezTo>
                    <a:pt x="79982" y="251081"/>
                    <a:pt x="99103" y="249378"/>
                    <a:pt x="116720" y="249871"/>
                  </a:cubicBezTo>
                  <a:close/>
                  <a:moveTo>
                    <a:pt x="114841" y="199115"/>
                  </a:moveTo>
                  <a:cubicBezTo>
                    <a:pt x="78953" y="199115"/>
                    <a:pt x="48807" y="207715"/>
                    <a:pt x="38759" y="212015"/>
                  </a:cubicBezTo>
                  <a:lnTo>
                    <a:pt x="38759" y="500099"/>
                  </a:lnTo>
                  <a:cubicBezTo>
                    <a:pt x="57421" y="491500"/>
                    <a:pt x="78953" y="488633"/>
                    <a:pt x="103357" y="488633"/>
                  </a:cubicBezTo>
                  <a:cubicBezTo>
                    <a:pt x="166520" y="488633"/>
                    <a:pt x="228247" y="511566"/>
                    <a:pt x="246908" y="518732"/>
                  </a:cubicBezTo>
                  <a:lnTo>
                    <a:pt x="246908" y="405504"/>
                  </a:lnTo>
                  <a:lnTo>
                    <a:pt x="238295" y="414104"/>
                  </a:lnTo>
                  <a:lnTo>
                    <a:pt x="238295" y="242113"/>
                  </a:lnTo>
                  <a:cubicBezTo>
                    <a:pt x="203843" y="214881"/>
                    <a:pt x="163649" y="199115"/>
                    <a:pt x="114841" y="199115"/>
                  </a:cubicBezTo>
                  <a:close/>
                  <a:moveTo>
                    <a:pt x="114841" y="186216"/>
                  </a:moveTo>
                  <a:cubicBezTo>
                    <a:pt x="167955" y="186216"/>
                    <a:pt x="212456" y="201982"/>
                    <a:pt x="248344" y="232080"/>
                  </a:cubicBezTo>
                  <a:cubicBezTo>
                    <a:pt x="285667" y="201982"/>
                    <a:pt x="330168" y="186216"/>
                    <a:pt x="381847" y="186216"/>
                  </a:cubicBezTo>
                  <a:cubicBezTo>
                    <a:pt x="390460" y="186216"/>
                    <a:pt x="397638" y="186216"/>
                    <a:pt x="404815" y="186216"/>
                  </a:cubicBezTo>
                  <a:lnTo>
                    <a:pt x="394766" y="200549"/>
                  </a:lnTo>
                  <a:cubicBezTo>
                    <a:pt x="390460" y="200549"/>
                    <a:pt x="386153" y="199115"/>
                    <a:pt x="381847" y="199115"/>
                  </a:cubicBezTo>
                  <a:cubicBezTo>
                    <a:pt x="334475" y="199115"/>
                    <a:pt x="292845" y="214881"/>
                    <a:pt x="259828" y="242113"/>
                  </a:cubicBezTo>
                  <a:lnTo>
                    <a:pt x="259828" y="414104"/>
                  </a:lnTo>
                  <a:lnTo>
                    <a:pt x="251215" y="405504"/>
                  </a:lnTo>
                  <a:lnTo>
                    <a:pt x="251215" y="518732"/>
                  </a:lnTo>
                  <a:cubicBezTo>
                    <a:pt x="268441" y="511566"/>
                    <a:pt x="328733" y="487200"/>
                    <a:pt x="390460" y="487200"/>
                  </a:cubicBezTo>
                  <a:cubicBezTo>
                    <a:pt x="416299" y="487200"/>
                    <a:pt x="439267" y="491500"/>
                    <a:pt x="459365" y="500099"/>
                  </a:cubicBezTo>
                  <a:lnTo>
                    <a:pt x="459365" y="302310"/>
                  </a:lnTo>
                  <a:cubicBezTo>
                    <a:pt x="459365" y="302310"/>
                    <a:pt x="480897" y="298010"/>
                    <a:pt x="493817" y="289411"/>
                  </a:cubicBezTo>
                  <a:lnTo>
                    <a:pt x="493817" y="543097"/>
                  </a:lnTo>
                  <a:lnTo>
                    <a:pt x="279925" y="543097"/>
                  </a:lnTo>
                  <a:cubicBezTo>
                    <a:pt x="272748" y="548830"/>
                    <a:pt x="261264" y="553130"/>
                    <a:pt x="249780" y="553130"/>
                  </a:cubicBezTo>
                  <a:cubicBezTo>
                    <a:pt x="236860" y="553130"/>
                    <a:pt x="225376" y="548830"/>
                    <a:pt x="218198" y="543097"/>
                  </a:cubicBezTo>
                  <a:lnTo>
                    <a:pt x="0" y="543097"/>
                  </a:lnTo>
                  <a:lnTo>
                    <a:pt x="0" y="246413"/>
                  </a:lnTo>
                  <a:cubicBezTo>
                    <a:pt x="0" y="239247"/>
                    <a:pt x="8613" y="233514"/>
                    <a:pt x="24404" y="230647"/>
                  </a:cubicBezTo>
                  <a:lnTo>
                    <a:pt x="24404" y="201982"/>
                  </a:lnTo>
                  <a:lnTo>
                    <a:pt x="28710" y="200549"/>
                  </a:lnTo>
                  <a:cubicBezTo>
                    <a:pt x="30146" y="199115"/>
                    <a:pt x="66034" y="186216"/>
                    <a:pt x="114841" y="186216"/>
                  </a:cubicBezTo>
                  <a:close/>
                  <a:moveTo>
                    <a:pt x="542564" y="65942"/>
                  </a:moveTo>
                  <a:cubicBezTo>
                    <a:pt x="486590" y="116115"/>
                    <a:pt x="439228" y="163421"/>
                    <a:pt x="436357" y="176323"/>
                  </a:cubicBezTo>
                  <a:lnTo>
                    <a:pt x="453580" y="199259"/>
                  </a:lnTo>
                  <a:lnTo>
                    <a:pt x="423440" y="199259"/>
                  </a:lnTo>
                  <a:cubicBezTo>
                    <a:pt x="419135" y="202127"/>
                    <a:pt x="404782" y="223629"/>
                    <a:pt x="404782" y="243699"/>
                  </a:cubicBezTo>
                  <a:cubicBezTo>
                    <a:pt x="403347" y="255167"/>
                    <a:pt x="407653" y="265201"/>
                    <a:pt x="416264" y="270935"/>
                  </a:cubicBezTo>
                  <a:cubicBezTo>
                    <a:pt x="417699" y="272369"/>
                    <a:pt x="419135" y="272369"/>
                    <a:pt x="419135" y="272369"/>
                  </a:cubicBezTo>
                  <a:lnTo>
                    <a:pt x="420570" y="270935"/>
                  </a:lnTo>
                  <a:lnTo>
                    <a:pt x="510989" y="146219"/>
                  </a:lnTo>
                  <a:lnTo>
                    <a:pt x="513860" y="147653"/>
                  </a:lnTo>
                  <a:lnTo>
                    <a:pt x="430616" y="276670"/>
                  </a:lnTo>
                  <a:lnTo>
                    <a:pt x="429181" y="278103"/>
                  </a:lnTo>
                  <a:cubicBezTo>
                    <a:pt x="436357" y="279537"/>
                    <a:pt x="443534" y="279537"/>
                    <a:pt x="450710" y="278103"/>
                  </a:cubicBezTo>
                  <a:cubicBezTo>
                    <a:pt x="472238" y="275236"/>
                    <a:pt x="489461" y="260901"/>
                    <a:pt x="492331" y="256600"/>
                  </a:cubicBezTo>
                  <a:lnTo>
                    <a:pt x="486590" y="230797"/>
                  </a:lnTo>
                  <a:lnTo>
                    <a:pt x="509554" y="237965"/>
                  </a:lnTo>
                  <a:cubicBezTo>
                    <a:pt x="518166" y="227930"/>
                    <a:pt x="541129" y="159121"/>
                    <a:pt x="564093" y="83144"/>
                  </a:cubicBezTo>
                  <a:lnTo>
                    <a:pt x="546870" y="88878"/>
                  </a:lnTo>
                  <a:close/>
                  <a:moveTo>
                    <a:pt x="579881" y="32971"/>
                  </a:moveTo>
                  <a:cubicBezTo>
                    <a:pt x="569834" y="41572"/>
                    <a:pt x="558352" y="51607"/>
                    <a:pt x="548305" y="60208"/>
                  </a:cubicBezTo>
                  <a:lnTo>
                    <a:pt x="552611" y="78844"/>
                  </a:lnTo>
                  <a:lnTo>
                    <a:pt x="566963" y="74543"/>
                  </a:lnTo>
                  <a:cubicBezTo>
                    <a:pt x="571269" y="60208"/>
                    <a:pt x="575575" y="47306"/>
                    <a:pt x="579881" y="32971"/>
                  </a:cubicBezTo>
                  <a:close/>
                  <a:moveTo>
                    <a:pt x="601409" y="0"/>
                  </a:moveTo>
                  <a:lnTo>
                    <a:pt x="595668" y="18636"/>
                  </a:lnTo>
                  <a:cubicBezTo>
                    <a:pt x="595668" y="18636"/>
                    <a:pt x="578445" y="74543"/>
                    <a:pt x="561223" y="130450"/>
                  </a:cubicBezTo>
                  <a:cubicBezTo>
                    <a:pt x="523906" y="247999"/>
                    <a:pt x="516730" y="249433"/>
                    <a:pt x="510989" y="249433"/>
                  </a:cubicBezTo>
                  <a:lnTo>
                    <a:pt x="508119" y="249433"/>
                  </a:lnTo>
                  <a:lnTo>
                    <a:pt x="502378" y="247999"/>
                  </a:lnTo>
                  <a:lnTo>
                    <a:pt x="503813" y="253733"/>
                  </a:lnTo>
                  <a:cubicBezTo>
                    <a:pt x="503813" y="255167"/>
                    <a:pt x="505248" y="258034"/>
                    <a:pt x="503813" y="259467"/>
                  </a:cubicBezTo>
                  <a:cubicBezTo>
                    <a:pt x="499508" y="269502"/>
                    <a:pt x="476544" y="285271"/>
                    <a:pt x="453580" y="289571"/>
                  </a:cubicBezTo>
                  <a:cubicBezTo>
                    <a:pt x="442098" y="291005"/>
                    <a:pt x="432052" y="289571"/>
                    <a:pt x="423440" y="286704"/>
                  </a:cubicBezTo>
                  <a:lnTo>
                    <a:pt x="414829" y="298172"/>
                  </a:lnTo>
                  <a:lnTo>
                    <a:pt x="423440" y="303907"/>
                  </a:lnTo>
                  <a:lnTo>
                    <a:pt x="419135" y="311074"/>
                  </a:lnTo>
                  <a:lnTo>
                    <a:pt x="410523" y="305340"/>
                  </a:lnTo>
                  <a:lnTo>
                    <a:pt x="371772" y="356947"/>
                  </a:lnTo>
                  <a:lnTo>
                    <a:pt x="347373" y="371282"/>
                  </a:lnTo>
                  <a:lnTo>
                    <a:pt x="400477" y="298172"/>
                  </a:lnTo>
                  <a:lnTo>
                    <a:pt x="388995" y="291005"/>
                  </a:lnTo>
                  <a:lnTo>
                    <a:pt x="394736" y="283837"/>
                  </a:lnTo>
                  <a:lnTo>
                    <a:pt x="406217" y="291005"/>
                  </a:lnTo>
                  <a:lnTo>
                    <a:pt x="413394" y="282404"/>
                  </a:lnTo>
                  <a:cubicBezTo>
                    <a:pt x="411958" y="280970"/>
                    <a:pt x="410523" y="280970"/>
                    <a:pt x="410523" y="279537"/>
                  </a:cubicBezTo>
                  <a:cubicBezTo>
                    <a:pt x="394736" y="269502"/>
                    <a:pt x="390430" y="252300"/>
                    <a:pt x="394736" y="230797"/>
                  </a:cubicBezTo>
                  <a:cubicBezTo>
                    <a:pt x="400477" y="212161"/>
                    <a:pt x="413394" y="189225"/>
                    <a:pt x="422005" y="187791"/>
                  </a:cubicBezTo>
                  <a:lnTo>
                    <a:pt x="423440" y="187791"/>
                  </a:lnTo>
                  <a:lnTo>
                    <a:pt x="432052" y="187791"/>
                  </a:lnTo>
                  <a:lnTo>
                    <a:pt x="426311" y="180624"/>
                  </a:lnTo>
                  <a:lnTo>
                    <a:pt x="426311" y="179190"/>
                  </a:lnTo>
                  <a:cubicBezTo>
                    <a:pt x="423440" y="154820"/>
                    <a:pt x="548305" y="45873"/>
                    <a:pt x="587057" y="12902"/>
                  </a:cubicBezTo>
                  <a:close/>
                </a:path>
              </a:pathLst>
            </a:custGeom>
            <a:solidFill>
              <a:schemeClr val="lt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1" name="IconShape">
              <a:extLst>
                <a:ext uri="{FF2B5EF4-FFF2-40B4-BE49-F238E27FC236}">
                  <a16:creationId xmlns:a16="http://schemas.microsoft.com/office/drawing/2014/main" id="{ADF5F35E-2EC7-4EC0-8779-E3D05B50F0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21657" y="2571109"/>
              <a:ext cx="513074" cy="471886"/>
            </a:xfrm>
            <a:custGeom>
              <a:avLst/>
              <a:gdLst>
                <a:gd name="connsiteX0" fmla="*/ 116720 w 601409"/>
                <a:gd name="connsiteY0" fmla="*/ 443443 h 553130"/>
                <a:gd name="connsiteX1" fmla="*/ 211045 w 601409"/>
                <a:gd name="connsiteY1" fmla="*/ 467230 h 553130"/>
                <a:gd name="connsiteX2" fmla="*/ 206736 w 601409"/>
                <a:gd name="connsiteY2" fmla="*/ 477264 h 553130"/>
                <a:gd name="connsiteX3" fmla="*/ 63106 w 601409"/>
                <a:gd name="connsiteY3" fmla="*/ 460062 h 553130"/>
                <a:gd name="connsiteX4" fmla="*/ 60233 w 601409"/>
                <a:gd name="connsiteY4" fmla="*/ 450028 h 553130"/>
                <a:gd name="connsiteX5" fmla="*/ 116720 w 601409"/>
                <a:gd name="connsiteY5" fmla="*/ 443443 h 553130"/>
                <a:gd name="connsiteX6" fmla="*/ 116720 w 601409"/>
                <a:gd name="connsiteY6" fmla="*/ 410776 h 553130"/>
                <a:gd name="connsiteX7" fmla="*/ 211045 w 601409"/>
                <a:gd name="connsiteY7" fmla="*/ 435745 h 553130"/>
                <a:gd name="connsiteX8" fmla="*/ 206736 w 601409"/>
                <a:gd name="connsiteY8" fmla="*/ 445768 h 553130"/>
                <a:gd name="connsiteX9" fmla="*/ 63106 w 601409"/>
                <a:gd name="connsiteY9" fmla="*/ 428585 h 553130"/>
                <a:gd name="connsiteX10" fmla="*/ 60233 w 601409"/>
                <a:gd name="connsiteY10" fmla="*/ 417130 h 553130"/>
                <a:gd name="connsiteX11" fmla="*/ 116720 w 601409"/>
                <a:gd name="connsiteY11" fmla="*/ 410776 h 553130"/>
                <a:gd name="connsiteX12" fmla="*/ 116720 w 601409"/>
                <a:gd name="connsiteY12" fmla="*/ 378843 h 553130"/>
                <a:gd name="connsiteX13" fmla="*/ 211045 w 601409"/>
                <a:gd name="connsiteY13" fmla="*/ 402630 h 553130"/>
                <a:gd name="connsiteX14" fmla="*/ 206736 w 601409"/>
                <a:gd name="connsiteY14" fmla="*/ 412664 h 553130"/>
                <a:gd name="connsiteX15" fmla="*/ 63106 w 601409"/>
                <a:gd name="connsiteY15" fmla="*/ 395462 h 553130"/>
                <a:gd name="connsiteX16" fmla="*/ 60233 w 601409"/>
                <a:gd name="connsiteY16" fmla="*/ 385428 h 553130"/>
                <a:gd name="connsiteX17" fmla="*/ 116720 w 601409"/>
                <a:gd name="connsiteY17" fmla="*/ 378843 h 553130"/>
                <a:gd name="connsiteX18" fmla="*/ 116720 w 601409"/>
                <a:gd name="connsiteY18" fmla="*/ 347347 h 553130"/>
                <a:gd name="connsiteX19" fmla="*/ 211045 w 601409"/>
                <a:gd name="connsiteY19" fmla="*/ 371134 h 553130"/>
                <a:gd name="connsiteX20" fmla="*/ 206736 w 601409"/>
                <a:gd name="connsiteY20" fmla="*/ 381168 h 553130"/>
                <a:gd name="connsiteX21" fmla="*/ 63106 w 601409"/>
                <a:gd name="connsiteY21" fmla="*/ 363966 h 553130"/>
                <a:gd name="connsiteX22" fmla="*/ 60233 w 601409"/>
                <a:gd name="connsiteY22" fmla="*/ 353932 h 553130"/>
                <a:gd name="connsiteX23" fmla="*/ 116720 w 601409"/>
                <a:gd name="connsiteY23" fmla="*/ 347347 h 553130"/>
                <a:gd name="connsiteX24" fmla="*/ 329548 w 601409"/>
                <a:gd name="connsiteY24" fmla="*/ 314250 h 553130"/>
                <a:gd name="connsiteX25" fmla="*/ 355892 w 601409"/>
                <a:gd name="connsiteY25" fmla="*/ 315317 h 553130"/>
                <a:gd name="connsiteX26" fmla="*/ 361627 w 601409"/>
                <a:gd name="connsiteY26" fmla="*/ 316739 h 553130"/>
                <a:gd name="connsiteX27" fmla="*/ 361627 w 601409"/>
                <a:gd name="connsiteY27" fmla="*/ 328119 h 553130"/>
                <a:gd name="connsiteX28" fmla="*/ 354458 w 601409"/>
                <a:gd name="connsiteY28" fmla="*/ 326697 h 553130"/>
                <a:gd name="connsiteX29" fmla="*/ 285640 w 601409"/>
                <a:gd name="connsiteY29" fmla="*/ 333809 h 553130"/>
                <a:gd name="connsiteX30" fmla="*/ 282773 w 601409"/>
                <a:gd name="connsiteY30" fmla="*/ 323851 h 553130"/>
                <a:gd name="connsiteX31" fmla="*/ 329548 w 601409"/>
                <a:gd name="connsiteY31" fmla="*/ 314250 h 553130"/>
                <a:gd name="connsiteX32" fmla="*/ 116720 w 601409"/>
                <a:gd name="connsiteY32" fmla="*/ 313300 h 553130"/>
                <a:gd name="connsiteX33" fmla="*/ 211045 w 601409"/>
                <a:gd name="connsiteY33" fmla="*/ 338269 h 553130"/>
                <a:gd name="connsiteX34" fmla="*/ 206736 w 601409"/>
                <a:gd name="connsiteY34" fmla="*/ 348292 h 553130"/>
                <a:gd name="connsiteX35" fmla="*/ 63106 w 601409"/>
                <a:gd name="connsiteY35" fmla="*/ 331109 h 553130"/>
                <a:gd name="connsiteX36" fmla="*/ 60233 w 601409"/>
                <a:gd name="connsiteY36" fmla="*/ 319654 h 553130"/>
                <a:gd name="connsiteX37" fmla="*/ 116720 w 601409"/>
                <a:gd name="connsiteY37" fmla="*/ 313300 h 553130"/>
                <a:gd name="connsiteX38" fmla="*/ 333569 w 601409"/>
                <a:gd name="connsiteY38" fmla="*/ 286264 h 553130"/>
                <a:gd name="connsiteX39" fmla="*/ 366056 w 601409"/>
                <a:gd name="connsiteY39" fmla="*/ 288059 h 553130"/>
                <a:gd name="connsiteX40" fmla="*/ 370364 w 601409"/>
                <a:gd name="connsiteY40" fmla="*/ 288059 h 553130"/>
                <a:gd name="connsiteX41" fmla="*/ 370364 w 601409"/>
                <a:gd name="connsiteY41" fmla="*/ 299555 h 553130"/>
                <a:gd name="connsiteX42" fmla="*/ 364620 w 601409"/>
                <a:gd name="connsiteY42" fmla="*/ 299555 h 553130"/>
                <a:gd name="connsiteX43" fmla="*/ 285645 w 601409"/>
                <a:gd name="connsiteY43" fmla="*/ 305302 h 553130"/>
                <a:gd name="connsiteX44" fmla="*/ 282773 w 601409"/>
                <a:gd name="connsiteY44" fmla="*/ 295244 h 553130"/>
                <a:gd name="connsiteX45" fmla="*/ 333569 w 601409"/>
                <a:gd name="connsiteY45" fmla="*/ 286264 h 553130"/>
                <a:gd name="connsiteX46" fmla="*/ 116720 w 601409"/>
                <a:gd name="connsiteY46" fmla="*/ 282976 h 553130"/>
                <a:gd name="connsiteX47" fmla="*/ 211045 w 601409"/>
                <a:gd name="connsiteY47" fmla="*/ 306763 h 553130"/>
                <a:gd name="connsiteX48" fmla="*/ 206736 w 601409"/>
                <a:gd name="connsiteY48" fmla="*/ 316797 h 553130"/>
                <a:gd name="connsiteX49" fmla="*/ 63106 w 601409"/>
                <a:gd name="connsiteY49" fmla="*/ 299595 h 553130"/>
                <a:gd name="connsiteX50" fmla="*/ 60233 w 601409"/>
                <a:gd name="connsiteY50" fmla="*/ 289561 h 553130"/>
                <a:gd name="connsiteX51" fmla="*/ 116720 w 601409"/>
                <a:gd name="connsiteY51" fmla="*/ 282976 h 553130"/>
                <a:gd name="connsiteX52" fmla="*/ 333536 w 601409"/>
                <a:gd name="connsiteY52" fmla="*/ 256138 h 553130"/>
                <a:gd name="connsiteX53" fmla="*/ 366003 w 601409"/>
                <a:gd name="connsiteY53" fmla="*/ 257930 h 553130"/>
                <a:gd name="connsiteX54" fmla="*/ 371743 w 601409"/>
                <a:gd name="connsiteY54" fmla="*/ 259363 h 553130"/>
                <a:gd name="connsiteX55" fmla="*/ 370308 w 601409"/>
                <a:gd name="connsiteY55" fmla="*/ 270831 h 553130"/>
                <a:gd name="connsiteX56" fmla="*/ 364568 w 601409"/>
                <a:gd name="connsiteY56" fmla="*/ 269398 h 553130"/>
                <a:gd name="connsiteX57" fmla="*/ 285643 w 601409"/>
                <a:gd name="connsiteY57" fmla="*/ 276565 h 553130"/>
                <a:gd name="connsiteX58" fmla="*/ 282773 w 601409"/>
                <a:gd name="connsiteY58" fmla="*/ 265097 h 553130"/>
                <a:gd name="connsiteX59" fmla="*/ 333536 w 601409"/>
                <a:gd name="connsiteY59" fmla="*/ 256138 h 553130"/>
                <a:gd name="connsiteX60" fmla="*/ 116720 w 601409"/>
                <a:gd name="connsiteY60" fmla="*/ 249871 h 553130"/>
                <a:gd name="connsiteX61" fmla="*/ 211045 w 601409"/>
                <a:gd name="connsiteY61" fmla="*/ 273658 h 553130"/>
                <a:gd name="connsiteX62" fmla="*/ 206736 w 601409"/>
                <a:gd name="connsiteY62" fmla="*/ 283692 h 553130"/>
                <a:gd name="connsiteX63" fmla="*/ 63106 w 601409"/>
                <a:gd name="connsiteY63" fmla="*/ 266490 h 553130"/>
                <a:gd name="connsiteX64" fmla="*/ 60233 w 601409"/>
                <a:gd name="connsiteY64" fmla="*/ 256456 h 553130"/>
                <a:gd name="connsiteX65" fmla="*/ 116720 w 601409"/>
                <a:gd name="connsiteY65" fmla="*/ 249871 h 553130"/>
                <a:gd name="connsiteX66" fmla="*/ 114841 w 601409"/>
                <a:gd name="connsiteY66" fmla="*/ 199115 h 553130"/>
                <a:gd name="connsiteX67" fmla="*/ 38759 w 601409"/>
                <a:gd name="connsiteY67" fmla="*/ 212015 h 553130"/>
                <a:gd name="connsiteX68" fmla="*/ 38759 w 601409"/>
                <a:gd name="connsiteY68" fmla="*/ 500099 h 553130"/>
                <a:gd name="connsiteX69" fmla="*/ 103357 w 601409"/>
                <a:gd name="connsiteY69" fmla="*/ 488633 h 553130"/>
                <a:gd name="connsiteX70" fmla="*/ 246908 w 601409"/>
                <a:gd name="connsiteY70" fmla="*/ 518732 h 553130"/>
                <a:gd name="connsiteX71" fmla="*/ 246908 w 601409"/>
                <a:gd name="connsiteY71" fmla="*/ 405504 h 553130"/>
                <a:gd name="connsiteX72" fmla="*/ 238295 w 601409"/>
                <a:gd name="connsiteY72" fmla="*/ 414104 h 553130"/>
                <a:gd name="connsiteX73" fmla="*/ 238295 w 601409"/>
                <a:gd name="connsiteY73" fmla="*/ 242113 h 553130"/>
                <a:gd name="connsiteX74" fmla="*/ 114841 w 601409"/>
                <a:gd name="connsiteY74" fmla="*/ 199115 h 553130"/>
                <a:gd name="connsiteX75" fmla="*/ 114841 w 601409"/>
                <a:gd name="connsiteY75" fmla="*/ 186216 h 553130"/>
                <a:gd name="connsiteX76" fmla="*/ 248344 w 601409"/>
                <a:gd name="connsiteY76" fmla="*/ 232080 h 553130"/>
                <a:gd name="connsiteX77" fmla="*/ 381847 w 601409"/>
                <a:gd name="connsiteY77" fmla="*/ 186216 h 553130"/>
                <a:gd name="connsiteX78" fmla="*/ 404815 w 601409"/>
                <a:gd name="connsiteY78" fmla="*/ 186216 h 553130"/>
                <a:gd name="connsiteX79" fmla="*/ 394766 w 601409"/>
                <a:gd name="connsiteY79" fmla="*/ 200549 h 553130"/>
                <a:gd name="connsiteX80" fmla="*/ 381847 w 601409"/>
                <a:gd name="connsiteY80" fmla="*/ 199115 h 553130"/>
                <a:gd name="connsiteX81" fmla="*/ 259828 w 601409"/>
                <a:gd name="connsiteY81" fmla="*/ 242113 h 553130"/>
                <a:gd name="connsiteX82" fmla="*/ 259828 w 601409"/>
                <a:gd name="connsiteY82" fmla="*/ 414104 h 553130"/>
                <a:gd name="connsiteX83" fmla="*/ 251215 w 601409"/>
                <a:gd name="connsiteY83" fmla="*/ 405504 h 553130"/>
                <a:gd name="connsiteX84" fmla="*/ 251215 w 601409"/>
                <a:gd name="connsiteY84" fmla="*/ 518732 h 553130"/>
                <a:gd name="connsiteX85" fmla="*/ 390460 w 601409"/>
                <a:gd name="connsiteY85" fmla="*/ 487200 h 553130"/>
                <a:gd name="connsiteX86" fmla="*/ 459365 w 601409"/>
                <a:gd name="connsiteY86" fmla="*/ 500099 h 553130"/>
                <a:gd name="connsiteX87" fmla="*/ 459365 w 601409"/>
                <a:gd name="connsiteY87" fmla="*/ 302310 h 553130"/>
                <a:gd name="connsiteX88" fmla="*/ 493817 w 601409"/>
                <a:gd name="connsiteY88" fmla="*/ 289411 h 553130"/>
                <a:gd name="connsiteX89" fmla="*/ 493817 w 601409"/>
                <a:gd name="connsiteY89" fmla="*/ 543097 h 553130"/>
                <a:gd name="connsiteX90" fmla="*/ 279925 w 601409"/>
                <a:gd name="connsiteY90" fmla="*/ 543097 h 553130"/>
                <a:gd name="connsiteX91" fmla="*/ 249780 w 601409"/>
                <a:gd name="connsiteY91" fmla="*/ 553130 h 553130"/>
                <a:gd name="connsiteX92" fmla="*/ 218198 w 601409"/>
                <a:gd name="connsiteY92" fmla="*/ 543097 h 553130"/>
                <a:gd name="connsiteX93" fmla="*/ 0 w 601409"/>
                <a:gd name="connsiteY93" fmla="*/ 543097 h 553130"/>
                <a:gd name="connsiteX94" fmla="*/ 0 w 601409"/>
                <a:gd name="connsiteY94" fmla="*/ 246413 h 553130"/>
                <a:gd name="connsiteX95" fmla="*/ 24404 w 601409"/>
                <a:gd name="connsiteY95" fmla="*/ 230647 h 553130"/>
                <a:gd name="connsiteX96" fmla="*/ 24404 w 601409"/>
                <a:gd name="connsiteY96" fmla="*/ 201982 h 553130"/>
                <a:gd name="connsiteX97" fmla="*/ 28710 w 601409"/>
                <a:gd name="connsiteY97" fmla="*/ 200549 h 553130"/>
                <a:gd name="connsiteX98" fmla="*/ 114841 w 601409"/>
                <a:gd name="connsiteY98" fmla="*/ 186216 h 553130"/>
                <a:gd name="connsiteX99" fmla="*/ 542564 w 601409"/>
                <a:gd name="connsiteY99" fmla="*/ 65942 h 553130"/>
                <a:gd name="connsiteX100" fmla="*/ 436357 w 601409"/>
                <a:gd name="connsiteY100" fmla="*/ 176323 h 553130"/>
                <a:gd name="connsiteX101" fmla="*/ 453580 w 601409"/>
                <a:gd name="connsiteY101" fmla="*/ 199259 h 553130"/>
                <a:gd name="connsiteX102" fmla="*/ 423440 w 601409"/>
                <a:gd name="connsiteY102" fmla="*/ 199259 h 553130"/>
                <a:gd name="connsiteX103" fmla="*/ 404782 w 601409"/>
                <a:gd name="connsiteY103" fmla="*/ 243699 h 553130"/>
                <a:gd name="connsiteX104" fmla="*/ 416264 w 601409"/>
                <a:gd name="connsiteY104" fmla="*/ 270935 h 553130"/>
                <a:gd name="connsiteX105" fmla="*/ 419135 w 601409"/>
                <a:gd name="connsiteY105" fmla="*/ 272369 h 553130"/>
                <a:gd name="connsiteX106" fmla="*/ 420570 w 601409"/>
                <a:gd name="connsiteY106" fmla="*/ 270935 h 553130"/>
                <a:gd name="connsiteX107" fmla="*/ 510989 w 601409"/>
                <a:gd name="connsiteY107" fmla="*/ 146219 h 553130"/>
                <a:gd name="connsiteX108" fmla="*/ 513860 w 601409"/>
                <a:gd name="connsiteY108" fmla="*/ 147653 h 553130"/>
                <a:gd name="connsiteX109" fmla="*/ 430616 w 601409"/>
                <a:gd name="connsiteY109" fmla="*/ 276670 h 553130"/>
                <a:gd name="connsiteX110" fmla="*/ 429181 w 601409"/>
                <a:gd name="connsiteY110" fmla="*/ 278103 h 553130"/>
                <a:gd name="connsiteX111" fmla="*/ 450710 w 601409"/>
                <a:gd name="connsiteY111" fmla="*/ 278103 h 553130"/>
                <a:gd name="connsiteX112" fmla="*/ 492331 w 601409"/>
                <a:gd name="connsiteY112" fmla="*/ 256600 h 553130"/>
                <a:gd name="connsiteX113" fmla="*/ 486590 w 601409"/>
                <a:gd name="connsiteY113" fmla="*/ 230797 h 553130"/>
                <a:gd name="connsiteX114" fmla="*/ 509554 w 601409"/>
                <a:gd name="connsiteY114" fmla="*/ 237965 h 553130"/>
                <a:gd name="connsiteX115" fmla="*/ 564093 w 601409"/>
                <a:gd name="connsiteY115" fmla="*/ 83144 h 553130"/>
                <a:gd name="connsiteX116" fmla="*/ 546870 w 601409"/>
                <a:gd name="connsiteY116" fmla="*/ 88878 h 553130"/>
                <a:gd name="connsiteX117" fmla="*/ 579881 w 601409"/>
                <a:gd name="connsiteY117" fmla="*/ 32971 h 553130"/>
                <a:gd name="connsiteX118" fmla="*/ 548305 w 601409"/>
                <a:gd name="connsiteY118" fmla="*/ 60208 h 553130"/>
                <a:gd name="connsiteX119" fmla="*/ 552611 w 601409"/>
                <a:gd name="connsiteY119" fmla="*/ 78844 h 553130"/>
                <a:gd name="connsiteX120" fmla="*/ 566963 w 601409"/>
                <a:gd name="connsiteY120" fmla="*/ 74543 h 553130"/>
                <a:gd name="connsiteX121" fmla="*/ 579881 w 601409"/>
                <a:gd name="connsiteY121" fmla="*/ 32971 h 553130"/>
                <a:gd name="connsiteX122" fmla="*/ 601409 w 601409"/>
                <a:gd name="connsiteY122" fmla="*/ 0 h 553130"/>
                <a:gd name="connsiteX123" fmla="*/ 595668 w 601409"/>
                <a:gd name="connsiteY123" fmla="*/ 18636 h 553130"/>
                <a:gd name="connsiteX124" fmla="*/ 561223 w 601409"/>
                <a:gd name="connsiteY124" fmla="*/ 130450 h 553130"/>
                <a:gd name="connsiteX125" fmla="*/ 510989 w 601409"/>
                <a:gd name="connsiteY125" fmla="*/ 249433 h 553130"/>
                <a:gd name="connsiteX126" fmla="*/ 508119 w 601409"/>
                <a:gd name="connsiteY126" fmla="*/ 249433 h 553130"/>
                <a:gd name="connsiteX127" fmla="*/ 502378 w 601409"/>
                <a:gd name="connsiteY127" fmla="*/ 247999 h 553130"/>
                <a:gd name="connsiteX128" fmla="*/ 503813 w 601409"/>
                <a:gd name="connsiteY128" fmla="*/ 253733 h 553130"/>
                <a:gd name="connsiteX129" fmla="*/ 503813 w 601409"/>
                <a:gd name="connsiteY129" fmla="*/ 259467 h 553130"/>
                <a:gd name="connsiteX130" fmla="*/ 453580 w 601409"/>
                <a:gd name="connsiteY130" fmla="*/ 289571 h 553130"/>
                <a:gd name="connsiteX131" fmla="*/ 423440 w 601409"/>
                <a:gd name="connsiteY131" fmla="*/ 286704 h 553130"/>
                <a:gd name="connsiteX132" fmla="*/ 414829 w 601409"/>
                <a:gd name="connsiteY132" fmla="*/ 298172 h 553130"/>
                <a:gd name="connsiteX133" fmla="*/ 423440 w 601409"/>
                <a:gd name="connsiteY133" fmla="*/ 303907 h 553130"/>
                <a:gd name="connsiteX134" fmla="*/ 419135 w 601409"/>
                <a:gd name="connsiteY134" fmla="*/ 311074 h 553130"/>
                <a:gd name="connsiteX135" fmla="*/ 410523 w 601409"/>
                <a:gd name="connsiteY135" fmla="*/ 305340 h 553130"/>
                <a:gd name="connsiteX136" fmla="*/ 371772 w 601409"/>
                <a:gd name="connsiteY136" fmla="*/ 356947 h 553130"/>
                <a:gd name="connsiteX137" fmla="*/ 347373 w 601409"/>
                <a:gd name="connsiteY137" fmla="*/ 371282 h 553130"/>
                <a:gd name="connsiteX138" fmla="*/ 400477 w 601409"/>
                <a:gd name="connsiteY138" fmla="*/ 298172 h 553130"/>
                <a:gd name="connsiteX139" fmla="*/ 388995 w 601409"/>
                <a:gd name="connsiteY139" fmla="*/ 291005 h 553130"/>
                <a:gd name="connsiteX140" fmla="*/ 394736 w 601409"/>
                <a:gd name="connsiteY140" fmla="*/ 283837 h 553130"/>
                <a:gd name="connsiteX141" fmla="*/ 406217 w 601409"/>
                <a:gd name="connsiteY141" fmla="*/ 291005 h 553130"/>
                <a:gd name="connsiteX142" fmla="*/ 413394 w 601409"/>
                <a:gd name="connsiteY142" fmla="*/ 282404 h 553130"/>
                <a:gd name="connsiteX143" fmla="*/ 410523 w 601409"/>
                <a:gd name="connsiteY143" fmla="*/ 279537 h 553130"/>
                <a:gd name="connsiteX144" fmla="*/ 394736 w 601409"/>
                <a:gd name="connsiteY144" fmla="*/ 230797 h 553130"/>
                <a:gd name="connsiteX145" fmla="*/ 422005 w 601409"/>
                <a:gd name="connsiteY145" fmla="*/ 187791 h 553130"/>
                <a:gd name="connsiteX146" fmla="*/ 423440 w 601409"/>
                <a:gd name="connsiteY146" fmla="*/ 187791 h 553130"/>
                <a:gd name="connsiteX147" fmla="*/ 432052 w 601409"/>
                <a:gd name="connsiteY147" fmla="*/ 187791 h 553130"/>
                <a:gd name="connsiteX148" fmla="*/ 426311 w 601409"/>
                <a:gd name="connsiteY148" fmla="*/ 180624 h 553130"/>
                <a:gd name="connsiteX149" fmla="*/ 426311 w 601409"/>
                <a:gd name="connsiteY149" fmla="*/ 179190 h 553130"/>
                <a:gd name="connsiteX150" fmla="*/ 587057 w 601409"/>
                <a:gd name="connsiteY150" fmla="*/ 12902 h 553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601409" h="553130">
                  <a:moveTo>
                    <a:pt x="116720" y="443443"/>
                  </a:moveTo>
                  <a:cubicBezTo>
                    <a:pt x="169572" y="444921"/>
                    <a:pt x="208890" y="466155"/>
                    <a:pt x="211045" y="467230"/>
                  </a:cubicBezTo>
                  <a:lnTo>
                    <a:pt x="206736" y="477264"/>
                  </a:lnTo>
                  <a:cubicBezTo>
                    <a:pt x="205300" y="477264"/>
                    <a:pt x="137793" y="441427"/>
                    <a:pt x="63106" y="460062"/>
                  </a:cubicBezTo>
                  <a:lnTo>
                    <a:pt x="60233" y="450028"/>
                  </a:lnTo>
                  <a:cubicBezTo>
                    <a:pt x="79982" y="444652"/>
                    <a:pt x="99103" y="442950"/>
                    <a:pt x="116720" y="443443"/>
                  </a:cubicBezTo>
                  <a:close/>
                  <a:moveTo>
                    <a:pt x="116720" y="410776"/>
                  </a:moveTo>
                  <a:cubicBezTo>
                    <a:pt x="169572" y="412655"/>
                    <a:pt x="208890" y="434671"/>
                    <a:pt x="211045" y="435745"/>
                  </a:cubicBezTo>
                  <a:lnTo>
                    <a:pt x="206736" y="445768"/>
                  </a:lnTo>
                  <a:cubicBezTo>
                    <a:pt x="205300" y="445768"/>
                    <a:pt x="137793" y="408538"/>
                    <a:pt x="63106" y="428585"/>
                  </a:cubicBezTo>
                  <a:lnTo>
                    <a:pt x="60233" y="417130"/>
                  </a:lnTo>
                  <a:cubicBezTo>
                    <a:pt x="79982" y="411760"/>
                    <a:pt x="99103" y="410149"/>
                    <a:pt x="116720" y="410776"/>
                  </a:cubicBezTo>
                  <a:close/>
                  <a:moveTo>
                    <a:pt x="116720" y="378843"/>
                  </a:moveTo>
                  <a:cubicBezTo>
                    <a:pt x="169572" y="380321"/>
                    <a:pt x="208890" y="401555"/>
                    <a:pt x="211045" y="402630"/>
                  </a:cubicBezTo>
                  <a:lnTo>
                    <a:pt x="206736" y="412664"/>
                  </a:lnTo>
                  <a:cubicBezTo>
                    <a:pt x="205300" y="412664"/>
                    <a:pt x="137793" y="376827"/>
                    <a:pt x="63106" y="395462"/>
                  </a:cubicBezTo>
                  <a:lnTo>
                    <a:pt x="60233" y="385428"/>
                  </a:lnTo>
                  <a:cubicBezTo>
                    <a:pt x="79982" y="380053"/>
                    <a:pt x="99103" y="378350"/>
                    <a:pt x="116720" y="378843"/>
                  </a:cubicBezTo>
                  <a:close/>
                  <a:moveTo>
                    <a:pt x="116720" y="347347"/>
                  </a:moveTo>
                  <a:cubicBezTo>
                    <a:pt x="169572" y="348825"/>
                    <a:pt x="208890" y="370059"/>
                    <a:pt x="211045" y="371134"/>
                  </a:cubicBezTo>
                  <a:lnTo>
                    <a:pt x="206736" y="381168"/>
                  </a:lnTo>
                  <a:cubicBezTo>
                    <a:pt x="205300" y="381168"/>
                    <a:pt x="137793" y="345331"/>
                    <a:pt x="63106" y="363966"/>
                  </a:cubicBezTo>
                  <a:lnTo>
                    <a:pt x="60233" y="353932"/>
                  </a:lnTo>
                  <a:cubicBezTo>
                    <a:pt x="79982" y="348557"/>
                    <a:pt x="99103" y="346854"/>
                    <a:pt x="116720" y="347347"/>
                  </a:cubicBezTo>
                  <a:close/>
                  <a:moveTo>
                    <a:pt x="329548" y="314250"/>
                  </a:moveTo>
                  <a:cubicBezTo>
                    <a:pt x="341555" y="313539"/>
                    <a:pt x="350157" y="314606"/>
                    <a:pt x="355892" y="315317"/>
                  </a:cubicBezTo>
                  <a:cubicBezTo>
                    <a:pt x="358760" y="315317"/>
                    <a:pt x="360193" y="315317"/>
                    <a:pt x="361627" y="316739"/>
                  </a:cubicBezTo>
                  <a:lnTo>
                    <a:pt x="361627" y="328119"/>
                  </a:lnTo>
                  <a:cubicBezTo>
                    <a:pt x="360193" y="328119"/>
                    <a:pt x="357326" y="326697"/>
                    <a:pt x="354458" y="326697"/>
                  </a:cubicBezTo>
                  <a:cubicBezTo>
                    <a:pt x="344422" y="325274"/>
                    <a:pt x="322917" y="322429"/>
                    <a:pt x="285640" y="333809"/>
                  </a:cubicBezTo>
                  <a:lnTo>
                    <a:pt x="282773" y="323851"/>
                  </a:lnTo>
                  <a:cubicBezTo>
                    <a:pt x="302128" y="317450"/>
                    <a:pt x="317540" y="314961"/>
                    <a:pt x="329548" y="314250"/>
                  </a:cubicBezTo>
                  <a:close/>
                  <a:moveTo>
                    <a:pt x="116720" y="313300"/>
                  </a:moveTo>
                  <a:cubicBezTo>
                    <a:pt x="169572" y="315179"/>
                    <a:pt x="208890" y="337195"/>
                    <a:pt x="211045" y="338269"/>
                  </a:cubicBezTo>
                  <a:lnTo>
                    <a:pt x="206736" y="348292"/>
                  </a:lnTo>
                  <a:cubicBezTo>
                    <a:pt x="205300" y="348292"/>
                    <a:pt x="137793" y="311062"/>
                    <a:pt x="63106" y="331109"/>
                  </a:cubicBezTo>
                  <a:lnTo>
                    <a:pt x="60233" y="319654"/>
                  </a:lnTo>
                  <a:cubicBezTo>
                    <a:pt x="79982" y="314284"/>
                    <a:pt x="99103" y="312673"/>
                    <a:pt x="116720" y="313300"/>
                  </a:cubicBezTo>
                  <a:close/>
                  <a:moveTo>
                    <a:pt x="333569" y="286264"/>
                  </a:moveTo>
                  <a:cubicBezTo>
                    <a:pt x="347748" y="285904"/>
                    <a:pt x="358877" y="287341"/>
                    <a:pt x="366056" y="288059"/>
                  </a:cubicBezTo>
                  <a:cubicBezTo>
                    <a:pt x="367492" y="288059"/>
                    <a:pt x="370364" y="288059"/>
                    <a:pt x="370364" y="288059"/>
                  </a:cubicBezTo>
                  <a:lnTo>
                    <a:pt x="370364" y="299555"/>
                  </a:lnTo>
                  <a:cubicBezTo>
                    <a:pt x="368928" y="299555"/>
                    <a:pt x="367492" y="299555"/>
                    <a:pt x="364620" y="299555"/>
                  </a:cubicBezTo>
                  <a:cubicBezTo>
                    <a:pt x="350261" y="298118"/>
                    <a:pt x="322979" y="293807"/>
                    <a:pt x="285645" y="305302"/>
                  </a:cubicBezTo>
                  <a:lnTo>
                    <a:pt x="282773" y="295244"/>
                  </a:lnTo>
                  <a:cubicBezTo>
                    <a:pt x="302158" y="288778"/>
                    <a:pt x="319389" y="286623"/>
                    <a:pt x="333569" y="286264"/>
                  </a:cubicBezTo>
                  <a:close/>
                  <a:moveTo>
                    <a:pt x="116720" y="282976"/>
                  </a:moveTo>
                  <a:cubicBezTo>
                    <a:pt x="169572" y="284454"/>
                    <a:pt x="208890" y="305688"/>
                    <a:pt x="211045" y="306763"/>
                  </a:cubicBezTo>
                  <a:lnTo>
                    <a:pt x="206736" y="316797"/>
                  </a:lnTo>
                  <a:cubicBezTo>
                    <a:pt x="205300" y="316797"/>
                    <a:pt x="137793" y="280960"/>
                    <a:pt x="63106" y="299595"/>
                  </a:cubicBezTo>
                  <a:lnTo>
                    <a:pt x="60233" y="289561"/>
                  </a:lnTo>
                  <a:cubicBezTo>
                    <a:pt x="79982" y="284186"/>
                    <a:pt x="99103" y="282483"/>
                    <a:pt x="116720" y="282976"/>
                  </a:cubicBezTo>
                  <a:close/>
                  <a:moveTo>
                    <a:pt x="333536" y="256138"/>
                  </a:moveTo>
                  <a:cubicBezTo>
                    <a:pt x="347707" y="255780"/>
                    <a:pt x="358828" y="257213"/>
                    <a:pt x="366003" y="257930"/>
                  </a:cubicBezTo>
                  <a:cubicBezTo>
                    <a:pt x="367438" y="257930"/>
                    <a:pt x="370308" y="257930"/>
                    <a:pt x="371743" y="259363"/>
                  </a:cubicBezTo>
                  <a:lnTo>
                    <a:pt x="370308" y="270831"/>
                  </a:lnTo>
                  <a:cubicBezTo>
                    <a:pt x="368873" y="270831"/>
                    <a:pt x="367438" y="269398"/>
                    <a:pt x="364568" y="269398"/>
                  </a:cubicBezTo>
                  <a:cubicBezTo>
                    <a:pt x="350218" y="267964"/>
                    <a:pt x="322953" y="265097"/>
                    <a:pt x="285643" y="276565"/>
                  </a:cubicBezTo>
                  <a:lnTo>
                    <a:pt x="282773" y="265097"/>
                  </a:lnTo>
                  <a:cubicBezTo>
                    <a:pt x="302146" y="258647"/>
                    <a:pt x="319366" y="256496"/>
                    <a:pt x="333536" y="256138"/>
                  </a:cubicBezTo>
                  <a:close/>
                  <a:moveTo>
                    <a:pt x="116720" y="249871"/>
                  </a:moveTo>
                  <a:cubicBezTo>
                    <a:pt x="169572" y="251349"/>
                    <a:pt x="208890" y="272583"/>
                    <a:pt x="211045" y="273658"/>
                  </a:cubicBezTo>
                  <a:lnTo>
                    <a:pt x="206736" y="283692"/>
                  </a:lnTo>
                  <a:cubicBezTo>
                    <a:pt x="205300" y="283692"/>
                    <a:pt x="137793" y="247855"/>
                    <a:pt x="63106" y="266490"/>
                  </a:cubicBezTo>
                  <a:lnTo>
                    <a:pt x="60233" y="256456"/>
                  </a:lnTo>
                  <a:cubicBezTo>
                    <a:pt x="79982" y="251081"/>
                    <a:pt x="99103" y="249378"/>
                    <a:pt x="116720" y="249871"/>
                  </a:cubicBezTo>
                  <a:close/>
                  <a:moveTo>
                    <a:pt x="114841" y="199115"/>
                  </a:moveTo>
                  <a:cubicBezTo>
                    <a:pt x="78953" y="199115"/>
                    <a:pt x="48807" y="207715"/>
                    <a:pt x="38759" y="212015"/>
                  </a:cubicBezTo>
                  <a:lnTo>
                    <a:pt x="38759" y="500099"/>
                  </a:lnTo>
                  <a:cubicBezTo>
                    <a:pt x="57421" y="491500"/>
                    <a:pt x="78953" y="488633"/>
                    <a:pt x="103357" y="488633"/>
                  </a:cubicBezTo>
                  <a:cubicBezTo>
                    <a:pt x="166520" y="488633"/>
                    <a:pt x="228247" y="511566"/>
                    <a:pt x="246908" y="518732"/>
                  </a:cubicBezTo>
                  <a:lnTo>
                    <a:pt x="246908" y="405504"/>
                  </a:lnTo>
                  <a:lnTo>
                    <a:pt x="238295" y="414104"/>
                  </a:lnTo>
                  <a:lnTo>
                    <a:pt x="238295" y="242113"/>
                  </a:lnTo>
                  <a:cubicBezTo>
                    <a:pt x="203843" y="214881"/>
                    <a:pt x="163649" y="199115"/>
                    <a:pt x="114841" y="199115"/>
                  </a:cubicBezTo>
                  <a:close/>
                  <a:moveTo>
                    <a:pt x="114841" y="186216"/>
                  </a:moveTo>
                  <a:cubicBezTo>
                    <a:pt x="167955" y="186216"/>
                    <a:pt x="212456" y="201982"/>
                    <a:pt x="248344" y="232080"/>
                  </a:cubicBezTo>
                  <a:cubicBezTo>
                    <a:pt x="285667" y="201982"/>
                    <a:pt x="330168" y="186216"/>
                    <a:pt x="381847" y="186216"/>
                  </a:cubicBezTo>
                  <a:cubicBezTo>
                    <a:pt x="390460" y="186216"/>
                    <a:pt x="397638" y="186216"/>
                    <a:pt x="404815" y="186216"/>
                  </a:cubicBezTo>
                  <a:lnTo>
                    <a:pt x="394766" y="200549"/>
                  </a:lnTo>
                  <a:cubicBezTo>
                    <a:pt x="390460" y="200549"/>
                    <a:pt x="386153" y="199115"/>
                    <a:pt x="381847" y="199115"/>
                  </a:cubicBezTo>
                  <a:cubicBezTo>
                    <a:pt x="334475" y="199115"/>
                    <a:pt x="292845" y="214881"/>
                    <a:pt x="259828" y="242113"/>
                  </a:cubicBezTo>
                  <a:lnTo>
                    <a:pt x="259828" y="414104"/>
                  </a:lnTo>
                  <a:lnTo>
                    <a:pt x="251215" y="405504"/>
                  </a:lnTo>
                  <a:lnTo>
                    <a:pt x="251215" y="518732"/>
                  </a:lnTo>
                  <a:cubicBezTo>
                    <a:pt x="268441" y="511566"/>
                    <a:pt x="328733" y="487200"/>
                    <a:pt x="390460" y="487200"/>
                  </a:cubicBezTo>
                  <a:cubicBezTo>
                    <a:pt x="416299" y="487200"/>
                    <a:pt x="439267" y="491500"/>
                    <a:pt x="459365" y="500099"/>
                  </a:cubicBezTo>
                  <a:lnTo>
                    <a:pt x="459365" y="302310"/>
                  </a:lnTo>
                  <a:cubicBezTo>
                    <a:pt x="459365" y="302310"/>
                    <a:pt x="480897" y="298010"/>
                    <a:pt x="493817" y="289411"/>
                  </a:cubicBezTo>
                  <a:lnTo>
                    <a:pt x="493817" y="543097"/>
                  </a:lnTo>
                  <a:lnTo>
                    <a:pt x="279925" y="543097"/>
                  </a:lnTo>
                  <a:cubicBezTo>
                    <a:pt x="272748" y="548830"/>
                    <a:pt x="261264" y="553130"/>
                    <a:pt x="249780" y="553130"/>
                  </a:cubicBezTo>
                  <a:cubicBezTo>
                    <a:pt x="236860" y="553130"/>
                    <a:pt x="225376" y="548830"/>
                    <a:pt x="218198" y="543097"/>
                  </a:cubicBezTo>
                  <a:lnTo>
                    <a:pt x="0" y="543097"/>
                  </a:lnTo>
                  <a:lnTo>
                    <a:pt x="0" y="246413"/>
                  </a:lnTo>
                  <a:cubicBezTo>
                    <a:pt x="0" y="239247"/>
                    <a:pt x="8613" y="233514"/>
                    <a:pt x="24404" y="230647"/>
                  </a:cubicBezTo>
                  <a:lnTo>
                    <a:pt x="24404" y="201982"/>
                  </a:lnTo>
                  <a:lnTo>
                    <a:pt x="28710" y="200549"/>
                  </a:lnTo>
                  <a:cubicBezTo>
                    <a:pt x="30146" y="199115"/>
                    <a:pt x="66034" y="186216"/>
                    <a:pt x="114841" y="186216"/>
                  </a:cubicBezTo>
                  <a:close/>
                  <a:moveTo>
                    <a:pt x="542564" y="65942"/>
                  </a:moveTo>
                  <a:cubicBezTo>
                    <a:pt x="486590" y="116115"/>
                    <a:pt x="439228" y="163421"/>
                    <a:pt x="436357" y="176323"/>
                  </a:cubicBezTo>
                  <a:lnTo>
                    <a:pt x="453580" y="199259"/>
                  </a:lnTo>
                  <a:lnTo>
                    <a:pt x="423440" y="199259"/>
                  </a:lnTo>
                  <a:cubicBezTo>
                    <a:pt x="419135" y="202127"/>
                    <a:pt x="404782" y="223629"/>
                    <a:pt x="404782" y="243699"/>
                  </a:cubicBezTo>
                  <a:cubicBezTo>
                    <a:pt x="403347" y="255167"/>
                    <a:pt x="407653" y="265201"/>
                    <a:pt x="416264" y="270935"/>
                  </a:cubicBezTo>
                  <a:cubicBezTo>
                    <a:pt x="417699" y="272369"/>
                    <a:pt x="419135" y="272369"/>
                    <a:pt x="419135" y="272369"/>
                  </a:cubicBezTo>
                  <a:lnTo>
                    <a:pt x="420570" y="270935"/>
                  </a:lnTo>
                  <a:lnTo>
                    <a:pt x="510989" y="146219"/>
                  </a:lnTo>
                  <a:lnTo>
                    <a:pt x="513860" y="147653"/>
                  </a:lnTo>
                  <a:lnTo>
                    <a:pt x="430616" y="276670"/>
                  </a:lnTo>
                  <a:lnTo>
                    <a:pt x="429181" y="278103"/>
                  </a:lnTo>
                  <a:cubicBezTo>
                    <a:pt x="436357" y="279537"/>
                    <a:pt x="443534" y="279537"/>
                    <a:pt x="450710" y="278103"/>
                  </a:cubicBezTo>
                  <a:cubicBezTo>
                    <a:pt x="472238" y="275236"/>
                    <a:pt x="489461" y="260901"/>
                    <a:pt x="492331" y="256600"/>
                  </a:cubicBezTo>
                  <a:lnTo>
                    <a:pt x="486590" y="230797"/>
                  </a:lnTo>
                  <a:lnTo>
                    <a:pt x="509554" y="237965"/>
                  </a:lnTo>
                  <a:cubicBezTo>
                    <a:pt x="518166" y="227930"/>
                    <a:pt x="541129" y="159121"/>
                    <a:pt x="564093" y="83144"/>
                  </a:cubicBezTo>
                  <a:lnTo>
                    <a:pt x="546870" y="88878"/>
                  </a:lnTo>
                  <a:close/>
                  <a:moveTo>
                    <a:pt x="579881" y="32971"/>
                  </a:moveTo>
                  <a:cubicBezTo>
                    <a:pt x="569834" y="41572"/>
                    <a:pt x="558352" y="51607"/>
                    <a:pt x="548305" y="60208"/>
                  </a:cubicBezTo>
                  <a:lnTo>
                    <a:pt x="552611" y="78844"/>
                  </a:lnTo>
                  <a:lnTo>
                    <a:pt x="566963" y="74543"/>
                  </a:lnTo>
                  <a:cubicBezTo>
                    <a:pt x="571269" y="60208"/>
                    <a:pt x="575575" y="47306"/>
                    <a:pt x="579881" y="32971"/>
                  </a:cubicBezTo>
                  <a:close/>
                  <a:moveTo>
                    <a:pt x="601409" y="0"/>
                  </a:moveTo>
                  <a:lnTo>
                    <a:pt x="595668" y="18636"/>
                  </a:lnTo>
                  <a:cubicBezTo>
                    <a:pt x="595668" y="18636"/>
                    <a:pt x="578445" y="74543"/>
                    <a:pt x="561223" y="130450"/>
                  </a:cubicBezTo>
                  <a:cubicBezTo>
                    <a:pt x="523906" y="247999"/>
                    <a:pt x="516730" y="249433"/>
                    <a:pt x="510989" y="249433"/>
                  </a:cubicBezTo>
                  <a:lnTo>
                    <a:pt x="508119" y="249433"/>
                  </a:lnTo>
                  <a:lnTo>
                    <a:pt x="502378" y="247999"/>
                  </a:lnTo>
                  <a:lnTo>
                    <a:pt x="503813" y="253733"/>
                  </a:lnTo>
                  <a:cubicBezTo>
                    <a:pt x="503813" y="255167"/>
                    <a:pt x="505248" y="258034"/>
                    <a:pt x="503813" y="259467"/>
                  </a:cubicBezTo>
                  <a:cubicBezTo>
                    <a:pt x="499508" y="269502"/>
                    <a:pt x="476544" y="285271"/>
                    <a:pt x="453580" y="289571"/>
                  </a:cubicBezTo>
                  <a:cubicBezTo>
                    <a:pt x="442098" y="291005"/>
                    <a:pt x="432052" y="289571"/>
                    <a:pt x="423440" y="286704"/>
                  </a:cubicBezTo>
                  <a:lnTo>
                    <a:pt x="414829" y="298172"/>
                  </a:lnTo>
                  <a:lnTo>
                    <a:pt x="423440" y="303907"/>
                  </a:lnTo>
                  <a:lnTo>
                    <a:pt x="419135" y="311074"/>
                  </a:lnTo>
                  <a:lnTo>
                    <a:pt x="410523" y="305340"/>
                  </a:lnTo>
                  <a:lnTo>
                    <a:pt x="371772" y="356947"/>
                  </a:lnTo>
                  <a:lnTo>
                    <a:pt x="347373" y="371282"/>
                  </a:lnTo>
                  <a:lnTo>
                    <a:pt x="400477" y="298172"/>
                  </a:lnTo>
                  <a:lnTo>
                    <a:pt x="388995" y="291005"/>
                  </a:lnTo>
                  <a:lnTo>
                    <a:pt x="394736" y="283837"/>
                  </a:lnTo>
                  <a:lnTo>
                    <a:pt x="406217" y="291005"/>
                  </a:lnTo>
                  <a:lnTo>
                    <a:pt x="413394" y="282404"/>
                  </a:lnTo>
                  <a:cubicBezTo>
                    <a:pt x="411958" y="280970"/>
                    <a:pt x="410523" y="280970"/>
                    <a:pt x="410523" y="279537"/>
                  </a:cubicBezTo>
                  <a:cubicBezTo>
                    <a:pt x="394736" y="269502"/>
                    <a:pt x="390430" y="252300"/>
                    <a:pt x="394736" y="230797"/>
                  </a:cubicBezTo>
                  <a:cubicBezTo>
                    <a:pt x="400477" y="212161"/>
                    <a:pt x="413394" y="189225"/>
                    <a:pt x="422005" y="187791"/>
                  </a:cubicBezTo>
                  <a:lnTo>
                    <a:pt x="423440" y="187791"/>
                  </a:lnTo>
                  <a:lnTo>
                    <a:pt x="432052" y="187791"/>
                  </a:lnTo>
                  <a:lnTo>
                    <a:pt x="426311" y="180624"/>
                  </a:lnTo>
                  <a:lnTo>
                    <a:pt x="426311" y="179190"/>
                  </a:lnTo>
                  <a:cubicBezTo>
                    <a:pt x="423440" y="154820"/>
                    <a:pt x="548305" y="45873"/>
                    <a:pt x="587057" y="12902"/>
                  </a:cubicBezTo>
                  <a:close/>
                </a:path>
              </a:pathLst>
            </a:custGeom>
            <a:solidFill>
              <a:schemeClr val="lt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cs typeface="+mn-ea"/>
                <a:sym typeface="+mn-lt"/>
              </a:endParaRPr>
            </a:p>
          </p:txBody>
        </p:sp>
        <p:cxnSp>
          <p:nvCxnSpPr>
            <p:cNvPr id="32" name="LineShape">
              <a:extLst>
                <a:ext uri="{FF2B5EF4-FFF2-40B4-BE49-F238E27FC236}">
                  <a16:creationId xmlns:a16="http://schemas.microsoft.com/office/drawing/2014/main" id="{D834A9B3-080C-4511-AAA0-9741F57C261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487488" y="2422972"/>
              <a:ext cx="3316098" cy="0"/>
            </a:xfrm>
            <a:prstGeom prst="straightConnector1">
              <a:avLst/>
            </a:prstGeom>
            <a:noFill/>
            <a:ln w="12700" cap="flat" cmpd="sng">
              <a:solidFill>
                <a:srgbClr val="D8D8D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33" name="BackShape">
              <a:extLst>
                <a:ext uri="{FF2B5EF4-FFF2-40B4-BE49-F238E27FC236}">
                  <a16:creationId xmlns:a16="http://schemas.microsoft.com/office/drawing/2014/main" id="{36AE6836-4925-45AF-849F-2D866133913C}"/>
                </a:ext>
              </a:extLst>
            </p:cNvPr>
            <p:cNvSpPr/>
            <p:nvPr/>
          </p:nvSpPr>
          <p:spPr>
            <a:xfrm>
              <a:off x="8271692" y="1581744"/>
              <a:ext cx="1694942" cy="1694942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4" name="ValueText">
              <a:extLst>
                <a:ext uri="{FF2B5EF4-FFF2-40B4-BE49-F238E27FC236}">
                  <a16:creationId xmlns:a16="http://schemas.microsoft.com/office/drawing/2014/main" id="{9D5DD0AA-010A-468B-9721-D55FE746B965}"/>
                </a:ext>
              </a:extLst>
            </p:cNvPr>
            <p:cNvSpPr txBox="1"/>
            <p:nvPr/>
          </p:nvSpPr>
          <p:spPr>
            <a:xfrm>
              <a:off x="8601004" y="2034353"/>
              <a:ext cx="1036317" cy="777238"/>
            </a:xfrm>
            <a:prstGeom prst="rect">
              <a:avLst/>
            </a:prstGeom>
            <a:noFill/>
          </p:spPr>
          <p:txBody>
            <a:bodyPr wrap="none" lIns="0" tIns="0" rIns="0" bIns="0" numCol="1">
              <a:prstTxWarp prst="textPlain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67" b="1" dirty="0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50 </a:t>
              </a:r>
              <a:r>
                <a:rPr lang="en-US" sz="933" dirty="0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%</a:t>
              </a:r>
              <a:endParaRPr lang="en-US" sz="1067" dirty="0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CustomText1">
              <a:extLst>
                <a:ext uri="{FF2B5EF4-FFF2-40B4-BE49-F238E27FC236}">
                  <a16:creationId xmlns:a16="http://schemas.microsoft.com/office/drawing/2014/main" id="{7905A079-73A6-4D83-A235-2A4D7110FD11}"/>
                </a:ext>
              </a:extLst>
            </p:cNvPr>
            <p:cNvSpPr/>
            <p:nvPr/>
          </p:nvSpPr>
          <p:spPr>
            <a:xfrm>
              <a:off x="10518634" y="1299421"/>
              <a:ext cx="3316098" cy="965308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3733" b="1" dirty="0">
                  <a:cs typeface="+mn-ea"/>
                  <a:sym typeface="+mn-lt"/>
                </a:rPr>
                <a:t>吉林大学在校生读书</a:t>
              </a:r>
            </a:p>
            <a:p>
              <a:r>
                <a:rPr lang="zh-CN" altLang="en-US" sz="3200" dirty="0">
                  <a:cs typeface="+mn-ea"/>
                  <a:sym typeface="+mn-lt"/>
                </a:rPr>
                <a:t>人均</a:t>
              </a:r>
              <a:r>
                <a:rPr lang="en-US" altLang="zh-CN" sz="3200" dirty="0">
                  <a:cs typeface="+mn-ea"/>
                  <a:sym typeface="+mn-lt"/>
                </a:rPr>
                <a:t>40</a:t>
              </a:r>
              <a:r>
                <a:rPr lang="zh-CN" altLang="en-US" sz="3200" dirty="0">
                  <a:cs typeface="+mn-ea"/>
                  <a:sym typeface="+mn-lt"/>
                </a:rPr>
                <a:t>本</a:t>
              </a:r>
              <a:r>
                <a:rPr lang="en-US" altLang="zh-CN" sz="3200" dirty="0">
                  <a:cs typeface="+mn-ea"/>
                  <a:sym typeface="+mn-lt"/>
                </a:rPr>
                <a:t>/</a:t>
              </a:r>
              <a:r>
                <a:rPr lang="zh-CN" altLang="en-US" sz="3200" dirty="0">
                  <a:cs typeface="+mn-ea"/>
                  <a:sym typeface="+mn-lt"/>
                </a:rPr>
                <a:t>年</a:t>
              </a:r>
            </a:p>
          </p:txBody>
        </p:sp>
        <p:cxnSp>
          <p:nvCxnSpPr>
            <p:cNvPr id="36" name="LineShape">
              <a:extLst>
                <a:ext uri="{FF2B5EF4-FFF2-40B4-BE49-F238E27FC236}">
                  <a16:creationId xmlns:a16="http://schemas.microsoft.com/office/drawing/2014/main" id="{386DA63E-9FC4-46A1-B6B1-6C16AB075C6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487488" y="3154335"/>
              <a:ext cx="3316098" cy="0"/>
            </a:xfrm>
            <a:prstGeom prst="straightConnector1">
              <a:avLst/>
            </a:prstGeom>
            <a:noFill/>
            <a:ln w="12700" cap="flat" cmpd="sng">
              <a:solidFill>
                <a:srgbClr val="D8D8D8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</p:spTree>
    <p:extLst>
      <p:ext uri="{BB962C8B-B14F-4D97-AF65-F5344CB8AC3E}">
        <p14:creationId xmlns:p14="http://schemas.microsoft.com/office/powerpoint/2010/main" val="49530743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描述已自动生成">
            <a:extLst>
              <a:ext uri="{FF2B5EF4-FFF2-40B4-BE49-F238E27FC236}">
                <a16:creationId xmlns:a16="http://schemas.microsoft.com/office/drawing/2014/main" id="{83CFA4CA-CE6E-440B-8E3B-3C5CCC0A23B8}"/>
              </a:ext>
            </a:extLst>
          </p:cNvPr>
          <p:cNvPicPr>
            <a:picLocks/>
          </p:cNvPicPr>
          <p:nvPr/>
        </p:nvPicPr>
        <p:blipFill>
          <a:blip r:embed="rId5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F6AF089-BBD1-4C41-949D-658B0285D8E1}"/>
              </a:ext>
            </a:extLst>
          </p:cNvPr>
          <p:cNvSpPr/>
          <p:nvPr/>
        </p:nvSpPr>
        <p:spPr>
          <a:xfrm>
            <a:off x="-121920" y="-94160"/>
            <a:ext cx="12435840" cy="7046321"/>
          </a:xfrm>
          <a:prstGeom prst="rect">
            <a:avLst/>
          </a:prstGeom>
          <a:solidFill>
            <a:schemeClr val="bg2">
              <a:alpha val="8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>
              <a:ln>
                <a:noFill/>
              </a:ln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8048C284-0FDB-4D0B-B282-15A17344ECD7}"/>
              </a:ext>
            </a:extLst>
          </p:cNvPr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11241295" y="132663"/>
            <a:ext cx="761729" cy="76172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778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358" tIns="62179" rIns="124358" bIns="62179" rtlCol="0" anchor="ctr"/>
          <a:lstStyle/>
          <a:p>
            <a:pPr algn="ctr"/>
            <a:endParaRPr lang="zh-CN" altLang="en-US" sz="2448" dirty="0"/>
          </a:p>
        </p:txBody>
      </p:sp>
      <p:pic>
        <p:nvPicPr>
          <p:cNvPr id="9" name="图片 8" descr="图标&#10;&#10;描述已自动生成">
            <a:extLst>
              <a:ext uri="{FF2B5EF4-FFF2-40B4-BE49-F238E27FC236}">
                <a16:creationId xmlns:a16="http://schemas.microsoft.com/office/drawing/2014/main" id="{B2035BB1-5620-402D-8515-29EB7583DF63}"/>
              </a:ext>
            </a:extLst>
          </p:cNvPr>
          <p:cNvPicPr>
            <a:picLocks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79381" y="170749"/>
            <a:ext cx="685557" cy="685557"/>
          </a:xfrm>
          <a:prstGeom prst="ellipse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E0A520CA-6AFC-4A91-81BE-A1E3376F977D}"/>
              </a:ext>
            </a:extLst>
          </p:cNvPr>
          <p:cNvCxnSpPr/>
          <p:nvPr/>
        </p:nvCxnSpPr>
        <p:spPr>
          <a:xfrm>
            <a:off x="188977" y="6567766"/>
            <a:ext cx="4438061" cy="0"/>
          </a:xfrm>
          <a:prstGeom prst="line">
            <a:avLst/>
          </a:prstGeom>
          <a:ln w="25908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4A1040DF-6CF6-4EFA-B2C8-4759D522D416}"/>
              </a:ext>
            </a:extLst>
          </p:cNvPr>
          <p:cNvCxnSpPr/>
          <p:nvPr/>
        </p:nvCxnSpPr>
        <p:spPr>
          <a:xfrm>
            <a:off x="7564964" y="6567766"/>
            <a:ext cx="4438061" cy="0"/>
          </a:xfrm>
          <a:prstGeom prst="line">
            <a:avLst/>
          </a:prstGeom>
          <a:ln w="25908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83C2E3B0-6390-46C4-92D5-DD699299207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722309" y="6358480"/>
            <a:ext cx="2747384" cy="41860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24358" tIns="62179" rIns="124358" bIns="62179" rtlCol="0">
            <a:spAutoFit/>
          </a:bodyPr>
          <a:lstStyle/>
          <a:p>
            <a:pPr algn="ctr"/>
            <a:r>
              <a:rPr lang="zh-CN" altLang="en-US" sz="1904" b="1" dirty="0">
                <a:solidFill>
                  <a:schemeClr val="accent4"/>
                </a:solidFill>
                <a:effectLst>
                  <a:outerShdw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</a:t>
            </a:r>
            <a:r>
              <a:rPr lang="en-US" altLang="zh-CN" sz="1904" b="1" dirty="0">
                <a:solidFill>
                  <a:schemeClr val="accent4"/>
                </a:solidFill>
                <a:effectLst>
                  <a:outerShdw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slogan</a:t>
            </a:r>
            <a:endParaRPr lang="zh-CN" altLang="en-US" sz="1904" b="1" dirty="0">
              <a:solidFill>
                <a:schemeClr val="accent4"/>
              </a:solidFill>
              <a:effectLst>
                <a:outerShdw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任意多边形 28">
            <a:extLst>
              <a:ext uri="{FF2B5EF4-FFF2-40B4-BE49-F238E27FC236}">
                <a16:creationId xmlns:a16="http://schemas.microsoft.com/office/drawing/2014/main" id="{3C0CC721-AF05-483F-94E0-65BA8302D7E5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>
          <a:xfrm>
            <a:off x="33528" y="169439"/>
            <a:ext cx="10748772" cy="688176"/>
          </a:xfrm>
          <a:custGeom>
            <a:avLst/>
            <a:gdLst>
              <a:gd name="connsiteX0" fmla="*/ 0 w 7904130"/>
              <a:gd name="connsiteY0" fmla="*/ 0 h 506012"/>
              <a:gd name="connsiteX1" fmla="*/ 7904130 w 7904130"/>
              <a:gd name="connsiteY1" fmla="*/ 0 h 506012"/>
              <a:gd name="connsiteX2" fmla="*/ 7904130 w 7904130"/>
              <a:gd name="connsiteY2" fmla="*/ 2548 h 506012"/>
              <a:gd name="connsiteX3" fmla="*/ 7612121 w 7904130"/>
              <a:gd name="connsiteY3" fmla="*/ 506012 h 506012"/>
              <a:gd name="connsiteX4" fmla="*/ 0 w 7904130"/>
              <a:gd name="connsiteY4" fmla="*/ 506012 h 506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04130" h="506012">
                <a:moveTo>
                  <a:pt x="0" y="0"/>
                </a:moveTo>
                <a:lnTo>
                  <a:pt x="7904130" y="0"/>
                </a:lnTo>
                <a:lnTo>
                  <a:pt x="7904130" y="2548"/>
                </a:lnTo>
                <a:lnTo>
                  <a:pt x="7612121" y="506012"/>
                </a:lnTo>
                <a:lnTo>
                  <a:pt x="0" y="50601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innerShdw blurRad="177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 dirty="0">
              <a:ln>
                <a:noFill/>
              </a:ln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1255056-14CE-4433-877E-E7EF9A1AB4B1}"/>
              </a:ext>
            </a:extLst>
          </p:cNvPr>
          <p:cNvSpPr txBox="1"/>
          <p:nvPr/>
        </p:nvSpPr>
        <p:spPr>
          <a:xfrm>
            <a:off x="531508" y="265557"/>
            <a:ext cx="7409655" cy="553998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条形图</a:t>
            </a:r>
          </a:p>
        </p:txBody>
      </p:sp>
      <p:sp>
        <p:nvSpPr>
          <p:cNvPr id="20" name="虚尾箭头 25">
            <a:extLst>
              <a:ext uri="{FF2B5EF4-FFF2-40B4-BE49-F238E27FC236}">
                <a16:creationId xmlns:a16="http://schemas.microsoft.com/office/drawing/2014/main" id="{D8FA1196-3255-4891-A7D0-9846FE0AFD36}"/>
              </a:ext>
            </a:extLst>
          </p:cNvPr>
          <p:cNvSpPr/>
          <p:nvPr/>
        </p:nvSpPr>
        <p:spPr>
          <a:xfrm>
            <a:off x="178119" y="369414"/>
            <a:ext cx="295332" cy="288226"/>
          </a:xfrm>
          <a:prstGeom prst="striped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>
              <a:ln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03A4FF0E-50F2-4736-B48A-BA4FA600459C}"/>
              </a:ext>
            </a:extLst>
          </p:cNvPr>
          <p:cNvCxnSpPr>
            <a:cxnSpLocks/>
          </p:cNvCxnSpPr>
          <p:nvPr/>
        </p:nvCxnSpPr>
        <p:spPr>
          <a:xfrm rot="7140000">
            <a:off x="10426804" y="513527"/>
            <a:ext cx="799200" cy="0"/>
          </a:xfrm>
          <a:prstGeom prst="line">
            <a:avLst/>
          </a:prstGeom>
          <a:ln w="25908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平行四边形 21">
            <a:extLst>
              <a:ext uri="{FF2B5EF4-FFF2-40B4-BE49-F238E27FC236}">
                <a16:creationId xmlns:a16="http://schemas.microsoft.com/office/drawing/2014/main" id="{4E3D9833-9B32-40FD-ACAA-4E013718F145}"/>
              </a:ext>
            </a:extLst>
          </p:cNvPr>
          <p:cNvSpPr/>
          <p:nvPr/>
        </p:nvSpPr>
        <p:spPr>
          <a:xfrm>
            <a:off x="10440753" y="170397"/>
            <a:ext cx="538582" cy="686260"/>
          </a:xfrm>
          <a:prstGeom prst="parallelogram">
            <a:avLst>
              <a:gd name="adj" fmla="val 72274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358" tIns="62179" rIns="124358" bIns="62179" rtlCol="0" anchor="ctr"/>
          <a:lstStyle/>
          <a:p>
            <a:pPr algn="ctr"/>
            <a:endParaRPr lang="zh-CN" altLang="en-US" sz="2448">
              <a:ln>
                <a:noFill/>
              </a:ln>
              <a:cs typeface="+mn-ea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0FEDDF00-7A15-4093-ACE1-013789CA6A76}"/>
              </a:ext>
            </a:extLst>
          </p:cNvPr>
          <p:cNvSpPr/>
          <p:nvPr/>
        </p:nvSpPr>
        <p:spPr>
          <a:xfrm>
            <a:off x="719665" y="5061181"/>
            <a:ext cx="10752932" cy="9572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2400"/>
              </a:spcBef>
            </a:pPr>
            <a:r>
              <a:rPr lang="zh-CN" altLang="en-US" sz="2400" dirty="0">
                <a:solidFill>
                  <a:srgbClr val="333333"/>
                </a:solidFill>
                <a:cs typeface="+mn-ea"/>
                <a:sym typeface="+mn-lt"/>
              </a:rPr>
              <a:t>吉林大学是全国重点综合性大学，始建于</a:t>
            </a:r>
            <a:r>
              <a:rPr lang="en-US" altLang="zh-CN" sz="2400" dirty="0">
                <a:solidFill>
                  <a:srgbClr val="333333"/>
                </a:solidFill>
                <a:cs typeface="+mn-ea"/>
                <a:sym typeface="+mn-lt"/>
              </a:rPr>
              <a:t>1946</a:t>
            </a:r>
            <a:r>
              <a:rPr lang="zh-CN" altLang="en-US" sz="2400" dirty="0">
                <a:solidFill>
                  <a:srgbClr val="333333"/>
                </a:solidFill>
                <a:cs typeface="+mn-ea"/>
                <a:sym typeface="+mn-lt"/>
              </a:rPr>
              <a:t>年，是“</a:t>
            </a:r>
            <a:r>
              <a:rPr lang="en-US" altLang="zh-CN" sz="2400" dirty="0">
                <a:solidFill>
                  <a:srgbClr val="333333"/>
                </a:solidFill>
                <a:cs typeface="+mn-ea"/>
                <a:sym typeface="+mn-lt"/>
              </a:rPr>
              <a:t>211</a:t>
            </a:r>
            <a:r>
              <a:rPr lang="zh-CN" altLang="en-US" sz="2400" dirty="0">
                <a:solidFill>
                  <a:srgbClr val="333333"/>
                </a:solidFill>
                <a:cs typeface="+mn-ea"/>
                <a:sym typeface="+mn-lt"/>
              </a:rPr>
              <a:t>工程”和“</a:t>
            </a:r>
            <a:r>
              <a:rPr lang="en-US" altLang="zh-CN" sz="2400" dirty="0">
                <a:solidFill>
                  <a:srgbClr val="333333"/>
                </a:solidFill>
                <a:cs typeface="+mn-ea"/>
                <a:sym typeface="+mn-lt"/>
              </a:rPr>
              <a:t>985</a:t>
            </a:r>
            <a:r>
              <a:rPr lang="zh-CN" altLang="en-US" sz="2400" dirty="0">
                <a:solidFill>
                  <a:srgbClr val="333333"/>
                </a:solidFill>
                <a:cs typeface="+mn-ea"/>
                <a:sym typeface="+mn-lt"/>
              </a:rPr>
              <a:t>工程” 大学，</a:t>
            </a:r>
            <a:r>
              <a:rPr lang="en-US" altLang="zh-CN" sz="2400" dirty="0">
                <a:solidFill>
                  <a:srgbClr val="333333"/>
                </a:solidFill>
                <a:cs typeface="+mn-ea"/>
                <a:sym typeface="+mn-lt"/>
              </a:rPr>
              <a:t>2017</a:t>
            </a:r>
            <a:r>
              <a:rPr lang="zh-CN" altLang="en-US" sz="2400" dirty="0">
                <a:solidFill>
                  <a:srgbClr val="333333"/>
                </a:solidFill>
                <a:cs typeface="+mn-ea"/>
                <a:sym typeface="+mn-lt"/>
              </a:rPr>
              <a:t>年入选国家一流大学建设高校。</a:t>
            </a:r>
            <a:endParaRPr lang="en-US" altLang="zh-CN" sz="2400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grpSp>
        <p:nvGrpSpPr>
          <p:cNvPr id="19" name="e7343314-b248-45f3-8af4-1f3bcc0368f4" descr="YAcAAB+LCAAAAAAABACtlE1vm0AQhv/LNrlRCzCpP252LEc5pLFkq5fKhw2M8UR8WMsixYr83ztsIQxk7aRKxQVm5x2eeXd2X8UVRmIqPOGIK308AL2vU6n0AmWsZPqQR5DQ2krlB1AaoRDT36+1yGeiXzIpoc46UvwBM0zL1ITF1B24FJIvLOS5JriAEFOZLDBGTbUpcl+sQIWQ6TpRqxIcUX8ERnSn8vJAP3XFyWlghrwDrTCLGU2tFu61sKsDpr4P88yiPaO8YcrbPMnVe2mT+oOlPu52GMJmDykYFS1tMNOzLFrvZdRYNlcY73UGRWXN4MYRj0/PEGomm3okNCVNelnsqfi35XI0Hy3HQ+K0Qo8+Dz3+EvR3d+BZsX079mJcPeewJ4xlnucJSMtG/Z0XJt/SHzCLaCL48Hpu34M6qZ32o3FBwc5sMzGtJB0J0KAKs9IxsF1qOhMbeNH0NQuraSbvCtB1v41Bb8HKN25lZ4EiB/hJ5St+cVsWOk/r2qZn8749vT+lLTr/2LaGevzc3ykZIZFyH+hsqmN3QnqerIGOS3QhayROVkf98442JDZTl5hUF9IsixOw+mMsMaELnvg9T5wO7ufSuI+dqxALfMIE9fHiRE3O92/oi073lh4/2PYJx510cfllWZVpQXtXZ4s7/Pdt/C9t+L394G30b+2LfgdfBf1opgJOGlSk29MfK7WxI2AHAAA=">
            <a:extLst>
              <a:ext uri="{FF2B5EF4-FFF2-40B4-BE49-F238E27FC236}">
                <a16:creationId xmlns:a16="http://schemas.microsoft.com/office/drawing/2014/main" id="{BD9DEC64-8EA8-4056-BC52-1952F583CF62}"/>
              </a:ext>
            </a:extLst>
          </p:cNvPr>
          <p:cNvGrpSpPr>
            <a:grpSpLocks noChangeAspect="1"/>
          </p:cNvGrpSpPr>
          <p:nvPr/>
        </p:nvGrpSpPr>
        <p:grpSpPr>
          <a:xfrm>
            <a:off x="719665" y="1408451"/>
            <a:ext cx="9352025" cy="1564365"/>
            <a:chOff x="2465785" y="1008464"/>
            <a:chExt cx="7014019" cy="1173274"/>
          </a:xfrm>
        </p:grpSpPr>
        <p:sp>
          <p:nvSpPr>
            <p:cNvPr id="24" name="ValueText">
              <a:extLst>
                <a:ext uri="{FF2B5EF4-FFF2-40B4-BE49-F238E27FC236}">
                  <a16:creationId xmlns:a16="http://schemas.microsoft.com/office/drawing/2014/main" id="{7D370937-0A15-4F51-9546-B5094A2C8B5E}"/>
                </a:ext>
              </a:extLst>
            </p:cNvPr>
            <p:cNvSpPr txBox="1"/>
            <p:nvPr/>
          </p:nvSpPr>
          <p:spPr>
            <a:xfrm>
              <a:off x="8467139" y="1073647"/>
              <a:ext cx="1012665" cy="759499"/>
            </a:xfrm>
            <a:prstGeom prst="rect">
              <a:avLst/>
            </a:prstGeom>
            <a:noFill/>
          </p:spPr>
          <p:txBody>
            <a:bodyPr wrap="none" anchor="ctr" anchorCtr="1">
              <a:prstTxWarp prst="textPlain">
                <a:avLst/>
              </a:prstTxWarp>
              <a:normAutofit fontScale="85000" lnSpcReduction="20000"/>
            </a:bodyPr>
            <a:lstStyle/>
            <a:p>
              <a:pPr algn="ctr"/>
              <a:r>
                <a:rPr lang="en-US" altLang="zh-CN" sz="8000">
                  <a:solidFill>
                    <a:schemeClr val="dk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40%</a:t>
              </a:r>
              <a:endParaRPr lang="en-US" altLang="zh-CN" sz="8000" dirty="0">
                <a:solidFill>
                  <a:schemeClr val="dk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CustomText1">
              <a:extLst>
                <a:ext uri="{FF2B5EF4-FFF2-40B4-BE49-F238E27FC236}">
                  <a16:creationId xmlns:a16="http://schemas.microsoft.com/office/drawing/2014/main" id="{9709AFEA-D495-494E-B5C7-869F30344AAF}"/>
                </a:ext>
              </a:extLst>
            </p:cNvPr>
            <p:cNvSpPr/>
            <p:nvPr/>
          </p:nvSpPr>
          <p:spPr>
            <a:xfrm>
              <a:off x="2521697" y="1833146"/>
              <a:ext cx="5547451" cy="348592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2400" dirty="0">
                  <a:cs typeface="+mn-ea"/>
                  <a:sym typeface="+mn-lt"/>
                </a:rPr>
                <a:t>对比数据</a:t>
              </a:r>
              <a:r>
                <a:rPr lang="en-US" altLang="zh-CN" sz="2400" dirty="0">
                  <a:cs typeface="+mn-ea"/>
                  <a:sym typeface="+mn-lt"/>
                </a:rPr>
                <a:t>1</a:t>
              </a:r>
            </a:p>
          </p:txBody>
        </p:sp>
        <p:cxnSp>
          <p:nvCxnSpPr>
            <p:cNvPr id="26" name="LineShape">
              <a:extLst>
                <a:ext uri="{FF2B5EF4-FFF2-40B4-BE49-F238E27FC236}">
                  <a16:creationId xmlns:a16="http://schemas.microsoft.com/office/drawing/2014/main" id="{BE0BF8D5-025E-4A1A-9B61-0DDE2A9021E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558894" y="2153206"/>
              <a:ext cx="5510254" cy="0"/>
            </a:xfrm>
            <a:prstGeom prst="straightConnector1">
              <a:avLst/>
            </a:prstGeom>
            <a:noFill/>
            <a:ln w="3175" cap="flat" cmpd="sng">
              <a:solidFill>
                <a:schemeClr val="bg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27" name="ValueShape">
              <a:extLst>
                <a:ext uri="{FF2B5EF4-FFF2-40B4-BE49-F238E27FC236}">
                  <a16:creationId xmlns:a16="http://schemas.microsoft.com/office/drawing/2014/main" id="{57ACC88B-F113-4E9B-A3D3-4CF116455A8C}"/>
                </a:ext>
              </a:extLst>
            </p:cNvPr>
            <p:cNvSpPr/>
            <p:nvPr/>
          </p:nvSpPr>
          <p:spPr>
            <a:xfrm>
              <a:off x="2465785" y="1008464"/>
              <a:ext cx="559782" cy="769697"/>
            </a:xfrm>
            <a:custGeom>
              <a:avLst/>
              <a:gdLst>
                <a:gd name="connsiteX0" fmla="*/ 195923 w 559782"/>
                <a:gd name="connsiteY0" fmla="*/ 209918 h 769697"/>
                <a:gd name="connsiteX1" fmla="*/ 363858 w 559782"/>
                <a:gd name="connsiteY1" fmla="*/ 209918 h 769697"/>
                <a:gd name="connsiteX2" fmla="*/ 440828 w 559782"/>
                <a:gd name="connsiteY2" fmla="*/ 256712 h 769697"/>
                <a:gd name="connsiteX3" fmla="*/ 552784 w 559782"/>
                <a:gd name="connsiteY3" fmla="*/ 424645 h 769697"/>
                <a:gd name="connsiteX4" fmla="*/ 559782 w 559782"/>
                <a:gd name="connsiteY4" fmla="*/ 447824 h 769697"/>
                <a:gd name="connsiteX5" fmla="*/ 547536 w 559782"/>
                <a:gd name="connsiteY5" fmla="*/ 477562 h 769697"/>
                <a:gd name="connsiteX6" fmla="*/ 517798 w 559782"/>
                <a:gd name="connsiteY6" fmla="*/ 489808 h 769697"/>
                <a:gd name="connsiteX7" fmla="*/ 482812 w 559782"/>
                <a:gd name="connsiteY7" fmla="*/ 471002 h 769697"/>
                <a:gd name="connsiteX8" fmla="*/ 383538 w 559782"/>
                <a:gd name="connsiteY8" fmla="*/ 321874 h 769697"/>
                <a:gd name="connsiteX9" fmla="*/ 363858 w 559782"/>
                <a:gd name="connsiteY9" fmla="*/ 321874 h 769697"/>
                <a:gd name="connsiteX10" fmla="*/ 363858 w 559782"/>
                <a:gd name="connsiteY10" fmla="*/ 379600 h 769697"/>
                <a:gd name="connsiteX11" fmla="*/ 471878 w 559782"/>
                <a:gd name="connsiteY11" fmla="*/ 559343 h 769697"/>
                <a:gd name="connsiteX12" fmla="*/ 475814 w 559782"/>
                <a:gd name="connsiteY12" fmla="*/ 573775 h 769697"/>
                <a:gd name="connsiteX13" fmla="*/ 467505 w 559782"/>
                <a:gd name="connsiteY13" fmla="*/ 593454 h 769697"/>
                <a:gd name="connsiteX14" fmla="*/ 447826 w 559782"/>
                <a:gd name="connsiteY14" fmla="*/ 601763 h 769697"/>
                <a:gd name="connsiteX15" fmla="*/ 363858 w 559782"/>
                <a:gd name="connsiteY15" fmla="*/ 601763 h 769697"/>
                <a:gd name="connsiteX16" fmla="*/ 363858 w 559782"/>
                <a:gd name="connsiteY16" fmla="*/ 720717 h 769697"/>
                <a:gd name="connsiteX17" fmla="*/ 349426 w 559782"/>
                <a:gd name="connsiteY17" fmla="*/ 755265 h 769697"/>
                <a:gd name="connsiteX18" fmla="*/ 314878 w 559782"/>
                <a:gd name="connsiteY18" fmla="*/ 769697 h 769697"/>
                <a:gd name="connsiteX19" fmla="*/ 244904 w 559782"/>
                <a:gd name="connsiteY19" fmla="*/ 769697 h 769697"/>
                <a:gd name="connsiteX20" fmla="*/ 210356 w 559782"/>
                <a:gd name="connsiteY20" fmla="*/ 755265 h 769697"/>
                <a:gd name="connsiteX21" fmla="*/ 195923 w 559782"/>
                <a:gd name="connsiteY21" fmla="*/ 720717 h 769697"/>
                <a:gd name="connsiteX22" fmla="*/ 195923 w 559782"/>
                <a:gd name="connsiteY22" fmla="*/ 601763 h 769697"/>
                <a:gd name="connsiteX23" fmla="*/ 111956 w 559782"/>
                <a:gd name="connsiteY23" fmla="*/ 601763 h 769697"/>
                <a:gd name="connsiteX24" fmla="*/ 92276 w 559782"/>
                <a:gd name="connsiteY24" fmla="*/ 593454 h 769697"/>
                <a:gd name="connsiteX25" fmla="*/ 83968 w 559782"/>
                <a:gd name="connsiteY25" fmla="*/ 573775 h 769697"/>
                <a:gd name="connsiteX26" fmla="*/ 87903 w 559782"/>
                <a:gd name="connsiteY26" fmla="*/ 559343 h 769697"/>
                <a:gd name="connsiteX27" fmla="*/ 195923 w 559782"/>
                <a:gd name="connsiteY27" fmla="*/ 379600 h 769697"/>
                <a:gd name="connsiteX28" fmla="*/ 195923 w 559782"/>
                <a:gd name="connsiteY28" fmla="*/ 321874 h 769697"/>
                <a:gd name="connsiteX29" fmla="*/ 176244 w 559782"/>
                <a:gd name="connsiteY29" fmla="*/ 321874 h 769697"/>
                <a:gd name="connsiteX30" fmla="*/ 76970 w 559782"/>
                <a:gd name="connsiteY30" fmla="*/ 471002 h 769697"/>
                <a:gd name="connsiteX31" fmla="*/ 41984 w 559782"/>
                <a:gd name="connsiteY31" fmla="*/ 489808 h 769697"/>
                <a:gd name="connsiteX32" fmla="*/ 12245 w 559782"/>
                <a:gd name="connsiteY32" fmla="*/ 477562 h 769697"/>
                <a:gd name="connsiteX33" fmla="*/ 0 w 559782"/>
                <a:gd name="connsiteY33" fmla="*/ 447824 h 769697"/>
                <a:gd name="connsiteX34" fmla="*/ 6998 w 559782"/>
                <a:gd name="connsiteY34" fmla="*/ 424645 h 769697"/>
                <a:gd name="connsiteX35" fmla="*/ 118953 w 559782"/>
                <a:gd name="connsiteY35" fmla="*/ 256712 h 769697"/>
                <a:gd name="connsiteX36" fmla="*/ 195923 w 559782"/>
                <a:gd name="connsiteY36" fmla="*/ 209918 h 769697"/>
                <a:gd name="connsiteX37" fmla="*/ 279891 w 559782"/>
                <a:gd name="connsiteY37" fmla="*/ 0 h 769697"/>
                <a:gd name="connsiteX38" fmla="*/ 349208 w 559782"/>
                <a:gd name="connsiteY38" fmla="*/ 28645 h 769697"/>
                <a:gd name="connsiteX39" fmla="*/ 377853 w 559782"/>
                <a:gd name="connsiteY39" fmla="*/ 97962 h 769697"/>
                <a:gd name="connsiteX40" fmla="*/ 349208 w 559782"/>
                <a:gd name="connsiteY40" fmla="*/ 167277 h 769697"/>
                <a:gd name="connsiteX41" fmla="*/ 279891 w 559782"/>
                <a:gd name="connsiteY41" fmla="*/ 195922 h 769697"/>
                <a:gd name="connsiteX42" fmla="*/ 210575 w 559782"/>
                <a:gd name="connsiteY42" fmla="*/ 167277 h 769697"/>
                <a:gd name="connsiteX43" fmla="*/ 181930 w 559782"/>
                <a:gd name="connsiteY43" fmla="*/ 97962 h 769697"/>
                <a:gd name="connsiteX44" fmla="*/ 210575 w 559782"/>
                <a:gd name="connsiteY44" fmla="*/ 28645 h 769697"/>
                <a:gd name="connsiteX45" fmla="*/ 279891 w 559782"/>
                <a:gd name="connsiteY45" fmla="*/ 0 h 769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59782" h="769697">
                  <a:moveTo>
                    <a:pt x="195923" y="209918"/>
                  </a:moveTo>
                  <a:lnTo>
                    <a:pt x="363858" y="209918"/>
                  </a:lnTo>
                  <a:cubicBezTo>
                    <a:pt x="393888" y="209918"/>
                    <a:pt x="419544" y="225516"/>
                    <a:pt x="440828" y="256712"/>
                  </a:cubicBezTo>
                  <a:lnTo>
                    <a:pt x="552784" y="424645"/>
                  </a:lnTo>
                  <a:cubicBezTo>
                    <a:pt x="557449" y="431643"/>
                    <a:pt x="559782" y="439368"/>
                    <a:pt x="559782" y="447824"/>
                  </a:cubicBezTo>
                  <a:cubicBezTo>
                    <a:pt x="559782" y="459486"/>
                    <a:pt x="555700" y="469398"/>
                    <a:pt x="547536" y="477562"/>
                  </a:cubicBezTo>
                  <a:cubicBezTo>
                    <a:pt x="539373" y="485725"/>
                    <a:pt x="529460" y="489808"/>
                    <a:pt x="517798" y="489808"/>
                  </a:cubicBezTo>
                  <a:cubicBezTo>
                    <a:pt x="502928" y="489808"/>
                    <a:pt x="491267" y="483539"/>
                    <a:pt x="482812" y="471002"/>
                  </a:cubicBezTo>
                  <a:lnTo>
                    <a:pt x="383538" y="321874"/>
                  </a:lnTo>
                  <a:lnTo>
                    <a:pt x="363858" y="321874"/>
                  </a:lnTo>
                  <a:lnTo>
                    <a:pt x="363858" y="379600"/>
                  </a:lnTo>
                  <a:lnTo>
                    <a:pt x="471878" y="559343"/>
                  </a:lnTo>
                  <a:cubicBezTo>
                    <a:pt x="474502" y="563716"/>
                    <a:pt x="475814" y="568526"/>
                    <a:pt x="475814" y="573775"/>
                  </a:cubicBezTo>
                  <a:cubicBezTo>
                    <a:pt x="475814" y="581355"/>
                    <a:pt x="473044" y="587914"/>
                    <a:pt x="467505" y="593454"/>
                  </a:cubicBezTo>
                  <a:cubicBezTo>
                    <a:pt x="461965" y="598993"/>
                    <a:pt x="455405" y="601763"/>
                    <a:pt x="447826" y="601763"/>
                  </a:cubicBezTo>
                  <a:lnTo>
                    <a:pt x="363858" y="601763"/>
                  </a:lnTo>
                  <a:lnTo>
                    <a:pt x="363858" y="720717"/>
                  </a:lnTo>
                  <a:cubicBezTo>
                    <a:pt x="363858" y="734128"/>
                    <a:pt x="359047" y="745644"/>
                    <a:pt x="349426" y="755265"/>
                  </a:cubicBezTo>
                  <a:cubicBezTo>
                    <a:pt x="339805" y="764887"/>
                    <a:pt x="328289" y="769697"/>
                    <a:pt x="314878" y="769697"/>
                  </a:cubicBezTo>
                  <a:lnTo>
                    <a:pt x="244904" y="769697"/>
                  </a:lnTo>
                  <a:cubicBezTo>
                    <a:pt x="231493" y="769697"/>
                    <a:pt x="219977" y="764887"/>
                    <a:pt x="210356" y="755265"/>
                  </a:cubicBezTo>
                  <a:cubicBezTo>
                    <a:pt x="200733" y="745644"/>
                    <a:pt x="195923" y="734128"/>
                    <a:pt x="195923" y="720717"/>
                  </a:cubicBezTo>
                  <a:lnTo>
                    <a:pt x="195923" y="601763"/>
                  </a:lnTo>
                  <a:lnTo>
                    <a:pt x="111956" y="601763"/>
                  </a:lnTo>
                  <a:cubicBezTo>
                    <a:pt x="104375" y="601763"/>
                    <a:pt x="97815" y="598993"/>
                    <a:pt x="92276" y="593454"/>
                  </a:cubicBezTo>
                  <a:cubicBezTo>
                    <a:pt x="86738" y="587914"/>
                    <a:pt x="83968" y="581355"/>
                    <a:pt x="83968" y="573775"/>
                  </a:cubicBezTo>
                  <a:cubicBezTo>
                    <a:pt x="83968" y="568526"/>
                    <a:pt x="85279" y="563716"/>
                    <a:pt x="87903" y="559343"/>
                  </a:cubicBezTo>
                  <a:lnTo>
                    <a:pt x="195923" y="379600"/>
                  </a:lnTo>
                  <a:lnTo>
                    <a:pt x="195923" y="321874"/>
                  </a:lnTo>
                  <a:lnTo>
                    <a:pt x="176244" y="321874"/>
                  </a:lnTo>
                  <a:lnTo>
                    <a:pt x="76970" y="471002"/>
                  </a:lnTo>
                  <a:cubicBezTo>
                    <a:pt x="68515" y="483539"/>
                    <a:pt x="56852" y="489808"/>
                    <a:pt x="41984" y="489808"/>
                  </a:cubicBezTo>
                  <a:cubicBezTo>
                    <a:pt x="30321" y="489808"/>
                    <a:pt x="20409" y="485725"/>
                    <a:pt x="12245" y="477562"/>
                  </a:cubicBezTo>
                  <a:cubicBezTo>
                    <a:pt x="4081" y="469398"/>
                    <a:pt x="0" y="459486"/>
                    <a:pt x="0" y="447824"/>
                  </a:cubicBezTo>
                  <a:cubicBezTo>
                    <a:pt x="0" y="439368"/>
                    <a:pt x="2333" y="431643"/>
                    <a:pt x="6998" y="424645"/>
                  </a:cubicBezTo>
                  <a:lnTo>
                    <a:pt x="118953" y="256712"/>
                  </a:lnTo>
                  <a:cubicBezTo>
                    <a:pt x="140237" y="225516"/>
                    <a:pt x="165894" y="209918"/>
                    <a:pt x="195923" y="209918"/>
                  </a:cubicBezTo>
                  <a:close/>
                  <a:moveTo>
                    <a:pt x="279891" y="0"/>
                  </a:moveTo>
                  <a:cubicBezTo>
                    <a:pt x="307006" y="0"/>
                    <a:pt x="330111" y="9548"/>
                    <a:pt x="349208" y="28645"/>
                  </a:cubicBezTo>
                  <a:cubicBezTo>
                    <a:pt x="368305" y="47742"/>
                    <a:pt x="377853" y="70846"/>
                    <a:pt x="377853" y="97962"/>
                  </a:cubicBezTo>
                  <a:cubicBezTo>
                    <a:pt x="377853" y="125075"/>
                    <a:pt x="368305" y="148180"/>
                    <a:pt x="349208" y="167277"/>
                  </a:cubicBezTo>
                  <a:cubicBezTo>
                    <a:pt x="330111" y="186373"/>
                    <a:pt x="307006" y="195922"/>
                    <a:pt x="279891" y="195922"/>
                  </a:cubicBezTo>
                  <a:cubicBezTo>
                    <a:pt x="252777" y="195922"/>
                    <a:pt x="229671" y="186373"/>
                    <a:pt x="210575" y="167277"/>
                  </a:cubicBezTo>
                  <a:cubicBezTo>
                    <a:pt x="191477" y="148180"/>
                    <a:pt x="181930" y="125075"/>
                    <a:pt x="181930" y="97962"/>
                  </a:cubicBezTo>
                  <a:cubicBezTo>
                    <a:pt x="181930" y="70846"/>
                    <a:pt x="191477" y="47742"/>
                    <a:pt x="210575" y="28645"/>
                  </a:cubicBezTo>
                  <a:cubicBezTo>
                    <a:pt x="229671" y="9548"/>
                    <a:pt x="252777" y="0"/>
                    <a:pt x="279891" y="0"/>
                  </a:cubicBezTo>
                  <a:close/>
                </a:path>
              </a:pathLst>
            </a:custGeom>
            <a:solidFill>
              <a:schemeClr val="dk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28" name="ValueShape">
              <a:extLst>
                <a:ext uri="{FF2B5EF4-FFF2-40B4-BE49-F238E27FC236}">
                  <a16:creationId xmlns:a16="http://schemas.microsoft.com/office/drawing/2014/main" id="{57005EAB-A56F-4E21-8508-9C2AEB387674}"/>
                </a:ext>
              </a:extLst>
            </p:cNvPr>
            <p:cNvSpPr/>
            <p:nvPr/>
          </p:nvSpPr>
          <p:spPr>
            <a:xfrm>
              <a:off x="3037285" y="1008464"/>
              <a:ext cx="559782" cy="769697"/>
            </a:xfrm>
            <a:custGeom>
              <a:avLst/>
              <a:gdLst>
                <a:gd name="connsiteX0" fmla="*/ 195923 w 559782"/>
                <a:gd name="connsiteY0" fmla="*/ 209918 h 769697"/>
                <a:gd name="connsiteX1" fmla="*/ 363858 w 559782"/>
                <a:gd name="connsiteY1" fmla="*/ 209918 h 769697"/>
                <a:gd name="connsiteX2" fmla="*/ 440828 w 559782"/>
                <a:gd name="connsiteY2" fmla="*/ 256712 h 769697"/>
                <a:gd name="connsiteX3" fmla="*/ 552784 w 559782"/>
                <a:gd name="connsiteY3" fmla="*/ 424645 h 769697"/>
                <a:gd name="connsiteX4" fmla="*/ 559782 w 559782"/>
                <a:gd name="connsiteY4" fmla="*/ 447824 h 769697"/>
                <a:gd name="connsiteX5" fmla="*/ 547536 w 559782"/>
                <a:gd name="connsiteY5" fmla="*/ 477562 h 769697"/>
                <a:gd name="connsiteX6" fmla="*/ 517798 w 559782"/>
                <a:gd name="connsiteY6" fmla="*/ 489808 h 769697"/>
                <a:gd name="connsiteX7" fmla="*/ 482812 w 559782"/>
                <a:gd name="connsiteY7" fmla="*/ 471002 h 769697"/>
                <a:gd name="connsiteX8" fmla="*/ 383538 w 559782"/>
                <a:gd name="connsiteY8" fmla="*/ 321874 h 769697"/>
                <a:gd name="connsiteX9" fmla="*/ 363858 w 559782"/>
                <a:gd name="connsiteY9" fmla="*/ 321874 h 769697"/>
                <a:gd name="connsiteX10" fmla="*/ 363858 w 559782"/>
                <a:gd name="connsiteY10" fmla="*/ 379600 h 769697"/>
                <a:gd name="connsiteX11" fmla="*/ 471878 w 559782"/>
                <a:gd name="connsiteY11" fmla="*/ 559343 h 769697"/>
                <a:gd name="connsiteX12" fmla="*/ 475814 w 559782"/>
                <a:gd name="connsiteY12" fmla="*/ 573775 h 769697"/>
                <a:gd name="connsiteX13" fmla="*/ 467505 w 559782"/>
                <a:gd name="connsiteY13" fmla="*/ 593454 h 769697"/>
                <a:gd name="connsiteX14" fmla="*/ 447826 w 559782"/>
                <a:gd name="connsiteY14" fmla="*/ 601763 h 769697"/>
                <a:gd name="connsiteX15" fmla="*/ 363858 w 559782"/>
                <a:gd name="connsiteY15" fmla="*/ 601763 h 769697"/>
                <a:gd name="connsiteX16" fmla="*/ 363858 w 559782"/>
                <a:gd name="connsiteY16" fmla="*/ 720717 h 769697"/>
                <a:gd name="connsiteX17" fmla="*/ 349426 w 559782"/>
                <a:gd name="connsiteY17" fmla="*/ 755265 h 769697"/>
                <a:gd name="connsiteX18" fmla="*/ 314878 w 559782"/>
                <a:gd name="connsiteY18" fmla="*/ 769697 h 769697"/>
                <a:gd name="connsiteX19" fmla="*/ 244904 w 559782"/>
                <a:gd name="connsiteY19" fmla="*/ 769697 h 769697"/>
                <a:gd name="connsiteX20" fmla="*/ 210356 w 559782"/>
                <a:gd name="connsiteY20" fmla="*/ 755265 h 769697"/>
                <a:gd name="connsiteX21" fmla="*/ 195923 w 559782"/>
                <a:gd name="connsiteY21" fmla="*/ 720717 h 769697"/>
                <a:gd name="connsiteX22" fmla="*/ 195923 w 559782"/>
                <a:gd name="connsiteY22" fmla="*/ 601763 h 769697"/>
                <a:gd name="connsiteX23" fmla="*/ 111956 w 559782"/>
                <a:gd name="connsiteY23" fmla="*/ 601763 h 769697"/>
                <a:gd name="connsiteX24" fmla="*/ 92276 w 559782"/>
                <a:gd name="connsiteY24" fmla="*/ 593454 h 769697"/>
                <a:gd name="connsiteX25" fmla="*/ 83968 w 559782"/>
                <a:gd name="connsiteY25" fmla="*/ 573775 h 769697"/>
                <a:gd name="connsiteX26" fmla="*/ 87903 w 559782"/>
                <a:gd name="connsiteY26" fmla="*/ 559343 h 769697"/>
                <a:gd name="connsiteX27" fmla="*/ 195923 w 559782"/>
                <a:gd name="connsiteY27" fmla="*/ 379600 h 769697"/>
                <a:gd name="connsiteX28" fmla="*/ 195923 w 559782"/>
                <a:gd name="connsiteY28" fmla="*/ 321874 h 769697"/>
                <a:gd name="connsiteX29" fmla="*/ 176244 w 559782"/>
                <a:gd name="connsiteY29" fmla="*/ 321874 h 769697"/>
                <a:gd name="connsiteX30" fmla="*/ 76970 w 559782"/>
                <a:gd name="connsiteY30" fmla="*/ 471002 h 769697"/>
                <a:gd name="connsiteX31" fmla="*/ 41984 w 559782"/>
                <a:gd name="connsiteY31" fmla="*/ 489808 h 769697"/>
                <a:gd name="connsiteX32" fmla="*/ 12245 w 559782"/>
                <a:gd name="connsiteY32" fmla="*/ 477562 h 769697"/>
                <a:gd name="connsiteX33" fmla="*/ 0 w 559782"/>
                <a:gd name="connsiteY33" fmla="*/ 447824 h 769697"/>
                <a:gd name="connsiteX34" fmla="*/ 6998 w 559782"/>
                <a:gd name="connsiteY34" fmla="*/ 424645 h 769697"/>
                <a:gd name="connsiteX35" fmla="*/ 118953 w 559782"/>
                <a:gd name="connsiteY35" fmla="*/ 256712 h 769697"/>
                <a:gd name="connsiteX36" fmla="*/ 195923 w 559782"/>
                <a:gd name="connsiteY36" fmla="*/ 209918 h 769697"/>
                <a:gd name="connsiteX37" fmla="*/ 279891 w 559782"/>
                <a:gd name="connsiteY37" fmla="*/ 0 h 769697"/>
                <a:gd name="connsiteX38" fmla="*/ 349208 w 559782"/>
                <a:gd name="connsiteY38" fmla="*/ 28645 h 769697"/>
                <a:gd name="connsiteX39" fmla="*/ 377853 w 559782"/>
                <a:gd name="connsiteY39" fmla="*/ 97962 h 769697"/>
                <a:gd name="connsiteX40" fmla="*/ 349208 w 559782"/>
                <a:gd name="connsiteY40" fmla="*/ 167277 h 769697"/>
                <a:gd name="connsiteX41" fmla="*/ 279891 w 559782"/>
                <a:gd name="connsiteY41" fmla="*/ 195922 h 769697"/>
                <a:gd name="connsiteX42" fmla="*/ 210575 w 559782"/>
                <a:gd name="connsiteY42" fmla="*/ 167277 h 769697"/>
                <a:gd name="connsiteX43" fmla="*/ 181930 w 559782"/>
                <a:gd name="connsiteY43" fmla="*/ 97962 h 769697"/>
                <a:gd name="connsiteX44" fmla="*/ 210575 w 559782"/>
                <a:gd name="connsiteY44" fmla="*/ 28645 h 769697"/>
                <a:gd name="connsiteX45" fmla="*/ 279891 w 559782"/>
                <a:gd name="connsiteY45" fmla="*/ 0 h 769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59782" h="769697">
                  <a:moveTo>
                    <a:pt x="195923" y="209918"/>
                  </a:moveTo>
                  <a:lnTo>
                    <a:pt x="363858" y="209918"/>
                  </a:lnTo>
                  <a:cubicBezTo>
                    <a:pt x="393888" y="209918"/>
                    <a:pt x="419544" y="225516"/>
                    <a:pt x="440828" y="256712"/>
                  </a:cubicBezTo>
                  <a:lnTo>
                    <a:pt x="552784" y="424645"/>
                  </a:lnTo>
                  <a:cubicBezTo>
                    <a:pt x="557449" y="431643"/>
                    <a:pt x="559782" y="439368"/>
                    <a:pt x="559782" y="447824"/>
                  </a:cubicBezTo>
                  <a:cubicBezTo>
                    <a:pt x="559782" y="459486"/>
                    <a:pt x="555700" y="469398"/>
                    <a:pt x="547536" y="477562"/>
                  </a:cubicBezTo>
                  <a:cubicBezTo>
                    <a:pt x="539373" y="485725"/>
                    <a:pt x="529460" y="489808"/>
                    <a:pt x="517798" y="489808"/>
                  </a:cubicBezTo>
                  <a:cubicBezTo>
                    <a:pt x="502928" y="489808"/>
                    <a:pt x="491267" y="483539"/>
                    <a:pt x="482812" y="471002"/>
                  </a:cubicBezTo>
                  <a:lnTo>
                    <a:pt x="383538" y="321874"/>
                  </a:lnTo>
                  <a:lnTo>
                    <a:pt x="363858" y="321874"/>
                  </a:lnTo>
                  <a:lnTo>
                    <a:pt x="363858" y="379600"/>
                  </a:lnTo>
                  <a:lnTo>
                    <a:pt x="471878" y="559343"/>
                  </a:lnTo>
                  <a:cubicBezTo>
                    <a:pt x="474502" y="563716"/>
                    <a:pt x="475814" y="568526"/>
                    <a:pt x="475814" y="573775"/>
                  </a:cubicBezTo>
                  <a:cubicBezTo>
                    <a:pt x="475814" y="581355"/>
                    <a:pt x="473044" y="587914"/>
                    <a:pt x="467505" y="593454"/>
                  </a:cubicBezTo>
                  <a:cubicBezTo>
                    <a:pt x="461965" y="598993"/>
                    <a:pt x="455405" y="601763"/>
                    <a:pt x="447826" y="601763"/>
                  </a:cubicBezTo>
                  <a:lnTo>
                    <a:pt x="363858" y="601763"/>
                  </a:lnTo>
                  <a:lnTo>
                    <a:pt x="363858" y="720717"/>
                  </a:lnTo>
                  <a:cubicBezTo>
                    <a:pt x="363858" y="734128"/>
                    <a:pt x="359047" y="745644"/>
                    <a:pt x="349426" y="755265"/>
                  </a:cubicBezTo>
                  <a:cubicBezTo>
                    <a:pt x="339805" y="764887"/>
                    <a:pt x="328289" y="769697"/>
                    <a:pt x="314878" y="769697"/>
                  </a:cubicBezTo>
                  <a:lnTo>
                    <a:pt x="244904" y="769697"/>
                  </a:lnTo>
                  <a:cubicBezTo>
                    <a:pt x="231493" y="769697"/>
                    <a:pt x="219977" y="764887"/>
                    <a:pt x="210356" y="755265"/>
                  </a:cubicBezTo>
                  <a:cubicBezTo>
                    <a:pt x="200733" y="745644"/>
                    <a:pt x="195923" y="734128"/>
                    <a:pt x="195923" y="720717"/>
                  </a:cubicBezTo>
                  <a:lnTo>
                    <a:pt x="195923" y="601763"/>
                  </a:lnTo>
                  <a:lnTo>
                    <a:pt x="111956" y="601763"/>
                  </a:lnTo>
                  <a:cubicBezTo>
                    <a:pt x="104375" y="601763"/>
                    <a:pt x="97815" y="598993"/>
                    <a:pt x="92276" y="593454"/>
                  </a:cubicBezTo>
                  <a:cubicBezTo>
                    <a:pt x="86738" y="587914"/>
                    <a:pt x="83968" y="581355"/>
                    <a:pt x="83968" y="573775"/>
                  </a:cubicBezTo>
                  <a:cubicBezTo>
                    <a:pt x="83968" y="568526"/>
                    <a:pt x="85279" y="563716"/>
                    <a:pt x="87903" y="559343"/>
                  </a:cubicBezTo>
                  <a:lnTo>
                    <a:pt x="195923" y="379600"/>
                  </a:lnTo>
                  <a:lnTo>
                    <a:pt x="195923" y="321874"/>
                  </a:lnTo>
                  <a:lnTo>
                    <a:pt x="176244" y="321874"/>
                  </a:lnTo>
                  <a:lnTo>
                    <a:pt x="76970" y="471002"/>
                  </a:lnTo>
                  <a:cubicBezTo>
                    <a:pt x="68515" y="483539"/>
                    <a:pt x="56852" y="489808"/>
                    <a:pt x="41984" y="489808"/>
                  </a:cubicBezTo>
                  <a:cubicBezTo>
                    <a:pt x="30321" y="489808"/>
                    <a:pt x="20409" y="485725"/>
                    <a:pt x="12245" y="477562"/>
                  </a:cubicBezTo>
                  <a:cubicBezTo>
                    <a:pt x="4081" y="469398"/>
                    <a:pt x="0" y="459486"/>
                    <a:pt x="0" y="447824"/>
                  </a:cubicBezTo>
                  <a:cubicBezTo>
                    <a:pt x="0" y="439368"/>
                    <a:pt x="2333" y="431643"/>
                    <a:pt x="6998" y="424645"/>
                  </a:cubicBezTo>
                  <a:lnTo>
                    <a:pt x="118953" y="256712"/>
                  </a:lnTo>
                  <a:cubicBezTo>
                    <a:pt x="140237" y="225516"/>
                    <a:pt x="165894" y="209918"/>
                    <a:pt x="195923" y="209918"/>
                  </a:cubicBezTo>
                  <a:close/>
                  <a:moveTo>
                    <a:pt x="279891" y="0"/>
                  </a:moveTo>
                  <a:cubicBezTo>
                    <a:pt x="307006" y="0"/>
                    <a:pt x="330111" y="9548"/>
                    <a:pt x="349208" y="28645"/>
                  </a:cubicBezTo>
                  <a:cubicBezTo>
                    <a:pt x="368305" y="47742"/>
                    <a:pt x="377853" y="70846"/>
                    <a:pt x="377853" y="97962"/>
                  </a:cubicBezTo>
                  <a:cubicBezTo>
                    <a:pt x="377853" y="125075"/>
                    <a:pt x="368305" y="148180"/>
                    <a:pt x="349208" y="167277"/>
                  </a:cubicBezTo>
                  <a:cubicBezTo>
                    <a:pt x="330111" y="186373"/>
                    <a:pt x="307006" y="195922"/>
                    <a:pt x="279891" y="195922"/>
                  </a:cubicBezTo>
                  <a:cubicBezTo>
                    <a:pt x="252777" y="195922"/>
                    <a:pt x="229671" y="186373"/>
                    <a:pt x="210575" y="167277"/>
                  </a:cubicBezTo>
                  <a:cubicBezTo>
                    <a:pt x="191477" y="148180"/>
                    <a:pt x="181930" y="125075"/>
                    <a:pt x="181930" y="97962"/>
                  </a:cubicBezTo>
                  <a:cubicBezTo>
                    <a:pt x="181930" y="70846"/>
                    <a:pt x="191477" y="47742"/>
                    <a:pt x="210575" y="28645"/>
                  </a:cubicBezTo>
                  <a:cubicBezTo>
                    <a:pt x="229671" y="9548"/>
                    <a:pt x="252777" y="0"/>
                    <a:pt x="279891" y="0"/>
                  </a:cubicBezTo>
                  <a:close/>
                </a:path>
              </a:pathLst>
            </a:custGeom>
            <a:solidFill>
              <a:schemeClr val="dk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29" name="ValueShape">
              <a:extLst>
                <a:ext uri="{FF2B5EF4-FFF2-40B4-BE49-F238E27FC236}">
                  <a16:creationId xmlns:a16="http://schemas.microsoft.com/office/drawing/2014/main" id="{975C5FAE-104F-497F-8000-BAFCEAD21409}"/>
                </a:ext>
              </a:extLst>
            </p:cNvPr>
            <p:cNvSpPr/>
            <p:nvPr/>
          </p:nvSpPr>
          <p:spPr>
            <a:xfrm>
              <a:off x="3608785" y="1008464"/>
              <a:ext cx="559782" cy="769697"/>
            </a:xfrm>
            <a:custGeom>
              <a:avLst/>
              <a:gdLst>
                <a:gd name="connsiteX0" fmla="*/ 195923 w 559782"/>
                <a:gd name="connsiteY0" fmla="*/ 209918 h 769697"/>
                <a:gd name="connsiteX1" fmla="*/ 363858 w 559782"/>
                <a:gd name="connsiteY1" fmla="*/ 209918 h 769697"/>
                <a:gd name="connsiteX2" fmla="*/ 440828 w 559782"/>
                <a:gd name="connsiteY2" fmla="*/ 256712 h 769697"/>
                <a:gd name="connsiteX3" fmla="*/ 552784 w 559782"/>
                <a:gd name="connsiteY3" fmla="*/ 424645 h 769697"/>
                <a:gd name="connsiteX4" fmla="*/ 559782 w 559782"/>
                <a:gd name="connsiteY4" fmla="*/ 447824 h 769697"/>
                <a:gd name="connsiteX5" fmla="*/ 547536 w 559782"/>
                <a:gd name="connsiteY5" fmla="*/ 477562 h 769697"/>
                <a:gd name="connsiteX6" fmla="*/ 517798 w 559782"/>
                <a:gd name="connsiteY6" fmla="*/ 489808 h 769697"/>
                <a:gd name="connsiteX7" fmla="*/ 482812 w 559782"/>
                <a:gd name="connsiteY7" fmla="*/ 471002 h 769697"/>
                <a:gd name="connsiteX8" fmla="*/ 383538 w 559782"/>
                <a:gd name="connsiteY8" fmla="*/ 321874 h 769697"/>
                <a:gd name="connsiteX9" fmla="*/ 363858 w 559782"/>
                <a:gd name="connsiteY9" fmla="*/ 321874 h 769697"/>
                <a:gd name="connsiteX10" fmla="*/ 363858 w 559782"/>
                <a:gd name="connsiteY10" fmla="*/ 379600 h 769697"/>
                <a:gd name="connsiteX11" fmla="*/ 471878 w 559782"/>
                <a:gd name="connsiteY11" fmla="*/ 559343 h 769697"/>
                <a:gd name="connsiteX12" fmla="*/ 475814 w 559782"/>
                <a:gd name="connsiteY12" fmla="*/ 573775 h 769697"/>
                <a:gd name="connsiteX13" fmla="*/ 467505 w 559782"/>
                <a:gd name="connsiteY13" fmla="*/ 593454 h 769697"/>
                <a:gd name="connsiteX14" fmla="*/ 447826 w 559782"/>
                <a:gd name="connsiteY14" fmla="*/ 601763 h 769697"/>
                <a:gd name="connsiteX15" fmla="*/ 363858 w 559782"/>
                <a:gd name="connsiteY15" fmla="*/ 601763 h 769697"/>
                <a:gd name="connsiteX16" fmla="*/ 363858 w 559782"/>
                <a:gd name="connsiteY16" fmla="*/ 720717 h 769697"/>
                <a:gd name="connsiteX17" fmla="*/ 349426 w 559782"/>
                <a:gd name="connsiteY17" fmla="*/ 755265 h 769697"/>
                <a:gd name="connsiteX18" fmla="*/ 314878 w 559782"/>
                <a:gd name="connsiteY18" fmla="*/ 769697 h 769697"/>
                <a:gd name="connsiteX19" fmla="*/ 244904 w 559782"/>
                <a:gd name="connsiteY19" fmla="*/ 769697 h 769697"/>
                <a:gd name="connsiteX20" fmla="*/ 210356 w 559782"/>
                <a:gd name="connsiteY20" fmla="*/ 755265 h 769697"/>
                <a:gd name="connsiteX21" fmla="*/ 195923 w 559782"/>
                <a:gd name="connsiteY21" fmla="*/ 720717 h 769697"/>
                <a:gd name="connsiteX22" fmla="*/ 195923 w 559782"/>
                <a:gd name="connsiteY22" fmla="*/ 601763 h 769697"/>
                <a:gd name="connsiteX23" fmla="*/ 111956 w 559782"/>
                <a:gd name="connsiteY23" fmla="*/ 601763 h 769697"/>
                <a:gd name="connsiteX24" fmla="*/ 92276 w 559782"/>
                <a:gd name="connsiteY24" fmla="*/ 593454 h 769697"/>
                <a:gd name="connsiteX25" fmla="*/ 83968 w 559782"/>
                <a:gd name="connsiteY25" fmla="*/ 573775 h 769697"/>
                <a:gd name="connsiteX26" fmla="*/ 87903 w 559782"/>
                <a:gd name="connsiteY26" fmla="*/ 559343 h 769697"/>
                <a:gd name="connsiteX27" fmla="*/ 195923 w 559782"/>
                <a:gd name="connsiteY27" fmla="*/ 379600 h 769697"/>
                <a:gd name="connsiteX28" fmla="*/ 195923 w 559782"/>
                <a:gd name="connsiteY28" fmla="*/ 321874 h 769697"/>
                <a:gd name="connsiteX29" fmla="*/ 176244 w 559782"/>
                <a:gd name="connsiteY29" fmla="*/ 321874 h 769697"/>
                <a:gd name="connsiteX30" fmla="*/ 76970 w 559782"/>
                <a:gd name="connsiteY30" fmla="*/ 471002 h 769697"/>
                <a:gd name="connsiteX31" fmla="*/ 41984 w 559782"/>
                <a:gd name="connsiteY31" fmla="*/ 489808 h 769697"/>
                <a:gd name="connsiteX32" fmla="*/ 12245 w 559782"/>
                <a:gd name="connsiteY32" fmla="*/ 477562 h 769697"/>
                <a:gd name="connsiteX33" fmla="*/ 0 w 559782"/>
                <a:gd name="connsiteY33" fmla="*/ 447824 h 769697"/>
                <a:gd name="connsiteX34" fmla="*/ 6998 w 559782"/>
                <a:gd name="connsiteY34" fmla="*/ 424645 h 769697"/>
                <a:gd name="connsiteX35" fmla="*/ 118953 w 559782"/>
                <a:gd name="connsiteY35" fmla="*/ 256712 h 769697"/>
                <a:gd name="connsiteX36" fmla="*/ 195923 w 559782"/>
                <a:gd name="connsiteY36" fmla="*/ 209918 h 769697"/>
                <a:gd name="connsiteX37" fmla="*/ 279891 w 559782"/>
                <a:gd name="connsiteY37" fmla="*/ 0 h 769697"/>
                <a:gd name="connsiteX38" fmla="*/ 349208 w 559782"/>
                <a:gd name="connsiteY38" fmla="*/ 28645 h 769697"/>
                <a:gd name="connsiteX39" fmla="*/ 377853 w 559782"/>
                <a:gd name="connsiteY39" fmla="*/ 97962 h 769697"/>
                <a:gd name="connsiteX40" fmla="*/ 349208 w 559782"/>
                <a:gd name="connsiteY40" fmla="*/ 167277 h 769697"/>
                <a:gd name="connsiteX41" fmla="*/ 279891 w 559782"/>
                <a:gd name="connsiteY41" fmla="*/ 195922 h 769697"/>
                <a:gd name="connsiteX42" fmla="*/ 210575 w 559782"/>
                <a:gd name="connsiteY42" fmla="*/ 167277 h 769697"/>
                <a:gd name="connsiteX43" fmla="*/ 181930 w 559782"/>
                <a:gd name="connsiteY43" fmla="*/ 97962 h 769697"/>
                <a:gd name="connsiteX44" fmla="*/ 210575 w 559782"/>
                <a:gd name="connsiteY44" fmla="*/ 28645 h 769697"/>
                <a:gd name="connsiteX45" fmla="*/ 279891 w 559782"/>
                <a:gd name="connsiteY45" fmla="*/ 0 h 769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59782" h="769697">
                  <a:moveTo>
                    <a:pt x="195923" y="209918"/>
                  </a:moveTo>
                  <a:lnTo>
                    <a:pt x="363858" y="209918"/>
                  </a:lnTo>
                  <a:cubicBezTo>
                    <a:pt x="393888" y="209918"/>
                    <a:pt x="419544" y="225516"/>
                    <a:pt x="440828" y="256712"/>
                  </a:cubicBezTo>
                  <a:lnTo>
                    <a:pt x="552784" y="424645"/>
                  </a:lnTo>
                  <a:cubicBezTo>
                    <a:pt x="557449" y="431643"/>
                    <a:pt x="559782" y="439368"/>
                    <a:pt x="559782" y="447824"/>
                  </a:cubicBezTo>
                  <a:cubicBezTo>
                    <a:pt x="559782" y="459486"/>
                    <a:pt x="555700" y="469398"/>
                    <a:pt x="547536" y="477562"/>
                  </a:cubicBezTo>
                  <a:cubicBezTo>
                    <a:pt x="539373" y="485725"/>
                    <a:pt x="529460" y="489808"/>
                    <a:pt x="517798" y="489808"/>
                  </a:cubicBezTo>
                  <a:cubicBezTo>
                    <a:pt x="502928" y="489808"/>
                    <a:pt x="491267" y="483539"/>
                    <a:pt x="482812" y="471002"/>
                  </a:cubicBezTo>
                  <a:lnTo>
                    <a:pt x="383538" y="321874"/>
                  </a:lnTo>
                  <a:lnTo>
                    <a:pt x="363858" y="321874"/>
                  </a:lnTo>
                  <a:lnTo>
                    <a:pt x="363858" y="379600"/>
                  </a:lnTo>
                  <a:lnTo>
                    <a:pt x="471878" y="559343"/>
                  </a:lnTo>
                  <a:cubicBezTo>
                    <a:pt x="474502" y="563716"/>
                    <a:pt x="475814" y="568526"/>
                    <a:pt x="475814" y="573775"/>
                  </a:cubicBezTo>
                  <a:cubicBezTo>
                    <a:pt x="475814" y="581355"/>
                    <a:pt x="473044" y="587914"/>
                    <a:pt x="467505" y="593454"/>
                  </a:cubicBezTo>
                  <a:cubicBezTo>
                    <a:pt x="461965" y="598993"/>
                    <a:pt x="455405" y="601763"/>
                    <a:pt x="447826" y="601763"/>
                  </a:cubicBezTo>
                  <a:lnTo>
                    <a:pt x="363858" y="601763"/>
                  </a:lnTo>
                  <a:lnTo>
                    <a:pt x="363858" y="720717"/>
                  </a:lnTo>
                  <a:cubicBezTo>
                    <a:pt x="363858" y="734128"/>
                    <a:pt x="359047" y="745644"/>
                    <a:pt x="349426" y="755265"/>
                  </a:cubicBezTo>
                  <a:cubicBezTo>
                    <a:pt x="339805" y="764887"/>
                    <a:pt x="328289" y="769697"/>
                    <a:pt x="314878" y="769697"/>
                  </a:cubicBezTo>
                  <a:lnTo>
                    <a:pt x="244904" y="769697"/>
                  </a:lnTo>
                  <a:cubicBezTo>
                    <a:pt x="231493" y="769697"/>
                    <a:pt x="219977" y="764887"/>
                    <a:pt x="210356" y="755265"/>
                  </a:cubicBezTo>
                  <a:cubicBezTo>
                    <a:pt x="200733" y="745644"/>
                    <a:pt x="195923" y="734128"/>
                    <a:pt x="195923" y="720717"/>
                  </a:cubicBezTo>
                  <a:lnTo>
                    <a:pt x="195923" y="601763"/>
                  </a:lnTo>
                  <a:lnTo>
                    <a:pt x="111956" y="601763"/>
                  </a:lnTo>
                  <a:cubicBezTo>
                    <a:pt x="104375" y="601763"/>
                    <a:pt x="97815" y="598993"/>
                    <a:pt x="92276" y="593454"/>
                  </a:cubicBezTo>
                  <a:cubicBezTo>
                    <a:pt x="86738" y="587914"/>
                    <a:pt x="83968" y="581355"/>
                    <a:pt x="83968" y="573775"/>
                  </a:cubicBezTo>
                  <a:cubicBezTo>
                    <a:pt x="83968" y="568526"/>
                    <a:pt x="85279" y="563716"/>
                    <a:pt x="87903" y="559343"/>
                  </a:cubicBezTo>
                  <a:lnTo>
                    <a:pt x="195923" y="379600"/>
                  </a:lnTo>
                  <a:lnTo>
                    <a:pt x="195923" y="321874"/>
                  </a:lnTo>
                  <a:lnTo>
                    <a:pt x="176244" y="321874"/>
                  </a:lnTo>
                  <a:lnTo>
                    <a:pt x="76970" y="471002"/>
                  </a:lnTo>
                  <a:cubicBezTo>
                    <a:pt x="68515" y="483539"/>
                    <a:pt x="56852" y="489808"/>
                    <a:pt x="41984" y="489808"/>
                  </a:cubicBezTo>
                  <a:cubicBezTo>
                    <a:pt x="30321" y="489808"/>
                    <a:pt x="20409" y="485725"/>
                    <a:pt x="12245" y="477562"/>
                  </a:cubicBezTo>
                  <a:cubicBezTo>
                    <a:pt x="4081" y="469398"/>
                    <a:pt x="0" y="459486"/>
                    <a:pt x="0" y="447824"/>
                  </a:cubicBezTo>
                  <a:cubicBezTo>
                    <a:pt x="0" y="439368"/>
                    <a:pt x="2333" y="431643"/>
                    <a:pt x="6998" y="424645"/>
                  </a:cubicBezTo>
                  <a:lnTo>
                    <a:pt x="118953" y="256712"/>
                  </a:lnTo>
                  <a:cubicBezTo>
                    <a:pt x="140237" y="225516"/>
                    <a:pt x="165894" y="209918"/>
                    <a:pt x="195923" y="209918"/>
                  </a:cubicBezTo>
                  <a:close/>
                  <a:moveTo>
                    <a:pt x="279891" y="0"/>
                  </a:moveTo>
                  <a:cubicBezTo>
                    <a:pt x="307006" y="0"/>
                    <a:pt x="330111" y="9548"/>
                    <a:pt x="349208" y="28645"/>
                  </a:cubicBezTo>
                  <a:cubicBezTo>
                    <a:pt x="368305" y="47742"/>
                    <a:pt x="377853" y="70846"/>
                    <a:pt x="377853" y="97962"/>
                  </a:cubicBezTo>
                  <a:cubicBezTo>
                    <a:pt x="377853" y="125075"/>
                    <a:pt x="368305" y="148180"/>
                    <a:pt x="349208" y="167277"/>
                  </a:cubicBezTo>
                  <a:cubicBezTo>
                    <a:pt x="330111" y="186373"/>
                    <a:pt x="307006" y="195922"/>
                    <a:pt x="279891" y="195922"/>
                  </a:cubicBezTo>
                  <a:cubicBezTo>
                    <a:pt x="252777" y="195922"/>
                    <a:pt x="229671" y="186373"/>
                    <a:pt x="210575" y="167277"/>
                  </a:cubicBezTo>
                  <a:cubicBezTo>
                    <a:pt x="191477" y="148180"/>
                    <a:pt x="181930" y="125075"/>
                    <a:pt x="181930" y="97962"/>
                  </a:cubicBezTo>
                  <a:cubicBezTo>
                    <a:pt x="181930" y="70846"/>
                    <a:pt x="191477" y="47742"/>
                    <a:pt x="210575" y="28645"/>
                  </a:cubicBezTo>
                  <a:cubicBezTo>
                    <a:pt x="229671" y="9548"/>
                    <a:pt x="252777" y="0"/>
                    <a:pt x="279891" y="0"/>
                  </a:cubicBezTo>
                  <a:close/>
                </a:path>
              </a:pathLst>
            </a:custGeom>
            <a:solidFill>
              <a:schemeClr val="dk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0" name="ValueShape">
              <a:extLst>
                <a:ext uri="{FF2B5EF4-FFF2-40B4-BE49-F238E27FC236}">
                  <a16:creationId xmlns:a16="http://schemas.microsoft.com/office/drawing/2014/main" id="{9F7F7AC1-C6FF-4741-B19C-2DB7F885F7E1}"/>
                </a:ext>
              </a:extLst>
            </p:cNvPr>
            <p:cNvSpPr/>
            <p:nvPr/>
          </p:nvSpPr>
          <p:spPr>
            <a:xfrm>
              <a:off x="4180285" y="1008464"/>
              <a:ext cx="559782" cy="769697"/>
            </a:xfrm>
            <a:custGeom>
              <a:avLst/>
              <a:gdLst>
                <a:gd name="connsiteX0" fmla="*/ 195923 w 559782"/>
                <a:gd name="connsiteY0" fmla="*/ 209918 h 769697"/>
                <a:gd name="connsiteX1" fmla="*/ 363858 w 559782"/>
                <a:gd name="connsiteY1" fmla="*/ 209918 h 769697"/>
                <a:gd name="connsiteX2" fmla="*/ 440828 w 559782"/>
                <a:gd name="connsiteY2" fmla="*/ 256712 h 769697"/>
                <a:gd name="connsiteX3" fmla="*/ 552784 w 559782"/>
                <a:gd name="connsiteY3" fmla="*/ 424645 h 769697"/>
                <a:gd name="connsiteX4" fmla="*/ 559782 w 559782"/>
                <a:gd name="connsiteY4" fmla="*/ 447824 h 769697"/>
                <a:gd name="connsiteX5" fmla="*/ 547536 w 559782"/>
                <a:gd name="connsiteY5" fmla="*/ 477562 h 769697"/>
                <a:gd name="connsiteX6" fmla="*/ 517798 w 559782"/>
                <a:gd name="connsiteY6" fmla="*/ 489808 h 769697"/>
                <a:gd name="connsiteX7" fmla="*/ 482812 w 559782"/>
                <a:gd name="connsiteY7" fmla="*/ 471002 h 769697"/>
                <a:gd name="connsiteX8" fmla="*/ 383538 w 559782"/>
                <a:gd name="connsiteY8" fmla="*/ 321874 h 769697"/>
                <a:gd name="connsiteX9" fmla="*/ 363858 w 559782"/>
                <a:gd name="connsiteY9" fmla="*/ 321874 h 769697"/>
                <a:gd name="connsiteX10" fmla="*/ 363858 w 559782"/>
                <a:gd name="connsiteY10" fmla="*/ 379600 h 769697"/>
                <a:gd name="connsiteX11" fmla="*/ 471878 w 559782"/>
                <a:gd name="connsiteY11" fmla="*/ 559343 h 769697"/>
                <a:gd name="connsiteX12" fmla="*/ 475814 w 559782"/>
                <a:gd name="connsiteY12" fmla="*/ 573775 h 769697"/>
                <a:gd name="connsiteX13" fmla="*/ 467505 w 559782"/>
                <a:gd name="connsiteY13" fmla="*/ 593454 h 769697"/>
                <a:gd name="connsiteX14" fmla="*/ 447826 w 559782"/>
                <a:gd name="connsiteY14" fmla="*/ 601763 h 769697"/>
                <a:gd name="connsiteX15" fmla="*/ 363858 w 559782"/>
                <a:gd name="connsiteY15" fmla="*/ 601763 h 769697"/>
                <a:gd name="connsiteX16" fmla="*/ 363858 w 559782"/>
                <a:gd name="connsiteY16" fmla="*/ 720717 h 769697"/>
                <a:gd name="connsiteX17" fmla="*/ 349426 w 559782"/>
                <a:gd name="connsiteY17" fmla="*/ 755265 h 769697"/>
                <a:gd name="connsiteX18" fmla="*/ 314878 w 559782"/>
                <a:gd name="connsiteY18" fmla="*/ 769697 h 769697"/>
                <a:gd name="connsiteX19" fmla="*/ 244904 w 559782"/>
                <a:gd name="connsiteY19" fmla="*/ 769697 h 769697"/>
                <a:gd name="connsiteX20" fmla="*/ 210356 w 559782"/>
                <a:gd name="connsiteY20" fmla="*/ 755265 h 769697"/>
                <a:gd name="connsiteX21" fmla="*/ 195923 w 559782"/>
                <a:gd name="connsiteY21" fmla="*/ 720717 h 769697"/>
                <a:gd name="connsiteX22" fmla="*/ 195923 w 559782"/>
                <a:gd name="connsiteY22" fmla="*/ 601763 h 769697"/>
                <a:gd name="connsiteX23" fmla="*/ 111956 w 559782"/>
                <a:gd name="connsiteY23" fmla="*/ 601763 h 769697"/>
                <a:gd name="connsiteX24" fmla="*/ 92276 w 559782"/>
                <a:gd name="connsiteY24" fmla="*/ 593454 h 769697"/>
                <a:gd name="connsiteX25" fmla="*/ 83968 w 559782"/>
                <a:gd name="connsiteY25" fmla="*/ 573775 h 769697"/>
                <a:gd name="connsiteX26" fmla="*/ 87903 w 559782"/>
                <a:gd name="connsiteY26" fmla="*/ 559343 h 769697"/>
                <a:gd name="connsiteX27" fmla="*/ 195923 w 559782"/>
                <a:gd name="connsiteY27" fmla="*/ 379600 h 769697"/>
                <a:gd name="connsiteX28" fmla="*/ 195923 w 559782"/>
                <a:gd name="connsiteY28" fmla="*/ 321874 h 769697"/>
                <a:gd name="connsiteX29" fmla="*/ 176244 w 559782"/>
                <a:gd name="connsiteY29" fmla="*/ 321874 h 769697"/>
                <a:gd name="connsiteX30" fmla="*/ 76970 w 559782"/>
                <a:gd name="connsiteY30" fmla="*/ 471002 h 769697"/>
                <a:gd name="connsiteX31" fmla="*/ 41984 w 559782"/>
                <a:gd name="connsiteY31" fmla="*/ 489808 h 769697"/>
                <a:gd name="connsiteX32" fmla="*/ 12245 w 559782"/>
                <a:gd name="connsiteY32" fmla="*/ 477562 h 769697"/>
                <a:gd name="connsiteX33" fmla="*/ 0 w 559782"/>
                <a:gd name="connsiteY33" fmla="*/ 447824 h 769697"/>
                <a:gd name="connsiteX34" fmla="*/ 6998 w 559782"/>
                <a:gd name="connsiteY34" fmla="*/ 424645 h 769697"/>
                <a:gd name="connsiteX35" fmla="*/ 118953 w 559782"/>
                <a:gd name="connsiteY35" fmla="*/ 256712 h 769697"/>
                <a:gd name="connsiteX36" fmla="*/ 195923 w 559782"/>
                <a:gd name="connsiteY36" fmla="*/ 209918 h 769697"/>
                <a:gd name="connsiteX37" fmla="*/ 279891 w 559782"/>
                <a:gd name="connsiteY37" fmla="*/ 0 h 769697"/>
                <a:gd name="connsiteX38" fmla="*/ 349208 w 559782"/>
                <a:gd name="connsiteY38" fmla="*/ 28645 h 769697"/>
                <a:gd name="connsiteX39" fmla="*/ 377853 w 559782"/>
                <a:gd name="connsiteY39" fmla="*/ 97962 h 769697"/>
                <a:gd name="connsiteX40" fmla="*/ 349208 w 559782"/>
                <a:gd name="connsiteY40" fmla="*/ 167277 h 769697"/>
                <a:gd name="connsiteX41" fmla="*/ 279891 w 559782"/>
                <a:gd name="connsiteY41" fmla="*/ 195922 h 769697"/>
                <a:gd name="connsiteX42" fmla="*/ 210575 w 559782"/>
                <a:gd name="connsiteY42" fmla="*/ 167277 h 769697"/>
                <a:gd name="connsiteX43" fmla="*/ 181930 w 559782"/>
                <a:gd name="connsiteY43" fmla="*/ 97962 h 769697"/>
                <a:gd name="connsiteX44" fmla="*/ 210575 w 559782"/>
                <a:gd name="connsiteY44" fmla="*/ 28645 h 769697"/>
                <a:gd name="connsiteX45" fmla="*/ 279891 w 559782"/>
                <a:gd name="connsiteY45" fmla="*/ 0 h 769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59782" h="769697">
                  <a:moveTo>
                    <a:pt x="195923" y="209918"/>
                  </a:moveTo>
                  <a:lnTo>
                    <a:pt x="363858" y="209918"/>
                  </a:lnTo>
                  <a:cubicBezTo>
                    <a:pt x="393888" y="209918"/>
                    <a:pt x="419544" y="225516"/>
                    <a:pt x="440828" y="256712"/>
                  </a:cubicBezTo>
                  <a:lnTo>
                    <a:pt x="552784" y="424645"/>
                  </a:lnTo>
                  <a:cubicBezTo>
                    <a:pt x="557449" y="431643"/>
                    <a:pt x="559782" y="439368"/>
                    <a:pt x="559782" y="447824"/>
                  </a:cubicBezTo>
                  <a:cubicBezTo>
                    <a:pt x="559782" y="459486"/>
                    <a:pt x="555700" y="469398"/>
                    <a:pt x="547536" y="477562"/>
                  </a:cubicBezTo>
                  <a:cubicBezTo>
                    <a:pt x="539373" y="485725"/>
                    <a:pt x="529460" y="489808"/>
                    <a:pt x="517798" y="489808"/>
                  </a:cubicBezTo>
                  <a:cubicBezTo>
                    <a:pt x="502928" y="489808"/>
                    <a:pt x="491267" y="483539"/>
                    <a:pt x="482812" y="471002"/>
                  </a:cubicBezTo>
                  <a:lnTo>
                    <a:pt x="383538" y="321874"/>
                  </a:lnTo>
                  <a:lnTo>
                    <a:pt x="363858" y="321874"/>
                  </a:lnTo>
                  <a:lnTo>
                    <a:pt x="363858" y="379600"/>
                  </a:lnTo>
                  <a:lnTo>
                    <a:pt x="471878" y="559343"/>
                  </a:lnTo>
                  <a:cubicBezTo>
                    <a:pt x="474502" y="563716"/>
                    <a:pt x="475814" y="568526"/>
                    <a:pt x="475814" y="573775"/>
                  </a:cubicBezTo>
                  <a:cubicBezTo>
                    <a:pt x="475814" y="581355"/>
                    <a:pt x="473044" y="587914"/>
                    <a:pt x="467505" y="593454"/>
                  </a:cubicBezTo>
                  <a:cubicBezTo>
                    <a:pt x="461965" y="598993"/>
                    <a:pt x="455405" y="601763"/>
                    <a:pt x="447826" y="601763"/>
                  </a:cubicBezTo>
                  <a:lnTo>
                    <a:pt x="363858" y="601763"/>
                  </a:lnTo>
                  <a:lnTo>
                    <a:pt x="363858" y="720717"/>
                  </a:lnTo>
                  <a:cubicBezTo>
                    <a:pt x="363858" y="734128"/>
                    <a:pt x="359047" y="745644"/>
                    <a:pt x="349426" y="755265"/>
                  </a:cubicBezTo>
                  <a:cubicBezTo>
                    <a:pt x="339805" y="764887"/>
                    <a:pt x="328289" y="769697"/>
                    <a:pt x="314878" y="769697"/>
                  </a:cubicBezTo>
                  <a:lnTo>
                    <a:pt x="244904" y="769697"/>
                  </a:lnTo>
                  <a:cubicBezTo>
                    <a:pt x="231493" y="769697"/>
                    <a:pt x="219977" y="764887"/>
                    <a:pt x="210356" y="755265"/>
                  </a:cubicBezTo>
                  <a:cubicBezTo>
                    <a:pt x="200733" y="745644"/>
                    <a:pt x="195923" y="734128"/>
                    <a:pt x="195923" y="720717"/>
                  </a:cubicBezTo>
                  <a:lnTo>
                    <a:pt x="195923" y="601763"/>
                  </a:lnTo>
                  <a:lnTo>
                    <a:pt x="111956" y="601763"/>
                  </a:lnTo>
                  <a:cubicBezTo>
                    <a:pt x="104375" y="601763"/>
                    <a:pt x="97815" y="598993"/>
                    <a:pt x="92276" y="593454"/>
                  </a:cubicBezTo>
                  <a:cubicBezTo>
                    <a:pt x="86738" y="587914"/>
                    <a:pt x="83968" y="581355"/>
                    <a:pt x="83968" y="573775"/>
                  </a:cubicBezTo>
                  <a:cubicBezTo>
                    <a:pt x="83968" y="568526"/>
                    <a:pt x="85279" y="563716"/>
                    <a:pt x="87903" y="559343"/>
                  </a:cubicBezTo>
                  <a:lnTo>
                    <a:pt x="195923" y="379600"/>
                  </a:lnTo>
                  <a:lnTo>
                    <a:pt x="195923" y="321874"/>
                  </a:lnTo>
                  <a:lnTo>
                    <a:pt x="176244" y="321874"/>
                  </a:lnTo>
                  <a:lnTo>
                    <a:pt x="76970" y="471002"/>
                  </a:lnTo>
                  <a:cubicBezTo>
                    <a:pt x="68515" y="483539"/>
                    <a:pt x="56852" y="489808"/>
                    <a:pt x="41984" y="489808"/>
                  </a:cubicBezTo>
                  <a:cubicBezTo>
                    <a:pt x="30321" y="489808"/>
                    <a:pt x="20409" y="485725"/>
                    <a:pt x="12245" y="477562"/>
                  </a:cubicBezTo>
                  <a:cubicBezTo>
                    <a:pt x="4081" y="469398"/>
                    <a:pt x="0" y="459486"/>
                    <a:pt x="0" y="447824"/>
                  </a:cubicBezTo>
                  <a:cubicBezTo>
                    <a:pt x="0" y="439368"/>
                    <a:pt x="2333" y="431643"/>
                    <a:pt x="6998" y="424645"/>
                  </a:cubicBezTo>
                  <a:lnTo>
                    <a:pt x="118953" y="256712"/>
                  </a:lnTo>
                  <a:cubicBezTo>
                    <a:pt x="140237" y="225516"/>
                    <a:pt x="165894" y="209918"/>
                    <a:pt x="195923" y="209918"/>
                  </a:cubicBezTo>
                  <a:close/>
                  <a:moveTo>
                    <a:pt x="279891" y="0"/>
                  </a:moveTo>
                  <a:cubicBezTo>
                    <a:pt x="307006" y="0"/>
                    <a:pt x="330111" y="9548"/>
                    <a:pt x="349208" y="28645"/>
                  </a:cubicBezTo>
                  <a:cubicBezTo>
                    <a:pt x="368305" y="47742"/>
                    <a:pt x="377853" y="70846"/>
                    <a:pt x="377853" y="97962"/>
                  </a:cubicBezTo>
                  <a:cubicBezTo>
                    <a:pt x="377853" y="125075"/>
                    <a:pt x="368305" y="148180"/>
                    <a:pt x="349208" y="167277"/>
                  </a:cubicBezTo>
                  <a:cubicBezTo>
                    <a:pt x="330111" y="186373"/>
                    <a:pt x="307006" y="195922"/>
                    <a:pt x="279891" y="195922"/>
                  </a:cubicBezTo>
                  <a:cubicBezTo>
                    <a:pt x="252777" y="195922"/>
                    <a:pt x="229671" y="186373"/>
                    <a:pt x="210575" y="167277"/>
                  </a:cubicBezTo>
                  <a:cubicBezTo>
                    <a:pt x="191477" y="148180"/>
                    <a:pt x="181930" y="125075"/>
                    <a:pt x="181930" y="97962"/>
                  </a:cubicBezTo>
                  <a:cubicBezTo>
                    <a:pt x="181930" y="70846"/>
                    <a:pt x="191477" y="47742"/>
                    <a:pt x="210575" y="28645"/>
                  </a:cubicBezTo>
                  <a:cubicBezTo>
                    <a:pt x="229671" y="9548"/>
                    <a:pt x="252777" y="0"/>
                    <a:pt x="279891" y="0"/>
                  </a:cubicBezTo>
                  <a:close/>
                </a:path>
              </a:pathLst>
            </a:custGeom>
            <a:solidFill>
              <a:schemeClr val="dk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1" name="ValueShape">
              <a:extLst>
                <a:ext uri="{FF2B5EF4-FFF2-40B4-BE49-F238E27FC236}">
                  <a16:creationId xmlns:a16="http://schemas.microsoft.com/office/drawing/2014/main" id="{C5CC5447-4452-4578-BA5C-6CB010743132}"/>
                </a:ext>
              </a:extLst>
            </p:cNvPr>
            <p:cNvSpPr/>
            <p:nvPr/>
          </p:nvSpPr>
          <p:spPr>
            <a:xfrm>
              <a:off x="4751785" y="1008464"/>
              <a:ext cx="559782" cy="769697"/>
            </a:xfrm>
            <a:custGeom>
              <a:avLst/>
              <a:gdLst>
                <a:gd name="connsiteX0" fmla="*/ 195923 w 559782"/>
                <a:gd name="connsiteY0" fmla="*/ 209918 h 769697"/>
                <a:gd name="connsiteX1" fmla="*/ 363858 w 559782"/>
                <a:gd name="connsiteY1" fmla="*/ 209918 h 769697"/>
                <a:gd name="connsiteX2" fmla="*/ 440828 w 559782"/>
                <a:gd name="connsiteY2" fmla="*/ 256712 h 769697"/>
                <a:gd name="connsiteX3" fmla="*/ 552784 w 559782"/>
                <a:gd name="connsiteY3" fmla="*/ 424645 h 769697"/>
                <a:gd name="connsiteX4" fmla="*/ 559782 w 559782"/>
                <a:gd name="connsiteY4" fmla="*/ 447824 h 769697"/>
                <a:gd name="connsiteX5" fmla="*/ 547536 w 559782"/>
                <a:gd name="connsiteY5" fmla="*/ 477562 h 769697"/>
                <a:gd name="connsiteX6" fmla="*/ 517798 w 559782"/>
                <a:gd name="connsiteY6" fmla="*/ 489808 h 769697"/>
                <a:gd name="connsiteX7" fmla="*/ 482812 w 559782"/>
                <a:gd name="connsiteY7" fmla="*/ 471002 h 769697"/>
                <a:gd name="connsiteX8" fmla="*/ 383538 w 559782"/>
                <a:gd name="connsiteY8" fmla="*/ 321874 h 769697"/>
                <a:gd name="connsiteX9" fmla="*/ 363858 w 559782"/>
                <a:gd name="connsiteY9" fmla="*/ 321874 h 769697"/>
                <a:gd name="connsiteX10" fmla="*/ 363858 w 559782"/>
                <a:gd name="connsiteY10" fmla="*/ 379600 h 769697"/>
                <a:gd name="connsiteX11" fmla="*/ 471878 w 559782"/>
                <a:gd name="connsiteY11" fmla="*/ 559343 h 769697"/>
                <a:gd name="connsiteX12" fmla="*/ 475814 w 559782"/>
                <a:gd name="connsiteY12" fmla="*/ 573775 h 769697"/>
                <a:gd name="connsiteX13" fmla="*/ 467505 w 559782"/>
                <a:gd name="connsiteY13" fmla="*/ 593454 h 769697"/>
                <a:gd name="connsiteX14" fmla="*/ 447826 w 559782"/>
                <a:gd name="connsiteY14" fmla="*/ 601763 h 769697"/>
                <a:gd name="connsiteX15" fmla="*/ 363858 w 559782"/>
                <a:gd name="connsiteY15" fmla="*/ 601763 h 769697"/>
                <a:gd name="connsiteX16" fmla="*/ 363858 w 559782"/>
                <a:gd name="connsiteY16" fmla="*/ 720717 h 769697"/>
                <a:gd name="connsiteX17" fmla="*/ 349426 w 559782"/>
                <a:gd name="connsiteY17" fmla="*/ 755265 h 769697"/>
                <a:gd name="connsiteX18" fmla="*/ 314878 w 559782"/>
                <a:gd name="connsiteY18" fmla="*/ 769697 h 769697"/>
                <a:gd name="connsiteX19" fmla="*/ 244904 w 559782"/>
                <a:gd name="connsiteY19" fmla="*/ 769697 h 769697"/>
                <a:gd name="connsiteX20" fmla="*/ 210356 w 559782"/>
                <a:gd name="connsiteY20" fmla="*/ 755265 h 769697"/>
                <a:gd name="connsiteX21" fmla="*/ 195923 w 559782"/>
                <a:gd name="connsiteY21" fmla="*/ 720717 h 769697"/>
                <a:gd name="connsiteX22" fmla="*/ 195923 w 559782"/>
                <a:gd name="connsiteY22" fmla="*/ 601763 h 769697"/>
                <a:gd name="connsiteX23" fmla="*/ 111956 w 559782"/>
                <a:gd name="connsiteY23" fmla="*/ 601763 h 769697"/>
                <a:gd name="connsiteX24" fmla="*/ 92276 w 559782"/>
                <a:gd name="connsiteY24" fmla="*/ 593454 h 769697"/>
                <a:gd name="connsiteX25" fmla="*/ 83968 w 559782"/>
                <a:gd name="connsiteY25" fmla="*/ 573775 h 769697"/>
                <a:gd name="connsiteX26" fmla="*/ 87903 w 559782"/>
                <a:gd name="connsiteY26" fmla="*/ 559343 h 769697"/>
                <a:gd name="connsiteX27" fmla="*/ 195923 w 559782"/>
                <a:gd name="connsiteY27" fmla="*/ 379600 h 769697"/>
                <a:gd name="connsiteX28" fmla="*/ 195923 w 559782"/>
                <a:gd name="connsiteY28" fmla="*/ 321874 h 769697"/>
                <a:gd name="connsiteX29" fmla="*/ 176244 w 559782"/>
                <a:gd name="connsiteY29" fmla="*/ 321874 h 769697"/>
                <a:gd name="connsiteX30" fmla="*/ 76970 w 559782"/>
                <a:gd name="connsiteY30" fmla="*/ 471002 h 769697"/>
                <a:gd name="connsiteX31" fmla="*/ 41984 w 559782"/>
                <a:gd name="connsiteY31" fmla="*/ 489808 h 769697"/>
                <a:gd name="connsiteX32" fmla="*/ 12245 w 559782"/>
                <a:gd name="connsiteY32" fmla="*/ 477562 h 769697"/>
                <a:gd name="connsiteX33" fmla="*/ 0 w 559782"/>
                <a:gd name="connsiteY33" fmla="*/ 447824 h 769697"/>
                <a:gd name="connsiteX34" fmla="*/ 6998 w 559782"/>
                <a:gd name="connsiteY34" fmla="*/ 424645 h 769697"/>
                <a:gd name="connsiteX35" fmla="*/ 118953 w 559782"/>
                <a:gd name="connsiteY35" fmla="*/ 256712 h 769697"/>
                <a:gd name="connsiteX36" fmla="*/ 195923 w 559782"/>
                <a:gd name="connsiteY36" fmla="*/ 209918 h 769697"/>
                <a:gd name="connsiteX37" fmla="*/ 279891 w 559782"/>
                <a:gd name="connsiteY37" fmla="*/ 0 h 769697"/>
                <a:gd name="connsiteX38" fmla="*/ 349208 w 559782"/>
                <a:gd name="connsiteY38" fmla="*/ 28645 h 769697"/>
                <a:gd name="connsiteX39" fmla="*/ 377853 w 559782"/>
                <a:gd name="connsiteY39" fmla="*/ 97962 h 769697"/>
                <a:gd name="connsiteX40" fmla="*/ 349208 w 559782"/>
                <a:gd name="connsiteY40" fmla="*/ 167277 h 769697"/>
                <a:gd name="connsiteX41" fmla="*/ 279891 w 559782"/>
                <a:gd name="connsiteY41" fmla="*/ 195922 h 769697"/>
                <a:gd name="connsiteX42" fmla="*/ 210575 w 559782"/>
                <a:gd name="connsiteY42" fmla="*/ 167277 h 769697"/>
                <a:gd name="connsiteX43" fmla="*/ 181930 w 559782"/>
                <a:gd name="connsiteY43" fmla="*/ 97962 h 769697"/>
                <a:gd name="connsiteX44" fmla="*/ 210575 w 559782"/>
                <a:gd name="connsiteY44" fmla="*/ 28645 h 769697"/>
                <a:gd name="connsiteX45" fmla="*/ 279891 w 559782"/>
                <a:gd name="connsiteY45" fmla="*/ 0 h 769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59782" h="769697">
                  <a:moveTo>
                    <a:pt x="195923" y="209918"/>
                  </a:moveTo>
                  <a:lnTo>
                    <a:pt x="363858" y="209918"/>
                  </a:lnTo>
                  <a:cubicBezTo>
                    <a:pt x="393888" y="209918"/>
                    <a:pt x="419544" y="225516"/>
                    <a:pt x="440828" y="256712"/>
                  </a:cubicBezTo>
                  <a:lnTo>
                    <a:pt x="552784" y="424645"/>
                  </a:lnTo>
                  <a:cubicBezTo>
                    <a:pt x="557449" y="431643"/>
                    <a:pt x="559782" y="439368"/>
                    <a:pt x="559782" y="447824"/>
                  </a:cubicBezTo>
                  <a:cubicBezTo>
                    <a:pt x="559782" y="459486"/>
                    <a:pt x="555700" y="469398"/>
                    <a:pt x="547536" y="477562"/>
                  </a:cubicBezTo>
                  <a:cubicBezTo>
                    <a:pt x="539373" y="485725"/>
                    <a:pt x="529460" y="489808"/>
                    <a:pt x="517798" y="489808"/>
                  </a:cubicBezTo>
                  <a:cubicBezTo>
                    <a:pt x="502928" y="489808"/>
                    <a:pt x="491267" y="483539"/>
                    <a:pt x="482812" y="471002"/>
                  </a:cubicBezTo>
                  <a:lnTo>
                    <a:pt x="383538" y="321874"/>
                  </a:lnTo>
                  <a:lnTo>
                    <a:pt x="363858" y="321874"/>
                  </a:lnTo>
                  <a:lnTo>
                    <a:pt x="363858" y="379600"/>
                  </a:lnTo>
                  <a:lnTo>
                    <a:pt x="471878" y="559343"/>
                  </a:lnTo>
                  <a:cubicBezTo>
                    <a:pt x="474502" y="563716"/>
                    <a:pt x="475814" y="568526"/>
                    <a:pt x="475814" y="573775"/>
                  </a:cubicBezTo>
                  <a:cubicBezTo>
                    <a:pt x="475814" y="581355"/>
                    <a:pt x="473044" y="587914"/>
                    <a:pt x="467505" y="593454"/>
                  </a:cubicBezTo>
                  <a:cubicBezTo>
                    <a:pt x="461965" y="598993"/>
                    <a:pt x="455405" y="601763"/>
                    <a:pt x="447826" y="601763"/>
                  </a:cubicBezTo>
                  <a:lnTo>
                    <a:pt x="363858" y="601763"/>
                  </a:lnTo>
                  <a:lnTo>
                    <a:pt x="363858" y="720717"/>
                  </a:lnTo>
                  <a:cubicBezTo>
                    <a:pt x="363858" y="734128"/>
                    <a:pt x="359047" y="745644"/>
                    <a:pt x="349426" y="755265"/>
                  </a:cubicBezTo>
                  <a:cubicBezTo>
                    <a:pt x="339805" y="764887"/>
                    <a:pt x="328289" y="769697"/>
                    <a:pt x="314878" y="769697"/>
                  </a:cubicBezTo>
                  <a:lnTo>
                    <a:pt x="244904" y="769697"/>
                  </a:lnTo>
                  <a:cubicBezTo>
                    <a:pt x="231493" y="769697"/>
                    <a:pt x="219977" y="764887"/>
                    <a:pt x="210356" y="755265"/>
                  </a:cubicBezTo>
                  <a:cubicBezTo>
                    <a:pt x="200733" y="745644"/>
                    <a:pt x="195923" y="734128"/>
                    <a:pt x="195923" y="720717"/>
                  </a:cubicBezTo>
                  <a:lnTo>
                    <a:pt x="195923" y="601763"/>
                  </a:lnTo>
                  <a:lnTo>
                    <a:pt x="111956" y="601763"/>
                  </a:lnTo>
                  <a:cubicBezTo>
                    <a:pt x="104375" y="601763"/>
                    <a:pt x="97815" y="598993"/>
                    <a:pt x="92276" y="593454"/>
                  </a:cubicBezTo>
                  <a:cubicBezTo>
                    <a:pt x="86738" y="587914"/>
                    <a:pt x="83968" y="581355"/>
                    <a:pt x="83968" y="573775"/>
                  </a:cubicBezTo>
                  <a:cubicBezTo>
                    <a:pt x="83968" y="568526"/>
                    <a:pt x="85279" y="563716"/>
                    <a:pt x="87903" y="559343"/>
                  </a:cubicBezTo>
                  <a:lnTo>
                    <a:pt x="195923" y="379600"/>
                  </a:lnTo>
                  <a:lnTo>
                    <a:pt x="195923" y="321874"/>
                  </a:lnTo>
                  <a:lnTo>
                    <a:pt x="176244" y="321874"/>
                  </a:lnTo>
                  <a:lnTo>
                    <a:pt x="76970" y="471002"/>
                  </a:lnTo>
                  <a:cubicBezTo>
                    <a:pt x="68515" y="483539"/>
                    <a:pt x="56852" y="489808"/>
                    <a:pt x="41984" y="489808"/>
                  </a:cubicBezTo>
                  <a:cubicBezTo>
                    <a:pt x="30321" y="489808"/>
                    <a:pt x="20409" y="485725"/>
                    <a:pt x="12245" y="477562"/>
                  </a:cubicBezTo>
                  <a:cubicBezTo>
                    <a:pt x="4081" y="469398"/>
                    <a:pt x="0" y="459486"/>
                    <a:pt x="0" y="447824"/>
                  </a:cubicBezTo>
                  <a:cubicBezTo>
                    <a:pt x="0" y="439368"/>
                    <a:pt x="2333" y="431643"/>
                    <a:pt x="6998" y="424645"/>
                  </a:cubicBezTo>
                  <a:lnTo>
                    <a:pt x="118953" y="256712"/>
                  </a:lnTo>
                  <a:cubicBezTo>
                    <a:pt x="140237" y="225516"/>
                    <a:pt x="165894" y="209918"/>
                    <a:pt x="195923" y="209918"/>
                  </a:cubicBezTo>
                  <a:close/>
                  <a:moveTo>
                    <a:pt x="279891" y="0"/>
                  </a:moveTo>
                  <a:cubicBezTo>
                    <a:pt x="307006" y="0"/>
                    <a:pt x="330111" y="9548"/>
                    <a:pt x="349208" y="28645"/>
                  </a:cubicBezTo>
                  <a:cubicBezTo>
                    <a:pt x="368305" y="47742"/>
                    <a:pt x="377853" y="70846"/>
                    <a:pt x="377853" y="97962"/>
                  </a:cubicBezTo>
                  <a:cubicBezTo>
                    <a:pt x="377853" y="125075"/>
                    <a:pt x="368305" y="148180"/>
                    <a:pt x="349208" y="167277"/>
                  </a:cubicBezTo>
                  <a:cubicBezTo>
                    <a:pt x="330111" y="186373"/>
                    <a:pt x="307006" y="195922"/>
                    <a:pt x="279891" y="195922"/>
                  </a:cubicBezTo>
                  <a:cubicBezTo>
                    <a:pt x="252777" y="195922"/>
                    <a:pt x="229671" y="186373"/>
                    <a:pt x="210575" y="167277"/>
                  </a:cubicBezTo>
                  <a:cubicBezTo>
                    <a:pt x="191477" y="148180"/>
                    <a:pt x="181930" y="125075"/>
                    <a:pt x="181930" y="97962"/>
                  </a:cubicBezTo>
                  <a:cubicBezTo>
                    <a:pt x="181930" y="70846"/>
                    <a:pt x="191477" y="47742"/>
                    <a:pt x="210575" y="28645"/>
                  </a:cubicBezTo>
                  <a:cubicBezTo>
                    <a:pt x="229671" y="9548"/>
                    <a:pt x="252777" y="0"/>
                    <a:pt x="279891" y="0"/>
                  </a:cubicBezTo>
                  <a:close/>
                </a:path>
              </a:pathLst>
            </a:custGeom>
            <a:solidFill>
              <a:schemeClr val="lt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2" name="ValueShape">
              <a:extLst>
                <a:ext uri="{FF2B5EF4-FFF2-40B4-BE49-F238E27FC236}">
                  <a16:creationId xmlns:a16="http://schemas.microsoft.com/office/drawing/2014/main" id="{0A2F7A83-AC45-4AFA-91FF-B1C5C7C897D7}"/>
                </a:ext>
              </a:extLst>
            </p:cNvPr>
            <p:cNvSpPr/>
            <p:nvPr/>
          </p:nvSpPr>
          <p:spPr>
            <a:xfrm>
              <a:off x="5323285" y="1008464"/>
              <a:ext cx="559782" cy="769697"/>
            </a:xfrm>
            <a:custGeom>
              <a:avLst/>
              <a:gdLst>
                <a:gd name="connsiteX0" fmla="*/ 195923 w 559782"/>
                <a:gd name="connsiteY0" fmla="*/ 209918 h 769697"/>
                <a:gd name="connsiteX1" fmla="*/ 363858 w 559782"/>
                <a:gd name="connsiteY1" fmla="*/ 209918 h 769697"/>
                <a:gd name="connsiteX2" fmla="*/ 440828 w 559782"/>
                <a:gd name="connsiteY2" fmla="*/ 256712 h 769697"/>
                <a:gd name="connsiteX3" fmla="*/ 552784 w 559782"/>
                <a:gd name="connsiteY3" fmla="*/ 424645 h 769697"/>
                <a:gd name="connsiteX4" fmla="*/ 559782 w 559782"/>
                <a:gd name="connsiteY4" fmla="*/ 447824 h 769697"/>
                <a:gd name="connsiteX5" fmla="*/ 547536 w 559782"/>
                <a:gd name="connsiteY5" fmla="*/ 477562 h 769697"/>
                <a:gd name="connsiteX6" fmla="*/ 517798 w 559782"/>
                <a:gd name="connsiteY6" fmla="*/ 489808 h 769697"/>
                <a:gd name="connsiteX7" fmla="*/ 482812 w 559782"/>
                <a:gd name="connsiteY7" fmla="*/ 471002 h 769697"/>
                <a:gd name="connsiteX8" fmla="*/ 383538 w 559782"/>
                <a:gd name="connsiteY8" fmla="*/ 321874 h 769697"/>
                <a:gd name="connsiteX9" fmla="*/ 363858 w 559782"/>
                <a:gd name="connsiteY9" fmla="*/ 321874 h 769697"/>
                <a:gd name="connsiteX10" fmla="*/ 363858 w 559782"/>
                <a:gd name="connsiteY10" fmla="*/ 379600 h 769697"/>
                <a:gd name="connsiteX11" fmla="*/ 471878 w 559782"/>
                <a:gd name="connsiteY11" fmla="*/ 559343 h 769697"/>
                <a:gd name="connsiteX12" fmla="*/ 475814 w 559782"/>
                <a:gd name="connsiteY12" fmla="*/ 573775 h 769697"/>
                <a:gd name="connsiteX13" fmla="*/ 467505 w 559782"/>
                <a:gd name="connsiteY13" fmla="*/ 593454 h 769697"/>
                <a:gd name="connsiteX14" fmla="*/ 447826 w 559782"/>
                <a:gd name="connsiteY14" fmla="*/ 601763 h 769697"/>
                <a:gd name="connsiteX15" fmla="*/ 363858 w 559782"/>
                <a:gd name="connsiteY15" fmla="*/ 601763 h 769697"/>
                <a:gd name="connsiteX16" fmla="*/ 363858 w 559782"/>
                <a:gd name="connsiteY16" fmla="*/ 720717 h 769697"/>
                <a:gd name="connsiteX17" fmla="*/ 349426 w 559782"/>
                <a:gd name="connsiteY17" fmla="*/ 755265 h 769697"/>
                <a:gd name="connsiteX18" fmla="*/ 314878 w 559782"/>
                <a:gd name="connsiteY18" fmla="*/ 769697 h 769697"/>
                <a:gd name="connsiteX19" fmla="*/ 244904 w 559782"/>
                <a:gd name="connsiteY19" fmla="*/ 769697 h 769697"/>
                <a:gd name="connsiteX20" fmla="*/ 210356 w 559782"/>
                <a:gd name="connsiteY20" fmla="*/ 755265 h 769697"/>
                <a:gd name="connsiteX21" fmla="*/ 195923 w 559782"/>
                <a:gd name="connsiteY21" fmla="*/ 720717 h 769697"/>
                <a:gd name="connsiteX22" fmla="*/ 195923 w 559782"/>
                <a:gd name="connsiteY22" fmla="*/ 601763 h 769697"/>
                <a:gd name="connsiteX23" fmla="*/ 111956 w 559782"/>
                <a:gd name="connsiteY23" fmla="*/ 601763 h 769697"/>
                <a:gd name="connsiteX24" fmla="*/ 92276 w 559782"/>
                <a:gd name="connsiteY24" fmla="*/ 593454 h 769697"/>
                <a:gd name="connsiteX25" fmla="*/ 83968 w 559782"/>
                <a:gd name="connsiteY25" fmla="*/ 573775 h 769697"/>
                <a:gd name="connsiteX26" fmla="*/ 87903 w 559782"/>
                <a:gd name="connsiteY26" fmla="*/ 559343 h 769697"/>
                <a:gd name="connsiteX27" fmla="*/ 195923 w 559782"/>
                <a:gd name="connsiteY27" fmla="*/ 379600 h 769697"/>
                <a:gd name="connsiteX28" fmla="*/ 195923 w 559782"/>
                <a:gd name="connsiteY28" fmla="*/ 321874 h 769697"/>
                <a:gd name="connsiteX29" fmla="*/ 176244 w 559782"/>
                <a:gd name="connsiteY29" fmla="*/ 321874 h 769697"/>
                <a:gd name="connsiteX30" fmla="*/ 76970 w 559782"/>
                <a:gd name="connsiteY30" fmla="*/ 471002 h 769697"/>
                <a:gd name="connsiteX31" fmla="*/ 41984 w 559782"/>
                <a:gd name="connsiteY31" fmla="*/ 489808 h 769697"/>
                <a:gd name="connsiteX32" fmla="*/ 12245 w 559782"/>
                <a:gd name="connsiteY32" fmla="*/ 477562 h 769697"/>
                <a:gd name="connsiteX33" fmla="*/ 0 w 559782"/>
                <a:gd name="connsiteY33" fmla="*/ 447824 h 769697"/>
                <a:gd name="connsiteX34" fmla="*/ 6998 w 559782"/>
                <a:gd name="connsiteY34" fmla="*/ 424645 h 769697"/>
                <a:gd name="connsiteX35" fmla="*/ 118953 w 559782"/>
                <a:gd name="connsiteY35" fmla="*/ 256712 h 769697"/>
                <a:gd name="connsiteX36" fmla="*/ 195923 w 559782"/>
                <a:gd name="connsiteY36" fmla="*/ 209918 h 769697"/>
                <a:gd name="connsiteX37" fmla="*/ 279891 w 559782"/>
                <a:gd name="connsiteY37" fmla="*/ 0 h 769697"/>
                <a:gd name="connsiteX38" fmla="*/ 349208 w 559782"/>
                <a:gd name="connsiteY38" fmla="*/ 28645 h 769697"/>
                <a:gd name="connsiteX39" fmla="*/ 377853 w 559782"/>
                <a:gd name="connsiteY39" fmla="*/ 97962 h 769697"/>
                <a:gd name="connsiteX40" fmla="*/ 349208 w 559782"/>
                <a:gd name="connsiteY40" fmla="*/ 167277 h 769697"/>
                <a:gd name="connsiteX41" fmla="*/ 279891 w 559782"/>
                <a:gd name="connsiteY41" fmla="*/ 195922 h 769697"/>
                <a:gd name="connsiteX42" fmla="*/ 210575 w 559782"/>
                <a:gd name="connsiteY42" fmla="*/ 167277 h 769697"/>
                <a:gd name="connsiteX43" fmla="*/ 181930 w 559782"/>
                <a:gd name="connsiteY43" fmla="*/ 97962 h 769697"/>
                <a:gd name="connsiteX44" fmla="*/ 210575 w 559782"/>
                <a:gd name="connsiteY44" fmla="*/ 28645 h 769697"/>
                <a:gd name="connsiteX45" fmla="*/ 279891 w 559782"/>
                <a:gd name="connsiteY45" fmla="*/ 0 h 769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59782" h="769697">
                  <a:moveTo>
                    <a:pt x="195923" y="209918"/>
                  </a:moveTo>
                  <a:lnTo>
                    <a:pt x="363858" y="209918"/>
                  </a:lnTo>
                  <a:cubicBezTo>
                    <a:pt x="393888" y="209918"/>
                    <a:pt x="419544" y="225516"/>
                    <a:pt x="440828" y="256712"/>
                  </a:cubicBezTo>
                  <a:lnTo>
                    <a:pt x="552784" y="424645"/>
                  </a:lnTo>
                  <a:cubicBezTo>
                    <a:pt x="557449" y="431643"/>
                    <a:pt x="559782" y="439368"/>
                    <a:pt x="559782" y="447824"/>
                  </a:cubicBezTo>
                  <a:cubicBezTo>
                    <a:pt x="559782" y="459486"/>
                    <a:pt x="555700" y="469398"/>
                    <a:pt x="547536" y="477562"/>
                  </a:cubicBezTo>
                  <a:cubicBezTo>
                    <a:pt x="539373" y="485725"/>
                    <a:pt x="529460" y="489808"/>
                    <a:pt x="517798" y="489808"/>
                  </a:cubicBezTo>
                  <a:cubicBezTo>
                    <a:pt x="502928" y="489808"/>
                    <a:pt x="491267" y="483539"/>
                    <a:pt x="482812" y="471002"/>
                  </a:cubicBezTo>
                  <a:lnTo>
                    <a:pt x="383538" y="321874"/>
                  </a:lnTo>
                  <a:lnTo>
                    <a:pt x="363858" y="321874"/>
                  </a:lnTo>
                  <a:lnTo>
                    <a:pt x="363858" y="379600"/>
                  </a:lnTo>
                  <a:lnTo>
                    <a:pt x="471878" y="559343"/>
                  </a:lnTo>
                  <a:cubicBezTo>
                    <a:pt x="474502" y="563716"/>
                    <a:pt x="475814" y="568526"/>
                    <a:pt x="475814" y="573775"/>
                  </a:cubicBezTo>
                  <a:cubicBezTo>
                    <a:pt x="475814" y="581355"/>
                    <a:pt x="473044" y="587914"/>
                    <a:pt x="467505" y="593454"/>
                  </a:cubicBezTo>
                  <a:cubicBezTo>
                    <a:pt x="461965" y="598993"/>
                    <a:pt x="455405" y="601763"/>
                    <a:pt x="447826" y="601763"/>
                  </a:cubicBezTo>
                  <a:lnTo>
                    <a:pt x="363858" y="601763"/>
                  </a:lnTo>
                  <a:lnTo>
                    <a:pt x="363858" y="720717"/>
                  </a:lnTo>
                  <a:cubicBezTo>
                    <a:pt x="363858" y="734128"/>
                    <a:pt x="359047" y="745644"/>
                    <a:pt x="349426" y="755265"/>
                  </a:cubicBezTo>
                  <a:cubicBezTo>
                    <a:pt x="339805" y="764887"/>
                    <a:pt x="328289" y="769697"/>
                    <a:pt x="314878" y="769697"/>
                  </a:cubicBezTo>
                  <a:lnTo>
                    <a:pt x="244904" y="769697"/>
                  </a:lnTo>
                  <a:cubicBezTo>
                    <a:pt x="231493" y="769697"/>
                    <a:pt x="219977" y="764887"/>
                    <a:pt x="210356" y="755265"/>
                  </a:cubicBezTo>
                  <a:cubicBezTo>
                    <a:pt x="200733" y="745644"/>
                    <a:pt x="195923" y="734128"/>
                    <a:pt x="195923" y="720717"/>
                  </a:cubicBezTo>
                  <a:lnTo>
                    <a:pt x="195923" y="601763"/>
                  </a:lnTo>
                  <a:lnTo>
                    <a:pt x="111956" y="601763"/>
                  </a:lnTo>
                  <a:cubicBezTo>
                    <a:pt x="104375" y="601763"/>
                    <a:pt x="97815" y="598993"/>
                    <a:pt x="92276" y="593454"/>
                  </a:cubicBezTo>
                  <a:cubicBezTo>
                    <a:pt x="86738" y="587914"/>
                    <a:pt x="83968" y="581355"/>
                    <a:pt x="83968" y="573775"/>
                  </a:cubicBezTo>
                  <a:cubicBezTo>
                    <a:pt x="83968" y="568526"/>
                    <a:pt x="85279" y="563716"/>
                    <a:pt x="87903" y="559343"/>
                  </a:cubicBezTo>
                  <a:lnTo>
                    <a:pt x="195923" y="379600"/>
                  </a:lnTo>
                  <a:lnTo>
                    <a:pt x="195923" y="321874"/>
                  </a:lnTo>
                  <a:lnTo>
                    <a:pt x="176244" y="321874"/>
                  </a:lnTo>
                  <a:lnTo>
                    <a:pt x="76970" y="471002"/>
                  </a:lnTo>
                  <a:cubicBezTo>
                    <a:pt x="68515" y="483539"/>
                    <a:pt x="56852" y="489808"/>
                    <a:pt x="41984" y="489808"/>
                  </a:cubicBezTo>
                  <a:cubicBezTo>
                    <a:pt x="30321" y="489808"/>
                    <a:pt x="20409" y="485725"/>
                    <a:pt x="12245" y="477562"/>
                  </a:cubicBezTo>
                  <a:cubicBezTo>
                    <a:pt x="4081" y="469398"/>
                    <a:pt x="0" y="459486"/>
                    <a:pt x="0" y="447824"/>
                  </a:cubicBezTo>
                  <a:cubicBezTo>
                    <a:pt x="0" y="439368"/>
                    <a:pt x="2333" y="431643"/>
                    <a:pt x="6998" y="424645"/>
                  </a:cubicBezTo>
                  <a:lnTo>
                    <a:pt x="118953" y="256712"/>
                  </a:lnTo>
                  <a:cubicBezTo>
                    <a:pt x="140237" y="225516"/>
                    <a:pt x="165894" y="209918"/>
                    <a:pt x="195923" y="209918"/>
                  </a:cubicBezTo>
                  <a:close/>
                  <a:moveTo>
                    <a:pt x="279891" y="0"/>
                  </a:moveTo>
                  <a:cubicBezTo>
                    <a:pt x="307006" y="0"/>
                    <a:pt x="330111" y="9548"/>
                    <a:pt x="349208" y="28645"/>
                  </a:cubicBezTo>
                  <a:cubicBezTo>
                    <a:pt x="368305" y="47742"/>
                    <a:pt x="377853" y="70846"/>
                    <a:pt x="377853" y="97962"/>
                  </a:cubicBezTo>
                  <a:cubicBezTo>
                    <a:pt x="377853" y="125075"/>
                    <a:pt x="368305" y="148180"/>
                    <a:pt x="349208" y="167277"/>
                  </a:cubicBezTo>
                  <a:cubicBezTo>
                    <a:pt x="330111" y="186373"/>
                    <a:pt x="307006" y="195922"/>
                    <a:pt x="279891" y="195922"/>
                  </a:cubicBezTo>
                  <a:cubicBezTo>
                    <a:pt x="252777" y="195922"/>
                    <a:pt x="229671" y="186373"/>
                    <a:pt x="210575" y="167277"/>
                  </a:cubicBezTo>
                  <a:cubicBezTo>
                    <a:pt x="191477" y="148180"/>
                    <a:pt x="181930" y="125075"/>
                    <a:pt x="181930" y="97962"/>
                  </a:cubicBezTo>
                  <a:cubicBezTo>
                    <a:pt x="181930" y="70846"/>
                    <a:pt x="191477" y="47742"/>
                    <a:pt x="210575" y="28645"/>
                  </a:cubicBezTo>
                  <a:cubicBezTo>
                    <a:pt x="229671" y="9548"/>
                    <a:pt x="252777" y="0"/>
                    <a:pt x="279891" y="0"/>
                  </a:cubicBezTo>
                  <a:close/>
                </a:path>
              </a:pathLst>
            </a:custGeom>
            <a:solidFill>
              <a:schemeClr val="lt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3" name="ValueShape">
              <a:extLst>
                <a:ext uri="{FF2B5EF4-FFF2-40B4-BE49-F238E27FC236}">
                  <a16:creationId xmlns:a16="http://schemas.microsoft.com/office/drawing/2014/main" id="{2FBE94F2-35B9-4587-A530-A44C776B3571}"/>
                </a:ext>
              </a:extLst>
            </p:cNvPr>
            <p:cNvSpPr/>
            <p:nvPr/>
          </p:nvSpPr>
          <p:spPr>
            <a:xfrm>
              <a:off x="5894785" y="1008464"/>
              <a:ext cx="559782" cy="769697"/>
            </a:xfrm>
            <a:custGeom>
              <a:avLst/>
              <a:gdLst>
                <a:gd name="connsiteX0" fmla="*/ 195923 w 559782"/>
                <a:gd name="connsiteY0" fmla="*/ 209918 h 769697"/>
                <a:gd name="connsiteX1" fmla="*/ 363858 w 559782"/>
                <a:gd name="connsiteY1" fmla="*/ 209918 h 769697"/>
                <a:gd name="connsiteX2" fmla="*/ 440828 w 559782"/>
                <a:gd name="connsiteY2" fmla="*/ 256712 h 769697"/>
                <a:gd name="connsiteX3" fmla="*/ 552784 w 559782"/>
                <a:gd name="connsiteY3" fmla="*/ 424645 h 769697"/>
                <a:gd name="connsiteX4" fmla="*/ 559782 w 559782"/>
                <a:gd name="connsiteY4" fmla="*/ 447824 h 769697"/>
                <a:gd name="connsiteX5" fmla="*/ 547536 w 559782"/>
                <a:gd name="connsiteY5" fmla="*/ 477562 h 769697"/>
                <a:gd name="connsiteX6" fmla="*/ 517798 w 559782"/>
                <a:gd name="connsiteY6" fmla="*/ 489808 h 769697"/>
                <a:gd name="connsiteX7" fmla="*/ 482812 w 559782"/>
                <a:gd name="connsiteY7" fmla="*/ 471002 h 769697"/>
                <a:gd name="connsiteX8" fmla="*/ 383538 w 559782"/>
                <a:gd name="connsiteY8" fmla="*/ 321874 h 769697"/>
                <a:gd name="connsiteX9" fmla="*/ 363858 w 559782"/>
                <a:gd name="connsiteY9" fmla="*/ 321874 h 769697"/>
                <a:gd name="connsiteX10" fmla="*/ 363858 w 559782"/>
                <a:gd name="connsiteY10" fmla="*/ 379600 h 769697"/>
                <a:gd name="connsiteX11" fmla="*/ 471878 w 559782"/>
                <a:gd name="connsiteY11" fmla="*/ 559343 h 769697"/>
                <a:gd name="connsiteX12" fmla="*/ 475814 w 559782"/>
                <a:gd name="connsiteY12" fmla="*/ 573775 h 769697"/>
                <a:gd name="connsiteX13" fmla="*/ 467505 w 559782"/>
                <a:gd name="connsiteY13" fmla="*/ 593454 h 769697"/>
                <a:gd name="connsiteX14" fmla="*/ 447826 w 559782"/>
                <a:gd name="connsiteY14" fmla="*/ 601763 h 769697"/>
                <a:gd name="connsiteX15" fmla="*/ 363858 w 559782"/>
                <a:gd name="connsiteY15" fmla="*/ 601763 h 769697"/>
                <a:gd name="connsiteX16" fmla="*/ 363858 w 559782"/>
                <a:gd name="connsiteY16" fmla="*/ 720717 h 769697"/>
                <a:gd name="connsiteX17" fmla="*/ 349426 w 559782"/>
                <a:gd name="connsiteY17" fmla="*/ 755265 h 769697"/>
                <a:gd name="connsiteX18" fmla="*/ 314878 w 559782"/>
                <a:gd name="connsiteY18" fmla="*/ 769697 h 769697"/>
                <a:gd name="connsiteX19" fmla="*/ 244904 w 559782"/>
                <a:gd name="connsiteY19" fmla="*/ 769697 h 769697"/>
                <a:gd name="connsiteX20" fmla="*/ 210356 w 559782"/>
                <a:gd name="connsiteY20" fmla="*/ 755265 h 769697"/>
                <a:gd name="connsiteX21" fmla="*/ 195923 w 559782"/>
                <a:gd name="connsiteY21" fmla="*/ 720717 h 769697"/>
                <a:gd name="connsiteX22" fmla="*/ 195923 w 559782"/>
                <a:gd name="connsiteY22" fmla="*/ 601763 h 769697"/>
                <a:gd name="connsiteX23" fmla="*/ 111956 w 559782"/>
                <a:gd name="connsiteY23" fmla="*/ 601763 h 769697"/>
                <a:gd name="connsiteX24" fmla="*/ 92276 w 559782"/>
                <a:gd name="connsiteY24" fmla="*/ 593454 h 769697"/>
                <a:gd name="connsiteX25" fmla="*/ 83968 w 559782"/>
                <a:gd name="connsiteY25" fmla="*/ 573775 h 769697"/>
                <a:gd name="connsiteX26" fmla="*/ 87903 w 559782"/>
                <a:gd name="connsiteY26" fmla="*/ 559343 h 769697"/>
                <a:gd name="connsiteX27" fmla="*/ 195923 w 559782"/>
                <a:gd name="connsiteY27" fmla="*/ 379600 h 769697"/>
                <a:gd name="connsiteX28" fmla="*/ 195923 w 559782"/>
                <a:gd name="connsiteY28" fmla="*/ 321874 h 769697"/>
                <a:gd name="connsiteX29" fmla="*/ 176244 w 559782"/>
                <a:gd name="connsiteY29" fmla="*/ 321874 h 769697"/>
                <a:gd name="connsiteX30" fmla="*/ 76970 w 559782"/>
                <a:gd name="connsiteY30" fmla="*/ 471002 h 769697"/>
                <a:gd name="connsiteX31" fmla="*/ 41984 w 559782"/>
                <a:gd name="connsiteY31" fmla="*/ 489808 h 769697"/>
                <a:gd name="connsiteX32" fmla="*/ 12245 w 559782"/>
                <a:gd name="connsiteY32" fmla="*/ 477562 h 769697"/>
                <a:gd name="connsiteX33" fmla="*/ 0 w 559782"/>
                <a:gd name="connsiteY33" fmla="*/ 447824 h 769697"/>
                <a:gd name="connsiteX34" fmla="*/ 6998 w 559782"/>
                <a:gd name="connsiteY34" fmla="*/ 424645 h 769697"/>
                <a:gd name="connsiteX35" fmla="*/ 118953 w 559782"/>
                <a:gd name="connsiteY35" fmla="*/ 256712 h 769697"/>
                <a:gd name="connsiteX36" fmla="*/ 195923 w 559782"/>
                <a:gd name="connsiteY36" fmla="*/ 209918 h 769697"/>
                <a:gd name="connsiteX37" fmla="*/ 279891 w 559782"/>
                <a:gd name="connsiteY37" fmla="*/ 0 h 769697"/>
                <a:gd name="connsiteX38" fmla="*/ 349208 w 559782"/>
                <a:gd name="connsiteY38" fmla="*/ 28645 h 769697"/>
                <a:gd name="connsiteX39" fmla="*/ 377853 w 559782"/>
                <a:gd name="connsiteY39" fmla="*/ 97962 h 769697"/>
                <a:gd name="connsiteX40" fmla="*/ 349208 w 559782"/>
                <a:gd name="connsiteY40" fmla="*/ 167277 h 769697"/>
                <a:gd name="connsiteX41" fmla="*/ 279891 w 559782"/>
                <a:gd name="connsiteY41" fmla="*/ 195922 h 769697"/>
                <a:gd name="connsiteX42" fmla="*/ 210575 w 559782"/>
                <a:gd name="connsiteY42" fmla="*/ 167277 h 769697"/>
                <a:gd name="connsiteX43" fmla="*/ 181930 w 559782"/>
                <a:gd name="connsiteY43" fmla="*/ 97962 h 769697"/>
                <a:gd name="connsiteX44" fmla="*/ 210575 w 559782"/>
                <a:gd name="connsiteY44" fmla="*/ 28645 h 769697"/>
                <a:gd name="connsiteX45" fmla="*/ 279891 w 559782"/>
                <a:gd name="connsiteY45" fmla="*/ 0 h 769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59782" h="769697">
                  <a:moveTo>
                    <a:pt x="195923" y="209918"/>
                  </a:moveTo>
                  <a:lnTo>
                    <a:pt x="363858" y="209918"/>
                  </a:lnTo>
                  <a:cubicBezTo>
                    <a:pt x="393888" y="209918"/>
                    <a:pt x="419544" y="225516"/>
                    <a:pt x="440828" y="256712"/>
                  </a:cubicBezTo>
                  <a:lnTo>
                    <a:pt x="552784" y="424645"/>
                  </a:lnTo>
                  <a:cubicBezTo>
                    <a:pt x="557449" y="431643"/>
                    <a:pt x="559782" y="439368"/>
                    <a:pt x="559782" y="447824"/>
                  </a:cubicBezTo>
                  <a:cubicBezTo>
                    <a:pt x="559782" y="459486"/>
                    <a:pt x="555700" y="469398"/>
                    <a:pt x="547536" y="477562"/>
                  </a:cubicBezTo>
                  <a:cubicBezTo>
                    <a:pt x="539373" y="485725"/>
                    <a:pt x="529460" y="489808"/>
                    <a:pt x="517798" y="489808"/>
                  </a:cubicBezTo>
                  <a:cubicBezTo>
                    <a:pt x="502928" y="489808"/>
                    <a:pt x="491267" y="483539"/>
                    <a:pt x="482812" y="471002"/>
                  </a:cubicBezTo>
                  <a:lnTo>
                    <a:pt x="383538" y="321874"/>
                  </a:lnTo>
                  <a:lnTo>
                    <a:pt x="363858" y="321874"/>
                  </a:lnTo>
                  <a:lnTo>
                    <a:pt x="363858" y="379600"/>
                  </a:lnTo>
                  <a:lnTo>
                    <a:pt x="471878" y="559343"/>
                  </a:lnTo>
                  <a:cubicBezTo>
                    <a:pt x="474502" y="563716"/>
                    <a:pt x="475814" y="568526"/>
                    <a:pt x="475814" y="573775"/>
                  </a:cubicBezTo>
                  <a:cubicBezTo>
                    <a:pt x="475814" y="581355"/>
                    <a:pt x="473044" y="587914"/>
                    <a:pt x="467505" y="593454"/>
                  </a:cubicBezTo>
                  <a:cubicBezTo>
                    <a:pt x="461965" y="598993"/>
                    <a:pt x="455405" y="601763"/>
                    <a:pt x="447826" y="601763"/>
                  </a:cubicBezTo>
                  <a:lnTo>
                    <a:pt x="363858" y="601763"/>
                  </a:lnTo>
                  <a:lnTo>
                    <a:pt x="363858" y="720717"/>
                  </a:lnTo>
                  <a:cubicBezTo>
                    <a:pt x="363858" y="734128"/>
                    <a:pt x="359047" y="745644"/>
                    <a:pt x="349426" y="755265"/>
                  </a:cubicBezTo>
                  <a:cubicBezTo>
                    <a:pt x="339805" y="764887"/>
                    <a:pt x="328289" y="769697"/>
                    <a:pt x="314878" y="769697"/>
                  </a:cubicBezTo>
                  <a:lnTo>
                    <a:pt x="244904" y="769697"/>
                  </a:lnTo>
                  <a:cubicBezTo>
                    <a:pt x="231493" y="769697"/>
                    <a:pt x="219977" y="764887"/>
                    <a:pt x="210356" y="755265"/>
                  </a:cubicBezTo>
                  <a:cubicBezTo>
                    <a:pt x="200733" y="745644"/>
                    <a:pt x="195923" y="734128"/>
                    <a:pt x="195923" y="720717"/>
                  </a:cubicBezTo>
                  <a:lnTo>
                    <a:pt x="195923" y="601763"/>
                  </a:lnTo>
                  <a:lnTo>
                    <a:pt x="111956" y="601763"/>
                  </a:lnTo>
                  <a:cubicBezTo>
                    <a:pt x="104375" y="601763"/>
                    <a:pt x="97815" y="598993"/>
                    <a:pt x="92276" y="593454"/>
                  </a:cubicBezTo>
                  <a:cubicBezTo>
                    <a:pt x="86738" y="587914"/>
                    <a:pt x="83968" y="581355"/>
                    <a:pt x="83968" y="573775"/>
                  </a:cubicBezTo>
                  <a:cubicBezTo>
                    <a:pt x="83968" y="568526"/>
                    <a:pt x="85279" y="563716"/>
                    <a:pt x="87903" y="559343"/>
                  </a:cubicBezTo>
                  <a:lnTo>
                    <a:pt x="195923" y="379600"/>
                  </a:lnTo>
                  <a:lnTo>
                    <a:pt x="195923" y="321874"/>
                  </a:lnTo>
                  <a:lnTo>
                    <a:pt x="176244" y="321874"/>
                  </a:lnTo>
                  <a:lnTo>
                    <a:pt x="76970" y="471002"/>
                  </a:lnTo>
                  <a:cubicBezTo>
                    <a:pt x="68515" y="483539"/>
                    <a:pt x="56852" y="489808"/>
                    <a:pt x="41984" y="489808"/>
                  </a:cubicBezTo>
                  <a:cubicBezTo>
                    <a:pt x="30321" y="489808"/>
                    <a:pt x="20409" y="485725"/>
                    <a:pt x="12245" y="477562"/>
                  </a:cubicBezTo>
                  <a:cubicBezTo>
                    <a:pt x="4081" y="469398"/>
                    <a:pt x="0" y="459486"/>
                    <a:pt x="0" y="447824"/>
                  </a:cubicBezTo>
                  <a:cubicBezTo>
                    <a:pt x="0" y="439368"/>
                    <a:pt x="2333" y="431643"/>
                    <a:pt x="6998" y="424645"/>
                  </a:cubicBezTo>
                  <a:lnTo>
                    <a:pt x="118953" y="256712"/>
                  </a:lnTo>
                  <a:cubicBezTo>
                    <a:pt x="140237" y="225516"/>
                    <a:pt x="165894" y="209918"/>
                    <a:pt x="195923" y="209918"/>
                  </a:cubicBezTo>
                  <a:close/>
                  <a:moveTo>
                    <a:pt x="279891" y="0"/>
                  </a:moveTo>
                  <a:cubicBezTo>
                    <a:pt x="307006" y="0"/>
                    <a:pt x="330111" y="9548"/>
                    <a:pt x="349208" y="28645"/>
                  </a:cubicBezTo>
                  <a:cubicBezTo>
                    <a:pt x="368305" y="47742"/>
                    <a:pt x="377853" y="70846"/>
                    <a:pt x="377853" y="97962"/>
                  </a:cubicBezTo>
                  <a:cubicBezTo>
                    <a:pt x="377853" y="125075"/>
                    <a:pt x="368305" y="148180"/>
                    <a:pt x="349208" y="167277"/>
                  </a:cubicBezTo>
                  <a:cubicBezTo>
                    <a:pt x="330111" y="186373"/>
                    <a:pt x="307006" y="195922"/>
                    <a:pt x="279891" y="195922"/>
                  </a:cubicBezTo>
                  <a:cubicBezTo>
                    <a:pt x="252777" y="195922"/>
                    <a:pt x="229671" y="186373"/>
                    <a:pt x="210575" y="167277"/>
                  </a:cubicBezTo>
                  <a:cubicBezTo>
                    <a:pt x="191477" y="148180"/>
                    <a:pt x="181930" y="125075"/>
                    <a:pt x="181930" y="97962"/>
                  </a:cubicBezTo>
                  <a:cubicBezTo>
                    <a:pt x="181930" y="70846"/>
                    <a:pt x="191477" y="47742"/>
                    <a:pt x="210575" y="28645"/>
                  </a:cubicBezTo>
                  <a:cubicBezTo>
                    <a:pt x="229671" y="9548"/>
                    <a:pt x="252777" y="0"/>
                    <a:pt x="279891" y="0"/>
                  </a:cubicBezTo>
                  <a:close/>
                </a:path>
              </a:pathLst>
            </a:custGeom>
            <a:solidFill>
              <a:schemeClr val="lt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4" name="ValueShape">
              <a:extLst>
                <a:ext uri="{FF2B5EF4-FFF2-40B4-BE49-F238E27FC236}">
                  <a16:creationId xmlns:a16="http://schemas.microsoft.com/office/drawing/2014/main" id="{2152C809-5E14-429C-B167-82EBEA6C67CD}"/>
                </a:ext>
              </a:extLst>
            </p:cNvPr>
            <p:cNvSpPr/>
            <p:nvPr/>
          </p:nvSpPr>
          <p:spPr>
            <a:xfrm>
              <a:off x="6466285" y="1008464"/>
              <a:ext cx="559782" cy="769697"/>
            </a:xfrm>
            <a:custGeom>
              <a:avLst/>
              <a:gdLst>
                <a:gd name="connsiteX0" fmla="*/ 195923 w 559782"/>
                <a:gd name="connsiteY0" fmla="*/ 209918 h 769697"/>
                <a:gd name="connsiteX1" fmla="*/ 363858 w 559782"/>
                <a:gd name="connsiteY1" fmla="*/ 209918 h 769697"/>
                <a:gd name="connsiteX2" fmla="*/ 440828 w 559782"/>
                <a:gd name="connsiteY2" fmla="*/ 256712 h 769697"/>
                <a:gd name="connsiteX3" fmla="*/ 552784 w 559782"/>
                <a:gd name="connsiteY3" fmla="*/ 424645 h 769697"/>
                <a:gd name="connsiteX4" fmla="*/ 559782 w 559782"/>
                <a:gd name="connsiteY4" fmla="*/ 447824 h 769697"/>
                <a:gd name="connsiteX5" fmla="*/ 547536 w 559782"/>
                <a:gd name="connsiteY5" fmla="*/ 477562 h 769697"/>
                <a:gd name="connsiteX6" fmla="*/ 517798 w 559782"/>
                <a:gd name="connsiteY6" fmla="*/ 489808 h 769697"/>
                <a:gd name="connsiteX7" fmla="*/ 482812 w 559782"/>
                <a:gd name="connsiteY7" fmla="*/ 471002 h 769697"/>
                <a:gd name="connsiteX8" fmla="*/ 383538 w 559782"/>
                <a:gd name="connsiteY8" fmla="*/ 321874 h 769697"/>
                <a:gd name="connsiteX9" fmla="*/ 363858 w 559782"/>
                <a:gd name="connsiteY9" fmla="*/ 321874 h 769697"/>
                <a:gd name="connsiteX10" fmla="*/ 363858 w 559782"/>
                <a:gd name="connsiteY10" fmla="*/ 379600 h 769697"/>
                <a:gd name="connsiteX11" fmla="*/ 471878 w 559782"/>
                <a:gd name="connsiteY11" fmla="*/ 559343 h 769697"/>
                <a:gd name="connsiteX12" fmla="*/ 475814 w 559782"/>
                <a:gd name="connsiteY12" fmla="*/ 573775 h 769697"/>
                <a:gd name="connsiteX13" fmla="*/ 467505 w 559782"/>
                <a:gd name="connsiteY13" fmla="*/ 593454 h 769697"/>
                <a:gd name="connsiteX14" fmla="*/ 447826 w 559782"/>
                <a:gd name="connsiteY14" fmla="*/ 601763 h 769697"/>
                <a:gd name="connsiteX15" fmla="*/ 363858 w 559782"/>
                <a:gd name="connsiteY15" fmla="*/ 601763 h 769697"/>
                <a:gd name="connsiteX16" fmla="*/ 363858 w 559782"/>
                <a:gd name="connsiteY16" fmla="*/ 720717 h 769697"/>
                <a:gd name="connsiteX17" fmla="*/ 349426 w 559782"/>
                <a:gd name="connsiteY17" fmla="*/ 755265 h 769697"/>
                <a:gd name="connsiteX18" fmla="*/ 314878 w 559782"/>
                <a:gd name="connsiteY18" fmla="*/ 769697 h 769697"/>
                <a:gd name="connsiteX19" fmla="*/ 244904 w 559782"/>
                <a:gd name="connsiteY19" fmla="*/ 769697 h 769697"/>
                <a:gd name="connsiteX20" fmla="*/ 210356 w 559782"/>
                <a:gd name="connsiteY20" fmla="*/ 755265 h 769697"/>
                <a:gd name="connsiteX21" fmla="*/ 195923 w 559782"/>
                <a:gd name="connsiteY21" fmla="*/ 720717 h 769697"/>
                <a:gd name="connsiteX22" fmla="*/ 195923 w 559782"/>
                <a:gd name="connsiteY22" fmla="*/ 601763 h 769697"/>
                <a:gd name="connsiteX23" fmla="*/ 111956 w 559782"/>
                <a:gd name="connsiteY23" fmla="*/ 601763 h 769697"/>
                <a:gd name="connsiteX24" fmla="*/ 92276 w 559782"/>
                <a:gd name="connsiteY24" fmla="*/ 593454 h 769697"/>
                <a:gd name="connsiteX25" fmla="*/ 83968 w 559782"/>
                <a:gd name="connsiteY25" fmla="*/ 573775 h 769697"/>
                <a:gd name="connsiteX26" fmla="*/ 87903 w 559782"/>
                <a:gd name="connsiteY26" fmla="*/ 559343 h 769697"/>
                <a:gd name="connsiteX27" fmla="*/ 195923 w 559782"/>
                <a:gd name="connsiteY27" fmla="*/ 379600 h 769697"/>
                <a:gd name="connsiteX28" fmla="*/ 195923 w 559782"/>
                <a:gd name="connsiteY28" fmla="*/ 321874 h 769697"/>
                <a:gd name="connsiteX29" fmla="*/ 176244 w 559782"/>
                <a:gd name="connsiteY29" fmla="*/ 321874 h 769697"/>
                <a:gd name="connsiteX30" fmla="*/ 76970 w 559782"/>
                <a:gd name="connsiteY30" fmla="*/ 471002 h 769697"/>
                <a:gd name="connsiteX31" fmla="*/ 41984 w 559782"/>
                <a:gd name="connsiteY31" fmla="*/ 489808 h 769697"/>
                <a:gd name="connsiteX32" fmla="*/ 12245 w 559782"/>
                <a:gd name="connsiteY32" fmla="*/ 477562 h 769697"/>
                <a:gd name="connsiteX33" fmla="*/ 0 w 559782"/>
                <a:gd name="connsiteY33" fmla="*/ 447824 h 769697"/>
                <a:gd name="connsiteX34" fmla="*/ 6998 w 559782"/>
                <a:gd name="connsiteY34" fmla="*/ 424645 h 769697"/>
                <a:gd name="connsiteX35" fmla="*/ 118953 w 559782"/>
                <a:gd name="connsiteY35" fmla="*/ 256712 h 769697"/>
                <a:gd name="connsiteX36" fmla="*/ 195923 w 559782"/>
                <a:gd name="connsiteY36" fmla="*/ 209918 h 769697"/>
                <a:gd name="connsiteX37" fmla="*/ 279891 w 559782"/>
                <a:gd name="connsiteY37" fmla="*/ 0 h 769697"/>
                <a:gd name="connsiteX38" fmla="*/ 349208 w 559782"/>
                <a:gd name="connsiteY38" fmla="*/ 28645 h 769697"/>
                <a:gd name="connsiteX39" fmla="*/ 377853 w 559782"/>
                <a:gd name="connsiteY39" fmla="*/ 97962 h 769697"/>
                <a:gd name="connsiteX40" fmla="*/ 349208 w 559782"/>
                <a:gd name="connsiteY40" fmla="*/ 167277 h 769697"/>
                <a:gd name="connsiteX41" fmla="*/ 279891 w 559782"/>
                <a:gd name="connsiteY41" fmla="*/ 195922 h 769697"/>
                <a:gd name="connsiteX42" fmla="*/ 210575 w 559782"/>
                <a:gd name="connsiteY42" fmla="*/ 167277 h 769697"/>
                <a:gd name="connsiteX43" fmla="*/ 181930 w 559782"/>
                <a:gd name="connsiteY43" fmla="*/ 97962 h 769697"/>
                <a:gd name="connsiteX44" fmla="*/ 210575 w 559782"/>
                <a:gd name="connsiteY44" fmla="*/ 28645 h 769697"/>
                <a:gd name="connsiteX45" fmla="*/ 279891 w 559782"/>
                <a:gd name="connsiteY45" fmla="*/ 0 h 769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59782" h="769697">
                  <a:moveTo>
                    <a:pt x="195923" y="209918"/>
                  </a:moveTo>
                  <a:lnTo>
                    <a:pt x="363858" y="209918"/>
                  </a:lnTo>
                  <a:cubicBezTo>
                    <a:pt x="393888" y="209918"/>
                    <a:pt x="419544" y="225516"/>
                    <a:pt x="440828" y="256712"/>
                  </a:cubicBezTo>
                  <a:lnTo>
                    <a:pt x="552784" y="424645"/>
                  </a:lnTo>
                  <a:cubicBezTo>
                    <a:pt x="557449" y="431643"/>
                    <a:pt x="559782" y="439368"/>
                    <a:pt x="559782" y="447824"/>
                  </a:cubicBezTo>
                  <a:cubicBezTo>
                    <a:pt x="559782" y="459486"/>
                    <a:pt x="555700" y="469398"/>
                    <a:pt x="547536" y="477562"/>
                  </a:cubicBezTo>
                  <a:cubicBezTo>
                    <a:pt x="539373" y="485725"/>
                    <a:pt x="529460" y="489808"/>
                    <a:pt x="517798" y="489808"/>
                  </a:cubicBezTo>
                  <a:cubicBezTo>
                    <a:pt x="502928" y="489808"/>
                    <a:pt x="491267" y="483539"/>
                    <a:pt x="482812" y="471002"/>
                  </a:cubicBezTo>
                  <a:lnTo>
                    <a:pt x="383538" y="321874"/>
                  </a:lnTo>
                  <a:lnTo>
                    <a:pt x="363858" y="321874"/>
                  </a:lnTo>
                  <a:lnTo>
                    <a:pt x="363858" y="379600"/>
                  </a:lnTo>
                  <a:lnTo>
                    <a:pt x="471878" y="559343"/>
                  </a:lnTo>
                  <a:cubicBezTo>
                    <a:pt x="474502" y="563716"/>
                    <a:pt x="475814" y="568526"/>
                    <a:pt x="475814" y="573775"/>
                  </a:cubicBezTo>
                  <a:cubicBezTo>
                    <a:pt x="475814" y="581355"/>
                    <a:pt x="473044" y="587914"/>
                    <a:pt x="467505" y="593454"/>
                  </a:cubicBezTo>
                  <a:cubicBezTo>
                    <a:pt x="461965" y="598993"/>
                    <a:pt x="455405" y="601763"/>
                    <a:pt x="447826" y="601763"/>
                  </a:cubicBezTo>
                  <a:lnTo>
                    <a:pt x="363858" y="601763"/>
                  </a:lnTo>
                  <a:lnTo>
                    <a:pt x="363858" y="720717"/>
                  </a:lnTo>
                  <a:cubicBezTo>
                    <a:pt x="363858" y="734128"/>
                    <a:pt x="359047" y="745644"/>
                    <a:pt x="349426" y="755265"/>
                  </a:cubicBezTo>
                  <a:cubicBezTo>
                    <a:pt x="339805" y="764887"/>
                    <a:pt x="328289" y="769697"/>
                    <a:pt x="314878" y="769697"/>
                  </a:cubicBezTo>
                  <a:lnTo>
                    <a:pt x="244904" y="769697"/>
                  </a:lnTo>
                  <a:cubicBezTo>
                    <a:pt x="231493" y="769697"/>
                    <a:pt x="219977" y="764887"/>
                    <a:pt x="210356" y="755265"/>
                  </a:cubicBezTo>
                  <a:cubicBezTo>
                    <a:pt x="200733" y="745644"/>
                    <a:pt x="195923" y="734128"/>
                    <a:pt x="195923" y="720717"/>
                  </a:cubicBezTo>
                  <a:lnTo>
                    <a:pt x="195923" y="601763"/>
                  </a:lnTo>
                  <a:lnTo>
                    <a:pt x="111956" y="601763"/>
                  </a:lnTo>
                  <a:cubicBezTo>
                    <a:pt x="104375" y="601763"/>
                    <a:pt x="97815" y="598993"/>
                    <a:pt x="92276" y="593454"/>
                  </a:cubicBezTo>
                  <a:cubicBezTo>
                    <a:pt x="86738" y="587914"/>
                    <a:pt x="83968" y="581355"/>
                    <a:pt x="83968" y="573775"/>
                  </a:cubicBezTo>
                  <a:cubicBezTo>
                    <a:pt x="83968" y="568526"/>
                    <a:pt x="85279" y="563716"/>
                    <a:pt x="87903" y="559343"/>
                  </a:cubicBezTo>
                  <a:lnTo>
                    <a:pt x="195923" y="379600"/>
                  </a:lnTo>
                  <a:lnTo>
                    <a:pt x="195923" y="321874"/>
                  </a:lnTo>
                  <a:lnTo>
                    <a:pt x="176244" y="321874"/>
                  </a:lnTo>
                  <a:lnTo>
                    <a:pt x="76970" y="471002"/>
                  </a:lnTo>
                  <a:cubicBezTo>
                    <a:pt x="68515" y="483539"/>
                    <a:pt x="56852" y="489808"/>
                    <a:pt x="41984" y="489808"/>
                  </a:cubicBezTo>
                  <a:cubicBezTo>
                    <a:pt x="30321" y="489808"/>
                    <a:pt x="20409" y="485725"/>
                    <a:pt x="12245" y="477562"/>
                  </a:cubicBezTo>
                  <a:cubicBezTo>
                    <a:pt x="4081" y="469398"/>
                    <a:pt x="0" y="459486"/>
                    <a:pt x="0" y="447824"/>
                  </a:cubicBezTo>
                  <a:cubicBezTo>
                    <a:pt x="0" y="439368"/>
                    <a:pt x="2333" y="431643"/>
                    <a:pt x="6998" y="424645"/>
                  </a:cubicBezTo>
                  <a:lnTo>
                    <a:pt x="118953" y="256712"/>
                  </a:lnTo>
                  <a:cubicBezTo>
                    <a:pt x="140237" y="225516"/>
                    <a:pt x="165894" y="209918"/>
                    <a:pt x="195923" y="209918"/>
                  </a:cubicBezTo>
                  <a:close/>
                  <a:moveTo>
                    <a:pt x="279891" y="0"/>
                  </a:moveTo>
                  <a:cubicBezTo>
                    <a:pt x="307006" y="0"/>
                    <a:pt x="330111" y="9548"/>
                    <a:pt x="349208" y="28645"/>
                  </a:cubicBezTo>
                  <a:cubicBezTo>
                    <a:pt x="368305" y="47742"/>
                    <a:pt x="377853" y="70846"/>
                    <a:pt x="377853" y="97962"/>
                  </a:cubicBezTo>
                  <a:cubicBezTo>
                    <a:pt x="377853" y="125075"/>
                    <a:pt x="368305" y="148180"/>
                    <a:pt x="349208" y="167277"/>
                  </a:cubicBezTo>
                  <a:cubicBezTo>
                    <a:pt x="330111" y="186373"/>
                    <a:pt x="307006" y="195922"/>
                    <a:pt x="279891" y="195922"/>
                  </a:cubicBezTo>
                  <a:cubicBezTo>
                    <a:pt x="252777" y="195922"/>
                    <a:pt x="229671" y="186373"/>
                    <a:pt x="210575" y="167277"/>
                  </a:cubicBezTo>
                  <a:cubicBezTo>
                    <a:pt x="191477" y="148180"/>
                    <a:pt x="181930" y="125075"/>
                    <a:pt x="181930" y="97962"/>
                  </a:cubicBezTo>
                  <a:cubicBezTo>
                    <a:pt x="181930" y="70846"/>
                    <a:pt x="191477" y="47742"/>
                    <a:pt x="210575" y="28645"/>
                  </a:cubicBezTo>
                  <a:cubicBezTo>
                    <a:pt x="229671" y="9548"/>
                    <a:pt x="252777" y="0"/>
                    <a:pt x="279891" y="0"/>
                  </a:cubicBezTo>
                  <a:close/>
                </a:path>
              </a:pathLst>
            </a:custGeom>
            <a:solidFill>
              <a:schemeClr val="lt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5" name="ValueShape">
              <a:extLst>
                <a:ext uri="{FF2B5EF4-FFF2-40B4-BE49-F238E27FC236}">
                  <a16:creationId xmlns:a16="http://schemas.microsoft.com/office/drawing/2014/main" id="{10F7D5DB-E69B-4839-BFD4-56EF585EB8F2}"/>
                </a:ext>
              </a:extLst>
            </p:cNvPr>
            <p:cNvSpPr/>
            <p:nvPr/>
          </p:nvSpPr>
          <p:spPr>
            <a:xfrm>
              <a:off x="7037785" y="1008464"/>
              <a:ext cx="559782" cy="769697"/>
            </a:xfrm>
            <a:custGeom>
              <a:avLst/>
              <a:gdLst>
                <a:gd name="connsiteX0" fmla="*/ 195923 w 559782"/>
                <a:gd name="connsiteY0" fmla="*/ 209918 h 769697"/>
                <a:gd name="connsiteX1" fmla="*/ 363858 w 559782"/>
                <a:gd name="connsiteY1" fmla="*/ 209918 h 769697"/>
                <a:gd name="connsiteX2" fmla="*/ 440828 w 559782"/>
                <a:gd name="connsiteY2" fmla="*/ 256712 h 769697"/>
                <a:gd name="connsiteX3" fmla="*/ 552784 w 559782"/>
                <a:gd name="connsiteY3" fmla="*/ 424645 h 769697"/>
                <a:gd name="connsiteX4" fmla="*/ 559782 w 559782"/>
                <a:gd name="connsiteY4" fmla="*/ 447824 h 769697"/>
                <a:gd name="connsiteX5" fmla="*/ 547536 w 559782"/>
                <a:gd name="connsiteY5" fmla="*/ 477562 h 769697"/>
                <a:gd name="connsiteX6" fmla="*/ 517798 w 559782"/>
                <a:gd name="connsiteY6" fmla="*/ 489808 h 769697"/>
                <a:gd name="connsiteX7" fmla="*/ 482812 w 559782"/>
                <a:gd name="connsiteY7" fmla="*/ 471002 h 769697"/>
                <a:gd name="connsiteX8" fmla="*/ 383538 w 559782"/>
                <a:gd name="connsiteY8" fmla="*/ 321874 h 769697"/>
                <a:gd name="connsiteX9" fmla="*/ 363858 w 559782"/>
                <a:gd name="connsiteY9" fmla="*/ 321874 h 769697"/>
                <a:gd name="connsiteX10" fmla="*/ 363858 w 559782"/>
                <a:gd name="connsiteY10" fmla="*/ 379600 h 769697"/>
                <a:gd name="connsiteX11" fmla="*/ 471878 w 559782"/>
                <a:gd name="connsiteY11" fmla="*/ 559343 h 769697"/>
                <a:gd name="connsiteX12" fmla="*/ 475814 w 559782"/>
                <a:gd name="connsiteY12" fmla="*/ 573775 h 769697"/>
                <a:gd name="connsiteX13" fmla="*/ 467505 w 559782"/>
                <a:gd name="connsiteY13" fmla="*/ 593454 h 769697"/>
                <a:gd name="connsiteX14" fmla="*/ 447826 w 559782"/>
                <a:gd name="connsiteY14" fmla="*/ 601763 h 769697"/>
                <a:gd name="connsiteX15" fmla="*/ 363858 w 559782"/>
                <a:gd name="connsiteY15" fmla="*/ 601763 h 769697"/>
                <a:gd name="connsiteX16" fmla="*/ 363858 w 559782"/>
                <a:gd name="connsiteY16" fmla="*/ 720717 h 769697"/>
                <a:gd name="connsiteX17" fmla="*/ 349426 w 559782"/>
                <a:gd name="connsiteY17" fmla="*/ 755265 h 769697"/>
                <a:gd name="connsiteX18" fmla="*/ 314878 w 559782"/>
                <a:gd name="connsiteY18" fmla="*/ 769697 h 769697"/>
                <a:gd name="connsiteX19" fmla="*/ 244904 w 559782"/>
                <a:gd name="connsiteY19" fmla="*/ 769697 h 769697"/>
                <a:gd name="connsiteX20" fmla="*/ 210356 w 559782"/>
                <a:gd name="connsiteY20" fmla="*/ 755265 h 769697"/>
                <a:gd name="connsiteX21" fmla="*/ 195923 w 559782"/>
                <a:gd name="connsiteY21" fmla="*/ 720717 h 769697"/>
                <a:gd name="connsiteX22" fmla="*/ 195923 w 559782"/>
                <a:gd name="connsiteY22" fmla="*/ 601763 h 769697"/>
                <a:gd name="connsiteX23" fmla="*/ 111956 w 559782"/>
                <a:gd name="connsiteY23" fmla="*/ 601763 h 769697"/>
                <a:gd name="connsiteX24" fmla="*/ 92276 w 559782"/>
                <a:gd name="connsiteY24" fmla="*/ 593454 h 769697"/>
                <a:gd name="connsiteX25" fmla="*/ 83968 w 559782"/>
                <a:gd name="connsiteY25" fmla="*/ 573775 h 769697"/>
                <a:gd name="connsiteX26" fmla="*/ 87903 w 559782"/>
                <a:gd name="connsiteY26" fmla="*/ 559343 h 769697"/>
                <a:gd name="connsiteX27" fmla="*/ 195923 w 559782"/>
                <a:gd name="connsiteY27" fmla="*/ 379600 h 769697"/>
                <a:gd name="connsiteX28" fmla="*/ 195923 w 559782"/>
                <a:gd name="connsiteY28" fmla="*/ 321874 h 769697"/>
                <a:gd name="connsiteX29" fmla="*/ 176244 w 559782"/>
                <a:gd name="connsiteY29" fmla="*/ 321874 h 769697"/>
                <a:gd name="connsiteX30" fmla="*/ 76970 w 559782"/>
                <a:gd name="connsiteY30" fmla="*/ 471002 h 769697"/>
                <a:gd name="connsiteX31" fmla="*/ 41984 w 559782"/>
                <a:gd name="connsiteY31" fmla="*/ 489808 h 769697"/>
                <a:gd name="connsiteX32" fmla="*/ 12245 w 559782"/>
                <a:gd name="connsiteY32" fmla="*/ 477562 h 769697"/>
                <a:gd name="connsiteX33" fmla="*/ 0 w 559782"/>
                <a:gd name="connsiteY33" fmla="*/ 447824 h 769697"/>
                <a:gd name="connsiteX34" fmla="*/ 6998 w 559782"/>
                <a:gd name="connsiteY34" fmla="*/ 424645 h 769697"/>
                <a:gd name="connsiteX35" fmla="*/ 118953 w 559782"/>
                <a:gd name="connsiteY35" fmla="*/ 256712 h 769697"/>
                <a:gd name="connsiteX36" fmla="*/ 195923 w 559782"/>
                <a:gd name="connsiteY36" fmla="*/ 209918 h 769697"/>
                <a:gd name="connsiteX37" fmla="*/ 279891 w 559782"/>
                <a:gd name="connsiteY37" fmla="*/ 0 h 769697"/>
                <a:gd name="connsiteX38" fmla="*/ 349208 w 559782"/>
                <a:gd name="connsiteY38" fmla="*/ 28645 h 769697"/>
                <a:gd name="connsiteX39" fmla="*/ 377853 w 559782"/>
                <a:gd name="connsiteY39" fmla="*/ 97962 h 769697"/>
                <a:gd name="connsiteX40" fmla="*/ 349208 w 559782"/>
                <a:gd name="connsiteY40" fmla="*/ 167277 h 769697"/>
                <a:gd name="connsiteX41" fmla="*/ 279891 w 559782"/>
                <a:gd name="connsiteY41" fmla="*/ 195922 h 769697"/>
                <a:gd name="connsiteX42" fmla="*/ 210575 w 559782"/>
                <a:gd name="connsiteY42" fmla="*/ 167277 h 769697"/>
                <a:gd name="connsiteX43" fmla="*/ 181930 w 559782"/>
                <a:gd name="connsiteY43" fmla="*/ 97962 h 769697"/>
                <a:gd name="connsiteX44" fmla="*/ 210575 w 559782"/>
                <a:gd name="connsiteY44" fmla="*/ 28645 h 769697"/>
                <a:gd name="connsiteX45" fmla="*/ 279891 w 559782"/>
                <a:gd name="connsiteY45" fmla="*/ 0 h 769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59782" h="769697">
                  <a:moveTo>
                    <a:pt x="195923" y="209918"/>
                  </a:moveTo>
                  <a:lnTo>
                    <a:pt x="363858" y="209918"/>
                  </a:lnTo>
                  <a:cubicBezTo>
                    <a:pt x="393888" y="209918"/>
                    <a:pt x="419544" y="225516"/>
                    <a:pt x="440828" y="256712"/>
                  </a:cubicBezTo>
                  <a:lnTo>
                    <a:pt x="552784" y="424645"/>
                  </a:lnTo>
                  <a:cubicBezTo>
                    <a:pt x="557449" y="431643"/>
                    <a:pt x="559782" y="439368"/>
                    <a:pt x="559782" y="447824"/>
                  </a:cubicBezTo>
                  <a:cubicBezTo>
                    <a:pt x="559782" y="459486"/>
                    <a:pt x="555700" y="469398"/>
                    <a:pt x="547536" y="477562"/>
                  </a:cubicBezTo>
                  <a:cubicBezTo>
                    <a:pt x="539373" y="485725"/>
                    <a:pt x="529460" y="489808"/>
                    <a:pt x="517798" y="489808"/>
                  </a:cubicBezTo>
                  <a:cubicBezTo>
                    <a:pt x="502928" y="489808"/>
                    <a:pt x="491267" y="483539"/>
                    <a:pt x="482812" y="471002"/>
                  </a:cubicBezTo>
                  <a:lnTo>
                    <a:pt x="383538" y="321874"/>
                  </a:lnTo>
                  <a:lnTo>
                    <a:pt x="363858" y="321874"/>
                  </a:lnTo>
                  <a:lnTo>
                    <a:pt x="363858" y="379600"/>
                  </a:lnTo>
                  <a:lnTo>
                    <a:pt x="471878" y="559343"/>
                  </a:lnTo>
                  <a:cubicBezTo>
                    <a:pt x="474502" y="563716"/>
                    <a:pt x="475814" y="568526"/>
                    <a:pt x="475814" y="573775"/>
                  </a:cubicBezTo>
                  <a:cubicBezTo>
                    <a:pt x="475814" y="581355"/>
                    <a:pt x="473044" y="587914"/>
                    <a:pt x="467505" y="593454"/>
                  </a:cubicBezTo>
                  <a:cubicBezTo>
                    <a:pt x="461965" y="598993"/>
                    <a:pt x="455405" y="601763"/>
                    <a:pt x="447826" y="601763"/>
                  </a:cubicBezTo>
                  <a:lnTo>
                    <a:pt x="363858" y="601763"/>
                  </a:lnTo>
                  <a:lnTo>
                    <a:pt x="363858" y="720717"/>
                  </a:lnTo>
                  <a:cubicBezTo>
                    <a:pt x="363858" y="734128"/>
                    <a:pt x="359047" y="745644"/>
                    <a:pt x="349426" y="755265"/>
                  </a:cubicBezTo>
                  <a:cubicBezTo>
                    <a:pt x="339805" y="764887"/>
                    <a:pt x="328289" y="769697"/>
                    <a:pt x="314878" y="769697"/>
                  </a:cubicBezTo>
                  <a:lnTo>
                    <a:pt x="244904" y="769697"/>
                  </a:lnTo>
                  <a:cubicBezTo>
                    <a:pt x="231493" y="769697"/>
                    <a:pt x="219977" y="764887"/>
                    <a:pt x="210356" y="755265"/>
                  </a:cubicBezTo>
                  <a:cubicBezTo>
                    <a:pt x="200733" y="745644"/>
                    <a:pt x="195923" y="734128"/>
                    <a:pt x="195923" y="720717"/>
                  </a:cubicBezTo>
                  <a:lnTo>
                    <a:pt x="195923" y="601763"/>
                  </a:lnTo>
                  <a:lnTo>
                    <a:pt x="111956" y="601763"/>
                  </a:lnTo>
                  <a:cubicBezTo>
                    <a:pt x="104375" y="601763"/>
                    <a:pt x="97815" y="598993"/>
                    <a:pt x="92276" y="593454"/>
                  </a:cubicBezTo>
                  <a:cubicBezTo>
                    <a:pt x="86738" y="587914"/>
                    <a:pt x="83968" y="581355"/>
                    <a:pt x="83968" y="573775"/>
                  </a:cubicBezTo>
                  <a:cubicBezTo>
                    <a:pt x="83968" y="568526"/>
                    <a:pt x="85279" y="563716"/>
                    <a:pt x="87903" y="559343"/>
                  </a:cubicBezTo>
                  <a:lnTo>
                    <a:pt x="195923" y="379600"/>
                  </a:lnTo>
                  <a:lnTo>
                    <a:pt x="195923" y="321874"/>
                  </a:lnTo>
                  <a:lnTo>
                    <a:pt x="176244" y="321874"/>
                  </a:lnTo>
                  <a:lnTo>
                    <a:pt x="76970" y="471002"/>
                  </a:lnTo>
                  <a:cubicBezTo>
                    <a:pt x="68515" y="483539"/>
                    <a:pt x="56852" y="489808"/>
                    <a:pt x="41984" y="489808"/>
                  </a:cubicBezTo>
                  <a:cubicBezTo>
                    <a:pt x="30321" y="489808"/>
                    <a:pt x="20409" y="485725"/>
                    <a:pt x="12245" y="477562"/>
                  </a:cubicBezTo>
                  <a:cubicBezTo>
                    <a:pt x="4081" y="469398"/>
                    <a:pt x="0" y="459486"/>
                    <a:pt x="0" y="447824"/>
                  </a:cubicBezTo>
                  <a:cubicBezTo>
                    <a:pt x="0" y="439368"/>
                    <a:pt x="2333" y="431643"/>
                    <a:pt x="6998" y="424645"/>
                  </a:cubicBezTo>
                  <a:lnTo>
                    <a:pt x="118953" y="256712"/>
                  </a:lnTo>
                  <a:cubicBezTo>
                    <a:pt x="140237" y="225516"/>
                    <a:pt x="165894" y="209918"/>
                    <a:pt x="195923" y="209918"/>
                  </a:cubicBezTo>
                  <a:close/>
                  <a:moveTo>
                    <a:pt x="279891" y="0"/>
                  </a:moveTo>
                  <a:cubicBezTo>
                    <a:pt x="307006" y="0"/>
                    <a:pt x="330111" y="9548"/>
                    <a:pt x="349208" y="28645"/>
                  </a:cubicBezTo>
                  <a:cubicBezTo>
                    <a:pt x="368305" y="47742"/>
                    <a:pt x="377853" y="70846"/>
                    <a:pt x="377853" y="97962"/>
                  </a:cubicBezTo>
                  <a:cubicBezTo>
                    <a:pt x="377853" y="125075"/>
                    <a:pt x="368305" y="148180"/>
                    <a:pt x="349208" y="167277"/>
                  </a:cubicBezTo>
                  <a:cubicBezTo>
                    <a:pt x="330111" y="186373"/>
                    <a:pt x="307006" y="195922"/>
                    <a:pt x="279891" y="195922"/>
                  </a:cubicBezTo>
                  <a:cubicBezTo>
                    <a:pt x="252777" y="195922"/>
                    <a:pt x="229671" y="186373"/>
                    <a:pt x="210575" y="167277"/>
                  </a:cubicBezTo>
                  <a:cubicBezTo>
                    <a:pt x="191477" y="148180"/>
                    <a:pt x="181930" y="125075"/>
                    <a:pt x="181930" y="97962"/>
                  </a:cubicBezTo>
                  <a:cubicBezTo>
                    <a:pt x="181930" y="70846"/>
                    <a:pt x="191477" y="47742"/>
                    <a:pt x="210575" y="28645"/>
                  </a:cubicBezTo>
                  <a:cubicBezTo>
                    <a:pt x="229671" y="9548"/>
                    <a:pt x="252777" y="0"/>
                    <a:pt x="279891" y="0"/>
                  </a:cubicBezTo>
                  <a:close/>
                </a:path>
              </a:pathLst>
            </a:custGeom>
            <a:solidFill>
              <a:schemeClr val="lt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6" name="ValueShape">
              <a:extLst>
                <a:ext uri="{FF2B5EF4-FFF2-40B4-BE49-F238E27FC236}">
                  <a16:creationId xmlns:a16="http://schemas.microsoft.com/office/drawing/2014/main" id="{F51DE376-9C21-444C-82F5-D3F1D69539E8}"/>
                </a:ext>
              </a:extLst>
            </p:cNvPr>
            <p:cNvSpPr/>
            <p:nvPr/>
          </p:nvSpPr>
          <p:spPr>
            <a:xfrm>
              <a:off x="7609285" y="1008464"/>
              <a:ext cx="559782" cy="769697"/>
            </a:xfrm>
            <a:custGeom>
              <a:avLst/>
              <a:gdLst>
                <a:gd name="connsiteX0" fmla="*/ 195923 w 559782"/>
                <a:gd name="connsiteY0" fmla="*/ 209918 h 769697"/>
                <a:gd name="connsiteX1" fmla="*/ 363858 w 559782"/>
                <a:gd name="connsiteY1" fmla="*/ 209918 h 769697"/>
                <a:gd name="connsiteX2" fmla="*/ 440828 w 559782"/>
                <a:gd name="connsiteY2" fmla="*/ 256712 h 769697"/>
                <a:gd name="connsiteX3" fmla="*/ 552784 w 559782"/>
                <a:gd name="connsiteY3" fmla="*/ 424645 h 769697"/>
                <a:gd name="connsiteX4" fmla="*/ 559782 w 559782"/>
                <a:gd name="connsiteY4" fmla="*/ 447824 h 769697"/>
                <a:gd name="connsiteX5" fmla="*/ 547536 w 559782"/>
                <a:gd name="connsiteY5" fmla="*/ 477562 h 769697"/>
                <a:gd name="connsiteX6" fmla="*/ 517798 w 559782"/>
                <a:gd name="connsiteY6" fmla="*/ 489808 h 769697"/>
                <a:gd name="connsiteX7" fmla="*/ 482812 w 559782"/>
                <a:gd name="connsiteY7" fmla="*/ 471002 h 769697"/>
                <a:gd name="connsiteX8" fmla="*/ 383538 w 559782"/>
                <a:gd name="connsiteY8" fmla="*/ 321874 h 769697"/>
                <a:gd name="connsiteX9" fmla="*/ 363858 w 559782"/>
                <a:gd name="connsiteY9" fmla="*/ 321874 h 769697"/>
                <a:gd name="connsiteX10" fmla="*/ 363858 w 559782"/>
                <a:gd name="connsiteY10" fmla="*/ 379600 h 769697"/>
                <a:gd name="connsiteX11" fmla="*/ 471878 w 559782"/>
                <a:gd name="connsiteY11" fmla="*/ 559343 h 769697"/>
                <a:gd name="connsiteX12" fmla="*/ 475814 w 559782"/>
                <a:gd name="connsiteY12" fmla="*/ 573775 h 769697"/>
                <a:gd name="connsiteX13" fmla="*/ 467505 w 559782"/>
                <a:gd name="connsiteY13" fmla="*/ 593454 h 769697"/>
                <a:gd name="connsiteX14" fmla="*/ 447826 w 559782"/>
                <a:gd name="connsiteY14" fmla="*/ 601763 h 769697"/>
                <a:gd name="connsiteX15" fmla="*/ 363858 w 559782"/>
                <a:gd name="connsiteY15" fmla="*/ 601763 h 769697"/>
                <a:gd name="connsiteX16" fmla="*/ 363858 w 559782"/>
                <a:gd name="connsiteY16" fmla="*/ 720717 h 769697"/>
                <a:gd name="connsiteX17" fmla="*/ 349426 w 559782"/>
                <a:gd name="connsiteY17" fmla="*/ 755265 h 769697"/>
                <a:gd name="connsiteX18" fmla="*/ 314878 w 559782"/>
                <a:gd name="connsiteY18" fmla="*/ 769697 h 769697"/>
                <a:gd name="connsiteX19" fmla="*/ 244904 w 559782"/>
                <a:gd name="connsiteY19" fmla="*/ 769697 h 769697"/>
                <a:gd name="connsiteX20" fmla="*/ 210356 w 559782"/>
                <a:gd name="connsiteY20" fmla="*/ 755265 h 769697"/>
                <a:gd name="connsiteX21" fmla="*/ 195923 w 559782"/>
                <a:gd name="connsiteY21" fmla="*/ 720717 h 769697"/>
                <a:gd name="connsiteX22" fmla="*/ 195923 w 559782"/>
                <a:gd name="connsiteY22" fmla="*/ 601763 h 769697"/>
                <a:gd name="connsiteX23" fmla="*/ 111956 w 559782"/>
                <a:gd name="connsiteY23" fmla="*/ 601763 h 769697"/>
                <a:gd name="connsiteX24" fmla="*/ 92276 w 559782"/>
                <a:gd name="connsiteY24" fmla="*/ 593454 h 769697"/>
                <a:gd name="connsiteX25" fmla="*/ 83968 w 559782"/>
                <a:gd name="connsiteY25" fmla="*/ 573775 h 769697"/>
                <a:gd name="connsiteX26" fmla="*/ 87903 w 559782"/>
                <a:gd name="connsiteY26" fmla="*/ 559343 h 769697"/>
                <a:gd name="connsiteX27" fmla="*/ 195923 w 559782"/>
                <a:gd name="connsiteY27" fmla="*/ 379600 h 769697"/>
                <a:gd name="connsiteX28" fmla="*/ 195923 w 559782"/>
                <a:gd name="connsiteY28" fmla="*/ 321874 h 769697"/>
                <a:gd name="connsiteX29" fmla="*/ 176244 w 559782"/>
                <a:gd name="connsiteY29" fmla="*/ 321874 h 769697"/>
                <a:gd name="connsiteX30" fmla="*/ 76970 w 559782"/>
                <a:gd name="connsiteY30" fmla="*/ 471002 h 769697"/>
                <a:gd name="connsiteX31" fmla="*/ 41984 w 559782"/>
                <a:gd name="connsiteY31" fmla="*/ 489808 h 769697"/>
                <a:gd name="connsiteX32" fmla="*/ 12245 w 559782"/>
                <a:gd name="connsiteY32" fmla="*/ 477562 h 769697"/>
                <a:gd name="connsiteX33" fmla="*/ 0 w 559782"/>
                <a:gd name="connsiteY33" fmla="*/ 447824 h 769697"/>
                <a:gd name="connsiteX34" fmla="*/ 6998 w 559782"/>
                <a:gd name="connsiteY34" fmla="*/ 424645 h 769697"/>
                <a:gd name="connsiteX35" fmla="*/ 118953 w 559782"/>
                <a:gd name="connsiteY35" fmla="*/ 256712 h 769697"/>
                <a:gd name="connsiteX36" fmla="*/ 195923 w 559782"/>
                <a:gd name="connsiteY36" fmla="*/ 209918 h 769697"/>
                <a:gd name="connsiteX37" fmla="*/ 279891 w 559782"/>
                <a:gd name="connsiteY37" fmla="*/ 0 h 769697"/>
                <a:gd name="connsiteX38" fmla="*/ 349208 w 559782"/>
                <a:gd name="connsiteY38" fmla="*/ 28645 h 769697"/>
                <a:gd name="connsiteX39" fmla="*/ 377853 w 559782"/>
                <a:gd name="connsiteY39" fmla="*/ 97962 h 769697"/>
                <a:gd name="connsiteX40" fmla="*/ 349208 w 559782"/>
                <a:gd name="connsiteY40" fmla="*/ 167277 h 769697"/>
                <a:gd name="connsiteX41" fmla="*/ 279891 w 559782"/>
                <a:gd name="connsiteY41" fmla="*/ 195922 h 769697"/>
                <a:gd name="connsiteX42" fmla="*/ 210575 w 559782"/>
                <a:gd name="connsiteY42" fmla="*/ 167277 h 769697"/>
                <a:gd name="connsiteX43" fmla="*/ 181930 w 559782"/>
                <a:gd name="connsiteY43" fmla="*/ 97962 h 769697"/>
                <a:gd name="connsiteX44" fmla="*/ 210575 w 559782"/>
                <a:gd name="connsiteY44" fmla="*/ 28645 h 769697"/>
                <a:gd name="connsiteX45" fmla="*/ 279891 w 559782"/>
                <a:gd name="connsiteY45" fmla="*/ 0 h 769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59782" h="769697">
                  <a:moveTo>
                    <a:pt x="195923" y="209918"/>
                  </a:moveTo>
                  <a:lnTo>
                    <a:pt x="363858" y="209918"/>
                  </a:lnTo>
                  <a:cubicBezTo>
                    <a:pt x="393888" y="209918"/>
                    <a:pt x="419544" y="225516"/>
                    <a:pt x="440828" y="256712"/>
                  </a:cubicBezTo>
                  <a:lnTo>
                    <a:pt x="552784" y="424645"/>
                  </a:lnTo>
                  <a:cubicBezTo>
                    <a:pt x="557449" y="431643"/>
                    <a:pt x="559782" y="439368"/>
                    <a:pt x="559782" y="447824"/>
                  </a:cubicBezTo>
                  <a:cubicBezTo>
                    <a:pt x="559782" y="459486"/>
                    <a:pt x="555700" y="469398"/>
                    <a:pt x="547536" y="477562"/>
                  </a:cubicBezTo>
                  <a:cubicBezTo>
                    <a:pt x="539373" y="485725"/>
                    <a:pt x="529460" y="489808"/>
                    <a:pt x="517798" y="489808"/>
                  </a:cubicBezTo>
                  <a:cubicBezTo>
                    <a:pt x="502928" y="489808"/>
                    <a:pt x="491267" y="483539"/>
                    <a:pt x="482812" y="471002"/>
                  </a:cubicBezTo>
                  <a:lnTo>
                    <a:pt x="383538" y="321874"/>
                  </a:lnTo>
                  <a:lnTo>
                    <a:pt x="363858" y="321874"/>
                  </a:lnTo>
                  <a:lnTo>
                    <a:pt x="363858" y="379600"/>
                  </a:lnTo>
                  <a:lnTo>
                    <a:pt x="471878" y="559343"/>
                  </a:lnTo>
                  <a:cubicBezTo>
                    <a:pt x="474502" y="563716"/>
                    <a:pt x="475814" y="568526"/>
                    <a:pt x="475814" y="573775"/>
                  </a:cubicBezTo>
                  <a:cubicBezTo>
                    <a:pt x="475814" y="581355"/>
                    <a:pt x="473044" y="587914"/>
                    <a:pt x="467505" y="593454"/>
                  </a:cubicBezTo>
                  <a:cubicBezTo>
                    <a:pt x="461965" y="598993"/>
                    <a:pt x="455405" y="601763"/>
                    <a:pt x="447826" y="601763"/>
                  </a:cubicBezTo>
                  <a:lnTo>
                    <a:pt x="363858" y="601763"/>
                  </a:lnTo>
                  <a:lnTo>
                    <a:pt x="363858" y="720717"/>
                  </a:lnTo>
                  <a:cubicBezTo>
                    <a:pt x="363858" y="734128"/>
                    <a:pt x="359047" y="745644"/>
                    <a:pt x="349426" y="755265"/>
                  </a:cubicBezTo>
                  <a:cubicBezTo>
                    <a:pt x="339805" y="764887"/>
                    <a:pt x="328289" y="769697"/>
                    <a:pt x="314878" y="769697"/>
                  </a:cubicBezTo>
                  <a:lnTo>
                    <a:pt x="244904" y="769697"/>
                  </a:lnTo>
                  <a:cubicBezTo>
                    <a:pt x="231493" y="769697"/>
                    <a:pt x="219977" y="764887"/>
                    <a:pt x="210356" y="755265"/>
                  </a:cubicBezTo>
                  <a:cubicBezTo>
                    <a:pt x="200733" y="745644"/>
                    <a:pt x="195923" y="734128"/>
                    <a:pt x="195923" y="720717"/>
                  </a:cubicBezTo>
                  <a:lnTo>
                    <a:pt x="195923" y="601763"/>
                  </a:lnTo>
                  <a:lnTo>
                    <a:pt x="111956" y="601763"/>
                  </a:lnTo>
                  <a:cubicBezTo>
                    <a:pt x="104375" y="601763"/>
                    <a:pt x="97815" y="598993"/>
                    <a:pt x="92276" y="593454"/>
                  </a:cubicBezTo>
                  <a:cubicBezTo>
                    <a:pt x="86738" y="587914"/>
                    <a:pt x="83968" y="581355"/>
                    <a:pt x="83968" y="573775"/>
                  </a:cubicBezTo>
                  <a:cubicBezTo>
                    <a:pt x="83968" y="568526"/>
                    <a:pt x="85279" y="563716"/>
                    <a:pt x="87903" y="559343"/>
                  </a:cubicBezTo>
                  <a:lnTo>
                    <a:pt x="195923" y="379600"/>
                  </a:lnTo>
                  <a:lnTo>
                    <a:pt x="195923" y="321874"/>
                  </a:lnTo>
                  <a:lnTo>
                    <a:pt x="176244" y="321874"/>
                  </a:lnTo>
                  <a:lnTo>
                    <a:pt x="76970" y="471002"/>
                  </a:lnTo>
                  <a:cubicBezTo>
                    <a:pt x="68515" y="483539"/>
                    <a:pt x="56852" y="489808"/>
                    <a:pt x="41984" y="489808"/>
                  </a:cubicBezTo>
                  <a:cubicBezTo>
                    <a:pt x="30321" y="489808"/>
                    <a:pt x="20409" y="485725"/>
                    <a:pt x="12245" y="477562"/>
                  </a:cubicBezTo>
                  <a:cubicBezTo>
                    <a:pt x="4081" y="469398"/>
                    <a:pt x="0" y="459486"/>
                    <a:pt x="0" y="447824"/>
                  </a:cubicBezTo>
                  <a:cubicBezTo>
                    <a:pt x="0" y="439368"/>
                    <a:pt x="2333" y="431643"/>
                    <a:pt x="6998" y="424645"/>
                  </a:cubicBezTo>
                  <a:lnTo>
                    <a:pt x="118953" y="256712"/>
                  </a:lnTo>
                  <a:cubicBezTo>
                    <a:pt x="140237" y="225516"/>
                    <a:pt x="165894" y="209918"/>
                    <a:pt x="195923" y="209918"/>
                  </a:cubicBezTo>
                  <a:close/>
                  <a:moveTo>
                    <a:pt x="279891" y="0"/>
                  </a:moveTo>
                  <a:cubicBezTo>
                    <a:pt x="307006" y="0"/>
                    <a:pt x="330111" y="9548"/>
                    <a:pt x="349208" y="28645"/>
                  </a:cubicBezTo>
                  <a:cubicBezTo>
                    <a:pt x="368305" y="47742"/>
                    <a:pt x="377853" y="70846"/>
                    <a:pt x="377853" y="97962"/>
                  </a:cubicBezTo>
                  <a:cubicBezTo>
                    <a:pt x="377853" y="125075"/>
                    <a:pt x="368305" y="148180"/>
                    <a:pt x="349208" y="167277"/>
                  </a:cubicBezTo>
                  <a:cubicBezTo>
                    <a:pt x="330111" y="186373"/>
                    <a:pt x="307006" y="195922"/>
                    <a:pt x="279891" y="195922"/>
                  </a:cubicBezTo>
                  <a:cubicBezTo>
                    <a:pt x="252777" y="195922"/>
                    <a:pt x="229671" y="186373"/>
                    <a:pt x="210575" y="167277"/>
                  </a:cubicBezTo>
                  <a:cubicBezTo>
                    <a:pt x="191477" y="148180"/>
                    <a:pt x="181930" y="125075"/>
                    <a:pt x="181930" y="97962"/>
                  </a:cubicBezTo>
                  <a:cubicBezTo>
                    <a:pt x="181930" y="70846"/>
                    <a:pt x="191477" y="47742"/>
                    <a:pt x="210575" y="28645"/>
                  </a:cubicBezTo>
                  <a:cubicBezTo>
                    <a:pt x="229671" y="9548"/>
                    <a:pt x="252777" y="0"/>
                    <a:pt x="279891" y="0"/>
                  </a:cubicBezTo>
                  <a:close/>
                </a:path>
              </a:pathLst>
            </a:custGeom>
            <a:solidFill>
              <a:schemeClr val="lt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grpSp>
        <p:nvGrpSpPr>
          <p:cNvPr id="37" name="e7343314-b248-45f3-8af4-1f3bcc0368f4" descr="FggAAB+LCAAAAAAABAC9VU1P4zAQ/S9euBWUhNI2vRUqEAegUisuqAeTTFOv8lHZjkSE+t934k3IJDiBFSuSS2Y8z37veey8sRMRsjlz2Yid6OIA+L1OuNRLwSPJk/sshBjHVjI7gNQCFJs/v1Ugj4CeeJxDVVVg/l6kIskTk2Zz59zBFH8lKdcxySUEIuHxUkRC49yYuVMrkAGkuirUMocRq4KZX4JuZZYfcFGHHUc1mQuqQEuRRoRNhWbOKbOjxwR9F2SpBduDvCTI6yzO5EdoXTohpY+7nQhgs4cEDAqHNiLVizRc73lYW3YlRbTXKShVJR5ffkOgCWw+QaCZ0pTnao+T/7rBx584LvK0kp5+nfTsW6TPnHP30kbbs9Nezsq3j7ZPuFxlWQzcslF/+4XAt7iCSEPsCNq8rtP1oCpqur0wLkjYmW1GTiuORwI0SGVGWgY2Q7UytoFXjdEiKLsZvVOgK721Qe/J0jdqZWsAMwd4wOlL/uw6VzpLqrmNZvO9PX48pQ31rwXbxmqX3gi3kocCNVCH8NTKot07HbfWgAcpHKiasqPVa6/f65qJze4bEZdX1SKNYrA6Z8wyqQG3vF6DpjT4wTK6K60rVyjxImKhi8HO9fvdNF6olpcWxz5pL5/SHQyoEHpdlws0EjqXdyPk4t/b5b8I9Hp3qhtQgd0/yuAejb8r4bOuHlOmg8EW3z9o6O00FggAAA==">
            <a:extLst>
              <a:ext uri="{FF2B5EF4-FFF2-40B4-BE49-F238E27FC236}">
                <a16:creationId xmlns:a16="http://schemas.microsoft.com/office/drawing/2014/main" id="{248F0FE4-54EC-461C-B7AD-17D92DA3B310}"/>
              </a:ext>
            </a:extLst>
          </p:cNvPr>
          <p:cNvGrpSpPr>
            <a:grpSpLocks noChangeAspect="1"/>
          </p:cNvGrpSpPr>
          <p:nvPr/>
        </p:nvGrpSpPr>
        <p:grpSpPr>
          <a:xfrm>
            <a:off x="719665" y="3236979"/>
            <a:ext cx="9352025" cy="1564365"/>
            <a:chOff x="2465785" y="1008464"/>
            <a:chExt cx="7014019" cy="1173274"/>
          </a:xfrm>
        </p:grpSpPr>
        <p:sp>
          <p:nvSpPr>
            <p:cNvPr id="38" name="ValueText">
              <a:extLst>
                <a:ext uri="{FF2B5EF4-FFF2-40B4-BE49-F238E27FC236}">
                  <a16:creationId xmlns:a16="http://schemas.microsoft.com/office/drawing/2014/main" id="{6027A933-E642-4ABB-BC9E-1B0AD4EC8619}"/>
                </a:ext>
              </a:extLst>
            </p:cNvPr>
            <p:cNvSpPr txBox="1"/>
            <p:nvPr/>
          </p:nvSpPr>
          <p:spPr>
            <a:xfrm>
              <a:off x="8467139" y="1073647"/>
              <a:ext cx="1012665" cy="759499"/>
            </a:xfrm>
            <a:prstGeom prst="rect">
              <a:avLst/>
            </a:prstGeom>
            <a:noFill/>
          </p:spPr>
          <p:txBody>
            <a:bodyPr wrap="none" anchor="ctr" anchorCtr="1">
              <a:prstTxWarp prst="textPlain">
                <a:avLst/>
              </a:prstTxWarp>
              <a:normAutofit fontScale="85000" lnSpcReduction="20000"/>
            </a:bodyPr>
            <a:lstStyle/>
            <a:p>
              <a:pPr algn="ctr"/>
              <a:r>
                <a:rPr lang="en-US" altLang="zh-CN" sz="8000" b="1" dirty="0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89%</a:t>
              </a:r>
            </a:p>
          </p:txBody>
        </p:sp>
        <p:sp>
          <p:nvSpPr>
            <p:cNvPr id="39" name="CustomText1">
              <a:extLst>
                <a:ext uri="{FF2B5EF4-FFF2-40B4-BE49-F238E27FC236}">
                  <a16:creationId xmlns:a16="http://schemas.microsoft.com/office/drawing/2014/main" id="{77A94FB7-3B28-427A-9567-49510BD65724}"/>
                </a:ext>
              </a:extLst>
            </p:cNvPr>
            <p:cNvSpPr/>
            <p:nvPr/>
          </p:nvSpPr>
          <p:spPr>
            <a:xfrm>
              <a:off x="2521697" y="1833146"/>
              <a:ext cx="5547451" cy="348592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2400" dirty="0">
                  <a:cs typeface="+mn-ea"/>
                  <a:sym typeface="+mn-lt"/>
                </a:rPr>
                <a:t>对比数据</a:t>
              </a:r>
              <a:r>
                <a:rPr lang="en-US" altLang="zh-CN" sz="2400" dirty="0">
                  <a:cs typeface="+mn-ea"/>
                  <a:sym typeface="+mn-lt"/>
                </a:rPr>
                <a:t>2</a:t>
              </a:r>
            </a:p>
          </p:txBody>
        </p:sp>
        <p:cxnSp>
          <p:nvCxnSpPr>
            <p:cNvPr id="40" name="LineShape">
              <a:extLst>
                <a:ext uri="{FF2B5EF4-FFF2-40B4-BE49-F238E27FC236}">
                  <a16:creationId xmlns:a16="http://schemas.microsoft.com/office/drawing/2014/main" id="{6EEB56A0-D60B-444D-840F-DC20DD8018D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558894" y="2153206"/>
              <a:ext cx="5510254" cy="0"/>
            </a:xfrm>
            <a:prstGeom prst="straightConnector1">
              <a:avLst/>
            </a:prstGeom>
            <a:noFill/>
            <a:ln w="3175" cap="flat" cmpd="sng">
              <a:solidFill>
                <a:schemeClr val="bg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41" name="ValueShape">
              <a:extLst>
                <a:ext uri="{FF2B5EF4-FFF2-40B4-BE49-F238E27FC236}">
                  <a16:creationId xmlns:a16="http://schemas.microsoft.com/office/drawing/2014/main" id="{6540A5CC-5997-4A38-8815-133C4E0C92D4}"/>
                </a:ext>
              </a:extLst>
            </p:cNvPr>
            <p:cNvSpPr/>
            <p:nvPr/>
          </p:nvSpPr>
          <p:spPr>
            <a:xfrm>
              <a:off x="2465785" y="1008464"/>
              <a:ext cx="559782" cy="769697"/>
            </a:xfrm>
            <a:custGeom>
              <a:avLst/>
              <a:gdLst>
                <a:gd name="connsiteX0" fmla="*/ 195923 w 559782"/>
                <a:gd name="connsiteY0" fmla="*/ 209918 h 769697"/>
                <a:gd name="connsiteX1" fmla="*/ 363858 w 559782"/>
                <a:gd name="connsiteY1" fmla="*/ 209918 h 769697"/>
                <a:gd name="connsiteX2" fmla="*/ 440828 w 559782"/>
                <a:gd name="connsiteY2" fmla="*/ 256712 h 769697"/>
                <a:gd name="connsiteX3" fmla="*/ 552784 w 559782"/>
                <a:gd name="connsiteY3" fmla="*/ 424645 h 769697"/>
                <a:gd name="connsiteX4" fmla="*/ 559782 w 559782"/>
                <a:gd name="connsiteY4" fmla="*/ 447824 h 769697"/>
                <a:gd name="connsiteX5" fmla="*/ 547536 w 559782"/>
                <a:gd name="connsiteY5" fmla="*/ 477562 h 769697"/>
                <a:gd name="connsiteX6" fmla="*/ 517798 w 559782"/>
                <a:gd name="connsiteY6" fmla="*/ 489808 h 769697"/>
                <a:gd name="connsiteX7" fmla="*/ 482812 w 559782"/>
                <a:gd name="connsiteY7" fmla="*/ 471002 h 769697"/>
                <a:gd name="connsiteX8" fmla="*/ 383538 w 559782"/>
                <a:gd name="connsiteY8" fmla="*/ 321874 h 769697"/>
                <a:gd name="connsiteX9" fmla="*/ 363858 w 559782"/>
                <a:gd name="connsiteY9" fmla="*/ 321874 h 769697"/>
                <a:gd name="connsiteX10" fmla="*/ 363858 w 559782"/>
                <a:gd name="connsiteY10" fmla="*/ 379600 h 769697"/>
                <a:gd name="connsiteX11" fmla="*/ 471878 w 559782"/>
                <a:gd name="connsiteY11" fmla="*/ 559343 h 769697"/>
                <a:gd name="connsiteX12" fmla="*/ 475814 w 559782"/>
                <a:gd name="connsiteY12" fmla="*/ 573775 h 769697"/>
                <a:gd name="connsiteX13" fmla="*/ 467505 w 559782"/>
                <a:gd name="connsiteY13" fmla="*/ 593454 h 769697"/>
                <a:gd name="connsiteX14" fmla="*/ 447826 w 559782"/>
                <a:gd name="connsiteY14" fmla="*/ 601763 h 769697"/>
                <a:gd name="connsiteX15" fmla="*/ 363858 w 559782"/>
                <a:gd name="connsiteY15" fmla="*/ 601763 h 769697"/>
                <a:gd name="connsiteX16" fmla="*/ 363858 w 559782"/>
                <a:gd name="connsiteY16" fmla="*/ 720717 h 769697"/>
                <a:gd name="connsiteX17" fmla="*/ 349426 w 559782"/>
                <a:gd name="connsiteY17" fmla="*/ 755265 h 769697"/>
                <a:gd name="connsiteX18" fmla="*/ 314878 w 559782"/>
                <a:gd name="connsiteY18" fmla="*/ 769697 h 769697"/>
                <a:gd name="connsiteX19" fmla="*/ 244904 w 559782"/>
                <a:gd name="connsiteY19" fmla="*/ 769697 h 769697"/>
                <a:gd name="connsiteX20" fmla="*/ 210356 w 559782"/>
                <a:gd name="connsiteY20" fmla="*/ 755265 h 769697"/>
                <a:gd name="connsiteX21" fmla="*/ 195923 w 559782"/>
                <a:gd name="connsiteY21" fmla="*/ 720717 h 769697"/>
                <a:gd name="connsiteX22" fmla="*/ 195923 w 559782"/>
                <a:gd name="connsiteY22" fmla="*/ 601763 h 769697"/>
                <a:gd name="connsiteX23" fmla="*/ 111956 w 559782"/>
                <a:gd name="connsiteY23" fmla="*/ 601763 h 769697"/>
                <a:gd name="connsiteX24" fmla="*/ 92276 w 559782"/>
                <a:gd name="connsiteY24" fmla="*/ 593454 h 769697"/>
                <a:gd name="connsiteX25" fmla="*/ 83968 w 559782"/>
                <a:gd name="connsiteY25" fmla="*/ 573775 h 769697"/>
                <a:gd name="connsiteX26" fmla="*/ 87903 w 559782"/>
                <a:gd name="connsiteY26" fmla="*/ 559343 h 769697"/>
                <a:gd name="connsiteX27" fmla="*/ 195923 w 559782"/>
                <a:gd name="connsiteY27" fmla="*/ 379600 h 769697"/>
                <a:gd name="connsiteX28" fmla="*/ 195923 w 559782"/>
                <a:gd name="connsiteY28" fmla="*/ 321874 h 769697"/>
                <a:gd name="connsiteX29" fmla="*/ 176244 w 559782"/>
                <a:gd name="connsiteY29" fmla="*/ 321874 h 769697"/>
                <a:gd name="connsiteX30" fmla="*/ 76970 w 559782"/>
                <a:gd name="connsiteY30" fmla="*/ 471002 h 769697"/>
                <a:gd name="connsiteX31" fmla="*/ 41984 w 559782"/>
                <a:gd name="connsiteY31" fmla="*/ 489808 h 769697"/>
                <a:gd name="connsiteX32" fmla="*/ 12245 w 559782"/>
                <a:gd name="connsiteY32" fmla="*/ 477562 h 769697"/>
                <a:gd name="connsiteX33" fmla="*/ 0 w 559782"/>
                <a:gd name="connsiteY33" fmla="*/ 447824 h 769697"/>
                <a:gd name="connsiteX34" fmla="*/ 6998 w 559782"/>
                <a:gd name="connsiteY34" fmla="*/ 424645 h 769697"/>
                <a:gd name="connsiteX35" fmla="*/ 118953 w 559782"/>
                <a:gd name="connsiteY35" fmla="*/ 256712 h 769697"/>
                <a:gd name="connsiteX36" fmla="*/ 195923 w 559782"/>
                <a:gd name="connsiteY36" fmla="*/ 209918 h 769697"/>
                <a:gd name="connsiteX37" fmla="*/ 279891 w 559782"/>
                <a:gd name="connsiteY37" fmla="*/ 0 h 769697"/>
                <a:gd name="connsiteX38" fmla="*/ 349208 w 559782"/>
                <a:gd name="connsiteY38" fmla="*/ 28645 h 769697"/>
                <a:gd name="connsiteX39" fmla="*/ 377853 w 559782"/>
                <a:gd name="connsiteY39" fmla="*/ 97962 h 769697"/>
                <a:gd name="connsiteX40" fmla="*/ 349208 w 559782"/>
                <a:gd name="connsiteY40" fmla="*/ 167277 h 769697"/>
                <a:gd name="connsiteX41" fmla="*/ 279891 w 559782"/>
                <a:gd name="connsiteY41" fmla="*/ 195922 h 769697"/>
                <a:gd name="connsiteX42" fmla="*/ 210575 w 559782"/>
                <a:gd name="connsiteY42" fmla="*/ 167277 h 769697"/>
                <a:gd name="connsiteX43" fmla="*/ 181930 w 559782"/>
                <a:gd name="connsiteY43" fmla="*/ 97962 h 769697"/>
                <a:gd name="connsiteX44" fmla="*/ 210575 w 559782"/>
                <a:gd name="connsiteY44" fmla="*/ 28645 h 769697"/>
                <a:gd name="connsiteX45" fmla="*/ 279891 w 559782"/>
                <a:gd name="connsiteY45" fmla="*/ 0 h 769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59782" h="769697">
                  <a:moveTo>
                    <a:pt x="195923" y="209918"/>
                  </a:moveTo>
                  <a:lnTo>
                    <a:pt x="363858" y="209918"/>
                  </a:lnTo>
                  <a:cubicBezTo>
                    <a:pt x="393888" y="209918"/>
                    <a:pt x="419544" y="225516"/>
                    <a:pt x="440828" y="256712"/>
                  </a:cubicBezTo>
                  <a:lnTo>
                    <a:pt x="552784" y="424645"/>
                  </a:lnTo>
                  <a:cubicBezTo>
                    <a:pt x="557449" y="431643"/>
                    <a:pt x="559782" y="439368"/>
                    <a:pt x="559782" y="447824"/>
                  </a:cubicBezTo>
                  <a:cubicBezTo>
                    <a:pt x="559782" y="459486"/>
                    <a:pt x="555700" y="469398"/>
                    <a:pt x="547536" y="477562"/>
                  </a:cubicBezTo>
                  <a:cubicBezTo>
                    <a:pt x="539373" y="485725"/>
                    <a:pt x="529460" y="489808"/>
                    <a:pt x="517798" y="489808"/>
                  </a:cubicBezTo>
                  <a:cubicBezTo>
                    <a:pt x="502928" y="489808"/>
                    <a:pt x="491267" y="483539"/>
                    <a:pt x="482812" y="471002"/>
                  </a:cubicBezTo>
                  <a:lnTo>
                    <a:pt x="383538" y="321874"/>
                  </a:lnTo>
                  <a:lnTo>
                    <a:pt x="363858" y="321874"/>
                  </a:lnTo>
                  <a:lnTo>
                    <a:pt x="363858" y="379600"/>
                  </a:lnTo>
                  <a:lnTo>
                    <a:pt x="471878" y="559343"/>
                  </a:lnTo>
                  <a:cubicBezTo>
                    <a:pt x="474502" y="563716"/>
                    <a:pt x="475814" y="568526"/>
                    <a:pt x="475814" y="573775"/>
                  </a:cubicBezTo>
                  <a:cubicBezTo>
                    <a:pt x="475814" y="581355"/>
                    <a:pt x="473044" y="587914"/>
                    <a:pt x="467505" y="593454"/>
                  </a:cubicBezTo>
                  <a:cubicBezTo>
                    <a:pt x="461965" y="598993"/>
                    <a:pt x="455405" y="601763"/>
                    <a:pt x="447826" y="601763"/>
                  </a:cubicBezTo>
                  <a:lnTo>
                    <a:pt x="363858" y="601763"/>
                  </a:lnTo>
                  <a:lnTo>
                    <a:pt x="363858" y="720717"/>
                  </a:lnTo>
                  <a:cubicBezTo>
                    <a:pt x="363858" y="734128"/>
                    <a:pt x="359047" y="745644"/>
                    <a:pt x="349426" y="755265"/>
                  </a:cubicBezTo>
                  <a:cubicBezTo>
                    <a:pt x="339805" y="764887"/>
                    <a:pt x="328289" y="769697"/>
                    <a:pt x="314878" y="769697"/>
                  </a:cubicBezTo>
                  <a:lnTo>
                    <a:pt x="244904" y="769697"/>
                  </a:lnTo>
                  <a:cubicBezTo>
                    <a:pt x="231493" y="769697"/>
                    <a:pt x="219977" y="764887"/>
                    <a:pt x="210356" y="755265"/>
                  </a:cubicBezTo>
                  <a:cubicBezTo>
                    <a:pt x="200733" y="745644"/>
                    <a:pt x="195923" y="734128"/>
                    <a:pt x="195923" y="720717"/>
                  </a:cubicBezTo>
                  <a:lnTo>
                    <a:pt x="195923" y="601763"/>
                  </a:lnTo>
                  <a:lnTo>
                    <a:pt x="111956" y="601763"/>
                  </a:lnTo>
                  <a:cubicBezTo>
                    <a:pt x="104375" y="601763"/>
                    <a:pt x="97815" y="598993"/>
                    <a:pt x="92276" y="593454"/>
                  </a:cubicBezTo>
                  <a:cubicBezTo>
                    <a:pt x="86738" y="587914"/>
                    <a:pt x="83968" y="581355"/>
                    <a:pt x="83968" y="573775"/>
                  </a:cubicBezTo>
                  <a:cubicBezTo>
                    <a:pt x="83968" y="568526"/>
                    <a:pt x="85279" y="563716"/>
                    <a:pt x="87903" y="559343"/>
                  </a:cubicBezTo>
                  <a:lnTo>
                    <a:pt x="195923" y="379600"/>
                  </a:lnTo>
                  <a:lnTo>
                    <a:pt x="195923" y="321874"/>
                  </a:lnTo>
                  <a:lnTo>
                    <a:pt x="176244" y="321874"/>
                  </a:lnTo>
                  <a:lnTo>
                    <a:pt x="76970" y="471002"/>
                  </a:lnTo>
                  <a:cubicBezTo>
                    <a:pt x="68515" y="483539"/>
                    <a:pt x="56852" y="489808"/>
                    <a:pt x="41984" y="489808"/>
                  </a:cubicBezTo>
                  <a:cubicBezTo>
                    <a:pt x="30321" y="489808"/>
                    <a:pt x="20409" y="485725"/>
                    <a:pt x="12245" y="477562"/>
                  </a:cubicBezTo>
                  <a:cubicBezTo>
                    <a:pt x="4081" y="469398"/>
                    <a:pt x="0" y="459486"/>
                    <a:pt x="0" y="447824"/>
                  </a:cubicBezTo>
                  <a:cubicBezTo>
                    <a:pt x="0" y="439368"/>
                    <a:pt x="2333" y="431643"/>
                    <a:pt x="6998" y="424645"/>
                  </a:cubicBezTo>
                  <a:lnTo>
                    <a:pt x="118953" y="256712"/>
                  </a:lnTo>
                  <a:cubicBezTo>
                    <a:pt x="140237" y="225516"/>
                    <a:pt x="165894" y="209918"/>
                    <a:pt x="195923" y="209918"/>
                  </a:cubicBezTo>
                  <a:close/>
                  <a:moveTo>
                    <a:pt x="279891" y="0"/>
                  </a:moveTo>
                  <a:cubicBezTo>
                    <a:pt x="307006" y="0"/>
                    <a:pt x="330111" y="9548"/>
                    <a:pt x="349208" y="28645"/>
                  </a:cubicBezTo>
                  <a:cubicBezTo>
                    <a:pt x="368305" y="47742"/>
                    <a:pt x="377853" y="70846"/>
                    <a:pt x="377853" y="97962"/>
                  </a:cubicBezTo>
                  <a:cubicBezTo>
                    <a:pt x="377853" y="125075"/>
                    <a:pt x="368305" y="148180"/>
                    <a:pt x="349208" y="167277"/>
                  </a:cubicBezTo>
                  <a:cubicBezTo>
                    <a:pt x="330111" y="186373"/>
                    <a:pt x="307006" y="195922"/>
                    <a:pt x="279891" y="195922"/>
                  </a:cubicBezTo>
                  <a:cubicBezTo>
                    <a:pt x="252777" y="195922"/>
                    <a:pt x="229671" y="186373"/>
                    <a:pt x="210575" y="167277"/>
                  </a:cubicBezTo>
                  <a:cubicBezTo>
                    <a:pt x="191477" y="148180"/>
                    <a:pt x="181930" y="125075"/>
                    <a:pt x="181930" y="97962"/>
                  </a:cubicBezTo>
                  <a:cubicBezTo>
                    <a:pt x="181930" y="70846"/>
                    <a:pt x="191477" y="47742"/>
                    <a:pt x="210575" y="28645"/>
                  </a:cubicBezTo>
                  <a:cubicBezTo>
                    <a:pt x="229671" y="9548"/>
                    <a:pt x="252777" y="0"/>
                    <a:pt x="279891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42" name="ValueShape">
              <a:extLst>
                <a:ext uri="{FF2B5EF4-FFF2-40B4-BE49-F238E27FC236}">
                  <a16:creationId xmlns:a16="http://schemas.microsoft.com/office/drawing/2014/main" id="{5D13696B-2EB5-45F2-A618-649A59CF240B}"/>
                </a:ext>
              </a:extLst>
            </p:cNvPr>
            <p:cNvSpPr/>
            <p:nvPr/>
          </p:nvSpPr>
          <p:spPr>
            <a:xfrm>
              <a:off x="3037285" y="1008464"/>
              <a:ext cx="559782" cy="769697"/>
            </a:xfrm>
            <a:custGeom>
              <a:avLst/>
              <a:gdLst>
                <a:gd name="connsiteX0" fmla="*/ 195923 w 559782"/>
                <a:gd name="connsiteY0" fmla="*/ 209918 h 769697"/>
                <a:gd name="connsiteX1" fmla="*/ 363858 w 559782"/>
                <a:gd name="connsiteY1" fmla="*/ 209918 h 769697"/>
                <a:gd name="connsiteX2" fmla="*/ 440828 w 559782"/>
                <a:gd name="connsiteY2" fmla="*/ 256712 h 769697"/>
                <a:gd name="connsiteX3" fmla="*/ 552784 w 559782"/>
                <a:gd name="connsiteY3" fmla="*/ 424645 h 769697"/>
                <a:gd name="connsiteX4" fmla="*/ 559782 w 559782"/>
                <a:gd name="connsiteY4" fmla="*/ 447824 h 769697"/>
                <a:gd name="connsiteX5" fmla="*/ 547536 w 559782"/>
                <a:gd name="connsiteY5" fmla="*/ 477562 h 769697"/>
                <a:gd name="connsiteX6" fmla="*/ 517798 w 559782"/>
                <a:gd name="connsiteY6" fmla="*/ 489808 h 769697"/>
                <a:gd name="connsiteX7" fmla="*/ 482812 w 559782"/>
                <a:gd name="connsiteY7" fmla="*/ 471002 h 769697"/>
                <a:gd name="connsiteX8" fmla="*/ 383538 w 559782"/>
                <a:gd name="connsiteY8" fmla="*/ 321874 h 769697"/>
                <a:gd name="connsiteX9" fmla="*/ 363858 w 559782"/>
                <a:gd name="connsiteY9" fmla="*/ 321874 h 769697"/>
                <a:gd name="connsiteX10" fmla="*/ 363858 w 559782"/>
                <a:gd name="connsiteY10" fmla="*/ 379600 h 769697"/>
                <a:gd name="connsiteX11" fmla="*/ 471878 w 559782"/>
                <a:gd name="connsiteY11" fmla="*/ 559343 h 769697"/>
                <a:gd name="connsiteX12" fmla="*/ 475814 w 559782"/>
                <a:gd name="connsiteY12" fmla="*/ 573775 h 769697"/>
                <a:gd name="connsiteX13" fmla="*/ 467505 w 559782"/>
                <a:gd name="connsiteY13" fmla="*/ 593454 h 769697"/>
                <a:gd name="connsiteX14" fmla="*/ 447826 w 559782"/>
                <a:gd name="connsiteY14" fmla="*/ 601763 h 769697"/>
                <a:gd name="connsiteX15" fmla="*/ 363858 w 559782"/>
                <a:gd name="connsiteY15" fmla="*/ 601763 h 769697"/>
                <a:gd name="connsiteX16" fmla="*/ 363858 w 559782"/>
                <a:gd name="connsiteY16" fmla="*/ 720717 h 769697"/>
                <a:gd name="connsiteX17" fmla="*/ 349426 w 559782"/>
                <a:gd name="connsiteY17" fmla="*/ 755265 h 769697"/>
                <a:gd name="connsiteX18" fmla="*/ 314878 w 559782"/>
                <a:gd name="connsiteY18" fmla="*/ 769697 h 769697"/>
                <a:gd name="connsiteX19" fmla="*/ 244904 w 559782"/>
                <a:gd name="connsiteY19" fmla="*/ 769697 h 769697"/>
                <a:gd name="connsiteX20" fmla="*/ 210356 w 559782"/>
                <a:gd name="connsiteY20" fmla="*/ 755265 h 769697"/>
                <a:gd name="connsiteX21" fmla="*/ 195923 w 559782"/>
                <a:gd name="connsiteY21" fmla="*/ 720717 h 769697"/>
                <a:gd name="connsiteX22" fmla="*/ 195923 w 559782"/>
                <a:gd name="connsiteY22" fmla="*/ 601763 h 769697"/>
                <a:gd name="connsiteX23" fmla="*/ 111956 w 559782"/>
                <a:gd name="connsiteY23" fmla="*/ 601763 h 769697"/>
                <a:gd name="connsiteX24" fmla="*/ 92276 w 559782"/>
                <a:gd name="connsiteY24" fmla="*/ 593454 h 769697"/>
                <a:gd name="connsiteX25" fmla="*/ 83968 w 559782"/>
                <a:gd name="connsiteY25" fmla="*/ 573775 h 769697"/>
                <a:gd name="connsiteX26" fmla="*/ 87903 w 559782"/>
                <a:gd name="connsiteY26" fmla="*/ 559343 h 769697"/>
                <a:gd name="connsiteX27" fmla="*/ 195923 w 559782"/>
                <a:gd name="connsiteY27" fmla="*/ 379600 h 769697"/>
                <a:gd name="connsiteX28" fmla="*/ 195923 w 559782"/>
                <a:gd name="connsiteY28" fmla="*/ 321874 h 769697"/>
                <a:gd name="connsiteX29" fmla="*/ 176244 w 559782"/>
                <a:gd name="connsiteY29" fmla="*/ 321874 h 769697"/>
                <a:gd name="connsiteX30" fmla="*/ 76970 w 559782"/>
                <a:gd name="connsiteY30" fmla="*/ 471002 h 769697"/>
                <a:gd name="connsiteX31" fmla="*/ 41984 w 559782"/>
                <a:gd name="connsiteY31" fmla="*/ 489808 h 769697"/>
                <a:gd name="connsiteX32" fmla="*/ 12245 w 559782"/>
                <a:gd name="connsiteY32" fmla="*/ 477562 h 769697"/>
                <a:gd name="connsiteX33" fmla="*/ 0 w 559782"/>
                <a:gd name="connsiteY33" fmla="*/ 447824 h 769697"/>
                <a:gd name="connsiteX34" fmla="*/ 6998 w 559782"/>
                <a:gd name="connsiteY34" fmla="*/ 424645 h 769697"/>
                <a:gd name="connsiteX35" fmla="*/ 118953 w 559782"/>
                <a:gd name="connsiteY35" fmla="*/ 256712 h 769697"/>
                <a:gd name="connsiteX36" fmla="*/ 195923 w 559782"/>
                <a:gd name="connsiteY36" fmla="*/ 209918 h 769697"/>
                <a:gd name="connsiteX37" fmla="*/ 279891 w 559782"/>
                <a:gd name="connsiteY37" fmla="*/ 0 h 769697"/>
                <a:gd name="connsiteX38" fmla="*/ 349208 w 559782"/>
                <a:gd name="connsiteY38" fmla="*/ 28645 h 769697"/>
                <a:gd name="connsiteX39" fmla="*/ 377853 w 559782"/>
                <a:gd name="connsiteY39" fmla="*/ 97962 h 769697"/>
                <a:gd name="connsiteX40" fmla="*/ 349208 w 559782"/>
                <a:gd name="connsiteY40" fmla="*/ 167277 h 769697"/>
                <a:gd name="connsiteX41" fmla="*/ 279891 w 559782"/>
                <a:gd name="connsiteY41" fmla="*/ 195922 h 769697"/>
                <a:gd name="connsiteX42" fmla="*/ 210575 w 559782"/>
                <a:gd name="connsiteY42" fmla="*/ 167277 h 769697"/>
                <a:gd name="connsiteX43" fmla="*/ 181930 w 559782"/>
                <a:gd name="connsiteY43" fmla="*/ 97962 h 769697"/>
                <a:gd name="connsiteX44" fmla="*/ 210575 w 559782"/>
                <a:gd name="connsiteY44" fmla="*/ 28645 h 769697"/>
                <a:gd name="connsiteX45" fmla="*/ 279891 w 559782"/>
                <a:gd name="connsiteY45" fmla="*/ 0 h 769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59782" h="769697">
                  <a:moveTo>
                    <a:pt x="195923" y="209918"/>
                  </a:moveTo>
                  <a:lnTo>
                    <a:pt x="363858" y="209918"/>
                  </a:lnTo>
                  <a:cubicBezTo>
                    <a:pt x="393888" y="209918"/>
                    <a:pt x="419544" y="225516"/>
                    <a:pt x="440828" y="256712"/>
                  </a:cubicBezTo>
                  <a:lnTo>
                    <a:pt x="552784" y="424645"/>
                  </a:lnTo>
                  <a:cubicBezTo>
                    <a:pt x="557449" y="431643"/>
                    <a:pt x="559782" y="439368"/>
                    <a:pt x="559782" y="447824"/>
                  </a:cubicBezTo>
                  <a:cubicBezTo>
                    <a:pt x="559782" y="459486"/>
                    <a:pt x="555700" y="469398"/>
                    <a:pt x="547536" y="477562"/>
                  </a:cubicBezTo>
                  <a:cubicBezTo>
                    <a:pt x="539373" y="485725"/>
                    <a:pt x="529460" y="489808"/>
                    <a:pt x="517798" y="489808"/>
                  </a:cubicBezTo>
                  <a:cubicBezTo>
                    <a:pt x="502928" y="489808"/>
                    <a:pt x="491267" y="483539"/>
                    <a:pt x="482812" y="471002"/>
                  </a:cubicBezTo>
                  <a:lnTo>
                    <a:pt x="383538" y="321874"/>
                  </a:lnTo>
                  <a:lnTo>
                    <a:pt x="363858" y="321874"/>
                  </a:lnTo>
                  <a:lnTo>
                    <a:pt x="363858" y="379600"/>
                  </a:lnTo>
                  <a:lnTo>
                    <a:pt x="471878" y="559343"/>
                  </a:lnTo>
                  <a:cubicBezTo>
                    <a:pt x="474502" y="563716"/>
                    <a:pt x="475814" y="568526"/>
                    <a:pt x="475814" y="573775"/>
                  </a:cubicBezTo>
                  <a:cubicBezTo>
                    <a:pt x="475814" y="581355"/>
                    <a:pt x="473044" y="587914"/>
                    <a:pt x="467505" y="593454"/>
                  </a:cubicBezTo>
                  <a:cubicBezTo>
                    <a:pt x="461965" y="598993"/>
                    <a:pt x="455405" y="601763"/>
                    <a:pt x="447826" y="601763"/>
                  </a:cubicBezTo>
                  <a:lnTo>
                    <a:pt x="363858" y="601763"/>
                  </a:lnTo>
                  <a:lnTo>
                    <a:pt x="363858" y="720717"/>
                  </a:lnTo>
                  <a:cubicBezTo>
                    <a:pt x="363858" y="734128"/>
                    <a:pt x="359047" y="745644"/>
                    <a:pt x="349426" y="755265"/>
                  </a:cubicBezTo>
                  <a:cubicBezTo>
                    <a:pt x="339805" y="764887"/>
                    <a:pt x="328289" y="769697"/>
                    <a:pt x="314878" y="769697"/>
                  </a:cubicBezTo>
                  <a:lnTo>
                    <a:pt x="244904" y="769697"/>
                  </a:lnTo>
                  <a:cubicBezTo>
                    <a:pt x="231493" y="769697"/>
                    <a:pt x="219977" y="764887"/>
                    <a:pt x="210356" y="755265"/>
                  </a:cubicBezTo>
                  <a:cubicBezTo>
                    <a:pt x="200733" y="745644"/>
                    <a:pt x="195923" y="734128"/>
                    <a:pt x="195923" y="720717"/>
                  </a:cubicBezTo>
                  <a:lnTo>
                    <a:pt x="195923" y="601763"/>
                  </a:lnTo>
                  <a:lnTo>
                    <a:pt x="111956" y="601763"/>
                  </a:lnTo>
                  <a:cubicBezTo>
                    <a:pt x="104375" y="601763"/>
                    <a:pt x="97815" y="598993"/>
                    <a:pt x="92276" y="593454"/>
                  </a:cubicBezTo>
                  <a:cubicBezTo>
                    <a:pt x="86738" y="587914"/>
                    <a:pt x="83968" y="581355"/>
                    <a:pt x="83968" y="573775"/>
                  </a:cubicBezTo>
                  <a:cubicBezTo>
                    <a:pt x="83968" y="568526"/>
                    <a:pt x="85279" y="563716"/>
                    <a:pt x="87903" y="559343"/>
                  </a:cubicBezTo>
                  <a:lnTo>
                    <a:pt x="195923" y="379600"/>
                  </a:lnTo>
                  <a:lnTo>
                    <a:pt x="195923" y="321874"/>
                  </a:lnTo>
                  <a:lnTo>
                    <a:pt x="176244" y="321874"/>
                  </a:lnTo>
                  <a:lnTo>
                    <a:pt x="76970" y="471002"/>
                  </a:lnTo>
                  <a:cubicBezTo>
                    <a:pt x="68515" y="483539"/>
                    <a:pt x="56852" y="489808"/>
                    <a:pt x="41984" y="489808"/>
                  </a:cubicBezTo>
                  <a:cubicBezTo>
                    <a:pt x="30321" y="489808"/>
                    <a:pt x="20409" y="485725"/>
                    <a:pt x="12245" y="477562"/>
                  </a:cubicBezTo>
                  <a:cubicBezTo>
                    <a:pt x="4081" y="469398"/>
                    <a:pt x="0" y="459486"/>
                    <a:pt x="0" y="447824"/>
                  </a:cubicBezTo>
                  <a:cubicBezTo>
                    <a:pt x="0" y="439368"/>
                    <a:pt x="2333" y="431643"/>
                    <a:pt x="6998" y="424645"/>
                  </a:cubicBezTo>
                  <a:lnTo>
                    <a:pt x="118953" y="256712"/>
                  </a:lnTo>
                  <a:cubicBezTo>
                    <a:pt x="140237" y="225516"/>
                    <a:pt x="165894" y="209918"/>
                    <a:pt x="195923" y="209918"/>
                  </a:cubicBezTo>
                  <a:close/>
                  <a:moveTo>
                    <a:pt x="279891" y="0"/>
                  </a:moveTo>
                  <a:cubicBezTo>
                    <a:pt x="307006" y="0"/>
                    <a:pt x="330111" y="9548"/>
                    <a:pt x="349208" y="28645"/>
                  </a:cubicBezTo>
                  <a:cubicBezTo>
                    <a:pt x="368305" y="47742"/>
                    <a:pt x="377853" y="70846"/>
                    <a:pt x="377853" y="97962"/>
                  </a:cubicBezTo>
                  <a:cubicBezTo>
                    <a:pt x="377853" y="125075"/>
                    <a:pt x="368305" y="148180"/>
                    <a:pt x="349208" y="167277"/>
                  </a:cubicBezTo>
                  <a:cubicBezTo>
                    <a:pt x="330111" y="186373"/>
                    <a:pt x="307006" y="195922"/>
                    <a:pt x="279891" y="195922"/>
                  </a:cubicBezTo>
                  <a:cubicBezTo>
                    <a:pt x="252777" y="195922"/>
                    <a:pt x="229671" y="186373"/>
                    <a:pt x="210575" y="167277"/>
                  </a:cubicBezTo>
                  <a:cubicBezTo>
                    <a:pt x="191477" y="148180"/>
                    <a:pt x="181930" y="125075"/>
                    <a:pt x="181930" y="97962"/>
                  </a:cubicBezTo>
                  <a:cubicBezTo>
                    <a:pt x="181930" y="70846"/>
                    <a:pt x="191477" y="47742"/>
                    <a:pt x="210575" y="28645"/>
                  </a:cubicBezTo>
                  <a:cubicBezTo>
                    <a:pt x="229671" y="9548"/>
                    <a:pt x="252777" y="0"/>
                    <a:pt x="279891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43" name="ValueShape">
              <a:extLst>
                <a:ext uri="{FF2B5EF4-FFF2-40B4-BE49-F238E27FC236}">
                  <a16:creationId xmlns:a16="http://schemas.microsoft.com/office/drawing/2014/main" id="{B3E41DA4-5F64-4CE2-8195-687CD9843F64}"/>
                </a:ext>
              </a:extLst>
            </p:cNvPr>
            <p:cNvSpPr/>
            <p:nvPr/>
          </p:nvSpPr>
          <p:spPr>
            <a:xfrm>
              <a:off x="3608785" y="1008464"/>
              <a:ext cx="559782" cy="769697"/>
            </a:xfrm>
            <a:custGeom>
              <a:avLst/>
              <a:gdLst>
                <a:gd name="connsiteX0" fmla="*/ 195923 w 559782"/>
                <a:gd name="connsiteY0" fmla="*/ 209918 h 769697"/>
                <a:gd name="connsiteX1" fmla="*/ 363858 w 559782"/>
                <a:gd name="connsiteY1" fmla="*/ 209918 h 769697"/>
                <a:gd name="connsiteX2" fmla="*/ 440828 w 559782"/>
                <a:gd name="connsiteY2" fmla="*/ 256712 h 769697"/>
                <a:gd name="connsiteX3" fmla="*/ 552784 w 559782"/>
                <a:gd name="connsiteY3" fmla="*/ 424645 h 769697"/>
                <a:gd name="connsiteX4" fmla="*/ 559782 w 559782"/>
                <a:gd name="connsiteY4" fmla="*/ 447824 h 769697"/>
                <a:gd name="connsiteX5" fmla="*/ 547536 w 559782"/>
                <a:gd name="connsiteY5" fmla="*/ 477562 h 769697"/>
                <a:gd name="connsiteX6" fmla="*/ 517798 w 559782"/>
                <a:gd name="connsiteY6" fmla="*/ 489808 h 769697"/>
                <a:gd name="connsiteX7" fmla="*/ 482812 w 559782"/>
                <a:gd name="connsiteY7" fmla="*/ 471002 h 769697"/>
                <a:gd name="connsiteX8" fmla="*/ 383538 w 559782"/>
                <a:gd name="connsiteY8" fmla="*/ 321874 h 769697"/>
                <a:gd name="connsiteX9" fmla="*/ 363858 w 559782"/>
                <a:gd name="connsiteY9" fmla="*/ 321874 h 769697"/>
                <a:gd name="connsiteX10" fmla="*/ 363858 w 559782"/>
                <a:gd name="connsiteY10" fmla="*/ 379600 h 769697"/>
                <a:gd name="connsiteX11" fmla="*/ 471878 w 559782"/>
                <a:gd name="connsiteY11" fmla="*/ 559343 h 769697"/>
                <a:gd name="connsiteX12" fmla="*/ 475814 w 559782"/>
                <a:gd name="connsiteY12" fmla="*/ 573775 h 769697"/>
                <a:gd name="connsiteX13" fmla="*/ 467505 w 559782"/>
                <a:gd name="connsiteY13" fmla="*/ 593454 h 769697"/>
                <a:gd name="connsiteX14" fmla="*/ 447826 w 559782"/>
                <a:gd name="connsiteY14" fmla="*/ 601763 h 769697"/>
                <a:gd name="connsiteX15" fmla="*/ 363858 w 559782"/>
                <a:gd name="connsiteY15" fmla="*/ 601763 h 769697"/>
                <a:gd name="connsiteX16" fmla="*/ 363858 w 559782"/>
                <a:gd name="connsiteY16" fmla="*/ 720717 h 769697"/>
                <a:gd name="connsiteX17" fmla="*/ 349426 w 559782"/>
                <a:gd name="connsiteY17" fmla="*/ 755265 h 769697"/>
                <a:gd name="connsiteX18" fmla="*/ 314878 w 559782"/>
                <a:gd name="connsiteY18" fmla="*/ 769697 h 769697"/>
                <a:gd name="connsiteX19" fmla="*/ 244904 w 559782"/>
                <a:gd name="connsiteY19" fmla="*/ 769697 h 769697"/>
                <a:gd name="connsiteX20" fmla="*/ 210356 w 559782"/>
                <a:gd name="connsiteY20" fmla="*/ 755265 h 769697"/>
                <a:gd name="connsiteX21" fmla="*/ 195923 w 559782"/>
                <a:gd name="connsiteY21" fmla="*/ 720717 h 769697"/>
                <a:gd name="connsiteX22" fmla="*/ 195923 w 559782"/>
                <a:gd name="connsiteY22" fmla="*/ 601763 h 769697"/>
                <a:gd name="connsiteX23" fmla="*/ 111956 w 559782"/>
                <a:gd name="connsiteY23" fmla="*/ 601763 h 769697"/>
                <a:gd name="connsiteX24" fmla="*/ 92276 w 559782"/>
                <a:gd name="connsiteY24" fmla="*/ 593454 h 769697"/>
                <a:gd name="connsiteX25" fmla="*/ 83968 w 559782"/>
                <a:gd name="connsiteY25" fmla="*/ 573775 h 769697"/>
                <a:gd name="connsiteX26" fmla="*/ 87903 w 559782"/>
                <a:gd name="connsiteY26" fmla="*/ 559343 h 769697"/>
                <a:gd name="connsiteX27" fmla="*/ 195923 w 559782"/>
                <a:gd name="connsiteY27" fmla="*/ 379600 h 769697"/>
                <a:gd name="connsiteX28" fmla="*/ 195923 w 559782"/>
                <a:gd name="connsiteY28" fmla="*/ 321874 h 769697"/>
                <a:gd name="connsiteX29" fmla="*/ 176244 w 559782"/>
                <a:gd name="connsiteY29" fmla="*/ 321874 h 769697"/>
                <a:gd name="connsiteX30" fmla="*/ 76970 w 559782"/>
                <a:gd name="connsiteY30" fmla="*/ 471002 h 769697"/>
                <a:gd name="connsiteX31" fmla="*/ 41984 w 559782"/>
                <a:gd name="connsiteY31" fmla="*/ 489808 h 769697"/>
                <a:gd name="connsiteX32" fmla="*/ 12245 w 559782"/>
                <a:gd name="connsiteY32" fmla="*/ 477562 h 769697"/>
                <a:gd name="connsiteX33" fmla="*/ 0 w 559782"/>
                <a:gd name="connsiteY33" fmla="*/ 447824 h 769697"/>
                <a:gd name="connsiteX34" fmla="*/ 6998 w 559782"/>
                <a:gd name="connsiteY34" fmla="*/ 424645 h 769697"/>
                <a:gd name="connsiteX35" fmla="*/ 118953 w 559782"/>
                <a:gd name="connsiteY35" fmla="*/ 256712 h 769697"/>
                <a:gd name="connsiteX36" fmla="*/ 195923 w 559782"/>
                <a:gd name="connsiteY36" fmla="*/ 209918 h 769697"/>
                <a:gd name="connsiteX37" fmla="*/ 279891 w 559782"/>
                <a:gd name="connsiteY37" fmla="*/ 0 h 769697"/>
                <a:gd name="connsiteX38" fmla="*/ 349208 w 559782"/>
                <a:gd name="connsiteY38" fmla="*/ 28645 h 769697"/>
                <a:gd name="connsiteX39" fmla="*/ 377853 w 559782"/>
                <a:gd name="connsiteY39" fmla="*/ 97962 h 769697"/>
                <a:gd name="connsiteX40" fmla="*/ 349208 w 559782"/>
                <a:gd name="connsiteY40" fmla="*/ 167277 h 769697"/>
                <a:gd name="connsiteX41" fmla="*/ 279891 w 559782"/>
                <a:gd name="connsiteY41" fmla="*/ 195922 h 769697"/>
                <a:gd name="connsiteX42" fmla="*/ 210575 w 559782"/>
                <a:gd name="connsiteY42" fmla="*/ 167277 h 769697"/>
                <a:gd name="connsiteX43" fmla="*/ 181930 w 559782"/>
                <a:gd name="connsiteY43" fmla="*/ 97962 h 769697"/>
                <a:gd name="connsiteX44" fmla="*/ 210575 w 559782"/>
                <a:gd name="connsiteY44" fmla="*/ 28645 h 769697"/>
                <a:gd name="connsiteX45" fmla="*/ 279891 w 559782"/>
                <a:gd name="connsiteY45" fmla="*/ 0 h 769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59782" h="769697">
                  <a:moveTo>
                    <a:pt x="195923" y="209918"/>
                  </a:moveTo>
                  <a:lnTo>
                    <a:pt x="363858" y="209918"/>
                  </a:lnTo>
                  <a:cubicBezTo>
                    <a:pt x="393888" y="209918"/>
                    <a:pt x="419544" y="225516"/>
                    <a:pt x="440828" y="256712"/>
                  </a:cubicBezTo>
                  <a:lnTo>
                    <a:pt x="552784" y="424645"/>
                  </a:lnTo>
                  <a:cubicBezTo>
                    <a:pt x="557449" y="431643"/>
                    <a:pt x="559782" y="439368"/>
                    <a:pt x="559782" y="447824"/>
                  </a:cubicBezTo>
                  <a:cubicBezTo>
                    <a:pt x="559782" y="459486"/>
                    <a:pt x="555700" y="469398"/>
                    <a:pt x="547536" y="477562"/>
                  </a:cubicBezTo>
                  <a:cubicBezTo>
                    <a:pt x="539373" y="485725"/>
                    <a:pt x="529460" y="489808"/>
                    <a:pt x="517798" y="489808"/>
                  </a:cubicBezTo>
                  <a:cubicBezTo>
                    <a:pt x="502928" y="489808"/>
                    <a:pt x="491267" y="483539"/>
                    <a:pt x="482812" y="471002"/>
                  </a:cubicBezTo>
                  <a:lnTo>
                    <a:pt x="383538" y="321874"/>
                  </a:lnTo>
                  <a:lnTo>
                    <a:pt x="363858" y="321874"/>
                  </a:lnTo>
                  <a:lnTo>
                    <a:pt x="363858" y="379600"/>
                  </a:lnTo>
                  <a:lnTo>
                    <a:pt x="471878" y="559343"/>
                  </a:lnTo>
                  <a:cubicBezTo>
                    <a:pt x="474502" y="563716"/>
                    <a:pt x="475814" y="568526"/>
                    <a:pt x="475814" y="573775"/>
                  </a:cubicBezTo>
                  <a:cubicBezTo>
                    <a:pt x="475814" y="581355"/>
                    <a:pt x="473044" y="587914"/>
                    <a:pt x="467505" y="593454"/>
                  </a:cubicBezTo>
                  <a:cubicBezTo>
                    <a:pt x="461965" y="598993"/>
                    <a:pt x="455405" y="601763"/>
                    <a:pt x="447826" y="601763"/>
                  </a:cubicBezTo>
                  <a:lnTo>
                    <a:pt x="363858" y="601763"/>
                  </a:lnTo>
                  <a:lnTo>
                    <a:pt x="363858" y="720717"/>
                  </a:lnTo>
                  <a:cubicBezTo>
                    <a:pt x="363858" y="734128"/>
                    <a:pt x="359047" y="745644"/>
                    <a:pt x="349426" y="755265"/>
                  </a:cubicBezTo>
                  <a:cubicBezTo>
                    <a:pt x="339805" y="764887"/>
                    <a:pt x="328289" y="769697"/>
                    <a:pt x="314878" y="769697"/>
                  </a:cubicBezTo>
                  <a:lnTo>
                    <a:pt x="244904" y="769697"/>
                  </a:lnTo>
                  <a:cubicBezTo>
                    <a:pt x="231493" y="769697"/>
                    <a:pt x="219977" y="764887"/>
                    <a:pt x="210356" y="755265"/>
                  </a:cubicBezTo>
                  <a:cubicBezTo>
                    <a:pt x="200733" y="745644"/>
                    <a:pt x="195923" y="734128"/>
                    <a:pt x="195923" y="720717"/>
                  </a:cubicBezTo>
                  <a:lnTo>
                    <a:pt x="195923" y="601763"/>
                  </a:lnTo>
                  <a:lnTo>
                    <a:pt x="111956" y="601763"/>
                  </a:lnTo>
                  <a:cubicBezTo>
                    <a:pt x="104375" y="601763"/>
                    <a:pt x="97815" y="598993"/>
                    <a:pt x="92276" y="593454"/>
                  </a:cubicBezTo>
                  <a:cubicBezTo>
                    <a:pt x="86738" y="587914"/>
                    <a:pt x="83968" y="581355"/>
                    <a:pt x="83968" y="573775"/>
                  </a:cubicBezTo>
                  <a:cubicBezTo>
                    <a:pt x="83968" y="568526"/>
                    <a:pt x="85279" y="563716"/>
                    <a:pt x="87903" y="559343"/>
                  </a:cubicBezTo>
                  <a:lnTo>
                    <a:pt x="195923" y="379600"/>
                  </a:lnTo>
                  <a:lnTo>
                    <a:pt x="195923" y="321874"/>
                  </a:lnTo>
                  <a:lnTo>
                    <a:pt x="176244" y="321874"/>
                  </a:lnTo>
                  <a:lnTo>
                    <a:pt x="76970" y="471002"/>
                  </a:lnTo>
                  <a:cubicBezTo>
                    <a:pt x="68515" y="483539"/>
                    <a:pt x="56852" y="489808"/>
                    <a:pt x="41984" y="489808"/>
                  </a:cubicBezTo>
                  <a:cubicBezTo>
                    <a:pt x="30321" y="489808"/>
                    <a:pt x="20409" y="485725"/>
                    <a:pt x="12245" y="477562"/>
                  </a:cubicBezTo>
                  <a:cubicBezTo>
                    <a:pt x="4081" y="469398"/>
                    <a:pt x="0" y="459486"/>
                    <a:pt x="0" y="447824"/>
                  </a:cubicBezTo>
                  <a:cubicBezTo>
                    <a:pt x="0" y="439368"/>
                    <a:pt x="2333" y="431643"/>
                    <a:pt x="6998" y="424645"/>
                  </a:cubicBezTo>
                  <a:lnTo>
                    <a:pt x="118953" y="256712"/>
                  </a:lnTo>
                  <a:cubicBezTo>
                    <a:pt x="140237" y="225516"/>
                    <a:pt x="165894" y="209918"/>
                    <a:pt x="195923" y="209918"/>
                  </a:cubicBezTo>
                  <a:close/>
                  <a:moveTo>
                    <a:pt x="279891" y="0"/>
                  </a:moveTo>
                  <a:cubicBezTo>
                    <a:pt x="307006" y="0"/>
                    <a:pt x="330111" y="9548"/>
                    <a:pt x="349208" y="28645"/>
                  </a:cubicBezTo>
                  <a:cubicBezTo>
                    <a:pt x="368305" y="47742"/>
                    <a:pt x="377853" y="70846"/>
                    <a:pt x="377853" y="97962"/>
                  </a:cubicBezTo>
                  <a:cubicBezTo>
                    <a:pt x="377853" y="125075"/>
                    <a:pt x="368305" y="148180"/>
                    <a:pt x="349208" y="167277"/>
                  </a:cubicBezTo>
                  <a:cubicBezTo>
                    <a:pt x="330111" y="186373"/>
                    <a:pt x="307006" y="195922"/>
                    <a:pt x="279891" y="195922"/>
                  </a:cubicBezTo>
                  <a:cubicBezTo>
                    <a:pt x="252777" y="195922"/>
                    <a:pt x="229671" y="186373"/>
                    <a:pt x="210575" y="167277"/>
                  </a:cubicBezTo>
                  <a:cubicBezTo>
                    <a:pt x="191477" y="148180"/>
                    <a:pt x="181930" y="125075"/>
                    <a:pt x="181930" y="97962"/>
                  </a:cubicBezTo>
                  <a:cubicBezTo>
                    <a:pt x="181930" y="70846"/>
                    <a:pt x="191477" y="47742"/>
                    <a:pt x="210575" y="28645"/>
                  </a:cubicBezTo>
                  <a:cubicBezTo>
                    <a:pt x="229671" y="9548"/>
                    <a:pt x="252777" y="0"/>
                    <a:pt x="279891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44" name="ValueShape">
              <a:extLst>
                <a:ext uri="{FF2B5EF4-FFF2-40B4-BE49-F238E27FC236}">
                  <a16:creationId xmlns:a16="http://schemas.microsoft.com/office/drawing/2014/main" id="{F2CDECAB-1304-4F5A-A1A0-EC36B8A96617}"/>
                </a:ext>
              </a:extLst>
            </p:cNvPr>
            <p:cNvSpPr/>
            <p:nvPr/>
          </p:nvSpPr>
          <p:spPr>
            <a:xfrm>
              <a:off x="4180285" y="1008464"/>
              <a:ext cx="559782" cy="769697"/>
            </a:xfrm>
            <a:custGeom>
              <a:avLst/>
              <a:gdLst>
                <a:gd name="connsiteX0" fmla="*/ 195923 w 559782"/>
                <a:gd name="connsiteY0" fmla="*/ 209918 h 769697"/>
                <a:gd name="connsiteX1" fmla="*/ 363858 w 559782"/>
                <a:gd name="connsiteY1" fmla="*/ 209918 h 769697"/>
                <a:gd name="connsiteX2" fmla="*/ 440828 w 559782"/>
                <a:gd name="connsiteY2" fmla="*/ 256712 h 769697"/>
                <a:gd name="connsiteX3" fmla="*/ 552784 w 559782"/>
                <a:gd name="connsiteY3" fmla="*/ 424645 h 769697"/>
                <a:gd name="connsiteX4" fmla="*/ 559782 w 559782"/>
                <a:gd name="connsiteY4" fmla="*/ 447824 h 769697"/>
                <a:gd name="connsiteX5" fmla="*/ 547536 w 559782"/>
                <a:gd name="connsiteY5" fmla="*/ 477562 h 769697"/>
                <a:gd name="connsiteX6" fmla="*/ 517798 w 559782"/>
                <a:gd name="connsiteY6" fmla="*/ 489808 h 769697"/>
                <a:gd name="connsiteX7" fmla="*/ 482812 w 559782"/>
                <a:gd name="connsiteY7" fmla="*/ 471002 h 769697"/>
                <a:gd name="connsiteX8" fmla="*/ 383538 w 559782"/>
                <a:gd name="connsiteY8" fmla="*/ 321874 h 769697"/>
                <a:gd name="connsiteX9" fmla="*/ 363858 w 559782"/>
                <a:gd name="connsiteY9" fmla="*/ 321874 h 769697"/>
                <a:gd name="connsiteX10" fmla="*/ 363858 w 559782"/>
                <a:gd name="connsiteY10" fmla="*/ 379600 h 769697"/>
                <a:gd name="connsiteX11" fmla="*/ 471878 w 559782"/>
                <a:gd name="connsiteY11" fmla="*/ 559343 h 769697"/>
                <a:gd name="connsiteX12" fmla="*/ 475814 w 559782"/>
                <a:gd name="connsiteY12" fmla="*/ 573775 h 769697"/>
                <a:gd name="connsiteX13" fmla="*/ 467505 w 559782"/>
                <a:gd name="connsiteY13" fmla="*/ 593454 h 769697"/>
                <a:gd name="connsiteX14" fmla="*/ 447826 w 559782"/>
                <a:gd name="connsiteY14" fmla="*/ 601763 h 769697"/>
                <a:gd name="connsiteX15" fmla="*/ 363858 w 559782"/>
                <a:gd name="connsiteY15" fmla="*/ 601763 h 769697"/>
                <a:gd name="connsiteX16" fmla="*/ 363858 w 559782"/>
                <a:gd name="connsiteY16" fmla="*/ 720717 h 769697"/>
                <a:gd name="connsiteX17" fmla="*/ 349426 w 559782"/>
                <a:gd name="connsiteY17" fmla="*/ 755265 h 769697"/>
                <a:gd name="connsiteX18" fmla="*/ 314878 w 559782"/>
                <a:gd name="connsiteY18" fmla="*/ 769697 h 769697"/>
                <a:gd name="connsiteX19" fmla="*/ 244904 w 559782"/>
                <a:gd name="connsiteY19" fmla="*/ 769697 h 769697"/>
                <a:gd name="connsiteX20" fmla="*/ 210356 w 559782"/>
                <a:gd name="connsiteY20" fmla="*/ 755265 h 769697"/>
                <a:gd name="connsiteX21" fmla="*/ 195923 w 559782"/>
                <a:gd name="connsiteY21" fmla="*/ 720717 h 769697"/>
                <a:gd name="connsiteX22" fmla="*/ 195923 w 559782"/>
                <a:gd name="connsiteY22" fmla="*/ 601763 h 769697"/>
                <a:gd name="connsiteX23" fmla="*/ 111956 w 559782"/>
                <a:gd name="connsiteY23" fmla="*/ 601763 h 769697"/>
                <a:gd name="connsiteX24" fmla="*/ 92276 w 559782"/>
                <a:gd name="connsiteY24" fmla="*/ 593454 h 769697"/>
                <a:gd name="connsiteX25" fmla="*/ 83968 w 559782"/>
                <a:gd name="connsiteY25" fmla="*/ 573775 h 769697"/>
                <a:gd name="connsiteX26" fmla="*/ 87903 w 559782"/>
                <a:gd name="connsiteY26" fmla="*/ 559343 h 769697"/>
                <a:gd name="connsiteX27" fmla="*/ 195923 w 559782"/>
                <a:gd name="connsiteY27" fmla="*/ 379600 h 769697"/>
                <a:gd name="connsiteX28" fmla="*/ 195923 w 559782"/>
                <a:gd name="connsiteY28" fmla="*/ 321874 h 769697"/>
                <a:gd name="connsiteX29" fmla="*/ 176244 w 559782"/>
                <a:gd name="connsiteY29" fmla="*/ 321874 h 769697"/>
                <a:gd name="connsiteX30" fmla="*/ 76970 w 559782"/>
                <a:gd name="connsiteY30" fmla="*/ 471002 h 769697"/>
                <a:gd name="connsiteX31" fmla="*/ 41984 w 559782"/>
                <a:gd name="connsiteY31" fmla="*/ 489808 h 769697"/>
                <a:gd name="connsiteX32" fmla="*/ 12245 w 559782"/>
                <a:gd name="connsiteY32" fmla="*/ 477562 h 769697"/>
                <a:gd name="connsiteX33" fmla="*/ 0 w 559782"/>
                <a:gd name="connsiteY33" fmla="*/ 447824 h 769697"/>
                <a:gd name="connsiteX34" fmla="*/ 6998 w 559782"/>
                <a:gd name="connsiteY34" fmla="*/ 424645 h 769697"/>
                <a:gd name="connsiteX35" fmla="*/ 118953 w 559782"/>
                <a:gd name="connsiteY35" fmla="*/ 256712 h 769697"/>
                <a:gd name="connsiteX36" fmla="*/ 195923 w 559782"/>
                <a:gd name="connsiteY36" fmla="*/ 209918 h 769697"/>
                <a:gd name="connsiteX37" fmla="*/ 279891 w 559782"/>
                <a:gd name="connsiteY37" fmla="*/ 0 h 769697"/>
                <a:gd name="connsiteX38" fmla="*/ 349208 w 559782"/>
                <a:gd name="connsiteY38" fmla="*/ 28645 h 769697"/>
                <a:gd name="connsiteX39" fmla="*/ 377853 w 559782"/>
                <a:gd name="connsiteY39" fmla="*/ 97962 h 769697"/>
                <a:gd name="connsiteX40" fmla="*/ 349208 w 559782"/>
                <a:gd name="connsiteY40" fmla="*/ 167277 h 769697"/>
                <a:gd name="connsiteX41" fmla="*/ 279891 w 559782"/>
                <a:gd name="connsiteY41" fmla="*/ 195922 h 769697"/>
                <a:gd name="connsiteX42" fmla="*/ 210575 w 559782"/>
                <a:gd name="connsiteY42" fmla="*/ 167277 h 769697"/>
                <a:gd name="connsiteX43" fmla="*/ 181930 w 559782"/>
                <a:gd name="connsiteY43" fmla="*/ 97962 h 769697"/>
                <a:gd name="connsiteX44" fmla="*/ 210575 w 559782"/>
                <a:gd name="connsiteY44" fmla="*/ 28645 h 769697"/>
                <a:gd name="connsiteX45" fmla="*/ 279891 w 559782"/>
                <a:gd name="connsiteY45" fmla="*/ 0 h 769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59782" h="769697">
                  <a:moveTo>
                    <a:pt x="195923" y="209918"/>
                  </a:moveTo>
                  <a:lnTo>
                    <a:pt x="363858" y="209918"/>
                  </a:lnTo>
                  <a:cubicBezTo>
                    <a:pt x="393888" y="209918"/>
                    <a:pt x="419544" y="225516"/>
                    <a:pt x="440828" y="256712"/>
                  </a:cubicBezTo>
                  <a:lnTo>
                    <a:pt x="552784" y="424645"/>
                  </a:lnTo>
                  <a:cubicBezTo>
                    <a:pt x="557449" y="431643"/>
                    <a:pt x="559782" y="439368"/>
                    <a:pt x="559782" y="447824"/>
                  </a:cubicBezTo>
                  <a:cubicBezTo>
                    <a:pt x="559782" y="459486"/>
                    <a:pt x="555700" y="469398"/>
                    <a:pt x="547536" y="477562"/>
                  </a:cubicBezTo>
                  <a:cubicBezTo>
                    <a:pt x="539373" y="485725"/>
                    <a:pt x="529460" y="489808"/>
                    <a:pt x="517798" y="489808"/>
                  </a:cubicBezTo>
                  <a:cubicBezTo>
                    <a:pt x="502928" y="489808"/>
                    <a:pt x="491267" y="483539"/>
                    <a:pt x="482812" y="471002"/>
                  </a:cubicBezTo>
                  <a:lnTo>
                    <a:pt x="383538" y="321874"/>
                  </a:lnTo>
                  <a:lnTo>
                    <a:pt x="363858" y="321874"/>
                  </a:lnTo>
                  <a:lnTo>
                    <a:pt x="363858" y="379600"/>
                  </a:lnTo>
                  <a:lnTo>
                    <a:pt x="471878" y="559343"/>
                  </a:lnTo>
                  <a:cubicBezTo>
                    <a:pt x="474502" y="563716"/>
                    <a:pt x="475814" y="568526"/>
                    <a:pt x="475814" y="573775"/>
                  </a:cubicBezTo>
                  <a:cubicBezTo>
                    <a:pt x="475814" y="581355"/>
                    <a:pt x="473044" y="587914"/>
                    <a:pt x="467505" y="593454"/>
                  </a:cubicBezTo>
                  <a:cubicBezTo>
                    <a:pt x="461965" y="598993"/>
                    <a:pt x="455405" y="601763"/>
                    <a:pt x="447826" y="601763"/>
                  </a:cubicBezTo>
                  <a:lnTo>
                    <a:pt x="363858" y="601763"/>
                  </a:lnTo>
                  <a:lnTo>
                    <a:pt x="363858" y="720717"/>
                  </a:lnTo>
                  <a:cubicBezTo>
                    <a:pt x="363858" y="734128"/>
                    <a:pt x="359047" y="745644"/>
                    <a:pt x="349426" y="755265"/>
                  </a:cubicBezTo>
                  <a:cubicBezTo>
                    <a:pt x="339805" y="764887"/>
                    <a:pt x="328289" y="769697"/>
                    <a:pt x="314878" y="769697"/>
                  </a:cubicBezTo>
                  <a:lnTo>
                    <a:pt x="244904" y="769697"/>
                  </a:lnTo>
                  <a:cubicBezTo>
                    <a:pt x="231493" y="769697"/>
                    <a:pt x="219977" y="764887"/>
                    <a:pt x="210356" y="755265"/>
                  </a:cubicBezTo>
                  <a:cubicBezTo>
                    <a:pt x="200733" y="745644"/>
                    <a:pt x="195923" y="734128"/>
                    <a:pt x="195923" y="720717"/>
                  </a:cubicBezTo>
                  <a:lnTo>
                    <a:pt x="195923" y="601763"/>
                  </a:lnTo>
                  <a:lnTo>
                    <a:pt x="111956" y="601763"/>
                  </a:lnTo>
                  <a:cubicBezTo>
                    <a:pt x="104375" y="601763"/>
                    <a:pt x="97815" y="598993"/>
                    <a:pt x="92276" y="593454"/>
                  </a:cubicBezTo>
                  <a:cubicBezTo>
                    <a:pt x="86738" y="587914"/>
                    <a:pt x="83968" y="581355"/>
                    <a:pt x="83968" y="573775"/>
                  </a:cubicBezTo>
                  <a:cubicBezTo>
                    <a:pt x="83968" y="568526"/>
                    <a:pt x="85279" y="563716"/>
                    <a:pt x="87903" y="559343"/>
                  </a:cubicBezTo>
                  <a:lnTo>
                    <a:pt x="195923" y="379600"/>
                  </a:lnTo>
                  <a:lnTo>
                    <a:pt x="195923" y="321874"/>
                  </a:lnTo>
                  <a:lnTo>
                    <a:pt x="176244" y="321874"/>
                  </a:lnTo>
                  <a:lnTo>
                    <a:pt x="76970" y="471002"/>
                  </a:lnTo>
                  <a:cubicBezTo>
                    <a:pt x="68515" y="483539"/>
                    <a:pt x="56852" y="489808"/>
                    <a:pt x="41984" y="489808"/>
                  </a:cubicBezTo>
                  <a:cubicBezTo>
                    <a:pt x="30321" y="489808"/>
                    <a:pt x="20409" y="485725"/>
                    <a:pt x="12245" y="477562"/>
                  </a:cubicBezTo>
                  <a:cubicBezTo>
                    <a:pt x="4081" y="469398"/>
                    <a:pt x="0" y="459486"/>
                    <a:pt x="0" y="447824"/>
                  </a:cubicBezTo>
                  <a:cubicBezTo>
                    <a:pt x="0" y="439368"/>
                    <a:pt x="2333" y="431643"/>
                    <a:pt x="6998" y="424645"/>
                  </a:cubicBezTo>
                  <a:lnTo>
                    <a:pt x="118953" y="256712"/>
                  </a:lnTo>
                  <a:cubicBezTo>
                    <a:pt x="140237" y="225516"/>
                    <a:pt x="165894" y="209918"/>
                    <a:pt x="195923" y="209918"/>
                  </a:cubicBezTo>
                  <a:close/>
                  <a:moveTo>
                    <a:pt x="279891" y="0"/>
                  </a:moveTo>
                  <a:cubicBezTo>
                    <a:pt x="307006" y="0"/>
                    <a:pt x="330111" y="9548"/>
                    <a:pt x="349208" y="28645"/>
                  </a:cubicBezTo>
                  <a:cubicBezTo>
                    <a:pt x="368305" y="47742"/>
                    <a:pt x="377853" y="70846"/>
                    <a:pt x="377853" y="97962"/>
                  </a:cubicBezTo>
                  <a:cubicBezTo>
                    <a:pt x="377853" y="125075"/>
                    <a:pt x="368305" y="148180"/>
                    <a:pt x="349208" y="167277"/>
                  </a:cubicBezTo>
                  <a:cubicBezTo>
                    <a:pt x="330111" y="186373"/>
                    <a:pt x="307006" y="195922"/>
                    <a:pt x="279891" y="195922"/>
                  </a:cubicBezTo>
                  <a:cubicBezTo>
                    <a:pt x="252777" y="195922"/>
                    <a:pt x="229671" y="186373"/>
                    <a:pt x="210575" y="167277"/>
                  </a:cubicBezTo>
                  <a:cubicBezTo>
                    <a:pt x="191477" y="148180"/>
                    <a:pt x="181930" y="125075"/>
                    <a:pt x="181930" y="97962"/>
                  </a:cubicBezTo>
                  <a:cubicBezTo>
                    <a:pt x="181930" y="70846"/>
                    <a:pt x="191477" y="47742"/>
                    <a:pt x="210575" y="28645"/>
                  </a:cubicBezTo>
                  <a:cubicBezTo>
                    <a:pt x="229671" y="9548"/>
                    <a:pt x="252777" y="0"/>
                    <a:pt x="279891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45" name="ValueShape">
              <a:extLst>
                <a:ext uri="{FF2B5EF4-FFF2-40B4-BE49-F238E27FC236}">
                  <a16:creationId xmlns:a16="http://schemas.microsoft.com/office/drawing/2014/main" id="{BABB342E-B927-4C8A-BA1C-2157FC3264D2}"/>
                </a:ext>
              </a:extLst>
            </p:cNvPr>
            <p:cNvSpPr/>
            <p:nvPr/>
          </p:nvSpPr>
          <p:spPr>
            <a:xfrm>
              <a:off x="4751785" y="1008464"/>
              <a:ext cx="559782" cy="769697"/>
            </a:xfrm>
            <a:custGeom>
              <a:avLst/>
              <a:gdLst>
                <a:gd name="connsiteX0" fmla="*/ 195923 w 559782"/>
                <a:gd name="connsiteY0" fmla="*/ 209918 h 769697"/>
                <a:gd name="connsiteX1" fmla="*/ 363858 w 559782"/>
                <a:gd name="connsiteY1" fmla="*/ 209918 h 769697"/>
                <a:gd name="connsiteX2" fmla="*/ 440828 w 559782"/>
                <a:gd name="connsiteY2" fmla="*/ 256712 h 769697"/>
                <a:gd name="connsiteX3" fmla="*/ 552784 w 559782"/>
                <a:gd name="connsiteY3" fmla="*/ 424645 h 769697"/>
                <a:gd name="connsiteX4" fmla="*/ 559782 w 559782"/>
                <a:gd name="connsiteY4" fmla="*/ 447824 h 769697"/>
                <a:gd name="connsiteX5" fmla="*/ 547536 w 559782"/>
                <a:gd name="connsiteY5" fmla="*/ 477562 h 769697"/>
                <a:gd name="connsiteX6" fmla="*/ 517798 w 559782"/>
                <a:gd name="connsiteY6" fmla="*/ 489808 h 769697"/>
                <a:gd name="connsiteX7" fmla="*/ 482812 w 559782"/>
                <a:gd name="connsiteY7" fmla="*/ 471002 h 769697"/>
                <a:gd name="connsiteX8" fmla="*/ 383538 w 559782"/>
                <a:gd name="connsiteY8" fmla="*/ 321874 h 769697"/>
                <a:gd name="connsiteX9" fmla="*/ 363858 w 559782"/>
                <a:gd name="connsiteY9" fmla="*/ 321874 h 769697"/>
                <a:gd name="connsiteX10" fmla="*/ 363858 w 559782"/>
                <a:gd name="connsiteY10" fmla="*/ 379600 h 769697"/>
                <a:gd name="connsiteX11" fmla="*/ 471878 w 559782"/>
                <a:gd name="connsiteY11" fmla="*/ 559343 h 769697"/>
                <a:gd name="connsiteX12" fmla="*/ 475814 w 559782"/>
                <a:gd name="connsiteY12" fmla="*/ 573775 h 769697"/>
                <a:gd name="connsiteX13" fmla="*/ 467505 w 559782"/>
                <a:gd name="connsiteY13" fmla="*/ 593454 h 769697"/>
                <a:gd name="connsiteX14" fmla="*/ 447826 w 559782"/>
                <a:gd name="connsiteY14" fmla="*/ 601763 h 769697"/>
                <a:gd name="connsiteX15" fmla="*/ 363858 w 559782"/>
                <a:gd name="connsiteY15" fmla="*/ 601763 h 769697"/>
                <a:gd name="connsiteX16" fmla="*/ 363858 w 559782"/>
                <a:gd name="connsiteY16" fmla="*/ 720717 h 769697"/>
                <a:gd name="connsiteX17" fmla="*/ 349426 w 559782"/>
                <a:gd name="connsiteY17" fmla="*/ 755265 h 769697"/>
                <a:gd name="connsiteX18" fmla="*/ 314878 w 559782"/>
                <a:gd name="connsiteY18" fmla="*/ 769697 h 769697"/>
                <a:gd name="connsiteX19" fmla="*/ 244904 w 559782"/>
                <a:gd name="connsiteY19" fmla="*/ 769697 h 769697"/>
                <a:gd name="connsiteX20" fmla="*/ 210356 w 559782"/>
                <a:gd name="connsiteY20" fmla="*/ 755265 h 769697"/>
                <a:gd name="connsiteX21" fmla="*/ 195923 w 559782"/>
                <a:gd name="connsiteY21" fmla="*/ 720717 h 769697"/>
                <a:gd name="connsiteX22" fmla="*/ 195923 w 559782"/>
                <a:gd name="connsiteY22" fmla="*/ 601763 h 769697"/>
                <a:gd name="connsiteX23" fmla="*/ 111956 w 559782"/>
                <a:gd name="connsiteY23" fmla="*/ 601763 h 769697"/>
                <a:gd name="connsiteX24" fmla="*/ 92276 w 559782"/>
                <a:gd name="connsiteY24" fmla="*/ 593454 h 769697"/>
                <a:gd name="connsiteX25" fmla="*/ 83968 w 559782"/>
                <a:gd name="connsiteY25" fmla="*/ 573775 h 769697"/>
                <a:gd name="connsiteX26" fmla="*/ 87903 w 559782"/>
                <a:gd name="connsiteY26" fmla="*/ 559343 h 769697"/>
                <a:gd name="connsiteX27" fmla="*/ 195923 w 559782"/>
                <a:gd name="connsiteY27" fmla="*/ 379600 h 769697"/>
                <a:gd name="connsiteX28" fmla="*/ 195923 w 559782"/>
                <a:gd name="connsiteY28" fmla="*/ 321874 h 769697"/>
                <a:gd name="connsiteX29" fmla="*/ 176244 w 559782"/>
                <a:gd name="connsiteY29" fmla="*/ 321874 h 769697"/>
                <a:gd name="connsiteX30" fmla="*/ 76970 w 559782"/>
                <a:gd name="connsiteY30" fmla="*/ 471002 h 769697"/>
                <a:gd name="connsiteX31" fmla="*/ 41984 w 559782"/>
                <a:gd name="connsiteY31" fmla="*/ 489808 h 769697"/>
                <a:gd name="connsiteX32" fmla="*/ 12245 w 559782"/>
                <a:gd name="connsiteY32" fmla="*/ 477562 h 769697"/>
                <a:gd name="connsiteX33" fmla="*/ 0 w 559782"/>
                <a:gd name="connsiteY33" fmla="*/ 447824 h 769697"/>
                <a:gd name="connsiteX34" fmla="*/ 6998 w 559782"/>
                <a:gd name="connsiteY34" fmla="*/ 424645 h 769697"/>
                <a:gd name="connsiteX35" fmla="*/ 118953 w 559782"/>
                <a:gd name="connsiteY35" fmla="*/ 256712 h 769697"/>
                <a:gd name="connsiteX36" fmla="*/ 195923 w 559782"/>
                <a:gd name="connsiteY36" fmla="*/ 209918 h 769697"/>
                <a:gd name="connsiteX37" fmla="*/ 279891 w 559782"/>
                <a:gd name="connsiteY37" fmla="*/ 0 h 769697"/>
                <a:gd name="connsiteX38" fmla="*/ 349208 w 559782"/>
                <a:gd name="connsiteY38" fmla="*/ 28645 h 769697"/>
                <a:gd name="connsiteX39" fmla="*/ 377853 w 559782"/>
                <a:gd name="connsiteY39" fmla="*/ 97962 h 769697"/>
                <a:gd name="connsiteX40" fmla="*/ 349208 w 559782"/>
                <a:gd name="connsiteY40" fmla="*/ 167277 h 769697"/>
                <a:gd name="connsiteX41" fmla="*/ 279891 w 559782"/>
                <a:gd name="connsiteY41" fmla="*/ 195922 h 769697"/>
                <a:gd name="connsiteX42" fmla="*/ 210575 w 559782"/>
                <a:gd name="connsiteY42" fmla="*/ 167277 h 769697"/>
                <a:gd name="connsiteX43" fmla="*/ 181930 w 559782"/>
                <a:gd name="connsiteY43" fmla="*/ 97962 h 769697"/>
                <a:gd name="connsiteX44" fmla="*/ 210575 w 559782"/>
                <a:gd name="connsiteY44" fmla="*/ 28645 h 769697"/>
                <a:gd name="connsiteX45" fmla="*/ 279891 w 559782"/>
                <a:gd name="connsiteY45" fmla="*/ 0 h 769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59782" h="769697">
                  <a:moveTo>
                    <a:pt x="195923" y="209918"/>
                  </a:moveTo>
                  <a:lnTo>
                    <a:pt x="363858" y="209918"/>
                  </a:lnTo>
                  <a:cubicBezTo>
                    <a:pt x="393888" y="209918"/>
                    <a:pt x="419544" y="225516"/>
                    <a:pt x="440828" y="256712"/>
                  </a:cubicBezTo>
                  <a:lnTo>
                    <a:pt x="552784" y="424645"/>
                  </a:lnTo>
                  <a:cubicBezTo>
                    <a:pt x="557449" y="431643"/>
                    <a:pt x="559782" y="439368"/>
                    <a:pt x="559782" y="447824"/>
                  </a:cubicBezTo>
                  <a:cubicBezTo>
                    <a:pt x="559782" y="459486"/>
                    <a:pt x="555700" y="469398"/>
                    <a:pt x="547536" y="477562"/>
                  </a:cubicBezTo>
                  <a:cubicBezTo>
                    <a:pt x="539373" y="485725"/>
                    <a:pt x="529460" y="489808"/>
                    <a:pt x="517798" y="489808"/>
                  </a:cubicBezTo>
                  <a:cubicBezTo>
                    <a:pt x="502928" y="489808"/>
                    <a:pt x="491267" y="483539"/>
                    <a:pt x="482812" y="471002"/>
                  </a:cubicBezTo>
                  <a:lnTo>
                    <a:pt x="383538" y="321874"/>
                  </a:lnTo>
                  <a:lnTo>
                    <a:pt x="363858" y="321874"/>
                  </a:lnTo>
                  <a:lnTo>
                    <a:pt x="363858" y="379600"/>
                  </a:lnTo>
                  <a:lnTo>
                    <a:pt x="471878" y="559343"/>
                  </a:lnTo>
                  <a:cubicBezTo>
                    <a:pt x="474502" y="563716"/>
                    <a:pt x="475814" y="568526"/>
                    <a:pt x="475814" y="573775"/>
                  </a:cubicBezTo>
                  <a:cubicBezTo>
                    <a:pt x="475814" y="581355"/>
                    <a:pt x="473044" y="587914"/>
                    <a:pt x="467505" y="593454"/>
                  </a:cubicBezTo>
                  <a:cubicBezTo>
                    <a:pt x="461965" y="598993"/>
                    <a:pt x="455405" y="601763"/>
                    <a:pt x="447826" y="601763"/>
                  </a:cubicBezTo>
                  <a:lnTo>
                    <a:pt x="363858" y="601763"/>
                  </a:lnTo>
                  <a:lnTo>
                    <a:pt x="363858" y="720717"/>
                  </a:lnTo>
                  <a:cubicBezTo>
                    <a:pt x="363858" y="734128"/>
                    <a:pt x="359047" y="745644"/>
                    <a:pt x="349426" y="755265"/>
                  </a:cubicBezTo>
                  <a:cubicBezTo>
                    <a:pt x="339805" y="764887"/>
                    <a:pt x="328289" y="769697"/>
                    <a:pt x="314878" y="769697"/>
                  </a:cubicBezTo>
                  <a:lnTo>
                    <a:pt x="244904" y="769697"/>
                  </a:lnTo>
                  <a:cubicBezTo>
                    <a:pt x="231493" y="769697"/>
                    <a:pt x="219977" y="764887"/>
                    <a:pt x="210356" y="755265"/>
                  </a:cubicBezTo>
                  <a:cubicBezTo>
                    <a:pt x="200733" y="745644"/>
                    <a:pt x="195923" y="734128"/>
                    <a:pt x="195923" y="720717"/>
                  </a:cubicBezTo>
                  <a:lnTo>
                    <a:pt x="195923" y="601763"/>
                  </a:lnTo>
                  <a:lnTo>
                    <a:pt x="111956" y="601763"/>
                  </a:lnTo>
                  <a:cubicBezTo>
                    <a:pt x="104375" y="601763"/>
                    <a:pt x="97815" y="598993"/>
                    <a:pt x="92276" y="593454"/>
                  </a:cubicBezTo>
                  <a:cubicBezTo>
                    <a:pt x="86738" y="587914"/>
                    <a:pt x="83968" y="581355"/>
                    <a:pt x="83968" y="573775"/>
                  </a:cubicBezTo>
                  <a:cubicBezTo>
                    <a:pt x="83968" y="568526"/>
                    <a:pt x="85279" y="563716"/>
                    <a:pt x="87903" y="559343"/>
                  </a:cubicBezTo>
                  <a:lnTo>
                    <a:pt x="195923" y="379600"/>
                  </a:lnTo>
                  <a:lnTo>
                    <a:pt x="195923" y="321874"/>
                  </a:lnTo>
                  <a:lnTo>
                    <a:pt x="176244" y="321874"/>
                  </a:lnTo>
                  <a:lnTo>
                    <a:pt x="76970" y="471002"/>
                  </a:lnTo>
                  <a:cubicBezTo>
                    <a:pt x="68515" y="483539"/>
                    <a:pt x="56852" y="489808"/>
                    <a:pt x="41984" y="489808"/>
                  </a:cubicBezTo>
                  <a:cubicBezTo>
                    <a:pt x="30321" y="489808"/>
                    <a:pt x="20409" y="485725"/>
                    <a:pt x="12245" y="477562"/>
                  </a:cubicBezTo>
                  <a:cubicBezTo>
                    <a:pt x="4081" y="469398"/>
                    <a:pt x="0" y="459486"/>
                    <a:pt x="0" y="447824"/>
                  </a:cubicBezTo>
                  <a:cubicBezTo>
                    <a:pt x="0" y="439368"/>
                    <a:pt x="2333" y="431643"/>
                    <a:pt x="6998" y="424645"/>
                  </a:cubicBezTo>
                  <a:lnTo>
                    <a:pt x="118953" y="256712"/>
                  </a:lnTo>
                  <a:cubicBezTo>
                    <a:pt x="140237" y="225516"/>
                    <a:pt x="165894" y="209918"/>
                    <a:pt x="195923" y="209918"/>
                  </a:cubicBezTo>
                  <a:close/>
                  <a:moveTo>
                    <a:pt x="279891" y="0"/>
                  </a:moveTo>
                  <a:cubicBezTo>
                    <a:pt x="307006" y="0"/>
                    <a:pt x="330111" y="9548"/>
                    <a:pt x="349208" y="28645"/>
                  </a:cubicBezTo>
                  <a:cubicBezTo>
                    <a:pt x="368305" y="47742"/>
                    <a:pt x="377853" y="70846"/>
                    <a:pt x="377853" y="97962"/>
                  </a:cubicBezTo>
                  <a:cubicBezTo>
                    <a:pt x="377853" y="125075"/>
                    <a:pt x="368305" y="148180"/>
                    <a:pt x="349208" y="167277"/>
                  </a:cubicBezTo>
                  <a:cubicBezTo>
                    <a:pt x="330111" y="186373"/>
                    <a:pt x="307006" y="195922"/>
                    <a:pt x="279891" y="195922"/>
                  </a:cubicBezTo>
                  <a:cubicBezTo>
                    <a:pt x="252777" y="195922"/>
                    <a:pt x="229671" y="186373"/>
                    <a:pt x="210575" y="167277"/>
                  </a:cubicBezTo>
                  <a:cubicBezTo>
                    <a:pt x="191477" y="148180"/>
                    <a:pt x="181930" y="125075"/>
                    <a:pt x="181930" y="97962"/>
                  </a:cubicBezTo>
                  <a:cubicBezTo>
                    <a:pt x="181930" y="70846"/>
                    <a:pt x="191477" y="47742"/>
                    <a:pt x="210575" y="28645"/>
                  </a:cubicBezTo>
                  <a:cubicBezTo>
                    <a:pt x="229671" y="9548"/>
                    <a:pt x="252777" y="0"/>
                    <a:pt x="279891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46" name="ValueShape">
              <a:extLst>
                <a:ext uri="{FF2B5EF4-FFF2-40B4-BE49-F238E27FC236}">
                  <a16:creationId xmlns:a16="http://schemas.microsoft.com/office/drawing/2014/main" id="{4341905B-FCFC-42B2-96A2-462ECCA288F3}"/>
                </a:ext>
              </a:extLst>
            </p:cNvPr>
            <p:cNvSpPr/>
            <p:nvPr/>
          </p:nvSpPr>
          <p:spPr>
            <a:xfrm>
              <a:off x="5323285" y="1008464"/>
              <a:ext cx="559782" cy="769697"/>
            </a:xfrm>
            <a:custGeom>
              <a:avLst/>
              <a:gdLst>
                <a:gd name="connsiteX0" fmla="*/ 195923 w 559782"/>
                <a:gd name="connsiteY0" fmla="*/ 209918 h 769697"/>
                <a:gd name="connsiteX1" fmla="*/ 363858 w 559782"/>
                <a:gd name="connsiteY1" fmla="*/ 209918 h 769697"/>
                <a:gd name="connsiteX2" fmla="*/ 440828 w 559782"/>
                <a:gd name="connsiteY2" fmla="*/ 256712 h 769697"/>
                <a:gd name="connsiteX3" fmla="*/ 552784 w 559782"/>
                <a:gd name="connsiteY3" fmla="*/ 424645 h 769697"/>
                <a:gd name="connsiteX4" fmla="*/ 559782 w 559782"/>
                <a:gd name="connsiteY4" fmla="*/ 447824 h 769697"/>
                <a:gd name="connsiteX5" fmla="*/ 547536 w 559782"/>
                <a:gd name="connsiteY5" fmla="*/ 477562 h 769697"/>
                <a:gd name="connsiteX6" fmla="*/ 517798 w 559782"/>
                <a:gd name="connsiteY6" fmla="*/ 489808 h 769697"/>
                <a:gd name="connsiteX7" fmla="*/ 482812 w 559782"/>
                <a:gd name="connsiteY7" fmla="*/ 471002 h 769697"/>
                <a:gd name="connsiteX8" fmla="*/ 383538 w 559782"/>
                <a:gd name="connsiteY8" fmla="*/ 321874 h 769697"/>
                <a:gd name="connsiteX9" fmla="*/ 363858 w 559782"/>
                <a:gd name="connsiteY9" fmla="*/ 321874 h 769697"/>
                <a:gd name="connsiteX10" fmla="*/ 363858 w 559782"/>
                <a:gd name="connsiteY10" fmla="*/ 379600 h 769697"/>
                <a:gd name="connsiteX11" fmla="*/ 471878 w 559782"/>
                <a:gd name="connsiteY11" fmla="*/ 559343 h 769697"/>
                <a:gd name="connsiteX12" fmla="*/ 475814 w 559782"/>
                <a:gd name="connsiteY12" fmla="*/ 573775 h 769697"/>
                <a:gd name="connsiteX13" fmla="*/ 467505 w 559782"/>
                <a:gd name="connsiteY13" fmla="*/ 593454 h 769697"/>
                <a:gd name="connsiteX14" fmla="*/ 447826 w 559782"/>
                <a:gd name="connsiteY14" fmla="*/ 601763 h 769697"/>
                <a:gd name="connsiteX15" fmla="*/ 363858 w 559782"/>
                <a:gd name="connsiteY15" fmla="*/ 601763 h 769697"/>
                <a:gd name="connsiteX16" fmla="*/ 363858 w 559782"/>
                <a:gd name="connsiteY16" fmla="*/ 720717 h 769697"/>
                <a:gd name="connsiteX17" fmla="*/ 349426 w 559782"/>
                <a:gd name="connsiteY17" fmla="*/ 755265 h 769697"/>
                <a:gd name="connsiteX18" fmla="*/ 314878 w 559782"/>
                <a:gd name="connsiteY18" fmla="*/ 769697 h 769697"/>
                <a:gd name="connsiteX19" fmla="*/ 244904 w 559782"/>
                <a:gd name="connsiteY19" fmla="*/ 769697 h 769697"/>
                <a:gd name="connsiteX20" fmla="*/ 210356 w 559782"/>
                <a:gd name="connsiteY20" fmla="*/ 755265 h 769697"/>
                <a:gd name="connsiteX21" fmla="*/ 195923 w 559782"/>
                <a:gd name="connsiteY21" fmla="*/ 720717 h 769697"/>
                <a:gd name="connsiteX22" fmla="*/ 195923 w 559782"/>
                <a:gd name="connsiteY22" fmla="*/ 601763 h 769697"/>
                <a:gd name="connsiteX23" fmla="*/ 111956 w 559782"/>
                <a:gd name="connsiteY23" fmla="*/ 601763 h 769697"/>
                <a:gd name="connsiteX24" fmla="*/ 92276 w 559782"/>
                <a:gd name="connsiteY24" fmla="*/ 593454 h 769697"/>
                <a:gd name="connsiteX25" fmla="*/ 83968 w 559782"/>
                <a:gd name="connsiteY25" fmla="*/ 573775 h 769697"/>
                <a:gd name="connsiteX26" fmla="*/ 87903 w 559782"/>
                <a:gd name="connsiteY26" fmla="*/ 559343 h 769697"/>
                <a:gd name="connsiteX27" fmla="*/ 195923 w 559782"/>
                <a:gd name="connsiteY27" fmla="*/ 379600 h 769697"/>
                <a:gd name="connsiteX28" fmla="*/ 195923 w 559782"/>
                <a:gd name="connsiteY28" fmla="*/ 321874 h 769697"/>
                <a:gd name="connsiteX29" fmla="*/ 176244 w 559782"/>
                <a:gd name="connsiteY29" fmla="*/ 321874 h 769697"/>
                <a:gd name="connsiteX30" fmla="*/ 76970 w 559782"/>
                <a:gd name="connsiteY30" fmla="*/ 471002 h 769697"/>
                <a:gd name="connsiteX31" fmla="*/ 41984 w 559782"/>
                <a:gd name="connsiteY31" fmla="*/ 489808 h 769697"/>
                <a:gd name="connsiteX32" fmla="*/ 12245 w 559782"/>
                <a:gd name="connsiteY32" fmla="*/ 477562 h 769697"/>
                <a:gd name="connsiteX33" fmla="*/ 0 w 559782"/>
                <a:gd name="connsiteY33" fmla="*/ 447824 h 769697"/>
                <a:gd name="connsiteX34" fmla="*/ 6998 w 559782"/>
                <a:gd name="connsiteY34" fmla="*/ 424645 h 769697"/>
                <a:gd name="connsiteX35" fmla="*/ 118953 w 559782"/>
                <a:gd name="connsiteY35" fmla="*/ 256712 h 769697"/>
                <a:gd name="connsiteX36" fmla="*/ 195923 w 559782"/>
                <a:gd name="connsiteY36" fmla="*/ 209918 h 769697"/>
                <a:gd name="connsiteX37" fmla="*/ 279891 w 559782"/>
                <a:gd name="connsiteY37" fmla="*/ 0 h 769697"/>
                <a:gd name="connsiteX38" fmla="*/ 349208 w 559782"/>
                <a:gd name="connsiteY38" fmla="*/ 28645 h 769697"/>
                <a:gd name="connsiteX39" fmla="*/ 377853 w 559782"/>
                <a:gd name="connsiteY39" fmla="*/ 97962 h 769697"/>
                <a:gd name="connsiteX40" fmla="*/ 349208 w 559782"/>
                <a:gd name="connsiteY40" fmla="*/ 167277 h 769697"/>
                <a:gd name="connsiteX41" fmla="*/ 279891 w 559782"/>
                <a:gd name="connsiteY41" fmla="*/ 195922 h 769697"/>
                <a:gd name="connsiteX42" fmla="*/ 210575 w 559782"/>
                <a:gd name="connsiteY42" fmla="*/ 167277 h 769697"/>
                <a:gd name="connsiteX43" fmla="*/ 181930 w 559782"/>
                <a:gd name="connsiteY43" fmla="*/ 97962 h 769697"/>
                <a:gd name="connsiteX44" fmla="*/ 210575 w 559782"/>
                <a:gd name="connsiteY44" fmla="*/ 28645 h 769697"/>
                <a:gd name="connsiteX45" fmla="*/ 279891 w 559782"/>
                <a:gd name="connsiteY45" fmla="*/ 0 h 769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59782" h="769697">
                  <a:moveTo>
                    <a:pt x="195923" y="209918"/>
                  </a:moveTo>
                  <a:lnTo>
                    <a:pt x="363858" y="209918"/>
                  </a:lnTo>
                  <a:cubicBezTo>
                    <a:pt x="393888" y="209918"/>
                    <a:pt x="419544" y="225516"/>
                    <a:pt x="440828" y="256712"/>
                  </a:cubicBezTo>
                  <a:lnTo>
                    <a:pt x="552784" y="424645"/>
                  </a:lnTo>
                  <a:cubicBezTo>
                    <a:pt x="557449" y="431643"/>
                    <a:pt x="559782" y="439368"/>
                    <a:pt x="559782" y="447824"/>
                  </a:cubicBezTo>
                  <a:cubicBezTo>
                    <a:pt x="559782" y="459486"/>
                    <a:pt x="555700" y="469398"/>
                    <a:pt x="547536" y="477562"/>
                  </a:cubicBezTo>
                  <a:cubicBezTo>
                    <a:pt x="539373" y="485725"/>
                    <a:pt x="529460" y="489808"/>
                    <a:pt x="517798" y="489808"/>
                  </a:cubicBezTo>
                  <a:cubicBezTo>
                    <a:pt x="502928" y="489808"/>
                    <a:pt x="491267" y="483539"/>
                    <a:pt x="482812" y="471002"/>
                  </a:cubicBezTo>
                  <a:lnTo>
                    <a:pt x="383538" y="321874"/>
                  </a:lnTo>
                  <a:lnTo>
                    <a:pt x="363858" y="321874"/>
                  </a:lnTo>
                  <a:lnTo>
                    <a:pt x="363858" y="379600"/>
                  </a:lnTo>
                  <a:lnTo>
                    <a:pt x="471878" y="559343"/>
                  </a:lnTo>
                  <a:cubicBezTo>
                    <a:pt x="474502" y="563716"/>
                    <a:pt x="475814" y="568526"/>
                    <a:pt x="475814" y="573775"/>
                  </a:cubicBezTo>
                  <a:cubicBezTo>
                    <a:pt x="475814" y="581355"/>
                    <a:pt x="473044" y="587914"/>
                    <a:pt x="467505" y="593454"/>
                  </a:cubicBezTo>
                  <a:cubicBezTo>
                    <a:pt x="461965" y="598993"/>
                    <a:pt x="455405" y="601763"/>
                    <a:pt x="447826" y="601763"/>
                  </a:cubicBezTo>
                  <a:lnTo>
                    <a:pt x="363858" y="601763"/>
                  </a:lnTo>
                  <a:lnTo>
                    <a:pt x="363858" y="720717"/>
                  </a:lnTo>
                  <a:cubicBezTo>
                    <a:pt x="363858" y="734128"/>
                    <a:pt x="359047" y="745644"/>
                    <a:pt x="349426" y="755265"/>
                  </a:cubicBezTo>
                  <a:cubicBezTo>
                    <a:pt x="339805" y="764887"/>
                    <a:pt x="328289" y="769697"/>
                    <a:pt x="314878" y="769697"/>
                  </a:cubicBezTo>
                  <a:lnTo>
                    <a:pt x="244904" y="769697"/>
                  </a:lnTo>
                  <a:cubicBezTo>
                    <a:pt x="231493" y="769697"/>
                    <a:pt x="219977" y="764887"/>
                    <a:pt x="210356" y="755265"/>
                  </a:cubicBezTo>
                  <a:cubicBezTo>
                    <a:pt x="200733" y="745644"/>
                    <a:pt x="195923" y="734128"/>
                    <a:pt x="195923" y="720717"/>
                  </a:cubicBezTo>
                  <a:lnTo>
                    <a:pt x="195923" y="601763"/>
                  </a:lnTo>
                  <a:lnTo>
                    <a:pt x="111956" y="601763"/>
                  </a:lnTo>
                  <a:cubicBezTo>
                    <a:pt x="104375" y="601763"/>
                    <a:pt x="97815" y="598993"/>
                    <a:pt x="92276" y="593454"/>
                  </a:cubicBezTo>
                  <a:cubicBezTo>
                    <a:pt x="86738" y="587914"/>
                    <a:pt x="83968" y="581355"/>
                    <a:pt x="83968" y="573775"/>
                  </a:cubicBezTo>
                  <a:cubicBezTo>
                    <a:pt x="83968" y="568526"/>
                    <a:pt x="85279" y="563716"/>
                    <a:pt x="87903" y="559343"/>
                  </a:cubicBezTo>
                  <a:lnTo>
                    <a:pt x="195923" y="379600"/>
                  </a:lnTo>
                  <a:lnTo>
                    <a:pt x="195923" y="321874"/>
                  </a:lnTo>
                  <a:lnTo>
                    <a:pt x="176244" y="321874"/>
                  </a:lnTo>
                  <a:lnTo>
                    <a:pt x="76970" y="471002"/>
                  </a:lnTo>
                  <a:cubicBezTo>
                    <a:pt x="68515" y="483539"/>
                    <a:pt x="56852" y="489808"/>
                    <a:pt x="41984" y="489808"/>
                  </a:cubicBezTo>
                  <a:cubicBezTo>
                    <a:pt x="30321" y="489808"/>
                    <a:pt x="20409" y="485725"/>
                    <a:pt x="12245" y="477562"/>
                  </a:cubicBezTo>
                  <a:cubicBezTo>
                    <a:pt x="4081" y="469398"/>
                    <a:pt x="0" y="459486"/>
                    <a:pt x="0" y="447824"/>
                  </a:cubicBezTo>
                  <a:cubicBezTo>
                    <a:pt x="0" y="439368"/>
                    <a:pt x="2333" y="431643"/>
                    <a:pt x="6998" y="424645"/>
                  </a:cubicBezTo>
                  <a:lnTo>
                    <a:pt x="118953" y="256712"/>
                  </a:lnTo>
                  <a:cubicBezTo>
                    <a:pt x="140237" y="225516"/>
                    <a:pt x="165894" y="209918"/>
                    <a:pt x="195923" y="209918"/>
                  </a:cubicBezTo>
                  <a:close/>
                  <a:moveTo>
                    <a:pt x="279891" y="0"/>
                  </a:moveTo>
                  <a:cubicBezTo>
                    <a:pt x="307006" y="0"/>
                    <a:pt x="330111" y="9548"/>
                    <a:pt x="349208" y="28645"/>
                  </a:cubicBezTo>
                  <a:cubicBezTo>
                    <a:pt x="368305" y="47742"/>
                    <a:pt x="377853" y="70846"/>
                    <a:pt x="377853" y="97962"/>
                  </a:cubicBezTo>
                  <a:cubicBezTo>
                    <a:pt x="377853" y="125075"/>
                    <a:pt x="368305" y="148180"/>
                    <a:pt x="349208" y="167277"/>
                  </a:cubicBezTo>
                  <a:cubicBezTo>
                    <a:pt x="330111" y="186373"/>
                    <a:pt x="307006" y="195922"/>
                    <a:pt x="279891" y="195922"/>
                  </a:cubicBezTo>
                  <a:cubicBezTo>
                    <a:pt x="252777" y="195922"/>
                    <a:pt x="229671" y="186373"/>
                    <a:pt x="210575" y="167277"/>
                  </a:cubicBezTo>
                  <a:cubicBezTo>
                    <a:pt x="191477" y="148180"/>
                    <a:pt x="181930" y="125075"/>
                    <a:pt x="181930" y="97962"/>
                  </a:cubicBezTo>
                  <a:cubicBezTo>
                    <a:pt x="181930" y="70846"/>
                    <a:pt x="191477" y="47742"/>
                    <a:pt x="210575" y="28645"/>
                  </a:cubicBezTo>
                  <a:cubicBezTo>
                    <a:pt x="229671" y="9548"/>
                    <a:pt x="252777" y="0"/>
                    <a:pt x="279891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47" name="ValueShape">
              <a:extLst>
                <a:ext uri="{FF2B5EF4-FFF2-40B4-BE49-F238E27FC236}">
                  <a16:creationId xmlns:a16="http://schemas.microsoft.com/office/drawing/2014/main" id="{9CEC5210-EC26-4347-B564-A4BF103D6B3D}"/>
                </a:ext>
              </a:extLst>
            </p:cNvPr>
            <p:cNvSpPr/>
            <p:nvPr/>
          </p:nvSpPr>
          <p:spPr>
            <a:xfrm>
              <a:off x="5894785" y="1008464"/>
              <a:ext cx="559782" cy="769697"/>
            </a:xfrm>
            <a:custGeom>
              <a:avLst/>
              <a:gdLst>
                <a:gd name="connsiteX0" fmla="*/ 195923 w 559782"/>
                <a:gd name="connsiteY0" fmla="*/ 209918 h 769697"/>
                <a:gd name="connsiteX1" fmla="*/ 363858 w 559782"/>
                <a:gd name="connsiteY1" fmla="*/ 209918 h 769697"/>
                <a:gd name="connsiteX2" fmla="*/ 440828 w 559782"/>
                <a:gd name="connsiteY2" fmla="*/ 256712 h 769697"/>
                <a:gd name="connsiteX3" fmla="*/ 552784 w 559782"/>
                <a:gd name="connsiteY3" fmla="*/ 424645 h 769697"/>
                <a:gd name="connsiteX4" fmla="*/ 559782 w 559782"/>
                <a:gd name="connsiteY4" fmla="*/ 447824 h 769697"/>
                <a:gd name="connsiteX5" fmla="*/ 547536 w 559782"/>
                <a:gd name="connsiteY5" fmla="*/ 477562 h 769697"/>
                <a:gd name="connsiteX6" fmla="*/ 517798 w 559782"/>
                <a:gd name="connsiteY6" fmla="*/ 489808 h 769697"/>
                <a:gd name="connsiteX7" fmla="*/ 482812 w 559782"/>
                <a:gd name="connsiteY7" fmla="*/ 471002 h 769697"/>
                <a:gd name="connsiteX8" fmla="*/ 383538 w 559782"/>
                <a:gd name="connsiteY8" fmla="*/ 321874 h 769697"/>
                <a:gd name="connsiteX9" fmla="*/ 363858 w 559782"/>
                <a:gd name="connsiteY9" fmla="*/ 321874 h 769697"/>
                <a:gd name="connsiteX10" fmla="*/ 363858 w 559782"/>
                <a:gd name="connsiteY10" fmla="*/ 379600 h 769697"/>
                <a:gd name="connsiteX11" fmla="*/ 471878 w 559782"/>
                <a:gd name="connsiteY11" fmla="*/ 559343 h 769697"/>
                <a:gd name="connsiteX12" fmla="*/ 475814 w 559782"/>
                <a:gd name="connsiteY12" fmla="*/ 573775 h 769697"/>
                <a:gd name="connsiteX13" fmla="*/ 467505 w 559782"/>
                <a:gd name="connsiteY13" fmla="*/ 593454 h 769697"/>
                <a:gd name="connsiteX14" fmla="*/ 447826 w 559782"/>
                <a:gd name="connsiteY14" fmla="*/ 601763 h 769697"/>
                <a:gd name="connsiteX15" fmla="*/ 363858 w 559782"/>
                <a:gd name="connsiteY15" fmla="*/ 601763 h 769697"/>
                <a:gd name="connsiteX16" fmla="*/ 363858 w 559782"/>
                <a:gd name="connsiteY16" fmla="*/ 720717 h 769697"/>
                <a:gd name="connsiteX17" fmla="*/ 349426 w 559782"/>
                <a:gd name="connsiteY17" fmla="*/ 755265 h 769697"/>
                <a:gd name="connsiteX18" fmla="*/ 314878 w 559782"/>
                <a:gd name="connsiteY18" fmla="*/ 769697 h 769697"/>
                <a:gd name="connsiteX19" fmla="*/ 244904 w 559782"/>
                <a:gd name="connsiteY19" fmla="*/ 769697 h 769697"/>
                <a:gd name="connsiteX20" fmla="*/ 210356 w 559782"/>
                <a:gd name="connsiteY20" fmla="*/ 755265 h 769697"/>
                <a:gd name="connsiteX21" fmla="*/ 195923 w 559782"/>
                <a:gd name="connsiteY21" fmla="*/ 720717 h 769697"/>
                <a:gd name="connsiteX22" fmla="*/ 195923 w 559782"/>
                <a:gd name="connsiteY22" fmla="*/ 601763 h 769697"/>
                <a:gd name="connsiteX23" fmla="*/ 111956 w 559782"/>
                <a:gd name="connsiteY23" fmla="*/ 601763 h 769697"/>
                <a:gd name="connsiteX24" fmla="*/ 92276 w 559782"/>
                <a:gd name="connsiteY24" fmla="*/ 593454 h 769697"/>
                <a:gd name="connsiteX25" fmla="*/ 83968 w 559782"/>
                <a:gd name="connsiteY25" fmla="*/ 573775 h 769697"/>
                <a:gd name="connsiteX26" fmla="*/ 87903 w 559782"/>
                <a:gd name="connsiteY26" fmla="*/ 559343 h 769697"/>
                <a:gd name="connsiteX27" fmla="*/ 195923 w 559782"/>
                <a:gd name="connsiteY27" fmla="*/ 379600 h 769697"/>
                <a:gd name="connsiteX28" fmla="*/ 195923 w 559782"/>
                <a:gd name="connsiteY28" fmla="*/ 321874 h 769697"/>
                <a:gd name="connsiteX29" fmla="*/ 176244 w 559782"/>
                <a:gd name="connsiteY29" fmla="*/ 321874 h 769697"/>
                <a:gd name="connsiteX30" fmla="*/ 76970 w 559782"/>
                <a:gd name="connsiteY30" fmla="*/ 471002 h 769697"/>
                <a:gd name="connsiteX31" fmla="*/ 41984 w 559782"/>
                <a:gd name="connsiteY31" fmla="*/ 489808 h 769697"/>
                <a:gd name="connsiteX32" fmla="*/ 12245 w 559782"/>
                <a:gd name="connsiteY32" fmla="*/ 477562 h 769697"/>
                <a:gd name="connsiteX33" fmla="*/ 0 w 559782"/>
                <a:gd name="connsiteY33" fmla="*/ 447824 h 769697"/>
                <a:gd name="connsiteX34" fmla="*/ 6998 w 559782"/>
                <a:gd name="connsiteY34" fmla="*/ 424645 h 769697"/>
                <a:gd name="connsiteX35" fmla="*/ 118953 w 559782"/>
                <a:gd name="connsiteY35" fmla="*/ 256712 h 769697"/>
                <a:gd name="connsiteX36" fmla="*/ 195923 w 559782"/>
                <a:gd name="connsiteY36" fmla="*/ 209918 h 769697"/>
                <a:gd name="connsiteX37" fmla="*/ 279891 w 559782"/>
                <a:gd name="connsiteY37" fmla="*/ 0 h 769697"/>
                <a:gd name="connsiteX38" fmla="*/ 349208 w 559782"/>
                <a:gd name="connsiteY38" fmla="*/ 28645 h 769697"/>
                <a:gd name="connsiteX39" fmla="*/ 377853 w 559782"/>
                <a:gd name="connsiteY39" fmla="*/ 97962 h 769697"/>
                <a:gd name="connsiteX40" fmla="*/ 349208 w 559782"/>
                <a:gd name="connsiteY40" fmla="*/ 167277 h 769697"/>
                <a:gd name="connsiteX41" fmla="*/ 279891 w 559782"/>
                <a:gd name="connsiteY41" fmla="*/ 195922 h 769697"/>
                <a:gd name="connsiteX42" fmla="*/ 210575 w 559782"/>
                <a:gd name="connsiteY42" fmla="*/ 167277 h 769697"/>
                <a:gd name="connsiteX43" fmla="*/ 181930 w 559782"/>
                <a:gd name="connsiteY43" fmla="*/ 97962 h 769697"/>
                <a:gd name="connsiteX44" fmla="*/ 210575 w 559782"/>
                <a:gd name="connsiteY44" fmla="*/ 28645 h 769697"/>
                <a:gd name="connsiteX45" fmla="*/ 279891 w 559782"/>
                <a:gd name="connsiteY45" fmla="*/ 0 h 769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59782" h="769697">
                  <a:moveTo>
                    <a:pt x="195923" y="209918"/>
                  </a:moveTo>
                  <a:lnTo>
                    <a:pt x="363858" y="209918"/>
                  </a:lnTo>
                  <a:cubicBezTo>
                    <a:pt x="393888" y="209918"/>
                    <a:pt x="419544" y="225516"/>
                    <a:pt x="440828" y="256712"/>
                  </a:cubicBezTo>
                  <a:lnTo>
                    <a:pt x="552784" y="424645"/>
                  </a:lnTo>
                  <a:cubicBezTo>
                    <a:pt x="557449" y="431643"/>
                    <a:pt x="559782" y="439368"/>
                    <a:pt x="559782" y="447824"/>
                  </a:cubicBezTo>
                  <a:cubicBezTo>
                    <a:pt x="559782" y="459486"/>
                    <a:pt x="555700" y="469398"/>
                    <a:pt x="547536" y="477562"/>
                  </a:cubicBezTo>
                  <a:cubicBezTo>
                    <a:pt x="539373" y="485725"/>
                    <a:pt x="529460" y="489808"/>
                    <a:pt x="517798" y="489808"/>
                  </a:cubicBezTo>
                  <a:cubicBezTo>
                    <a:pt x="502928" y="489808"/>
                    <a:pt x="491267" y="483539"/>
                    <a:pt x="482812" y="471002"/>
                  </a:cubicBezTo>
                  <a:lnTo>
                    <a:pt x="383538" y="321874"/>
                  </a:lnTo>
                  <a:lnTo>
                    <a:pt x="363858" y="321874"/>
                  </a:lnTo>
                  <a:lnTo>
                    <a:pt x="363858" y="379600"/>
                  </a:lnTo>
                  <a:lnTo>
                    <a:pt x="471878" y="559343"/>
                  </a:lnTo>
                  <a:cubicBezTo>
                    <a:pt x="474502" y="563716"/>
                    <a:pt x="475814" y="568526"/>
                    <a:pt x="475814" y="573775"/>
                  </a:cubicBezTo>
                  <a:cubicBezTo>
                    <a:pt x="475814" y="581355"/>
                    <a:pt x="473044" y="587914"/>
                    <a:pt x="467505" y="593454"/>
                  </a:cubicBezTo>
                  <a:cubicBezTo>
                    <a:pt x="461965" y="598993"/>
                    <a:pt x="455405" y="601763"/>
                    <a:pt x="447826" y="601763"/>
                  </a:cubicBezTo>
                  <a:lnTo>
                    <a:pt x="363858" y="601763"/>
                  </a:lnTo>
                  <a:lnTo>
                    <a:pt x="363858" y="720717"/>
                  </a:lnTo>
                  <a:cubicBezTo>
                    <a:pt x="363858" y="734128"/>
                    <a:pt x="359047" y="745644"/>
                    <a:pt x="349426" y="755265"/>
                  </a:cubicBezTo>
                  <a:cubicBezTo>
                    <a:pt x="339805" y="764887"/>
                    <a:pt x="328289" y="769697"/>
                    <a:pt x="314878" y="769697"/>
                  </a:cubicBezTo>
                  <a:lnTo>
                    <a:pt x="244904" y="769697"/>
                  </a:lnTo>
                  <a:cubicBezTo>
                    <a:pt x="231493" y="769697"/>
                    <a:pt x="219977" y="764887"/>
                    <a:pt x="210356" y="755265"/>
                  </a:cubicBezTo>
                  <a:cubicBezTo>
                    <a:pt x="200733" y="745644"/>
                    <a:pt x="195923" y="734128"/>
                    <a:pt x="195923" y="720717"/>
                  </a:cubicBezTo>
                  <a:lnTo>
                    <a:pt x="195923" y="601763"/>
                  </a:lnTo>
                  <a:lnTo>
                    <a:pt x="111956" y="601763"/>
                  </a:lnTo>
                  <a:cubicBezTo>
                    <a:pt x="104375" y="601763"/>
                    <a:pt x="97815" y="598993"/>
                    <a:pt x="92276" y="593454"/>
                  </a:cubicBezTo>
                  <a:cubicBezTo>
                    <a:pt x="86738" y="587914"/>
                    <a:pt x="83968" y="581355"/>
                    <a:pt x="83968" y="573775"/>
                  </a:cubicBezTo>
                  <a:cubicBezTo>
                    <a:pt x="83968" y="568526"/>
                    <a:pt x="85279" y="563716"/>
                    <a:pt x="87903" y="559343"/>
                  </a:cubicBezTo>
                  <a:lnTo>
                    <a:pt x="195923" y="379600"/>
                  </a:lnTo>
                  <a:lnTo>
                    <a:pt x="195923" y="321874"/>
                  </a:lnTo>
                  <a:lnTo>
                    <a:pt x="176244" y="321874"/>
                  </a:lnTo>
                  <a:lnTo>
                    <a:pt x="76970" y="471002"/>
                  </a:lnTo>
                  <a:cubicBezTo>
                    <a:pt x="68515" y="483539"/>
                    <a:pt x="56852" y="489808"/>
                    <a:pt x="41984" y="489808"/>
                  </a:cubicBezTo>
                  <a:cubicBezTo>
                    <a:pt x="30321" y="489808"/>
                    <a:pt x="20409" y="485725"/>
                    <a:pt x="12245" y="477562"/>
                  </a:cubicBezTo>
                  <a:cubicBezTo>
                    <a:pt x="4081" y="469398"/>
                    <a:pt x="0" y="459486"/>
                    <a:pt x="0" y="447824"/>
                  </a:cubicBezTo>
                  <a:cubicBezTo>
                    <a:pt x="0" y="439368"/>
                    <a:pt x="2333" y="431643"/>
                    <a:pt x="6998" y="424645"/>
                  </a:cubicBezTo>
                  <a:lnTo>
                    <a:pt x="118953" y="256712"/>
                  </a:lnTo>
                  <a:cubicBezTo>
                    <a:pt x="140237" y="225516"/>
                    <a:pt x="165894" y="209918"/>
                    <a:pt x="195923" y="209918"/>
                  </a:cubicBezTo>
                  <a:close/>
                  <a:moveTo>
                    <a:pt x="279891" y="0"/>
                  </a:moveTo>
                  <a:cubicBezTo>
                    <a:pt x="307006" y="0"/>
                    <a:pt x="330111" y="9548"/>
                    <a:pt x="349208" y="28645"/>
                  </a:cubicBezTo>
                  <a:cubicBezTo>
                    <a:pt x="368305" y="47742"/>
                    <a:pt x="377853" y="70846"/>
                    <a:pt x="377853" y="97962"/>
                  </a:cubicBezTo>
                  <a:cubicBezTo>
                    <a:pt x="377853" y="125075"/>
                    <a:pt x="368305" y="148180"/>
                    <a:pt x="349208" y="167277"/>
                  </a:cubicBezTo>
                  <a:cubicBezTo>
                    <a:pt x="330111" y="186373"/>
                    <a:pt x="307006" y="195922"/>
                    <a:pt x="279891" y="195922"/>
                  </a:cubicBezTo>
                  <a:cubicBezTo>
                    <a:pt x="252777" y="195922"/>
                    <a:pt x="229671" y="186373"/>
                    <a:pt x="210575" y="167277"/>
                  </a:cubicBezTo>
                  <a:cubicBezTo>
                    <a:pt x="191477" y="148180"/>
                    <a:pt x="181930" y="125075"/>
                    <a:pt x="181930" y="97962"/>
                  </a:cubicBezTo>
                  <a:cubicBezTo>
                    <a:pt x="181930" y="70846"/>
                    <a:pt x="191477" y="47742"/>
                    <a:pt x="210575" y="28645"/>
                  </a:cubicBezTo>
                  <a:cubicBezTo>
                    <a:pt x="229671" y="9548"/>
                    <a:pt x="252777" y="0"/>
                    <a:pt x="279891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48" name="ValueShape">
              <a:extLst>
                <a:ext uri="{FF2B5EF4-FFF2-40B4-BE49-F238E27FC236}">
                  <a16:creationId xmlns:a16="http://schemas.microsoft.com/office/drawing/2014/main" id="{448BAA26-AA06-4212-A2FE-AE8815A53AEF}"/>
                </a:ext>
              </a:extLst>
            </p:cNvPr>
            <p:cNvSpPr/>
            <p:nvPr/>
          </p:nvSpPr>
          <p:spPr>
            <a:xfrm>
              <a:off x="6466285" y="1008464"/>
              <a:ext cx="559782" cy="769697"/>
            </a:xfrm>
            <a:custGeom>
              <a:avLst/>
              <a:gdLst>
                <a:gd name="connsiteX0" fmla="*/ 195923 w 559782"/>
                <a:gd name="connsiteY0" fmla="*/ 209918 h 769697"/>
                <a:gd name="connsiteX1" fmla="*/ 363858 w 559782"/>
                <a:gd name="connsiteY1" fmla="*/ 209918 h 769697"/>
                <a:gd name="connsiteX2" fmla="*/ 440828 w 559782"/>
                <a:gd name="connsiteY2" fmla="*/ 256712 h 769697"/>
                <a:gd name="connsiteX3" fmla="*/ 552784 w 559782"/>
                <a:gd name="connsiteY3" fmla="*/ 424645 h 769697"/>
                <a:gd name="connsiteX4" fmla="*/ 559782 w 559782"/>
                <a:gd name="connsiteY4" fmla="*/ 447824 h 769697"/>
                <a:gd name="connsiteX5" fmla="*/ 547536 w 559782"/>
                <a:gd name="connsiteY5" fmla="*/ 477562 h 769697"/>
                <a:gd name="connsiteX6" fmla="*/ 517798 w 559782"/>
                <a:gd name="connsiteY6" fmla="*/ 489808 h 769697"/>
                <a:gd name="connsiteX7" fmla="*/ 482812 w 559782"/>
                <a:gd name="connsiteY7" fmla="*/ 471002 h 769697"/>
                <a:gd name="connsiteX8" fmla="*/ 383538 w 559782"/>
                <a:gd name="connsiteY8" fmla="*/ 321874 h 769697"/>
                <a:gd name="connsiteX9" fmla="*/ 363858 w 559782"/>
                <a:gd name="connsiteY9" fmla="*/ 321874 h 769697"/>
                <a:gd name="connsiteX10" fmla="*/ 363858 w 559782"/>
                <a:gd name="connsiteY10" fmla="*/ 379600 h 769697"/>
                <a:gd name="connsiteX11" fmla="*/ 471878 w 559782"/>
                <a:gd name="connsiteY11" fmla="*/ 559343 h 769697"/>
                <a:gd name="connsiteX12" fmla="*/ 475814 w 559782"/>
                <a:gd name="connsiteY12" fmla="*/ 573775 h 769697"/>
                <a:gd name="connsiteX13" fmla="*/ 467505 w 559782"/>
                <a:gd name="connsiteY13" fmla="*/ 593454 h 769697"/>
                <a:gd name="connsiteX14" fmla="*/ 447826 w 559782"/>
                <a:gd name="connsiteY14" fmla="*/ 601763 h 769697"/>
                <a:gd name="connsiteX15" fmla="*/ 363858 w 559782"/>
                <a:gd name="connsiteY15" fmla="*/ 601763 h 769697"/>
                <a:gd name="connsiteX16" fmla="*/ 363858 w 559782"/>
                <a:gd name="connsiteY16" fmla="*/ 720717 h 769697"/>
                <a:gd name="connsiteX17" fmla="*/ 349426 w 559782"/>
                <a:gd name="connsiteY17" fmla="*/ 755265 h 769697"/>
                <a:gd name="connsiteX18" fmla="*/ 314878 w 559782"/>
                <a:gd name="connsiteY18" fmla="*/ 769697 h 769697"/>
                <a:gd name="connsiteX19" fmla="*/ 244904 w 559782"/>
                <a:gd name="connsiteY19" fmla="*/ 769697 h 769697"/>
                <a:gd name="connsiteX20" fmla="*/ 210356 w 559782"/>
                <a:gd name="connsiteY20" fmla="*/ 755265 h 769697"/>
                <a:gd name="connsiteX21" fmla="*/ 195923 w 559782"/>
                <a:gd name="connsiteY21" fmla="*/ 720717 h 769697"/>
                <a:gd name="connsiteX22" fmla="*/ 195923 w 559782"/>
                <a:gd name="connsiteY22" fmla="*/ 601763 h 769697"/>
                <a:gd name="connsiteX23" fmla="*/ 111956 w 559782"/>
                <a:gd name="connsiteY23" fmla="*/ 601763 h 769697"/>
                <a:gd name="connsiteX24" fmla="*/ 92276 w 559782"/>
                <a:gd name="connsiteY24" fmla="*/ 593454 h 769697"/>
                <a:gd name="connsiteX25" fmla="*/ 83968 w 559782"/>
                <a:gd name="connsiteY25" fmla="*/ 573775 h 769697"/>
                <a:gd name="connsiteX26" fmla="*/ 87903 w 559782"/>
                <a:gd name="connsiteY26" fmla="*/ 559343 h 769697"/>
                <a:gd name="connsiteX27" fmla="*/ 195923 w 559782"/>
                <a:gd name="connsiteY27" fmla="*/ 379600 h 769697"/>
                <a:gd name="connsiteX28" fmla="*/ 195923 w 559782"/>
                <a:gd name="connsiteY28" fmla="*/ 321874 h 769697"/>
                <a:gd name="connsiteX29" fmla="*/ 176244 w 559782"/>
                <a:gd name="connsiteY29" fmla="*/ 321874 h 769697"/>
                <a:gd name="connsiteX30" fmla="*/ 76970 w 559782"/>
                <a:gd name="connsiteY30" fmla="*/ 471002 h 769697"/>
                <a:gd name="connsiteX31" fmla="*/ 41984 w 559782"/>
                <a:gd name="connsiteY31" fmla="*/ 489808 h 769697"/>
                <a:gd name="connsiteX32" fmla="*/ 12245 w 559782"/>
                <a:gd name="connsiteY32" fmla="*/ 477562 h 769697"/>
                <a:gd name="connsiteX33" fmla="*/ 0 w 559782"/>
                <a:gd name="connsiteY33" fmla="*/ 447824 h 769697"/>
                <a:gd name="connsiteX34" fmla="*/ 6998 w 559782"/>
                <a:gd name="connsiteY34" fmla="*/ 424645 h 769697"/>
                <a:gd name="connsiteX35" fmla="*/ 118953 w 559782"/>
                <a:gd name="connsiteY35" fmla="*/ 256712 h 769697"/>
                <a:gd name="connsiteX36" fmla="*/ 195923 w 559782"/>
                <a:gd name="connsiteY36" fmla="*/ 209918 h 769697"/>
                <a:gd name="connsiteX37" fmla="*/ 279891 w 559782"/>
                <a:gd name="connsiteY37" fmla="*/ 0 h 769697"/>
                <a:gd name="connsiteX38" fmla="*/ 349208 w 559782"/>
                <a:gd name="connsiteY38" fmla="*/ 28645 h 769697"/>
                <a:gd name="connsiteX39" fmla="*/ 377853 w 559782"/>
                <a:gd name="connsiteY39" fmla="*/ 97962 h 769697"/>
                <a:gd name="connsiteX40" fmla="*/ 349208 w 559782"/>
                <a:gd name="connsiteY40" fmla="*/ 167277 h 769697"/>
                <a:gd name="connsiteX41" fmla="*/ 279891 w 559782"/>
                <a:gd name="connsiteY41" fmla="*/ 195922 h 769697"/>
                <a:gd name="connsiteX42" fmla="*/ 210575 w 559782"/>
                <a:gd name="connsiteY42" fmla="*/ 167277 h 769697"/>
                <a:gd name="connsiteX43" fmla="*/ 181930 w 559782"/>
                <a:gd name="connsiteY43" fmla="*/ 97962 h 769697"/>
                <a:gd name="connsiteX44" fmla="*/ 210575 w 559782"/>
                <a:gd name="connsiteY44" fmla="*/ 28645 h 769697"/>
                <a:gd name="connsiteX45" fmla="*/ 279891 w 559782"/>
                <a:gd name="connsiteY45" fmla="*/ 0 h 769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59782" h="769697">
                  <a:moveTo>
                    <a:pt x="195923" y="209918"/>
                  </a:moveTo>
                  <a:lnTo>
                    <a:pt x="363858" y="209918"/>
                  </a:lnTo>
                  <a:cubicBezTo>
                    <a:pt x="393888" y="209918"/>
                    <a:pt x="419544" y="225516"/>
                    <a:pt x="440828" y="256712"/>
                  </a:cubicBezTo>
                  <a:lnTo>
                    <a:pt x="552784" y="424645"/>
                  </a:lnTo>
                  <a:cubicBezTo>
                    <a:pt x="557449" y="431643"/>
                    <a:pt x="559782" y="439368"/>
                    <a:pt x="559782" y="447824"/>
                  </a:cubicBezTo>
                  <a:cubicBezTo>
                    <a:pt x="559782" y="459486"/>
                    <a:pt x="555700" y="469398"/>
                    <a:pt x="547536" y="477562"/>
                  </a:cubicBezTo>
                  <a:cubicBezTo>
                    <a:pt x="539373" y="485725"/>
                    <a:pt x="529460" y="489808"/>
                    <a:pt x="517798" y="489808"/>
                  </a:cubicBezTo>
                  <a:cubicBezTo>
                    <a:pt x="502928" y="489808"/>
                    <a:pt x="491267" y="483539"/>
                    <a:pt x="482812" y="471002"/>
                  </a:cubicBezTo>
                  <a:lnTo>
                    <a:pt x="383538" y="321874"/>
                  </a:lnTo>
                  <a:lnTo>
                    <a:pt x="363858" y="321874"/>
                  </a:lnTo>
                  <a:lnTo>
                    <a:pt x="363858" y="379600"/>
                  </a:lnTo>
                  <a:lnTo>
                    <a:pt x="471878" y="559343"/>
                  </a:lnTo>
                  <a:cubicBezTo>
                    <a:pt x="474502" y="563716"/>
                    <a:pt x="475814" y="568526"/>
                    <a:pt x="475814" y="573775"/>
                  </a:cubicBezTo>
                  <a:cubicBezTo>
                    <a:pt x="475814" y="581355"/>
                    <a:pt x="473044" y="587914"/>
                    <a:pt x="467505" y="593454"/>
                  </a:cubicBezTo>
                  <a:cubicBezTo>
                    <a:pt x="461965" y="598993"/>
                    <a:pt x="455405" y="601763"/>
                    <a:pt x="447826" y="601763"/>
                  </a:cubicBezTo>
                  <a:lnTo>
                    <a:pt x="363858" y="601763"/>
                  </a:lnTo>
                  <a:lnTo>
                    <a:pt x="363858" y="720717"/>
                  </a:lnTo>
                  <a:cubicBezTo>
                    <a:pt x="363858" y="734128"/>
                    <a:pt x="359047" y="745644"/>
                    <a:pt x="349426" y="755265"/>
                  </a:cubicBezTo>
                  <a:cubicBezTo>
                    <a:pt x="339805" y="764887"/>
                    <a:pt x="328289" y="769697"/>
                    <a:pt x="314878" y="769697"/>
                  </a:cubicBezTo>
                  <a:lnTo>
                    <a:pt x="244904" y="769697"/>
                  </a:lnTo>
                  <a:cubicBezTo>
                    <a:pt x="231493" y="769697"/>
                    <a:pt x="219977" y="764887"/>
                    <a:pt x="210356" y="755265"/>
                  </a:cubicBezTo>
                  <a:cubicBezTo>
                    <a:pt x="200733" y="745644"/>
                    <a:pt x="195923" y="734128"/>
                    <a:pt x="195923" y="720717"/>
                  </a:cubicBezTo>
                  <a:lnTo>
                    <a:pt x="195923" y="601763"/>
                  </a:lnTo>
                  <a:lnTo>
                    <a:pt x="111956" y="601763"/>
                  </a:lnTo>
                  <a:cubicBezTo>
                    <a:pt x="104375" y="601763"/>
                    <a:pt x="97815" y="598993"/>
                    <a:pt x="92276" y="593454"/>
                  </a:cubicBezTo>
                  <a:cubicBezTo>
                    <a:pt x="86738" y="587914"/>
                    <a:pt x="83968" y="581355"/>
                    <a:pt x="83968" y="573775"/>
                  </a:cubicBezTo>
                  <a:cubicBezTo>
                    <a:pt x="83968" y="568526"/>
                    <a:pt x="85279" y="563716"/>
                    <a:pt x="87903" y="559343"/>
                  </a:cubicBezTo>
                  <a:lnTo>
                    <a:pt x="195923" y="379600"/>
                  </a:lnTo>
                  <a:lnTo>
                    <a:pt x="195923" y="321874"/>
                  </a:lnTo>
                  <a:lnTo>
                    <a:pt x="176244" y="321874"/>
                  </a:lnTo>
                  <a:lnTo>
                    <a:pt x="76970" y="471002"/>
                  </a:lnTo>
                  <a:cubicBezTo>
                    <a:pt x="68515" y="483539"/>
                    <a:pt x="56852" y="489808"/>
                    <a:pt x="41984" y="489808"/>
                  </a:cubicBezTo>
                  <a:cubicBezTo>
                    <a:pt x="30321" y="489808"/>
                    <a:pt x="20409" y="485725"/>
                    <a:pt x="12245" y="477562"/>
                  </a:cubicBezTo>
                  <a:cubicBezTo>
                    <a:pt x="4081" y="469398"/>
                    <a:pt x="0" y="459486"/>
                    <a:pt x="0" y="447824"/>
                  </a:cubicBezTo>
                  <a:cubicBezTo>
                    <a:pt x="0" y="439368"/>
                    <a:pt x="2333" y="431643"/>
                    <a:pt x="6998" y="424645"/>
                  </a:cubicBezTo>
                  <a:lnTo>
                    <a:pt x="118953" y="256712"/>
                  </a:lnTo>
                  <a:cubicBezTo>
                    <a:pt x="140237" y="225516"/>
                    <a:pt x="165894" y="209918"/>
                    <a:pt x="195923" y="209918"/>
                  </a:cubicBezTo>
                  <a:close/>
                  <a:moveTo>
                    <a:pt x="279891" y="0"/>
                  </a:moveTo>
                  <a:cubicBezTo>
                    <a:pt x="307006" y="0"/>
                    <a:pt x="330111" y="9548"/>
                    <a:pt x="349208" y="28645"/>
                  </a:cubicBezTo>
                  <a:cubicBezTo>
                    <a:pt x="368305" y="47742"/>
                    <a:pt x="377853" y="70846"/>
                    <a:pt x="377853" y="97962"/>
                  </a:cubicBezTo>
                  <a:cubicBezTo>
                    <a:pt x="377853" y="125075"/>
                    <a:pt x="368305" y="148180"/>
                    <a:pt x="349208" y="167277"/>
                  </a:cubicBezTo>
                  <a:cubicBezTo>
                    <a:pt x="330111" y="186373"/>
                    <a:pt x="307006" y="195922"/>
                    <a:pt x="279891" y="195922"/>
                  </a:cubicBezTo>
                  <a:cubicBezTo>
                    <a:pt x="252777" y="195922"/>
                    <a:pt x="229671" y="186373"/>
                    <a:pt x="210575" y="167277"/>
                  </a:cubicBezTo>
                  <a:cubicBezTo>
                    <a:pt x="191477" y="148180"/>
                    <a:pt x="181930" y="125075"/>
                    <a:pt x="181930" y="97962"/>
                  </a:cubicBezTo>
                  <a:cubicBezTo>
                    <a:pt x="181930" y="70846"/>
                    <a:pt x="191477" y="47742"/>
                    <a:pt x="210575" y="28645"/>
                  </a:cubicBezTo>
                  <a:cubicBezTo>
                    <a:pt x="229671" y="9548"/>
                    <a:pt x="252777" y="0"/>
                    <a:pt x="279891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49" name="ValueShape">
              <a:extLst>
                <a:ext uri="{FF2B5EF4-FFF2-40B4-BE49-F238E27FC236}">
                  <a16:creationId xmlns:a16="http://schemas.microsoft.com/office/drawing/2014/main" id="{41238A23-9010-4EAF-AFEF-195FA254EC3E}"/>
                </a:ext>
              </a:extLst>
            </p:cNvPr>
            <p:cNvSpPr/>
            <p:nvPr/>
          </p:nvSpPr>
          <p:spPr>
            <a:xfrm>
              <a:off x="7037785" y="1008464"/>
              <a:ext cx="559782" cy="769697"/>
            </a:xfrm>
            <a:custGeom>
              <a:avLst/>
              <a:gdLst>
                <a:gd name="connsiteX0" fmla="*/ 195923 w 559782"/>
                <a:gd name="connsiteY0" fmla="*/ 209918 h 769697"/>
                <a:gd name="connsiteX1" fmla="*/ 363858 w 559782"/>
                <a:gd name="connsiteY1" fmla="*/ 209918 h 769697"/>
                <a:gd name="connsiteX2" fmla="*/ 440828 w 559782"/>
                <a:gd name="connsiteY2" fmla="*/ 256712 h 769697"/>
                <a:gd name="connsiteX3" fmla="*/ 552784 w 559782"/>
                <a:gd name="connsiteY3" fmla="*/ 424645 h 769697"/>
                <a:gd name="connsiteX4" fmla="*/ 559782 w 559782"/>
                <a:gd name="connsiteY4" fmla="*/ 447824 h 769697"/>
                <a:gd name="connsiteX5" fmla="*/ 547536 w 559782"/>
                <a:gd name="connsiteY5" fmla="*/ 477562 h 769697"/>
                <a:gd name="connsiteX6" fmla="*/ 517798 w 559782"/>
                <a:gd name="connsiteY6" fmla="*/ 489808 h 769697"/>
                <a:gd name="connsiteX7" fmla="*/ 482812 w 559782"/>
                <a:gd name="connsiteY7" fmla="*/ 471002 h 769697"/>
                <a:gd name="connsiteX8" fmla="*/ 383538 w 559782"/>
                <a:gd name="connsiteY8" fmla="*/ 321874 h 769697"/>
                <a:gd name="connsiteX9" fmla="*/ 363858 w 559782"/>
                <a:gd name="connsiteY9" fmla="*/ 321874 h 769697"/>
                <a:gd name="connsiteX10" fmla="*/ 363858 w 559782"/>
                <a:gd name="connsiteY10" fmla="*/ 379600 h 769697"/>
                <a:gd name="connsiteX11" fmla="*/ 471878 w 559782"/>
                <a:gd name="connsiteY11" fmla="*/ 559343 h 769697"/>
                <a:gd name="connsiteX12" fmla="*/ 475814 w 559782"/>
                <a:gd name="connsiteY12" fmla="*/ 573775 h 769697"/>
                <a:gd name="connsiteX13" fmla="*/ 467505 w 559782"/>
                <a:gd name="connsiteY13" fmla="*/ 593454 h 769697"/>
                <a:gd name="connsiteX14" fmla="*/ 447826 w 559782"/>
                <a:gd name="connsiteY14" fmla="*/ 601763 h 769697"/>
                <a:gd name="connsiteX15" fmla="*/ 363858 w 559782"/>
                <a:gd name="connsiteY15" fmla="*/ 601763 h 769697"/>
                <a:gd name="connsiteX16" fmla="*/ 363858 w 559782"/>
                <a:gd name="connsiteY16" fmla="*/ 720717 h 769697"/>
                <a:gd name="connsiteX17" fmla="*/ 349426 w 559782"/>
                <a:gd name="connsiteY17" fmla="*/ 755265 h 769697"/>
                <a:gd name="connsiteX18" fmla="*/ 314878 w 559782"/>
                <a:gd name="connsiteY18" fmla="*/ 769697 h 769697"/>
                <a:gd name="connsiteX19" fmla="*/ 244904 w 559782"/>
                <a:gd name="connsiteY19" fmla="*/ 769697 h 769697"/>
                <a:gd name="connsiteX20" fmla="*/ 210356 w 559782"/>
                <a:gd name="connsiteY20" fmla="*/ 755265 h 769697"/>
                <a:gd name="connsiteX21" fmla="*/ 195923 w 559782"/>
                <a:gd name="connsiteY21" fmla="*/ 720717 h 769697"/>
                <a:gd name="connsiteX22" fmla="*/ 195923 w 559782"/>
                <a:gd name="connsiteY22" fmla="*/ 601763 h 769697"/>
                <a:gd name="connsiteX23" fmla="*/ 111956 w 559782"/>
                <a:gd name="connsiteY23" fmla="*/ 601763 h 769697"/>
                <a:gd name="connsiteX24" fmla="*/ 92276 w 559782"/>
                <a:gd name="connsiteY24" fmla="*/ 593454 h 769697"/>
                <a:gd name="connsiteX25" fmla="*/ 83968 w 559782"/>
                <a:gd name="connsiteY25" fmla="*/ 573775 h 769697"/>
                <a:gd name="connsiteX26" fmla="*/ 87903 w 559782"/>
                <a:gd name="connsiteY26" fmla="*/ 559343 h 769697"/>
                <a:gd name="connsiteX27" fmla="*/ 195923 w 559782"/>
                <a:gd name="connsiteY27" fmla="*/ 379600 h 769697"/>
                <a:gd name="connsiteX28" fmla="*/ 195923 w 559782"/>
                <a:gd name="connsiteY28" fmla="*/ 321874 h 769697"/>
                <a:gd name="connsiteX29" fmla="*/ 176244 w 559782"/>
                <a:gd name="connsiteY29" fmla="*/ 321874 h 769697"/>
                <a:gd name="connsiteX30" fmla="*/ 76970 w 559782"/>
                <a:gd name="connsiteY30" fmla="*/ 471002 h 769697"/>
                <a:gd name="connsiteX31" fmla="*/ 41984 w 559782"/>
                <a:gd name="connsiteY31" fmla="*/ 489808 h 769697"/>
                <a:gd name="connsiteX32" fmla="*/ 12245 w 559782"/>
                <a:gd name="connsiteY32" fmla="*/ 477562 h 769697"/>
                <a:gd name="connsiteX33" fmla="*/ 0 w 559782"/>
                <a:gd name="connsiteY33" fmla="*/ 447824 h 769697"/>
                <a:gd name="connsiteX34" fmla="*/ 6998 w 559782"/>
                <a:gd name="connsiteY34" fmla="*/ 424645 h 769697"/>
                <a:gd name="connsiteX35" fmla="*/ 118953 w 559782"/>
                <a:gd name="connsiteY35" fmla="*/ 256712 h 769697"/>
                <a:gd name="connsiteX36" fmla="*/ 195923 w 559782"/>
                <a:gd name="connsiteY36" fmla="*/ 209918 h 769697"/>
                <a:gd name="connsiteX37" fmla="*/ 279891 w 559782"/>
                <a:gd name="connsiteY37" fmla="*/ 0 h 769697"/>
                <a:gd name="connsiteX38" fmla="*/ 349208 w 559782"/>
                <a:gd name="connsiteY38" fmla="*/ 28645 h 769697"/>
                <a:gd name="connsiteX39" fmla="*/ 377853 w 559782"/>
                <a:gd name="connsiteY39" fmla="*/ 97962 h 769697"/>
                <a:gd name="connsiteX40" fmla="*/ 349208 w 559782"/>
                <a:gd name="connsiteY40" fmla="*/ 167277 h 769697"/>
                <a:gd name="connsiteX41" fmla="*/ 279891 w 559782"/>
                <a:gd name="connsiteY41" fmla="*/ 195922 h 769697"/>
                <a:gd name="connsiteX42" fmla="*/ 210575 w 559782"/>
                <a:gd name="connsiteY42" fmla="*/ 167277 h 769697"/>
                <a:gd name="connsiteX43" fmla="*/ 181930 w 559782"/>
                <a:gd name="connsiteY43" fmla="*/ 97962 h 769697"/>
                <a:gd name="connsiteX44" fmla="*/ 210575 w 559782"/>
                <a:gd name="connsiteY44" fmla="*/ 28645 h 769697"/>
                <a:gd name="connsiteX45" fmla="*/ 279891 w 559782"/>
                <a:gd name="connsiteY45" fmla="*/ 0 h 769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59782" h="769697">
                  <a:moveTo>
                    <a:pt x="195923" y="209918"/>
                  </a:moveTo>
                  <a:lnTo>
                    <a:pt x="363858" y="209918"/>
                  </a:lnTo>
                  <a:cubicBezTo>
                    <a:pt x="393888" y="209918"/>
                    <a:pt x="419544" y="225516"/>
                    <a:pt x="440828" y="256712"/>
                  </a:cubicBezTo>
                  <a:lnTo>
                    <a:pt x="552784" y="424645"/>
                  </a:lnTo>
                  <a:cubicBezTo>
                    <a:pt x="557449" y="431643"/>
                    <a:pt x="559782" y="439368"/>
                    <a:pt x="559782" y="447824"/>
                  </a:cubicBezTo>
                  <a:cubicBezTo>
                    <a:pt x="559782" y="459486"/>
                    <a:pt x="555700" y="469398"/>
                    <a:pt x="547536" y="477562"/>
                  </a:cubicBezTo>
                  <a:cubicBezTo>
                    <a:pt x="539373" y="485725"/>
                    <a:pt x="529460" y="489808"/>
                    <a:pt x="517798" y="489808"/>
                  </a:cubicBezTo>
                  <a:cubicBezTo>
                    <a:pt x="502928" y="489808"/>
                    <a:pt x="491267" y="483539"/>
                    <a:pt x="482812" y="471002"/>
                  </a:cubicBezTo>
                  <a:lnTo>
                    <a:pt x="383538" y="321874"/>
                  </a:lnTo>
                  <a:lnTo>
                    <a:pt x="363858" y="321874"/>
                  </a:lnTo>
                  <a:lnTo>
                    <a:pt x="363858" y="379600"/>
                  </a:lnTo>
                  <a:lnTo>
                    <a:pt x="471878" y="559343"/>
                  </a:lnTo>
                  <a:cubicBezTo>
                    <a:pt x="474502" y="563716"/>
                    <a:pt x="475814" y="568526"/>
                    <a:pt x="475814" y="573775"/>
                  </a:cubicBezTo>
                  <a:cubicBezTo>
                    <a:pt x="475814" y="581355"/>
                    <a:pt x="473044" y="587914"/>
                    <a:pt x="467505" y="593454"/>
                  </a:cubicBezTo>
                  <a:cubicBezTo>
                    <a:pt x="461965" y="598993"/>
                    <a:pt x="455405" y="601763"/>
                    <a:pt x="447826" y="601763"/>
                  </a:cubicBezTo>
                  <a:lnTo>
                    <a:pt x="363858" y="601763"/>
                  </a:lnTo>
                  <a:lnTo>
                    <a:pt x="363858" y="720717"/>
                  </a:lnTo>
                  <a:cubicBezTo>
                    <a:pt x="363858" y="734128"/>
                    <a:pt x="359047" y="745644"/>
                    <a:pt x="349426" y="755265"/>
                  </a:cubicBezTo>
                  <a:cubicBezTo>
                    <a:pt x="339805" y="764887"/>
                    <a:pt x="328289" y="769697"/>
                    <a:pt x="314878" y="769697"/>
                  </a:cubicBezTo>
                  <a:lnTo>
                    <a:pt x="244904" y="769697"/>
                  </a:lnTo>
                  <a:cubicBezTo>
                    <a:pt x="231493" y="769697"/>
                    <a:pt x="219977" y="764887"/>
                    <a:pt x="210356" y="755265"/>
                  </a:cubicBezTo>
                  <a:cubicBezTo>
                    <a:pt x="200733" y="745644"/>
                    <a:pt x="195923" y="734128"/>
                    <a:pt x="195923" y="720717"/>
                  </a:cubicBezTo>
                  <a:lnTo>
                    <a:pt x="195923" y="601763"/>
                  </a:lnTo>
                  <a:lnTo>
                    <a:pt x="111956" y="601763"/>
                  </a:lnTo>
                  <a:cubicBezTo>
                    <a:pt x="104375" y="601763"/>
                    <a:pt x="97815" y="598993"/>
                    <a:pt x="92276" y="593454"/>
                  </a:cubicBezTo>
                  <a:cubicBezTo>
                    <a:pt x="86738" y="587914"/>
                    <a:pt x="83968" y="581355"/>
                    <a:pt x="83968" y="573775"/>
                  </a:cubicBezTo>
                  <a:cubicBezTo>
                    <a:pt x="83968" y="568526"/>
                    <a:pt x="85279" y="563716"/>
                    <a:pt x="87903" y="559343"/>
                  </a:cubicBezTo>
                  <a:lnTo>
                    <a:pt x="195923" y="379600"/>
                  </a:lnTo>
                  <a:lnTo>
                    <a:pt x="195923" y="321874"/>
                  </a:lnTo>
                  <a:lnTo>
                    <a:pt x="176244" y="321874"/>
                  </a:lnTo>
                  <a:lnTo>
                    <a:pt x="76970" y="471002"/>
                  </a:lnTo>
                  <a:cubicBezTo>
                    <a:pt x="68515" y="483539"/>
                    <a:pt x="56852" y="489808"/>
                    <a:pt x="41984" y="489808"/>
                  </a:cubicBezTo>
                  <a:cubicBezTo>
                    <a:pt x="30321" y="489808"/>
                    <a:pt x="20409" y="485725"/>
                    <a:pt x="12245" y="477562"/>
                  </a:cubicBezTo>
                  <a:cubicBezTo>
                    <a:pt x="4081" y="469398"/>
                    <a:pt x="0" y="459486"/>
                    <a:pt x="0" y="447824"/>
                  </a:cubicBezTo>
                  <a:cubicBezTo>
                    <a:pt x="0" y="439368"/>
                    <a:pt x="2333" y="431643"/>
                    <a:pt x="6998" y="424645"/>
                  </a:cubicBezTo>
                  <a:lnTo>
                    <a:pt x="118953" y="256712"/>
                  </a:lnTo>
                  <a:cubicBezTo>
                    <a:pt x="140237" y="225516"/>
                    <a:pt x="165894" y="209918"/>
                    <a:pt x="195923" y="209918"/>
                  </a:cubicBezTo>
                  <a:close/>
                  <a:moveTo>
                    <a:pt x="279891" y="0"/>
                  </a:moveTo>
                  <a:cubicBezTo>
                    <a:pt x="307006" y="0"/>
                    <a:pt x="330111" y="9548"/>
                    <a:pt x="349208" y="28645"/>
                  </a:cubicBezTo>
                  <a:cubicBezTo>
                    <a:pt x="368305" y="47742"/>
                    <a:pt x="377853" y="70846"/>
                    <a:pt x="377853" y="97962"/>
                  </a:cubicBezTo>
                  <a:cubicBezTo>
                    <a:pt x="377853" y="125075"/>
                    <a:pt x="368305" y="148180"/>
                    <a:pt x="349208" y="167277"/>
                  </a:cubicBezTo>
                  <a:cubicBezTo>
                    <a:pt x="330111" y="186373"/>
                    <a:pt x="307006" y="195922"/>
                    <a:pt x="279891" y="195922"/>
                  </a:cubicBezTo>
                  <a:cubicBezTo>
                    <a:pt x="252777" y="195922"/>
                    <a:pt x="229671" y="186373"/>
                    <a:pt x="210575" y="167277"/>
                  </a:cubicBezTo>
                  <a:cubicBezTo>
                    <a:pt x="191477" y="148180"/>
                    <a:pt x="181930" y="125075"/>
                    <a:pt x="181930" y="97962"/>
                  </a:cubicBezTo>
                  <a:cubicBezTo>
                    <a:pt x="181930" y="70846"/>
                    <a:pt x="191477" y="47742"/>
                    <a:pt x="210575" y="28645"/>
                  </a:cubicBezTo>
                  <a:cubicBezTo>
                    <a:pt x="229671" y="9548"/>
                    <a:pt x="252777" y="0"/>
                    <a:pt x="279891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</a:schemeClr>
                </a:gs>
                <a:gs pos="100000">
                  <a:schemeClr val="lt1">
                    <a:lumMod val="85000"/>
                  </a:schemeClr>
                </a:gs>
                <a:gs pos="90000">
                  <a:schemeClr val="accent2">
                    <a:lumMod val="100000"/>
                  </a:schemeClr>
                </a:gs>
                <a:gs pos="90100">
                  <a:schemeClr val="lt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50" name="ValueShape">
              <a:extLst>
                <a:ext uri="{FF2B5EF4-FFF2-40B4-BE49-F238E27FC236}">
                  <a16:creationId xmlns:a16="http://schemas.microsoft.com/office/drawing/2014/main" id="{F84F62A5-3E7E-440D-8482-67CFF22BB12A}"/>
                </a:ext>
              </a:extLst>
            </p:cNvPr>
            <p:cNvSpPr/>
            <p:nvPr/>
          </p:nvSpPr>
          <p:spPr>
            <a:xfrm>
              <a:off x="7609285" y="1008464"/>
              <a:ext cx="559782" cy="769697"/>
            </a:xfrm>
            <a:custGeom>
              <a:avLst/>
              <a:gdLst>
                <a:gd name="connsiteX0" fmla="*/ 195923 w 559782"/>
                <a:gd name="connsiteY0" fmla="*/ 209918 h 769697"/>
                <a:gd name="connsiteX1" fmla="*/ 363858 w 559782"/>
                <a:gd name="connsiteY1" fmla="*/ 209918 h 769697"/>
                <a:gd name="connsiteX2" fmla="*/ 440828 w 559782"/>
                <a:gd name="connsiteY2" fmla="*/ 256712 h 769697"/>
                <a:gd name="connsiteX3" fmla="*/ 552784 w 559782"/>
                <a:gd name="connsiteY3" fmla="*/ 424645 h 769697"/>
                <a:gd name="connsiteX4" fmla="*/ 559782 w 559782"/>
                <a:gd name="connsiteY4" fmla="*/ 447824 h 769697"/>
                <a:gd name="connsiteX5" fmla="*/ 547536 w 559782"/>
                <a:gd name="connsiteY5" fmla="*/ 477562 h 769697"/>
                <a:gd name="connsiteX6" fmla="*/ 517798 w 559782"/>
                <a:gd name="connsiteY6" fmla="*/ 489808 h 769697"/>
                <a:gd name="connsiteX7" fmla="*/ 482812 w 559782"/>
                <a:gd name="connsiteY7" fmla="*/ 471002 h 769697"/>
                <a:gd name="connsiteX8" fmla="*/ 383538 w 559782"/>
                <a:gd name="connsiteY8" fmla="*/ 321874 h 769697"/>
                <a:gd name="connsiteX9" fmla="*/ 363858 w 559782"/>
                <a:gd name="connsiteY9" fmla="*/ 321874 h 769697"/>
                <a:gd name="connsiteX10" fmla="*/ 363858 w 559782"/>
                <a:gd name="connsiteY10" fmla="*/ 379600 h 769697"/>
                <a:gd name="connsiteX11" fmla="*/ 471878 w 559782"/>
                <a:gd name="connsiteY11" fmla="*/ 559343 h 769697"/>
                <a:gd name="connsiteX12" fmla="*/ 475814 w 559782"/>
                <a:gd name="connsiteY12" fmla="*/ 573775 h 769697"/>
                <a:gd name="connsiteX13" fmla="*/ 467505 w 559782"/>
                <a:gd name="connsiteY13" fmla="*/ 593454 h 769697"/>
                <a:gd name="connsiteX14" fmla="*/ 447826 w 559782"/>
                <a:gd name="connsiteY14" fmla="*/ 601763 h 769697"/>
                <a:gd name="connsiteX15" fmla="*/ 363858 w 559782"/>
                <a:gd name="connsiteY15" fmla="*/ 601763 h 769697"/>
                <a:gd name="connsiteX16" fmla="*/ 363858 w 559782"/>
                <a:gd name="connsiteY16" fmla="*/ 720717 h 769697"/>
                <a:gd name="connsiteX17" fmla="*/ 349426 w 559782"/>
                <a:gd name="connsiteY17" fmla="*/ 755265 h 769697"/>
                <a:gd name="connsiteX18" fmla="*/ 314878 w 559782"/>
                <a:gd name="connsiteY18" fmla="*/ 769697 h 769697"/>
                <a:gd name="connsiteX19" fmla="*/ 244904 w 559782"/>
                <a:gd name="connsiteY19" fmla="*/ 769697 h 769697"/>
                <a:gd name="connsiteX20" fmla="*/ 210356 w 559782"/>
                <a:gd name="connsiteY20" fmla="*/ 755265 h 769697"/>
                <a:gd name="connsiteX21" fmla="*/ 195923 w 559782"/>
                <a:gd name="connsiteY21" fmla="*/ 720717 h 769697"/>
                <a:gd name="connsiteX22" fmla="*/ 195923 w 559782"/>
                <a:gd name="connsiteY22" fmla="*/ 601763 h 769697"/>
                <a:gd name="connsiteX23" fmla="*/ 111956 w 559782"/>
                <a:gd name="connsiteY23" fmla="*/ 601763 h 769697"/>
                <a:gd name="connsiteX24" fmla="*/ 92276 w 559782"/>
                <a:gd name="connsiteY24" fmla="*/ 593454 h 769697"/>
                <a:gd name="connsiteX25" fmla="*/ 83968 w 559782"/>
                <a:gd name="connsiteY25" fmla="*/ 573775 h 769697"/>
                <a:gd name="connsiteX26" fmla="*/ 87903 w 559782"/>
                <a:gd name="connsiteY26" fmla="*/ 559343 h 769697"/>
                <a:gd name="connsiteX27" fmla="*/ 195923 w 559782"/>
                <a:gd name="connsiteY27" fmla="*/ 379600 h 769697"/>
                <a:gd name="connsiteX28" fmla="*/ 195923 w 559782"/>
                <a:gd name="connsiteY28" fmla="*/ 321874 h 769697"/>
                <a:gd name="connsiteX29" fmla="*/ 176244 w 559782"/>
                <a:gd name="connsiteY29" fmla="*/ 321874 h 769697"/>
                <a:gd name="connsiteX30" fmla="*/ 76970 w 559782"/>
                <a:gd name="connsiteY30" fmla="*/ 471002 h 769697"/>
                <a:gd name="connsiteX31" fmla="*/ 41984 w 559782"/>
                <a:gd name="connsiteY31" fmla="*/ 489808 h 769697"/>
                <a:gd name="connsiteX32" fmla="*/ 12245 w 559782"/>
                <a:gd name="connsiteY32" fmla="*/ 477562 h 769697"/>
                <a:gd name="connsiteX33" fmla="*/ 0 w 559782"/>
                <a:gd name="connsiteY33" fmla="*/ 447824 h 769697"/>
                <a:gd name="connsiteX34" fmla="*/ 6998 w 559782"/>
                <a:gd name="connsiteY34" fmla="*/ 424645 h 769697"/>
                <a:gd name="connsiteX35" fmla="*/ 118953 w 559782"/>
                <a:gd name="connsiteY35" fmla="*/ 256712 h 769697"/>
                <a:gd name="connsiteX36" fmla="*/ 195923 w 559782"/>
                <a:gd name="connsiteY36" fmla="*/ 209918 h 769697"/>
                <a:gd name="connsiteX37" fmla="*/ 279891 w 559782"/>
                <a:gd name="connsiteY37" fmla="*/ 0 h 769697"/>
                <a:gd name="connsiteX38" fmla="*/ 349208 w 559782"/>
                <a:gd name="connsiteY38" fmla="*/ 28645 h 769697"/>
                <a:gd name="connsiteX39" fmla="*/ 377853 w 559782"/>
                <a:gd name="connsiteY39" fmla="*/ 97962 h 769697"/>
                <a:gd name="connsiteX40" fmla="*/ 349208 w 559782"/>
                <a:gd name="connsiteY40" fmla="*/ 167277 h 769697"/>
                <a:gd name="connsiteX41" fmla="*/ 279891 w 559782"/>
                <a:gd name="connsiteY41" fmla="*/ 195922 h 769697"/>
                <a:gd name="connsiteX42" fmla="*/ 210575 w 559782"/>
                <a:gd name="connsiteY42" fmla="*/ 167277 h 769697"/>
                <a:gd name="connsiteX43" fmla="*/ 181930 w 559782"/>
                <a:gd name="connsiteY43" fmla="*/ 97962 h 769697"/>
                <a:gd name="connsiteX44" fmla="*/ 210575 w 559782"/>
                <a:gd name="connsiteY44" fmla="*/ 28645 h 769697"/>
                <a:gd name="connsiteX45" fmla="*/ 279891 w 559782"/>
                <a:gd name="connsiteY45" fmla="*/ 0 h 769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59782" h="769697">
                  <a:moveTo>
                    <a:pt x="195923" y="209918"/>
                  </a:moveTo>
                  <a:lnTo>
                    <a:pt x="363858" y="209918"/>
                  </a:lnTo>
                  <a:cubicBezTo>
                    <a:pt x="393888" y="209918"/>
                    <a:pt x="419544" y="225516"/>
                    <a:pt x="440828" y="256712"/>
                  </a:cubicBezTo>
                  <a:lnTo>
                    <a:pt x="552784" y="424645"/>
                  </a:lnTo>
                  <a:cubicBezTo>
                    <a:pt x="557449" y="431643"/>
                    <a:pt x="559782" y="439368"/>
                    <a:pt x="559782" y="447824"/>
                  </a:cubicBezTo>
                  <a:cubicBezTo>
                    <a:pt x="559782" y="459486"/>
                    <a:pt x="555700" y="469398"/>
                    <a:pt x="547536" y="477562"/>
                  </a:cubicBezTo>
                  <a:cubicBezTo>
                    <a:pt x="539373" y="485725"/>
                    <a:pt x="529460" y="489808"/>
                    <a:pt x="517798" y="489808"/>
                  </a:cubicBezTo>
                  <a:cubicBezTo>
                    <a:pt x="502928" y="489808"/>
                    <a:pt x="491267" y="483539"/>
                    <a:pt x="482812" y="471002"/>
                  </a:cubicBezTo>
                  <a:lnTo>
                    <a:pt x="383538" y="321874"/>
                  </a:lnTo>
                  <a:lnTo>
                    <a:pt x="363858" y="321874"/>
                  </a:lnTo>
                  <a:lnTo>
                    <a:pt x="363858" y="379600"/>
                  </a:lnTo>
                  <a:lnTo>
                    <a:pt x="471878" y="559343"/>
                  </a:lnTo>
                  <a:cubicBezTo>
                    <a:pt x="474502" y="563716"/>
                    <a:pt x="475814" y="568526"/>
                    <a:pt x="475814" y="573775"/>
                  </a:cubicBezTo>
                  <a:cubicBezTo>
                    <a:pt x="475814" y="581355"/>
                    <a:pt x="473044" y="587914"/>
                    <a:pt x="467505" y="593454"/>
                  </a:cubicBezTo>
                  <a:cubicBezTo>
                    <a:pt x="461965" y="598993"/>
                    <a:pt x="455405" y="601763"/>
                    <a:pt x="447826" y="601763"/>
                  </a:cubicBezTo>
                  <a:lnTo>
                    <a:pt x="363858" y="601763"/>
                  </a:lnTo>
                  <a:lnTo>
                    <a:pt x="363858" y="720717"/>
                  </a:lnTo>
                  <a:cubicBezTo>
                    <a:pt x="363858" y="734128"/>
                    <a:pt x="359047" y="745644"/>
                    <a:pt x="349426" y="755265"/>
                  </a:cubicBezTo>
                  <a:cubicBezTo>
                    <a:pt x="339805" y="764887"/>
                    <a:pt x="328289" y="769697"/>
                    <a:pt x="314878" y="769697"/>
                  </a:cubicBezTo>
                  <a:lnTo>
                    <a:pt x="244904" y="769697"/>
                  </a:lnTo>
                  <a:cubicBezTo>
                    <a:pt x="231493" y="769697"/>
                    <a:pt x="219977" y="764887"/>
                    <a:pt x="210356" y="755265"/>
                  </a:cubicBezTo>
                  <a:cubicBezTo>
                    <a:pt x="200733" y="745644"/>
                    <a:pt x="195923" y="734128"/>
                    <a:pt x="195923" y="720717"/>
                  </a:cubicBezTo>
                  <a:lnTo>
                    <a:pt x="195923" y="601763"/>
                  </a:lnTo>
                  <a:lnTo>
                    <a:pt x="111956" y="601763"/>
                  </a:lnTo>
                  <a:cubicBezTo>
                    <a:pt x="104375" y="601763"/>
                    <a:pt x="97815" y="598993"/>
                    <a:pt x="92276" y="593454"/>
                  </a:cubicBezTo>
                  <a:cubicBezTo>
                    <a:pt x="86738" y="587914"/>
                    <a:pt x="83968" y="581355"/>
                    <a:pt x="83968" y="573775"/>
                  </a:cubicBezTo>
                  <a:cubicBezTo>
                    <a:pt x="83968" y="568526"/>
                    <a:pt x="85279" y="563716"/>
                    <a:pt x="87903" y="559343"/>
                  </a:cubicBezTo>
                  <a:lnTo>
                    <a:pt x="195923" y="379600"/>
                  </a:lnTo>
                  <a:lnTo>
                    <a:pt x="195923" y="321874"/>
                  </a:lnTo>
                  <a:lnTo>
                    <a:pt x="176244" y="321874"/>
                  </a:lnTo>
                  <a:lnTo>
                    <a:pt x="76970" y="471002"/>
                  </a:lnTo>
                  <a:cubicBezTo>
                    <a:pt x="68515" y="483539"/>
                    <a:pt x="56852" y="489808"/>
                    <a:pt x="41984" y="489808"/>
                  </a:cubicBezTo>
                  <a:cubicBezTo>
                    <a:pt x="30321" y="489808"/>
                    <a:pt x="20409" y="485725"/>
                    <a:pt x="12245" y="477562"/>
                  </a:cubicBezTo>
                  <a:cubicBezTo>
                    <a:pt x="4081" y="469398"/>
                    <a:pt x="0" y="459486"/>
                    <a:pt x="0" y="447824"/>
                  </a:cubicBezTo>
                  <a:cubicBezTo>
                    <a:pt x="0" y="439368"/>
                    <a:pt x="2333" y="431643"/>
                    <a:pt x="6998" y="424645"/>
                  </a:cubicBezTo>
                  <a:lnTo>
                    <a:pt x="118953" y="256712"/>
                  </a:lnTo>
                  <a:cubicBezTo>
                    <a:pt x="140237" y="225516"/>
                    <a:pt x="165894" y="209918"/>
                    <a:pt x="195923" y="209918"/>
                  </a:cubicBezTo>
                  <a:close/>
                  <a:moveTo>
                    <a:pt x="279891" y="0"/>
                  </a:moveTo>
                  <a:cubicBezTo>
                    <a:pt x="307006" y="0"/>
                    <a:pt x="330111" y="9548"/>
                    <a:pt x="349208" y="28645"/>
                  </a:cubicBezTo>
                  <a:cubicBezTo>
                    <a:pt x="368305" y="47742"/>
                    <a:pt x="377853" y="70846"/>
                    <a:pt x="377853" y="97962"/>
                  </a:cubicBezTo>
                  <a:cubicBezTo>
                    <a:pt x="377853" y="125075"/>
                    <a:pt x="368305" y="148180"/>
                    <a:pt x="349208" y="167277"/>
                  </a:cubicBezTo>
                  <a:cubicBezTo>
                    <a:pt x="330111" y="186373"/>
                    <a:pt x="307006" y="195922"/>
                    <a:pt x="279891" y="195922"/>
                  </a:cubicBezTo>
                  <a:cubicBezTo>
                    <a:pt x="252777" y="195922"/>
                    <a:pt x="229671" y="186373"/>
                    <a:pt x="210575" y="167277"/>
                  </a:cubicBezTo>
                  <a:cubicBezTo>
                    <a:pt x="191477" y="148180"/>
                    <a:pt x="181930" y="125075"/>
                    <a:pt x="181930" y="97962"/>
                  </a:cubicBezTo>
                  <a:cubicBezTo>
                    <a:pt x="181930" y="70846"/>
                    <a:pt x="191477" y="47742"/>
                    <a:pt x="210575" y="28645"/>
                  </a:cubicBezTo>
                  <a:cubicBezTo>
                    <a:pt x="229671" y="9548"/>
                    <a:pt x="252777" y="0"/>
                    <a:pt x="279891" y="0"/>
                  </a:cubicBezTo>
                  <a:close/>
                </a:path>
              </a:pathLst>
            </a:custGeom>
            <a:solidFill>
              <a:schemeClr val="lt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915047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描述已自动生成">
            <a:extLst>
              <a:ext uri="{FF2B5EF4-FFF2-40B4-BE49-F238E27FC236}">
                <a16:creationId xmlns:a16="http://schemas.microsoft.com/office/drawing/2014/main" id="{83CFA4CA-CE6E-440B-8E3B-3C5CCC0A23B8}"/>
              </a:ext>
            </a:extLst>
          </p:cNvPr>
          <p:cNvPicPr>
            <a:picLocks/>
          </p:cNvPicPr>
          <p:nvPr/>
        </p:nvPicPr>
        <p:blipFill>
          <a:blip r:embed="rId5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F6AF089-BBD1-4C41-949D-658B0285D8E1}"/>
              </a:ext>
            </a:extLst>
          </p:cNvPr>
          <p:cNvSpPr/>
          <p:nvPr/>
        </p:nvSpPr>
        <p:spPr>
          <a:xfrm>
            <a:off x="-121920" y="-94160"/>
            <a:ext cx="12435840" cy="7046321"/>
          </a:xfrm>
          <a:prstGeom prst="rect">
            <a:avLst/>
          </a:prstGeom>
          <a:solidFill>
            <a:schemeClr val="bg2">
              <a:alpha val="8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>
              <a:ln>
                <a:noFill/>
              </a:ln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8048C284-0FDB-4D0B-B282-15A17344ECD7}"/>
              </a:ext>
            </a:extLst>
          </p:cNvPr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11241295" y="132663"/>
            <a:ext cx="761729" cy="76172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778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358" tIns="62179" rIns="124358" bIns="62179" rtlCol="0" anchor="ctr"/>
          <a:lstStyle/>
          <a:p>
            <a:pPr algn="ctr"/>
            <a:endParaRPr lang="zh-CN" altLang="en-US" sz="2448" dirty="0"/>
          </a:p>
        </p:txBody>
      </p:sp>
      <p:pic>
        <p:nvPicPr>
          <p:cNvPr id="9" name="图片 8" descr="图标&#10;&#10;描述已自动生成">
            <a:extLst>
              <a:ext uri="{FF2B5EF4-FFF2-40B4-BE49-F238E27FC236}">
                <a16:creationId xmlns:a16="http://schemas.microsoft.com/office/drawing/2014/main" id="{B2035BB1-5620-402D-8515-29EB7583DF63}"/>
              </a:ext>
            </a:extLst>
          </p:cNvPr>
          <p:cNvPicPr>
            <a:picLocks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79381" y="170749"/>
            <a:ext cx="685557" cy="685557"/>
          </a:xfrm>
          <a:prstGeom prst="ellipse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E0A520CA-6AFC-4A91-81BE-A1E3376F977D}"/>
              </a:ext>
            </a:extLst>
          </p:cNvPr>
          <p:cNvCxnSpPr/>
          <p:nvPr/>
        </p:nvCxnSpPr>
        <p:spPr>
          <a:xfrm>
            <a:off x="188977" y="6567766"/>
            <a:ext cx="4438061" cy="0"/>
          </a:xfrm>
          <a:prstGeom prst="line">
            <a:avLst/>
          </a:prstGeom>
          <a:ln w="25908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4A1040DF-6CF6-4EFA-B2C8-4759D522D416}"/>
              </a:ext>
            </a:extLst>
          </p:cNvPr>
          <p:cNvCxnSpPr/>
          <p:nvPr/>
        </p:nvCxnSpPr>
        <p:spPr>
          <a:xfrm>
            <a:off x="7564964" y="6567766"/>
            <a:ext cx="4438061" cy="0"/>
          </a:xfrm>
          <a:prstGeom prst="line">
            <a:avLst/>
          </a:prstGeom>
          <a:ln w="25908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83C2E3B0-6390-46C4-92D5-DD699299207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722309" y="6358480"/>
            <a:ext cx="2747384" cy="41860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24358" tIns="62179" rIns="124358" bIns="62179" rtlCol="0">
            <a:spAutoFit/>
          </a:bodyPr>
          <a:lstStyle/>
          <a:p>
            <a:pPr algn="ctr"/>
            <a:r>
              <a:rPr lang="zh-CN" altLang="en-US" sz="1904" b="1" dirty="0">
                <a:solidFill>
                  <a:schemeClr val="accent4"/>
                </a:solidFill>
                <a:effectLst>
                  <a:outerShdw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</a:t>
            </a:r>
            <a:r>
              <a:rPr lang="en-US" altLang="zh-CN" sz="1904" b="1" dirty="0">
                <a:solidFill>
                  <a:schemeClr val="accent4"/>
                </a:solidFill>
                <a:effectLst>
                  <a:outerShdw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slogan</a:t>
            </a:r>
            <a:endParaRPr lang="zh-CN" altLang="en-US" sz="1904" b="1" dirty="0">
              <a:solidFill>
                <a:schemeClr val="accent4"/>
              </a:solidFill>
              <a:effectLst>
                <a:outerShdw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任意多边形 28">
            <a:extLst>
              <a:ext uri="{FF2B5EF4-FFF2-40B4-BE49-F238E27FC236}">
                <a16:creationId xmlns:a16="http://schemas.microsoft.com/office/drawing/2014/main" id="{3C0CC721-AF05-483F-94E0-65BA8302D7E5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>
          <a:xfrm>
            <a:off x="33528" y="169439"/>
            <a:ext cx="10748772" cy="688176"/>
          </a:xfrm>
          <a:custGeom>
            <a:avLst/>
            <a:gdLst>
              <a:gd name="connsiteX0" fmla="*/ 0 w 7904130"/>
              <a:gd name="connsiteY0" fmla="*/ 0 h 506012"/>
              <a:gd name="connsiteX1" fmla="*/ 7904130 w 7904130"/>
              <a:gd name="connsiteY1" fmla="*/ 0 h 506012"/>
              <a:gd name="connsiteX2" fmla="*/ 7904130 w 7904130"/>
              <a:gd name="connsiteY2" fmla="*/ 2548 h 506012"/>
              <a:gd name="connsiteX3" fmla="*/ 7612121 w 7904130"/>
              <a:gd name="connsiteY3" fmla="*/ 506012 h 506012"/>
              <a:gd name="connsiteX4" fmla="*/ 0 w 7904130"/>
              <a:gd name="connsiteY4" fmla="*/ 506012 h 506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04130" h="506012">
                <a:moveTo>
                  <a:pt x="0" y="0"/>
                </a:moveTo>
                <a:lnTo>
                  <a:pt x="7904130" y="0"/>
                </a:lnTo>
                <a:lnTo>
                  <a:pt x="7904130" y="2548"/>
                </a:lnTo>
                <a:lnTo>
                  <a:pt x="7612121" y="506012"/>
                </a:lnTo>
                <a:lnTo>
                  <a:pt x="0" y="50601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innerShdw blurRad="177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 dirty="0">
              <a:ln>
                <a:noFill/>
              </a:ln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1255056-14CE-4433-877E-E7EF9A1AB4B1}"/>
              </a:ext>
            </a:extLst>
          </p:cNvPr>
          <p:cNvSpPr txBox="1"/>
          <p:nvPr/>
        </p:nvSpPr>
        <p:spPr>
          <a:xfrm>
            <a:off x="531508" y="265557"/>
            <a:ext cx="7409655" cy="553998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环形图</a:t>
            </a:r>
          </a:p>
        </p:txBody>
      </p:sp>
      <p:sp>
        <p:nvSpPr>
          <p:cNvPr id="20" name="虚尾箭头 25">
            <a:extLst>
              <a:ext uri="{FF2B5EF4-FFF2-40B4-BE49-F238E27FC236}">
                <a16:creationId xmlns:a16="http://schemas.microsoft.com/office/drawing/2014/main" id="{D8FA1196-3255-4891-A7D0-9846FE0AFD36}"/>
              </a:ext>
            </a:extLst>
          </p:cNvPr>
          <p:cNvSpPr/>
          <p:nvPr/>
        </p:nvSpPr>
        <p:spPr>
          <a:xfrm>
            <a:off x="178119" y="369414"/>
            <a:ext cx="295332" cy="288226"/>
          </a:xfrm>
          <a:prstGeom prst="striped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>
              <a:ln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03A4FF0E-50F2-4736-B48A-BA4FA600459C}"/>
              </a:ext>
            </a:extLst>
          </p:cNvPr>
          <p:cNvCxnSpPr>
            <a:cxnSpLocks/>
          </p:cNvCxnSpPr>
          <p:nvPr/>
        </p:nvCxnSpPr>
        <p:spPr>
          <a:xfrm rot="7140000">
            <a:off x="10426804" y="513527"/>
            <a:ext cx="799200" cy="0"/>
          </a:xfrm>
          <a:prstGeom prst="line">
            <a:avLst/>
          </a:prstGeom>
          <a:ln w="25908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平行四边形 21">
            <a:extLst>
              <a:ext uri="{FF2B5EF4-FFF2-40B4-BE49-F238E27FC236}">
                <a16:creationId xmlns:a16="http://schemas.microsoft.com/office/drawing/2014/main" id="{4E3D9833-9B32-40FD-ACAA-4E013718F145}"/>
              </a:ext>
            </a:extLst>
          </p:cNvPr>
          <p:cNvSpPr/>
          <p:nvPr/>
        </p:nvSpPr>
        <p:spPr>
          <a:xfrm>
            <a:off x="10440753" y="170397"/>
            <a:ext cx="538582" cy="686260"/>
          </a:xfrm>
          <a:prstGeom prst="parallelogram">
            <a:avLst>
              <a:gd name="adj" fmla="val 72274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358" tIns="62179" rIns="124358" bIns="62179" rtlCol="0" anchor="ctr"/>
          <a:lstStyle/>
          <a:p>
            <a:pPr algn="ctr"/>
            <a:endParaRPr lang="zh-CN" altLang="en-US" sz="2448">
              <a:ln>
                <a:noFill/>
              </a:ln>
              <a:cs typeface="+mn-ea"/>
              <a:sym typeface="+mn-lt"/>
            </a:endParaRPr>
          </a:p>
        </p:txBody>
      </p:sp>
      <p:grpSp>
        <p:nvGrpSpPr>
          <p:cNvPr id="18" name="e413c3e6-1689-4845-90cd-07d62e66e902" descr="sQkAAB+LCAAAAAAABADNVE1v2kAQ/S/b9EYrGzA0vkEpVaWmQQrqpeKwsQeY1F6j3bUEivjvHS9LPQkf+ShEvXln563fvHkz9+ICUxGLUDTEhV0tgL5vcqntAOVMy/yqSCGju5EuFqAtghHxr3sPajLQT5mV4LNWFL9ChXmZu7CIg48BheSShcLABQeQYC6zAc7Q0tsU+WZGoBNQ1idaXUJD+EM7qkBfdVEu6KeBWDe2ZFq8AqtRzRgbjxbBe7Ef3Wboz0VW6F3wNjViqdfTKSYwnkMODkVXY1S2p9KbuUy3hfc1zuZWgTE+cH17B4llsDgioHvSpZdmTo+/Gw6DVtiPhsRzL+kOY9Ivigyk2qW9kY/BJ/QHVCkJxHvZZW/10rvS2Jxa4BNrA6ycDhqmrv3EayTJJWBBG3ez8wK7p9aqFJYibjaoQ+Qxz/DDpRPli0p9oNl1AZJwAT8IXfHclONCYrLeNWRN6V8Pk1rgT9zgaPAWM7Sro6J0DoviyJsHguwpcQxLe6TCDmf7ygOr8JJVWP25ru3RDNUVtsT6pXY4SeUn7m0YPB75o31tH65usy94cZtRFkPMqt3ZS6ptRqvCgPUDvt0Hf4OV3/nmeHBxcBBoopJCPTUUbS7CKw9cuPDswjknnEe4J0x2aq2a/5XJutGzxerL5PdbG6t1drG+o4LTG+vttJqs/wBAYUxQsQkAAA==">
            <a:extLst>
              <a:ext uri="{FF2B5EF4-FFF2-40B4-BE49-F238E27FC236}">
                <a16:creationId xmlns:a16="http://schemas.microsoft.com/office/drawing/2014/main" id="{F9CA38A2-8268-494C-A67D-D55B26055BF1}"/>
              </a:ext>
            </a:extLst>
          </p:cNvPr>
          <p:cNvGrpSpPr>
            <a:grpSpLocks noChangeAspect="1"/>
          </p:cNvGrpSpPr>
          <p:nvPr/>
        </p:nvGrpSpPr>
        <p:grpSpPr>
          <a:xfrm>
            <a:off x="1118184" y="1381787"/>
            <a:ext cx="1880075" cy="2378696"/>
            <a:chOff x="1555096" y="2057396"/>
            <a:chExt cx="2524174" cy="3193612"/>
          </a:xfrm>
        </p:grpSpPr>
        <p:sp>
          <p:nvSpPr>
            <p:cNvPr id="19" name="ValueShape">
              <a:extLst>
                <a:ext uri="{FF2B5EF4-FFF2-40B4-BE49-F238E27FC236}">
                  <a16:creationId xmlns:a16="http://schemas.microsoft.com/office/drawing/2014/main" id="{D6A0158B-D9E4-4F20-8EC9-21D3A8DA3EAF}"/>
                </a:ext>
              </a:extLst>
            </p:cNvPr>
            <p:cNvSpPr/>
            <p:nvPr/>
          </p:nvSpPr>
          <p:spPr>
            <a:xfrm>
              <a:off x="1555096" y="2057396"/>
              <a:ext cx="2524174" cy="2524169"/>
            </a:xfrm>
            <a:prstGeom prst="blockArc">
              <a:avLst>
                <a:gd name="adj1" fmla="val 16200000"/>
                <a:gd name="adj2" fmla="val 4320000"/>
                <a:gd name="adj3" fmla="val 9739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24" name="BackShape">
              <a:extLst>
                <a:ext uri="{FF2B5EF4-FFF2-40B4-BE49-F238E27FC236}">
                  <a16:creationId xmlns:a16="http://schemas.microsoft.com/office/drawing/2014/main" id="{A42B87FE-9DB1-47E9-9E60-4E1885206968}"/>
                </a:ext>
              </a:extLst>
            </p:cNvPr>
            <p:cNvSpPr/>
            <p:nvPr/>
          </p:nvSpPr>
          <p:spPr>
            <a:xfrm>
              <a:off x="1840022" y="2342321"/>
              <a:ext cx="1954322" cy="1954318"/>
            </a:xfrm>
            <a:prstGeom prst="ellipse">
              <a:avLst/>
            </a:prstGeom>
            <a:solidFill>
              <a:schemeClr val="accent1">
                <a:lumMod val="25000"/>
                <a:lumOff val="75000"/>
                <a:alpha val="0"/>
              </a:schemeClr>
            </a:solidFill>
            <a:ln w="3175">
              <a:solidFill>
                <a:schemeClr val="accent1">
                  <a:lumMod val="10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25" name="ValueText">
              <a:extLst>
                <a:ext uri="{FF2B5EF4-FFF2-40B4-BE49-F238E27FC236}">
                  <a16:creationId xmlns:a16="http://schemas.microsoft.com/office/drawing/2014/main" id="{B2130E49-D37B-4713-8143-F977159E276A}"/>
                </a:ext>
              </a:extLst>
            </p:cNvPr>
            <p:cNvSpPr/>
            <p:nvPr/>
          </p:nvSpPr>
          <p:spPr>
            <a:xfrm>
              <a:off x="2406894" y="3011765"/>
              <a:ext cx="820579" cy="615433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fontScale="55000" lnSpcReduction="20000"/>
            </a:bodyPr>
            <a:lstStyle/>
            <a:p>
              <a:pPr algn="ctr"/>
              <a:r>
                <a:rPr lang="en-US" altLang="zh-CN" sz="6400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45%</a:t>
              </a:r>
            </a:p>
          </p:txBody>
        </p:sp>
        <p:cxnSp>
          <p:nvCxnSpPr>
            <p:cNvPr id="26" name="LineShape">
              <a:extLst>
                <a:ext uri="{FF2B5EF4-FFF2-40B4-BE49-F238E27FC236}">
                  <a16:creationId xmlns:a16="http://schemas.microsoft.com/office/drawing/2014/main" id="{AE7C5CA8-6338-48CD-8FE5-74A33A91319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03999" y="4735099"/>
              <a:ext cx="2426368" cy="0"/>
            </a:xfrm>
            <a:prstGeom prst="straightConnector1">
              <a:avLst/>
            </a:prstGeom>
            <a:noFill/>
            <a:ln w="12700" cap="flat" cmpd="sng">
              <a:solidFill>
                <a:srgbClr val="D8D8D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27" name="CustomText1">
              <a:extLst>
                <a:ext uri="{FF2B5EF4-FFF2-40B4-BE49-F238E27FC236}">
                  <a16:creationId xmlns:a16="http://schemas.microsoft.com/office/drawing/2014/main" id="{4C1EF039-4D0E-4E08-BBC9-F7A2F90A5C41}"/>
                </a:ext>
              </a:extLst>
            </p:cNvPr>
            <p:cNvSpPr/>
            <p:nvPr/>
          </p:nvSpPr>
          <p:spPr>
            <a:xfrm>
              <a:off x="1603999" y="4806153"/>
              <a:ext cx="2475271" cy="444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altLang="zh-CN" sz="2400" dirty="0">
                  <a:cs typeface="+mn-ea"/>
                  <a:sym typeface="+mn-lt"/>
                </a:rPr>
                <a:t>A</a:t>
              </a:r>
            </a:p>
          </p:txBody>
        </p:sp>
      </p:grpSp>
      <p:grpSp>
        <p:nvGrpSpPr>
          <p:cNvPr id="28" name="e413c3e6-1689-4845-90cd-07d62e66e902" descr="sQkAAB+LCAAAAAAABADNVE1v2kAQ/S+b9EYrG4gpvkFJokpNgxTUS8VhYw8wib1Gu2sJFPHfO16WehI+0qYQlRM7O289782beRLnmIpYhKIhzu1yDvT/LpfaDlBOtcxvihQyuhvqYg7aIhgR/3zyoCYD/ZBZCT5rSfEbVJiXuQuLOPgUUEguWCgMXHAACeYyG+AULb1Nka9mCDoBZX2i1SU0hD90owp0rYtyTh8NxKqxKabFGViNasqq8WgRfBC70W2G/lJkhd4Gb1IvWOrtZIIJjGaQg0PR1QiV7an0bibTDfG+xunMKjDGB27vHyCxDBZHBHRPuvTSzOjxsyv6daMgpDp3Fh2xSvpFkYFU22Wv5WPwMX0BVUoC8V522Fu99KE0NqcW+MTaAEung4aJaz/VNZTkErCgjbvZeoHdU2tVCgsRNxvUIfKYr/Bj14lyqVIfaHZcgCScw3dCV3Wu6biQGK+2DVmX9K+HcS3wZ25wNHiPGdrlQVGi/aK44s0zQXZQHMHCHmAY8WrfeGAMu4xh9eWa24sZqhm2xOpv7XAU5kfubRi8HPmDfW3vZ7feF5zcepTFFWbV7uwl1TajVWHA+gHf7IPfwcrvfHM8u9g7CDRRSaFeG4o2F+GNBy5ceHLhnBNOI9wrJju2Vs3/ymSdiz8Wqy+Tx/c2VuvkYn1DBcc31vtpNV79AhDEesSxCQAA">
            <a:extLst>
              <a:ext uri="{FF2B5EF4-FFF2-40B4-BE49-F238E27FC236}">
                <a16:creationId xmlns:a16="http://schemas.microsoft.com/office/drawing/2014/main" id="{22A5F170-1086-481A-9CA9-87595A23C070}"/>
              </a:ext>
            </a:extLst>
          </p:cNvPr>
          <p:cNvGrpSpPr>
            <a:grpSpLocks noChangeAspect="1"/>
          </p:cNvGrpSpPr>
          <p:nvPr/>
        </p:nvGrpSpPr>
        <p:grpSpPr>
          <a:xfrm>
            <a:off x="3806483" y="1381787"/>
            <a:ext cx="1880075" cy="2378696"/>
            <a:chOff x="1555096" y="2057396"/>
            <a:chExt cx="2524174" cy="3193612"/>
          </a:xfrm>
        </p:grpSpPr>
        <p:sp>
          <p:nvSpPr>
            <p:cNvPr id="29" name="ValueShape">
              <a:extLst>
                <a:ext uri="{FF2B5EF4-FFF2-40B4-BE49-F238E27FC236}">
                  <a16:creationId xmlns:a16="http://schemas.microsoft.com/office/drawing/2014/main" id="{044D17BB-56DD-448A-A4C8-91D8A062EA7B}"/>
                </a:ext>
              </a:extLst>
            </p:cNvPr>
            <p:cNvSpPr/>
            <p:nvPr/>
          </p:nvSpPr>
          <p:spPr>
            <a:xfrm>
              <a:off x="1555096" y="2057396"/>
              <a:ext cx="2524174" cy="2524169"/>
            </a:xfrm>
            <a:prstGeom prst="blockArc">
              <a:avLst>
                <a:gd name="adj1" fmla="val 16200000"/>
                <a:gd name="adj2" fmla="val 15336000"/>
                <a:gd name="adj3" fmla="val 9739"/>
              </a:avLst>
            </a:prstGeom>
            <a:solidFill>
              <a:schemeClr val="accent2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0" name="BackShape">
              <a:extLst>
                <a:ext uri="{FF2B5EF4-FFF2-40B4-BE49-F238E27FC236}">
                  <a16:creationId xmlns:a16="http://schemas.microsoft.com/office/drawing/2014/main" id="{D89572A6-1E9D-46B5-81F8-4D338CC2B004}"/>
                </a:ext>
              </a:extLst>
            </p:cNvPr>
            <p:cNvSpPr/>
            <p:nvPr/>
          </p:nvSpPr>
          <p:spPr>
            <a:xfrm>
              <a:off x="1840022" y="2342321"/>
              <a:ext cx="1954322" cy="1954318"/>
            </a:xfrm>
            <a:prstGeom prst="ellipse">
              <a:avLst/>
            </a:prstGeom>
            <a:solidFill>
              <a:schemeClr val="accent2">
                <a:lumMod val="25000"/>
                <a:lumOff val="75000"/>
                <a:alpha val="0"/>
              </a:schemeClr>
            </a:solidFill>
            <a:ln w="3175">
              <a:solidFill>
                <a:schemeClr val="accent2">
                  <a:lumMod val="10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1" name="ValueText">
              <a:extLst>
                <a:ext uri="{FF2B5EF4-FFF2-40B4-BE49-F238E27FC236}">
                  <a16:creationId xmlns:a16="http://schemas.microsoft.com/office/drawing/2014/main" id="{E4DBF2C7-0EE2-44A8-AB1F-017AC699E479}"/>
                </a:ext>
              </a:extLst>
            </p:cNvPr>
            <p:cNvSpPr/>
            <p:nvPr/>
          </p:nvSpPr>
          <p:spPr>
            <a:xfrm>
              <a:off x="2308727" y="2892410"/>
              <a:ext cx="1160129" cy="891877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/>
            </a:bodyPr>
            <a:lstStyle/>
            <a:p>
              <a:pPr algn="ctr"/>
              <a:r>
                <a:rPr lang="en-US" altLang="zh-CN" sz="3733" b="1" dirty="0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96%</a:t>
              </a:r>
            </a:p>
          </p:txBody>
        </p:sp>
        <p:cxnSp>
          <p:nvCxnSpPr>
            <p:cNvPr id="32" name="LineShape">
              <a:extLst>
                <a:ext uri="{FF2B5EF4-FFF2-40B4-BE49-F238E27FC236}">
                  <a16:creationId xmlns:a16="http://schemas.microsoft.com/office/drawing/2014/main" id="{C6A3D6A8-D996-4CE3-AE8F-18050ABB005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03999" y="4735099"/>
              <a:ext cx="2426368" cy="0"/>
            </a:xfrm>
            <a:prstGeom prst="straightConnector1">
              <a:avLst/>
            </a:prstGeom>
            <a:noFill/>
            <a:ln w="12700" cap="flat" cmpd="sng">
              <a:solidFill>
                <a:srgbClr val="D8D8D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33" name="CustomText1">
              <a:extLst>
                <a:ext uri="{FF2B5EF4-FFF2-40B4-BE49-F238E27FC236}">
                  <a16:creationId xmlns:a16="http://schemas.microsoft.com/office/drawing/2014/main" id="{4AFF92EC-E0E2-4A17-AE89-9CCAF197B420}"/>
                </a:ext>
              </a:extLst>
            </p:cNvPr>
            <p:cNvSpPr/>
            <p:nvPr/>
          </p:nvSpPr>
          <p:spPr>
            <a:xfrm>
              <a:off x="1603999" y="4806153"/>
              <a:ext cx="2475271" cy="444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altLang="zh-CN" sz="2400" dirty="0">
                  <a:cs typeface="+mn-ea"/>
                  <a:sym typeface="+mn-lt"/>
                </a:rPr>
                <a:t>B</a:t>
              </a:r>
            </a:p>
          </p:txBody>
        </p:sp>
      </p:grpSp>
      <p:grpSp>
        <p:nvGrpSpPr>
          <p:cNvPr id="34" name="e413c3e6-1689-4845-90cd-07d62e66e902" descr="VgkAAB+LCAAAAAAABADNVE2P2jAQ/S/u9karhPCxmxuUUlXqdpEW9VJx8CYDzDZxkO1IoBX/vRNjmtnlY2kLVW/x2M95780bP4krTEUsQtEQV3a1APq+z6W2A5QzLfPbIoWM9ka6WIC2CEbE3588qMlA32RWgj+1ovotKszL3JVFHLwPqCSXrBQGrjiABHOZDXCGlu6mymczAp2Asv6g1SU0hF9EnQr0SRflgn4aiHVjSybiCqxGNWNsPFoEb8V+dIuhPxRZoXfB26NtdvRuOsUExnPIwaFoa4zK9lR6P5fpVnhf42xuFRjjC3cPj5BYBovbBHRXuuOlmdPlb4bDIAr77SHx3Eu6w5j0iyIDqXZpb+xj8An9AVVKBvFedtldvfSxNDanFviDdQBWzgcNU9d+4jWSlBKwoI3b2bmB7VNrVQpLETcb1CHKmGf47saZ8lGlvtDsugJZuICvhK54buS4kpisdwNZU/qDxaT29JpnGg0+YIZ2ddSHzmEfHF/zzIM9qsawtEdEdTjb0xdM1A0TVf2slvNiUmpRkVj/btPPIvbvOxgGL2f5aPdahwVtHgKuZzOjYohZ9Sj2kuqZojfAgPWTux30X8UqyPxJeLZxMOE0KkmhXkt7i5tw+oJ7FV7cK9fvy3j1SpTOYE/zv4pSt32yP32Z/PgH8Yku7s8XVHD++FzUnsn6J2HPrnJWCQAA">
            <a:extLst>
              <a:ext uri="{FF2B5EF4-FFF2-40B4-BE49-F238E27FC236}">
                <a16:creationId xmlns:a16="http://schemas.microsoft.com/office/drawing/2014/main" id="{46C66FCD-A34F-4FB0-BE69-EE25DA983F04}"/>
              </a:ext>
            </a:extLst>
          </p:cNvPr>
          <p:cNvGrpSpPr>
            <a:grpSpLocks noChangeAspect="1"/>
          </p:cNvGrpSpPr>
          <p:nvPr/>
        </p:nvGrpSpPr>
        <p:grpSpPr>
          <a:xfrm>
            <a:off x="6494781" y="1381787"/>
            <a:ext cx="1880075" cy="2378696"/>
            <a:chOff x="1555096" y="2057396"/>
            <a:chExt cx="2524174" cy="3193612"/>
          </a:xfrm>
        </p:grpSpPr>
        <p:sp>
          <p:nvSpPr>
            <p:cNvPr id="35" name="ValueShape">
              <a:extLst>
                <a:ext uri="{FF2B5EF4-FFF2-40B4-BE49-F238E27FC236}">
                  <a16:creationId xmlns:a16="http://schemas.microsoft.com/office/drawing/2014/main" id="{CEDCF420-05F9-45A7-A926-DFB6317E5A4F}"/>
                </a:ext>
              </a:extLst>
            </p:cNvPr>
            <p:cNvSpPr/>
            <p:nvPr/>
          </p:nvSpPr>
          <p:spPr>
            <a:xfrm>
              <a:off x="1555096" y="2057396"/>
              <a:ext cx="2524174" cy="2524169"/>
            </a:xfrm>
            <a:prstGeom prst="blockArc">
              <a:avLst>
                <a:gd name="adj1" fmla="val 16200000"/>
                <a:gd name="adj2" fmla="val 2376000"/>
                <a:gd name="adj3" fmla="val 9739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6" name="BackShape">
              <a:extLst>
                <a:ext uri="{FF2B5EF4-FFF2-40B4-BE49-F238E27FC236}">
                  <a16:creationId xmlns:a16="http://schemas.microsoft.com/office/drawing/2014/main" id="{9514C8C8-5145-4F4E-BDA0-7FFE4CB32D56}"/>
                </a:ext>
              </a:extLst>
            </p:cNvPr>
            <p:cNvSpPr/>
            <p:nvPr/>
          </p:nvSpPr>
          <p:spPr>
            <a:xfrm>
              <a:off x="1840022" y="2342321"/>
              <a:ext cx="1954322" cy="1954318"/>
            </a:xfrm>
            <a:prstGeom prst="ellipse">
              <a:avLst/>
            </a:prstGeom>
            <a:solidFill>
              <a:schemeClr val="accent1">
                <a:lumMod val="25000"/>
                <a:lumOff val="75000"/>
                <a:alpha val="0"/>
              </a:schemeClr>
            </a:solidFill>
            <a:ln w="3175">
              <a:solidFill>
                <a:schemeClr val="accent1">
                  <a:lumMod val="10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7" name="ValueText">
              <a:extLst>
                <a:ext uri="{FF2B5EF4-FFF2-40B4-BE49-F238E27FC236}">
                  <a16:creationId xmlns:a16="http://schemas.microsoft.com/office/drawing/2014/main" id="{337E50E6-7F80-4A81-B840-C4E0A0F339FE}"/>
                </a:ext>
              </a:extLst>
            </p:cNvPr>
            <p:cNvSpPr/>
            <p:nvPr/>
          </p:nvSpPr>
          <p:spPr>
            <a:xfrm>
              <a:off x="2406894" y="3011765"/>
              <a:ext cx="820579" cy="615433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fontScale="55000" lnSpcReduction="20000"/>
            </a:bodyPr>
            <a:lstStyle/>
            <a:p>
              <a:pPr algn="ctr"/>
              <a:r>
                <a:rPr lang="en-US" altLang="zh-CN" sz="6400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36%</a:t>
              </a:r>
            </a:p>
          </p:txBody>
        </p:sp>
        <p:cxnSp>
          <p:nvCxnSpPr>
            <p:cNvPr id="38" name="LineShape">
              <a:extLst>
                <a:ext uri="{FF2B5EF4-FFF2-40B4-BE49-F238E27FC236}">
                  <a16:creationId xmlns:a16="http://schemas.microsoft.com/office/drawing/2014/main" id="{E7666193-AC2F-48B2-A247-C4C76850CE8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03999" y="4735099"/>
              <a:ext cx="2426368" cy="0"/>
            </a:xfrm>
            <a:prstGeom prst="straightConnector1">
              <a:avLst/>
            </a:prstGeom>
            <a:noFill/>
            <a:ln w="12700" cap="flat" cmpd="sng">
              <a:solidFill>
                <a:srgbClr val="D8D8D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39" name="CustomText1">
              <a:extLst>
                <a:ext uri="{FF2B5EF4-FFF2-40B4-BE49-F238E27FC236}">
                  <a16:creationId xmlns:a16="http://schemas.microsoft.com/office/drawing/2014/main" id="{6B581C2D-A560-43B1-833A-BEC74A1F012D}"/>
                </a:ext>
              </a:extLst>
            </p:cNvPr>
            <p:cNvSpPr/>
            <p:nvPr/>
          </p:nvSpPr>
          <p:spPr>
            <a:xfrm>
              <a:off x="1603999" y="4806153"/>
              <a:ext cx="2475271" cy="444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altLang="zh-CN" sz="2400" dirty="0">
                  <a:cs typeface="+mn-ea"/>
                  <a:sym typeface="+mn-lt"/>
                </a:rPr>
                <a:t>C</a:t>
              </a:r>
            </a:p>
          </p:txBody>
        </p:sp>
      </p:grpSp>
      <p:grpSp>
        <p:nvGrpSpPr>
          <p:cNvPr id="40" name="e413c3e6-1689-4845-90cd-07d62e66e902" descr="wgoAAB+LCAAAAAAABADNlE1v2zAMhv+L1t2ywc5n61uyLMOAdQ3QYJciB9VmEna2HEgykKDIfx+tKDPbfLQD6jU3i+Irv3pI8VFcYCIiEYqGuLDrJdD3bSa1HaKca5ld5wmktDfW+RK0RTAiunv0oiYT/ZJpAT5rTfFrVJgVmQuLKPgcUEiuWCgMXHAIMWYyHeIcLZ1Nke9mDDoGZX2i1QU0hF90u6Xom86LJf00EJvGzkyL38BqVHPmxqtF8FEcVreZ+kue5npfvEvtsNSb2QxjmCwgA6eirQkq21fJ7UImu4sPNM4XVoExPnBz/wCxZbKoQ0J3pEsvzIIO/zAaBa1w0BmRz4Omu8zJIM9TkGrf9hYfk0/pD6gSAsRr2WNn9ZOHwtiMSuATqwZYOw4aZq785GssqUvAgjZuZ+8Etk+lVQmsRNRsUIWox7zDT1cOyleV+ECz5wKEcAk/SV363F7HhcR0s9+QlaX/tJhWdbjk7wAN3mOKdn2SXfc4O3dH84TbARITWNkTILrcbb0LBuKKgSgNVgievcgKREts/rW53gTQ+3RKGDyfMye7pH0cwnZIcQbb+SFGmJYDux+XI5TmkwHrp8puCP0Nlo+Mj6snG0dfHz3jOFcvvcQ2h1DvgvMNa+fr+qoevi+07DshbZ5Vy/Y6r2Y6kPHvM23TVu1Mf6CCt2/Ts0M63fwBr9WkusIKAAA=">
            <a:extLst>
              <a:ext uri="{FF2B5EF4-FFF2-40B4-BE49-F238E27FC236}">
                <a16:creationId xmlns:a16="http://schemas.microsoft.com/office/drawing/2014/main" id="{F66DA57E-BD03-4BE8-A3C2-B34D459AA4BA}"/>
              </a:ext>
            </a:extLst>
          </p:cNvPr>
          <p:cNvGrpSpPr>
            <a:grpSpLocks noChangeAspect="1"/>
          </p:cNvGrpSpPr>
          <p:nvPr/>
        </p:nvGrpSpPr>
        <p:grpSpPr>
          <a:xfrm>
            <a:off x="9183080" y="1381787"/>
            <a:ext cx="1880075" cy="2378696"/>
            <a:chOff x="1555096" y="2057396"/>
            <a:chExt cx="2524174" cy="3193612"/>
          </a:xfrm>
        </p:grpSpPr>
        <p:sp>
          <p:nvSpPr>
            <p:cNvPr id="41" name="ValueShape">
              <a:extLst>
                <a:ext uri="{FF2B5EF4-FFF2-40B4-BE49-F238E27FC236}">
                  <a16:creationId xmlns:a16="http://schemas.microsoft.com/office/drawing/2014/main" id="{16FA6E4F-8494-4D9C-AA6F-AA4418815C92}"/>
                </a:ext>
              </a:extLst>
            </p:cNvPr>
            <p:cNvSpPr/>
            <p:nvPr/>
          </p:nvSpPr>
          <p:spPr>
            <a:xfrm>
              <a:off x="1555096" y="2057396"/>
              <a:ext cx="2524174" cy="2524169"/>
            </a:xfrm>
            <a:prstGeom prst="blockArc">
              <a:avLst>
                <a:gd name="adj1" fmla="val 16200000"/>
                <a:gd name="adj2" fmla="val 8856000"/>
                <a:gd name="adj3" fmla="val 9739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42" name="BackShape">
              <a:extLst>
                <a:ext uri="{FF2B5EF4-FFF2-40B4-BE49-F238E27FC236}">
                  <a16:creationId xmlns:a16="http://schemas.microsoft.com/office/drawing/2014/main" id="{AC4CC587-8936-486F-86D8-518D7961C16B}"/>
                </a:ext>
              </a:extLst>
            </p:cNvPr>
            <p:cNvSpPr/>
            <p:nvPr/>
          </p:nvSpPr>
          <p:spPr>
            <a:xfrm>
              <a:off x="1840022" y="2342321"/>
              <a:ext cx="1954322" cy="1954318"/>
            </a:xfrm>
            <a:prstGeom prst="ellipse">
              <a:avLst/>
            </a:prstGeom>
            <a:solidFill>
              <a:schemeClr val="accent1">
                <a:lumMod val="25000"/>
                <a:lumOff val="75000"/>
                <a:alpha val="0"/>
              </a:schemeClr>
            </a:solidFill>
            <a:ln w="3175">
              <a:solidFill>
                <a:schemeClr val="accent1">
                  <a:lumMod val="10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43" name="ValueText">
              <a:extLst>
                <a:ext uri="{FF2B5EF4-FFF2-40B4-BE49-F238E27FC236}">
                  <a16:creationId xmlns:a16="http://schemas.microsoft.com/office/drawing/2014/main" id="{FBBA96E0-8B2C-4090-92FB-241C5592FA6A}"/>
                </a:ext>
              </a:extLst>
            </p:cNvPr>
            <p:cNvSpPr/>
            <p:nvPr/>
          </p:nvSpPr>
          <p:spPr>
            <a:xfrm>
              <a:off x="2406894" y="3011765"/>
              <a:ext cx="820579" cy="615433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fontScale="55000" lnSpcReduction="20000"/>
            </a:bodyPr>
            <a:lstStyle/>
            <a:p>
              <a:pPr algn="ctr"/>
              <a:r>
                <a:rPr lang="en-US" altLang="zh-CN" sz="6400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66%</a:t>
              </a:r>
            </a:p>
          </p:txBody>
        </p:sp>
        <p:cxnSp>
          <p:nvCxnSpPr>
            <p:cNvPr id="44" name="LineShape">
              <a:extLst>
                <a:ext uri="{FF2B5EF4-FFF2-40B4-BE49-F238E27FC236}">
                  <a16:creationId xmlns:a16="http://schemas.microsoft.com/office/drawing/2014/main" id="{7BB58EDC-CE74-46A5-8593-C1ACD100066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03999" y="4735099"/>
              <a:ext cx="2426368" cy="0"/>
            </a:xfrm>
            <a:prstGeom prst="straightConnector1">
              <a:avLst/>
            </a:prstGeom>
            <a:noFill/>
            <a:ln w="12700" cap="flat" cmpd="sng">
              <a:solidFill>
                <a:srgbClr val="D8D8D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45" name="CustomText1">
              <a:extLst>
                <a:ext uri="{FF2B5EF4-FFF2-40B4-BE49-F238E27FC236}">
                  <a16:creationId xmlns:a16="http://schemas.microsoft.com/office/drawing/2014/main" id="{BB41081A-191A-40A3-ADF6-74EBB18E971A}"/>
                </a:ext>
              </a:extLst>
            </p:cNvPr>
            <p:cNvSpPr/>
            <p:nvPr/>
          </p:nvSpPr>
          <p:spPr>
            <a:xfrm>
              <a:off x="1603999" y="4806153"/>
              <a:ext cx="2475271" cy="444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altLang="zh-CN" sz="2400" dirty="0">
                  <a:cs typeface="+mn-ea"/>
                  <a:sym typeface="+mn-lt"/>
                </a:rPr>
                <a:t>D</a:t>
              </a:r>
            </a:p>
          </p:txBody>
        </p:sp>
      </p:grpSp>
      <p:sp>
        <p:nvSpPr>
          <p:cNvPr id="46" name="îŝľiďe">
            <a:extLst>
              <a:ext uri="{FF2B5EF4-FFF2-40B4-BE49-F238E27FC236}">
                <a16:creationId xmlns:a16="http://schemas.microsoft.com/office/drawing/2014/main" id="{74ABEDDD-07BB-43AB-AE57-120D27DD759D}"/>
              </a:ext>
            </a:extLst>
          </p:cNvPr>
          <p:cNvSpPr txBox="1"/>
          <p:nvPr/>
        </p:nvSpPr>
        <p:spPr>
          <a:xfrm>
            <a:off x="326739" y="4197087"/>
            <a:ext cx="11560461" cy="1920213"/>
          </a:xfrm>
          <a:prstGeom prst="rect">
            <a:avLst/>
          </a:prstGeom>
          <a:noFill/>
          <a:ln>
            <a:noFill/>
          </a:ln>
        </p:spPr>
        <p:txBody>
          <a:bodyPr wrap="square" lIns="121920" tIns="60960" rIns="121920" bIns="60960" anchor="t" anchorCtr="0">
            <a:normAutofit/>
          </a:bodyPr>
          <a:lstStyle/>
          <a:p>
            <a:pPr algn="just">
              <a:lnSpc>
                <a:spcPct val="150000"/>
              </a:lnSpc>
              <a:buSzPct val="25000"/>
            </a:pPr>
            <a:r>
              <a:rPr lang="zh-CN" altLang="en-US" sz="2400" dirty="0">
                <a:cs typeface="+mn-ea"/>
                <a:sym typeface="+mn-lt"/>
              </a:rPr>
              <a:t>吉林大学是全国重点综合性大学，坐落在吉林省长春市。学校始建于</a:t>
            </a:r>
            <a:r>
              <a:rPr lang="en-US" altLang="zh-CN" sz="2400" dirty="0">
                <a:cs typeface="+mn-ea"/>
                <a:sym typeface="+mn-lt"/>
              </a:rPr>
              <a:t>1946</a:t>
            </a:r>
            <a:r>
              <a:rPr lang="zh-CN" altLang="en-US" sz="2400" dirty="0">
                <a:cs typeface="+mn-ea"/>
                <a:sym typeface="+mn-lt"/>
              </a:rPr>
              <a:t>年，</a:t>
            </a:r>
            <a:r>
              <a:rPr lang="en-US" altLang="zh-CN" sz="2400" dirty="0">
                <a:cs typeface="+mn-ea"/>
                <a:sym typeface="+mn-lt"/>
              </a:rPr>
              <a:t>1995</a:t>
            </a:r>
            <a:r>
              <a:rPr lang="zh-CN" altLang="en-US" sz="2400" dirty="0">
                <a:cs typeface="+mn-ea"/>
                <a:sym typeface="+mn-lt"/>
              </a:rPr>
              <a:t>年首批通过国家教委“</a:t>
            </a:r>
            <a:r>
              <a:rPr lang="en-US" altLang="zh-CN" sz="2400" dirty="0">
                <a:cs typeface="+mn-ea"/>
                <a:sym typeface="+mn-lt"/>
              </a:rPr>
              <a:t>211</a:t>
            </a:r>
            <a:r>
              <a:rPr lang="zh-CN" altLang="en-US" sz="2400" dirty="0">
                <a:cs typeface="+mn-ea"/>
                <a:sym typeface="+mn-lt"/>
              </a:rPr>
              <a:t>工程”审批，</a:t>
            </a:r>
            <a:r>
              <a:rPr lang="en-US" altLang="zh-CN" sz="2400" dirty="0">
                <a:cs typeface="+mn-ea"/>
                <a:sym typeface="+mn-lt"/>
              </a:rPr>
              <a:t>2001</a:t>
            </a:r>
            <a:r>
              <a:rPr lang="zh-CN" altLang="en-US" sz="2400" dirty="0">
                <a:cs typeface="+mn-ea"/>
                <a:sym typeface="+mn-lt"/>
              </a:rPr>
              <a:t>年被列入“</a:t>
            </a:r>
            <a:r>
              <a:rPr lang="en-US" altLang="zh-CN" sz="2400" dirty="0">
                <a:cs typeface="+mn-ea"/>
                <a:sym typeface="+mn-lt"/>
              </a:rPr>
              <a:t>985</a:t>
            </a:r>
            <a:r>
              <a:rPr lang="zh-CN" altLang="en-US" sz="2400" dirty="0">
                <a:cs typeface="+mn-ea"/>
                <a:sym typeface="+mn-lt"/>
              </a:rPr>
              <a:t>工程”国家重点建设的大学，</a:t>
            </a:r>
            <a:r>
              <a:rPr lang="en-US" altLang="zh-CN" sz="2400" dirty="0">
                <a:cs typeface="+mn-ea"/>
                <a:sym typeface="+mn-lt"/>
              </a:rPr>
              <a:t>2004</a:t>
            </a:r>
            <a:r>
              <a:rPr lang="zh-CN" altLang="en-US" sz="2400" dirty="0">
                <a:cs typeface="+mn-ea"/>
                <a:sym typeface="+mn-lt"/>
              </a:rPr>
              <a:t>年被批准为中央直接管理的学校，</a:t>
            </a:r>
            <a:r>
              <a:rPr lang="en-US" altLang="zh-CN" sz="2400" dirty="0">
                <a:cs typeface="+mn-ea"/>
                <a:sym typeface="+mn-lt"/>
              </a:rPr>
              <a:t>2017</a:t>
            </a:r>
            <a:r>
              <a:rPr lang="zh-CN" altLang="en-US" sz="2400" dirty="0">
                <a:cs typeface="+mn-ea"/>
                <a:sym typeface="+mn-lt"/>
              </a:rPr>
              <a:t>年入选国家一流大学建设高校。</a:t>
            </a:r>
          </a:p>
        </p:txBody>
      </p:sp>
    </p:spTree>
    <p:extLst>
      <p:ext uri="{BB962C8B-B14F-4D97-AF65-F5344CB8AC3E}">
        <p14:creationId xmlns:p14="http://schemas.microsoft.com/office/powerpoint/2010/main" val="313126790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描述已自动生成">
            <a:extLst>
              <a:ext uri="{FF2B5EF4-FFF2-40B4-BE49-F238E27FC236}">
                <a16:creationId xmlns:a16="http://schemas.microsoft.com/office/drawing/2014/main" id="{83CFA4CA-CE6E-440B-8E3B-3C5CCC0A23B8}"/>
              </a:ext>
            </a:extLst>
          </p:cNvPr>
          <p:cNvPicPr>
            <a:picLocks/>
          </p:cNvPicPr>
          <p:nvPr/>
        </p:nvPicPr>
        <p:blipFill>
          <a:blip r:embed="rId5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F6AF089-BBD1-4C41-949D-658B0285D8E1}"/>
              </a:ext>
            </a:extLst>
          </p:cNvPr>
          <p:cNvSpPr/>
          <p:nvPr/>
        </p:nvSpPr>
        <p:spPr>
          <a:xfrm>
            <a:off x="-121920" y="-94160"/>
            <a:ext cx="12435840" cy="7046321"/>
          </a:xfrm>
          <a:prstGeom prst="rect">
            <a:avLst/>
          </a:prstGeom>
          <a:solidFill>
            <a:schemeClr val="bg2">
              <a:alpha val="8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>
              <a:ln>
                <a:noFill/>
              </a:ln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8048C284-0FDB-4D0B-B282-15A17344ECD7}"/>
              </a:ext>
            </a:extLst>
          </p:cNvPr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11241295" y="132663"/>
            <a:ext cx="761729" cy="76172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778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358" tIns="62179" rIns="124358" bIns="62179" rtlCol="0" anchor="ctr"/>
          <a:lstStyle/>
          <a:p>
            <a:pPr algn="ctr"/>
            <a:endParaRPr lang="zh-CN" altLang="en-US" sz="2448" dirty="0"/>
          </a:p>
        </p:txBody>
      </p:sp>
      <p:pic>
        <p:nvPicPr>
          <p:cNvPr id="9" name="图片 8" descr="图标&#10;&#10;描述已自动生成">
            <a:extLst>
              <a:ext uri="{FF2B5EF4-FFF2-40B4-BE49-F238E27FC236}">
                <a16:creationId xmlns:a16="http://schemas.microsoft.com/office/drawing/2014/main" id="{B2035BB1-5620-402D-8515-29EB7583DF63}"/>
              </a:ext>
            </a:extLst>
          </p:cNvPr>
          <p:cNvPicPr>
            <a:picLocks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79381" y="170749"/>
            <a:ext cx="685557" cy="685557"/>
          </a:xfrm>
          <a:prstGeom prst="ellipse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E0A520CA-6AFC-4A91-81BE-A1E3376F977D}"/>
              </a:ext>
            </a:extLst>
          </p:cNvPr>
          <p:cNvCxnSpPr/>
          <p:nvPr/>
        </p:nvCxnSpPr>
        <p:spPr>
          <a:xfrm>
            <a:off x="188977" y="6567766"/>
            <a:ext cx="4438061" cy="0"/>
          </a:xfrm>
          <a:prstGeom prst="line">
            <a:avLst/>
          </a:prstGeom>
          <a:ln w="25908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4A1040DF-6CF6-4EFA-B2C8-4759D522D416}"/>
              </a:ext>
            </a:extLst>
          </p:cNvPr>
          <p:cNvCxnSpPr/>
          <p:nvPr/>
        </p:nvCxnSpPr>
        <p:spPr>
          <a:xfrm>
            <a:off x="7564964" y="6567766"/>
            <a:ext cx="4438061" cy="0"/>
          </a:xfrm>
          <a:prstGeom prst="line">
            <a:avLst/>
          </a:prstGeom>
          <a:ln w="25908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83C2E3B0-6390-46C4-92D5-DD699299207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722309" y="6358480"/>
            <a:ext cx="2747384" cy="41860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24358" tIns="62179" rIns="124358" bIns="62179" rtlCol="0">
            <a:spAutoFit/>
          </a:bodyPr>
          <a:lstStyle/>
          <a:p>
            <a:pPr algn="ctr"/>
            <a:r>
              <a:rPr lang="zh-CN" altLang="en-US" sz="1904" b="1" dirty="0">
                <a:solidFill>
                  <a:schemeClr val="accent4"/>
                </a:solidFill>
                <a:effectLst>
                  <a:outerShdw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</a:t>
            </a:r>
            <a:r>
              <a:rPr lang="en-US" altLang="zh-CN" sz="1904" b="1" dirty="0">
                <a:solidFill>
                  <a:schemeClr val="accent4"/>
                </a:solidFill>
                <a:effectLst>
                  <a:outerShdw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slogan</a:t>
            </a:r>
            <a:endParaRPr lang="zh-CN" altLang="en-US" sz="1904" b="1" dirty="0">
              <a:solidFill>
                <a:schemeClr val="accent4"/>
              </a:solidFill>
              <a:effectLst>
                <a:outerShdw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任意多边形 28">
            <a:extLst>
              <a:ext uri="{FF2B5EF4-FFF2-40B4-BE49-F238E27FC236}">
                <a16:creationId xmlns:a16="http://schemas.microsoft.com/office/drawing/2014/main" id="{3C0CC721-AF05-483F-94E0-65BA8302D7E5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>
          <a:xfrm>
            <a:off x="33528" y="169439"/>
            <a:ext cx="10748772" cy="688176"/>
          </a:xfrm>
          <a:custGeom>
            <a:avLst/>
            <a:gdLst>
              <a:gd name="connsiteX0" fmla="*/ 0 w 7904130"/>
              <a:gd name="connsiteY0" fmla="*/ 0 h 506012"/>
              <a:gd name="connsiteX1" fmla="*/ 7904130 w 7904130"/>
              <a:gd name="connsiteY1" fmla="*/ 0 h 506012"/>
              <a:gd name="connsiteX2" fmla="*/ 7904130 w 7904130"/>
              <a:gd name="connsiteY2" fmla="*/ 2548 h 506012"/>
              <a:gd name="connsiteX3" fmla="*/ 7612121 w 7904130"/>
              <a:gd name="connsiteY3" fmla="*/ 506012 h 506012"/>
              <a:gd name="connsiteX4" fmla="*/ 0 w 7904130"/>
              <a:gd name="connsiteY4" fmla="*/ 506012 h 506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04130" h="506012">
                <a:moveTo>
                  <a:pt x="0" y="0"/>
                </a:moveTo>
                <a:lnTo>
                  <a:pt x="7904130" y="0"/>
                </a:lnTo>
                <a:lnTo>
                  <a:pt x="7904130" y="2548"/>
                </a:lnTo>
                <a:lnTo>
                  <a:pt x="7612121" y="506012"/>
                </a:lnTo>
                <a:lnTo>
                  <a:pt x="0" y="50601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innerShdw blurRad="177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 dirty="0">
              <a:ln>
                <a:noFill/>
              </a:ln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1255056-14CE-4433-877E-E7EF9A1AB4B1}"/>
              </a:ext>
            </a:extLst>
          </p:cNvPr>
          <p:cNvSpPr txBox="1"/>
          <p:nvPr/>
        </p:nvSpPr>
        <p:spPr>
          <a:xfrm>
            <a:off x="531508" y="265557"/>
            <a:ext cx="7409655" cy="553998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折线图</a:t>
            </a:r>
          </a:p>
        </p:txBody>
      </p:sp>
      <p:sp>
        <p:nvSpPr>
          <p:cNvPr id="20" name="虚尾箭头 25">
            <a:extLst>
              <a:ext uri="{FF2B5EF4-FFF2-40B4-BE49-F238E27FC236}">
                <a16:creationId xmlns:a16="http://schemas.microsoft.com/office/drawing/2014/main" id="{D8FA1196-3255-4891-A7D0-9846FE0AFD36}"/>
              </a:ext>
            </a:extLst>
          </p:cNvPr>
          <p:cNvSpPr/>
          <p:nvPr/>
        </p:nvSpPr>
        <p:spPr>
          <a:xfrm>
            <a:off x="178119" y="369414"/>
            <a:ext cx="295332" cy="288226"/>
          </a:xfrm>
          <a:prstGeom prst="striped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>
              <a:ln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03A4FF0E-50F2-4736-B48A-BA4FA600459C}"/>
              </a:ext>
            </a:extLst>
          </p:cNvPr>
          <p:cNvCxnSpPr>
            <a:cxnSpLocks/>
          </p:cNvCxnSpPr>
          <p:nvPr/>
        </p:nvCxnSpPr>
        <p:spPr>
          <a:xfrm rot="7140000">
            <a:off x="10426804" y="513527"/>
            <a:ext cx="799200" cy="0"/>
          </a:xfrm>
          <a:prstGeom prst="line">
            <a:avLst/>
          </a:prstGeom>
          <a:ln w="25908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平行四边形 21">
            <a:extLst>
              <a:ext uri="{FF2B5EF4-FFF2-40B4-BE49-F238E27FC236}">
                <a16:creationId xmlns:a16="http://schemas.microsoft.com/office/drawing/2014/main" id="{4E3D9833-9B32-40FD-ACAA-4E013718F145}"/>
              </a:ext>
            </a:extLst>
          </p:cNvPr>
          <p:cNvSpPr/>
          <p:nvPr/>
        </p:nvSpPr>
        <p:spPr>
          <a:xfrm>
            <a:off x="10440753" y="170397"/>
            <a:ext cx="538582" cy="686260"/>
          </a:xfrm>
          <a:prstGeom prst="parallelogram">
            <a:avLst>
              <a:gd name="adj" fmla="val 72274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358" tIns="62179" rIns="124358" bIns="62179" rtlCol="0" anchor="ctr"/>
          <a:lstStyle/>
          <a:p>
            <a:pPr algn="ctr"/>
            <a:endParaRPr lang="zh-CN" altLang="en-US" sz="2448">
              <a:ln>
                <a:noFill/>
              </a:ln>
              <a:cs typeface="+mn-ea"/>
              <a:sym typeface="+mn-lt"/>
            </a:endParaRPr>
          </a:p>
        </p:txBody>
      </p:sp>
      <p:graphicFrame>
        <p:nvGraphicFramePr>
          <p:cNvPr id="18" name="图表 17">
            <a:extLst>
              <a:ext uri="{FF2B5EF4-FFF2-40B4-BE49-F238E27FC236}">
                <a16:creationId xmlns:a16="http://schemas.microsoft.com/office/drawing/2014/main" id="{105B8108-1BAD-4C31-A917-8654F3F25BE7}"/>
              </a:ext>
            </a:extLst>
          </p:cNvPr>
          <p:cNvGraphicFramePr/>
          <p:nvPr/>
        </p:nvGraphicFramePr>
        <p:xfrm>
          <a:off x="4943872" y="1316767"/>
          <a:ext cx="6943328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9" name="îŝľiďe">
            <a:extLst>
              <a:ext uri="{FF2B5EF4-FFF2-40B4-BE49-F238E27FC236}">
                <a16:creationId xmlns:a16="http://schemas.microsoft.com/office/drawing/2014/main" id="{2115F8F3-6B2F-4B67-A55E-1C4453598850}"/>
              </a:ext>
            </a:extLst>
          </p:cNvPr>
          <p:cNvSpPr txBox="1"/>
          <p:nvPr/>
        </p:nvSpPr>
        <p:spPr>
          <a:xfrm>
            <a:off x="335360" y="1412776"/>
            <a:ext cx="5271856" cy="4233715"/>
          </a:xfrm>
          <a:prstGeom prst="rect">
            <a:avLst/>
          </a:prstGeom>
          <a:noFill/>
          <a:ln>
            <a:noFill/>
          </a:ln>
        </p:spPr>
        <p:txBody>
          <a:bodyPr wrap="square" lIns="121920" tIns="60960" rIns="121920" bIns="60960" anchor="t" anchorCtr="0">
            <a:normAutofit/>
          </a:bodyPr>
          <a:lstStyle/>
          <a:p>
            <a:pPr algn="just">
              <a:lnSpc>
                <a:spcPct val="150000"/>
              </a:lnSpc>
              <a:buSzPct val="25000"/>
            </a:pPr>
            <a:r>
              <a:rPr lang="zh-CN" altLang="en-US" sz="2400" dirty="0">
                <a:cs typeface="+mn-ea"/>
                <a:sym typeface="+mn-lt"/>
              </a:rPr>
              <a:t>吉林大学是教育部直属的全国重点综合性大学，坐落在吉林省长春市。学校始建于</a:t>
            </a:r>
            <a:r>
              <a:rPr lang="en-US" altLang="zh-CN" sz="2400" dirty="0">
                <a:cs typeface="+mn-ea"/>
                <a:sym typeface="+mn-lt"/>
              </a:rPr>
              <a:t>1946</a:t>
            </a:r>
            <a:r>
              <a:rPr lang="zh-CN" altLang="en-US" sz="2400" dirty="0">
                <a:cs typeface="+mn-ea"/>
                <a:sym typeface="+mn-lt"/>
              </a:rPr>
              <a:t>年，</a:t>
            </a:r>
            <a:r>
              <a:rPr lang="en-US" altLang="zh-CN" sz="2400" dirty="0">
                <a:cs typeface="+mn-ea"/>
                <a:sym typeface="+mn-lt"/>
              </a:rPr>
              <a:t>1995</a:t>
            </a:r>
            <a:r>
              <a:rPr lang="zh-CN" altLang="en-US" sz="2400" dirty="0">
                <a:cs typeface="+mn-ea"/>
                <a:sym typeface="+mn-lt"/>
              </a:rPr>
              <a:t>年首批通过国家教委“</a:t>
            </a:r>
            <a:r>
              <a:rPr lang="en-US" altLang="zh-CN" sz="2400" dirty="0">
                <a:cs typeface="+mn-ea"/>
                <a:sym typeface="+mn-lt"/>
              </a:rPr>
              <a:t>211</a:t>
            </a:r>
            <a:r>
              <a:rPr lang="zh-CN" altLang="en-US" sz="2400" dirty="0">
                <a:cs typeface="+mn-ea"/>
                <a:sym typeface="+mn-lt"/>
              </a:rPr>
              <a:t>工程”审批，</a:t>
            </a:r>
            <a:r>
              <a:rPr lang="en-US" altLang="zh-CN" sz="2400" dirty="0">
                <a:cs typeface="+mn-ea"/>
                <a:sym typeface="+mn-lt"/>
              </a:rPr>
              <a:t>2001</a:t>
            </a:r>
            <a:r>
              <a:rPr lang="zh-CN" altLang="en-US" sz="2400" dirty="0">
                <a:cs typeface="+mn-ea"/>
                <a:sym typeface="+mn-lt"/>
              </a:rPr>
              <a:t>年被列入“</a:t>
            </a:r>
            <a:r>
              <a:rPr lang="en-US" altLang="zh-CN" sz="2400" dirty="0">
                <a:cs typeface="+mn-ea"/>
                <a:sym typeface="+mn-lt"/>
              </a:rPr>
              <a:t>985</a:t>
            </a:r>
            <a:r>
              <a:rPr lang="zh-CN" altLang="en-US" sz="2400" dirty="0">
                <a:cs typeface="+mn-ea"/>
                <a:sym typeface="+mn-lt"/>
              </a:rPr>
              <a:t>工程”国家重点建设的大学，</a:t>
            </a:r>
            <a:r>
              <a:rPr lang="en-US" altLang="zh-CN" sz="2400" dirty="0">
                <a:cs typeface="+mn-ea"/>
                <a:sym typeface="+mn-lt"/>
              </a:rPr>
              <a:t>2004</a:t>
            </a:r>
            <a:r>
              <a:rPr lang="zh-CN" altLang="en-US" sz="2400" dirty="0">
                <a:cs typeface="+mn-ea"/>
                <a:sym typeface="+mn-lt"/>
              </a:rPr>
              <a:t>年被批准为中央直接管理的学校，</a:t>
            </a:r>
            <a:r>
              <a:rPr lang="en-US" altLang="zh-CN" sz="2400" dirty="0">
                <a:cs typeface="+mn-ea"/>
                <a:sym typeface="+mn-lt"/>
              </a:rPr>
              <a:t>2017</a:t>
            </a:r>
            <a:r>
              <a:rPr lang="zh-CN" altLang="en-US" sz="2400" dirty="0">
                <a:cs typeface="+mn-ea"/>
                <a:sym typeface="+mn-lt"/>
              </a:rPr>
              <a:t>年入选国家一流大学建设高校。</a:t>
            </a:r>
          </a:p>
        </p:txBody>
      </p:sp>
    </p:spTree>
    <p:extLst>
      <p:ext uri="{BB962C8B-B14F-4D97-AF65-F5344CB8AC3E}">
        <p14:creationId xmlns:p14="http://schemas.microsoft.com/office/powerpoint/2010/main" val="414786577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描述已自动生成">
            <a:extLst>
              <a:ext uri="{FF2B5EF4-FFF2-40B4-BE49-F238E27FC236}">
                <a16:creationId xmlns:a16="http://schemas.microsoft.com/office/drawing/2014/main" id="{83CFA4CA-CE6E-440B-8E3B-3C5CCC0A23B8}"/>
              </a:ext>
            </a:extLst>
          </p:cNvPr>
          <p:cNvPicPr>
            <a:picLocks/>
          </p:cNvPicPr>
          <p:nvPr/>
        </p:nvPicPr>
        <p:blipFill>
          <a:blip r:embed="rId5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F6AF089-BBD1-4C41-949D-658B0285D8E1}"/>
              </a:ext>
            </a:extLst>
          </p:cNvPr>
          <p:cNvSpPr/>
          <p:nvPr/>
        </p:nvSpPr>
        <p:spPr>
          <a:xfrm>
            <a:off x="-121920" y="-94160"/>
            <a:ext cx="12435840" cy="7046321"/>
          </a:xfrm>
          <a:prstGeom prst="rect">
            <a:avLst/>
          </a:prstGeom>
          <a:solidFill>
            <a:schemeClr val="bg2">
              <a:alpha val="8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>
              <a:ln>
                <a:noFill/>
              </a:ln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8048C284-0FDB-4D0B-B282-15A17344ECD7}"/>
              </a:ext>
            </a:extLst>
          </p:cNvPr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11241295" y="132663"/>
            <a:ext cx="761729" cy="76172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778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358" tIns="62179" rIns="124358" bIns="62179" rtlCol="0" anchor="ctr"/>
          <a:lstStyle/>
          <a:p>
            <a:pPr algn="ctr"/>
            <a:endParaRPr lang="zh-CN" altLang="en-US" sz="2448" dirty="0"/>
          </a:p>
        </p:txBody>
      </p:sp>
      <p:pic>
        <p:nvPicPr>
          <p:cNvPr id="9" name="图片 8" descr="图标&#10;&#10;描述已自动生成">
            <a:extLst>
              <a:ext uri="{FF2B5EF4-FFF2-40B4-BE49-F238E27FC236}">
                <a16:creationId xmlns:a16="http://schemas.microsoft.com/office/drawing/2014/main" id="{B2035BB1-5620-402D-8515-29EB7583DF63}"/>
              </a:ext>
            </a:extLst>
          </p:cNvPr>
          <p:cNvPicPr>
            <a:picLocks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79381" y="170749"/>
            <a:ext cx="685557" cy="685557"/>
          </a:xfrm>
          <a:prstGeom prst="ellipse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E0A520CA-6AFC-4A91-81BE-A1E3376F977D}"/>
              </a:ext>
            </a:extLst>
          </p:cNvPr>
          <p:cNvCxnSpPr/>
          <p:nvPr/>
        </p:nvCxnSpPr>
        <p:spPr>
          <a:xfrm>
            <a:off x="188977" y="6567766"/>
            <a:ext cx="4438061" cy="0"/>
          </a:xfrm>
          <a:prstGeom prst="line">
            <a:avLst/>
          </a:prstGeom>
          <a:ln w="25908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4A1040DF-6CF6-4EFA-B2C8-4759D522D416}"/>
              </a:ext>
            </a:extLst>
          </p:cNvPr>
          <p:cNvCxnSpPr/>
          <p:nvPr/>
        </p:nvCxnSpPr>
        <p:spPr>
          <a:xfrm>
            <a:off x="7564964" y="6567766"/>
            <a:ext cx="4438061" cy="0"/>
          </a:xfrm>
          <a:prstGeom prst="line">
            <a:avLst/>
          </a:prstGeom>
          <a:ln w="25908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83C2E3B0-6390-46C4-92D5-DD699299207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722309" y="6358480"/>
            <a:ext cx="2747384" cy="41860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24358" tIns="62179" rIns="124358" bIns="62179" rtlCol="0">
            <a:spAutoFit/>
          </a:bodyPr>
          <a:lstStyle/>
          <a:p>
            <a:pPr algn="ctr"/>
            <a:r>
              <a:rPr lang="zh-CN" altLang="en-US" sz="1904" b="1" dirty="0">
                <a:solidFill>
                  <a:schemeClr val="accent4"/>
                </a:solidFill>
                <a:effectLst>
                  <a:outerShdw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</a:t>
            </a:r>
            <a:r>
              <a:rPr lang="en-US" altLang="zh-CN" sz="1904" b="1" dirty="0">
                <a:solidFill>
                  <a:schemeClr val="accent4"/>
                </a:solidFill>
                <a:effectLst>
                  <a:outerShdw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slogan</a:t>
            </a:r>
            <a:endParaRPr lang="zh-CN" altLang="en-US" sz="1904" b="1" dirty="0">
              <a:solidFill>
                <a:schemeClr val="accent4"/>
              </a:solidFill>
              <a:effectLst>
                <a:outerShdw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任意多边形 28">
            <a:extLst>
              <a:ext uri="{FF2B5EF4-FFF2-40B4-BE49-F238E27FC236}">
                <a16:creationId xmlns:a16="http://schemas.microsoft.com/office/drawing/2014/main" id="{3C0CC721-AF05-483F-94E0-65BA8302D7E5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>
          <a:xfrm>
            <a:off x="33528" y="169439"/>
            <a:ext cx="10748772" cy="688176"/>
          </a:xfrm>
          <a:custGeom>
            <a:avLst/>
            <a:gdLst>
              <a:gd name="connsiteX0" fmla="*/ 0 w 7904130"/>
              <a:gd name="connsiteY0" fmla="*/ 0 h 506012"/>
              <a:gd name="connsiteX1" fmla="*/ 7904130 w 7904130"/>
              <a:gd name="connsiteY1" fmla="*/ 0 h 506012"/>
              <a:gd name="connsiteX2" fmla="*/ 7904130 w 7904130"/>
              <a:gd name="connsiteY2" fmla="*/ 2548 h 506012"/>
              <a:gd name="connsiteX3" fmla="*/ 7612121 w 7904130"/>
              <a:gd name="connsiteY3" fmla="*/ 506012 h 506012"/>
              <a:gd name="connsiteX4" fmla="*/ 0 w 7904130"/>
              <a:gd name="connsiteY4" fmla="*/ 506012 h 506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04130" h="506012">
                <a:moveTo>
                  <a:pt x="0" y="0"/>
                </a:moveTo>
                <a:lnTo>
                  <a:pt x="7904130" y="0"/>
                </a:lnTo>
                <a:lnTo>
                  <a:pt x="7904130" y="2548"/>
                </a:lnTo>
                <a:lnTo>
                  <a:pt x="7612121" y="506012"/>
                </a:lnTo>
                <a:lnTo>
                  <a:pt x="0" y="50601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innerShdw blurRad="177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 dirty="0">
              <a:ln>
                <a:noFill/>
              </a:ln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1255056-14CE-4433-877E-E7EF9A1AB4B1}"/>
              </a:ext>
            </a:extLst>
          </p:cNvPr>
          <p:cNvSpPr txBox="1"/>
          <p:nvPr/>
        </p:nvSpPr>
        <p:spPr>
          <a:xfrm>
            <a:off x="531508" y="265557"/>
            <a:ext cx="7409655" cy="553998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数据分析图</a:t>
            </a:r>
          </a:p>
        </p:txBody>
      </p:sp>
      <p:sp>
        <p:nvSpPr>
          <p:cNvPr id="20" name="虚尾箭头 25">
            <a:extLst>
              <a:ext uri="{FF2B5EF4-FFF2-40B4-BE49-F238E27FC236}">
                <a16:creationId xmlns:a16="http://schemas.microsoft.com/office/drawing/2014/main" id="{D8FA1196-3255-4891-A7D0-9846FE0AFD36}"/>
              </a:ext>
            </a:extLst>
          </p:cNvPr>
          <p:cNvSpPr/>
          <p:nvPr/>
        </p:nvSpPr>
        <p:spPr>
          <a:xfrm>
            <a:off x="178119" y="369414"/>
            <a:ext cx="295332" cy="288226"/>
          </a:xfrm>
          <a:prstGeom prst="striped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>
              <a:ln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03A4FF0E-50F2-4736-B48A-BA4FA600459C}"/>
              </a:ext>
            </a:extLst>
          </p:cNvPr>
          <p:cNvCxnSpPr>
            <a:cxnSpLocks/>
          </p:cNvCxnSpPr>
          <p:nvPr/>
        </p:nvCxnSpPr>
        <p:spPr>
          <a:xfrm rot="7140000">
            <a:off x="10426804" y="513527"/>
            <a:ext cx="799200" cy="0"/>
          </a:xfrm>
          <a:prstGeom prst="line">
            <a:avLst/>
          </a:prstGeom>
          <a:ln w="25908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平行四边形 21">
            <a:extLst>
              <a:ext uri="{FF2B5EF4-FFF2-40B4-BE49-F238E27FC236}">
                <a16:creationId xmlns:a16="http://schemas.microsoft.com/office/drawing/2014/main" id="{4E3D9833-9B32-40FD-ACAA-4E013718F145}"/>
              </a:ext>
            </a:extLst>
          </p:cNvPr>
          <p:cNvSpPr/>
          <p:nvPr/>
        </p:nvSpPr>
        <p:spPr>
          <a:xfrm>
            <a:off x="10440753" y="170397"/>
            <a:ext cx="538582" cy="686260"/>
          </a:xfrm>
          <a:prstGeom prst="parallelogram">
            <a:avLst>
              <a:gd name="adj" fmla="val 72274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358" tIns="62179" rIns="124358" bIns="62179" rtlCol="0" anchor="ctr"/>
          <a:lstStyle/>
          <a:p>
            <a:pPr algn="ctr"/>
            <a:endParaRPr lang="zh-CN" altLang="en-US" sz="2448">
              <a:ln>
                <a:noFill/>
              </a:ln>
              <a:cs typeface="+mn-ea"/>
              <a:sym typeface="+mn-lt"/>
            </a:endParaRPr>
          </a:p>
        </p:txBody>
      </p:sp>
      <p:sp>
        <p:nvSpPr>
          <p:cNvPr id="18" name="îŝľiďe">
            <a:extLst>
              <a:ext uri="{FF2B5EF4-FFF2-40B4-BE49-F238E27FC236}">
                <a16:creationId xmlns:a16="http://schemas.microsoft.com/office/drawing/2014/main" id="{DE2EB308-9122-48FF-A3EF-D0CEE07025E5}"/>
              </a:ext>
            </a:extLst>
          </p:cNvPr>
          <p:cNvSpPr txBox="1"/>
          <p:nvPr/>
        </p:nvSpPr>
        <p:spPr>
          <a:xfrm>
            <a:off x="320080" y="4367536"/>
            <a:ext cx="11551840" cy="1845773"/>
          </a:xfrm>
          <a:prstGeom prst="rect">
            <a:avLst/>
          </a:prstGeom>
          <a:noFill/>
          <a:ln>
            <a:noFill/>
          </a:ln>
        </p:spPr>
        <p:txBody>
          <a:bodyPr wrap="square" lIns="121920" tIns="60960" rIns="121920" bIns="60960" anchor="t" anchorCtr="0">
            <a:normAutofit/>
          </a:bodyPr>
          <a:lstStyle/>
          <a:p>
            <a:pPr algn="just">
              <a:lnSpc>
                <a:spcPct val="120000"/>
              </a:lnSpc>
              <a:buSzPct val="25000"/>
            </a:pPr>
            <a:r>
              <a:rPr lang="zh-CN" altLang="en-US" sz="2400" dirty="0">
                <a:cs typeface="+mn-ea"/>
                <a:sym typeface="+mn-lt"/>
              </a:rPr>
              <a:t>吉林大学是全国重点综合性大学，坐落在吉林省长春市。学校始建于</a:t>
            </a:r>
            <a:r>
              <a:rPr lang="en-US" altLang="zh-CN" sz="2400" dirty="0">
                <a:cs typeface="+mn-ea"/>
                <a:sym typeface="+mn-lt"/>
              </a:rPr>
              <a:t>1946</a:t>
            </a:r>
            <a:r>
              <a:rPr lang="zh-CN" altLang="en-US" sz="2400" dirty="0">
                <a:cs typeface="+mn-ea"/>
                <a:sym typeface="+mn-lt"/>
              </a:rPr>
              <a:t>年，</a:t>
            </a:r>
            <a:r>
              <a:rPr lang="en-US" altLang="zh-CN" sz="2400" dirty="0">
                <a:cs typeface="+mn-ea"/>
                <a:sym typeface="+mn-lt"/>
              </a:rPr>
              <a:t>1995</a:t>
            </a:r>
            <a:r>
              <a:rPr lang="zh-CN" altLang="en-US" sz="2400" dirty="0">
                <a:cs typeface="+mn-ea"/>
                <a:sym typeface="+mn-lt"/>
              </a:rPr>
              <a:t>年首批通过国家教委“</a:t>
            </a:r>
            <a:r>
              <a:rPr lang="en-US" altLang="zh-CN" sz="2400" dirty="0">
                <a:cs typeface="+mn-ea"/>
                <a:sym typeface="+mn-lt"/>
              </a:rPr>
              <a:t>211</a:t>
            </a:r>
            <a:r>
              <a:rPr lang="zh-CN" altLang="en-US" sz="2400" dirty="0">
                <a:cs typeface="+mn-ea"/>
                <a:sym typeface="+mn-lt"/>
              </a:rPr>
              <a:t>工程”审批，</a:t>
            </a:r>
            <a:r>
              <a:rPr lang="en-US" altLang="zh-CN" sz="2400" dirty="0">
                <a:cs typeface="+mn-ea"/>
                <a:sym typeface="+mn-lt"/>
              </a:rPr>
              <a:t>2001</a:t>
            </a:r>
            <a:r>
              <a:rPr lang="zh-CN" altLang="en-US" sz="2400" dirty="0">
                <a:cs typeface="+mn-ea"/>
                <a:sym typeface="+mn-lt"/>
              </a:rPr>
              <a:t>年被列入“</a:t>
            </a:r>
            <a:r>
              <a:rPr lang="en-US" altLang="zh-CN" sz="2400" dirty="0">
                <a:cs typeface="+mn-ea"/>
                <a:sym typeface="+mn-lt"/>
              </a:rPr>
              <a:t>985</a:t>
            </a:r>
            <a:r>
              <a:rPr lang="zh-CN" altLang="en-US" sz="2400" dirty="0">
                <a:cs typeface="+mn-ea"/>
                <a:sym typeface="+mn-lt"/>
              </a:rPr>
              <a:t>工程”国家重点建设的大学，</a:t>
            </a:r>
            <a:r>
              <a:rPr lang="en-US" altLang="zh-CN" sz="2400" dirty="0">
                <a:cs typeface="+mn-ea"/>
                <a:sym typeface="+mn-lt"/>
              </a:rPr>
              <a:t>2004</a:t>
            </a:r>
            <a:r>
              <a:rPr lang="zh-CN" altLang="en-US" sz="2400" dirty="0">
                <a:cs typeface="+mn-ea"/>
                <a:sym typeface="+mn-lt"/>
              </a:rPr>
              <a:t>年被批准为中央直接管理的学校，</a:t>
            </a:r>
            <a:r>
              <a:rPr lang="en-US" altLang="zh-CN" sz="2400" dirty="0">
                <a:cs typeface="+mn-ea"/>
                <a:sym typeface="+mn-lt"/>
              </a:rPr>
              <a:t>2017</a:t>
            </a:r>
            <a:r>
              <a:rPr lang="zh-CN" altLang="en-US" sz="2400" dirty="0">
                <a:cs typeface="+mn-ea"/>
                <a:sym typeface="+mn-lt"/>
              </a:rPr>
              <a:t>年入选国家一流大学建设高校。</a:t>
            </a:r>
          </a:p>
        </p:txBody>
      </p:sp>
      <p:grpSp>
        <p:nvGrpSpPr>
          <p:cNvPr id="19" name="9f27f7bb-1f6d-4b61-810e-15da9ebcd98f" descr="UiAAAB+LCAAAAAAABADVl01v4jAQhv+Lt3tjUZxvuBEoqx66rdRqLysO2cSAuyRBSZCoKv77OsGQcYEojhphLhGeeMz4Gb8Zzwe6oyEaIox66C5/XxP2+yXy03xC/UXqR49JSFbs3XOarEmaU5Kh4Z8P7qQDp9/+akP4rHdmf6QxjTZRaUZDra8xk78FJqyVxgkJaOSvJnRBc7Y2szxkzyQNSJzziXm6IT3EBxbuD3RDc2z+7KGfabJZlzvY9Q6BGSCwcbJKUhAYX+gw1QRTn+ZzGpDXJYlI6cVevdI4H8Xhy9IPD9vwUrpY5jHJMm54+vtGghy4DS3mWC5ZTt9kS7b4t+lUn+iDURHn2aAtmII8pfHiNGqkfUfnvW3g7SXJivjxqfse5Tl35wqptPvHNBZP06pC00FobvNkDrpIpn0pmY43GcNkwqCxJp1NwR3Lp1Pwv4I0batvuKaNLf50jCo2A8YmoU7ciTyd8xmdTj1P02BGhbDl9Sm4txCo4H8Fhbpmv0qna1oOrmIzYWwSEsWdaNQ9n1Fn7I3vXZhRGLYur1HBvYVGmf+MRUjjkP2ZUEqhYEfh2ybLI5YVPrMqwO8lyZTMueDRs8+qNMlJmpVvTlYA71m245Bs0VDvse2yGs9D/DEoqd7HITfoTmlgOViTX8y7CHS/n9KE0Wx3eiOoYupuMAP04VfklWwBqk+prIBZaCcLstxwJkA8g6X4fzWomJ+VWHuCjMsb38sY7nsvMDSlq+JCOAqKrwYTcEZyLruDSo/G4hBBPQsv2pwuA+78yweQo3XLHD0/+KcGRvtGMT4ESazQaXTki4NzpeKg1wBz4Ba/fACBufLFAWsXqkMNyebVQQ0sAyk5usrIsdnxcuHOv3wAOBraLXMsqoMaGPGNYjxWBzUwtmgd8LV6B6OGGBYutl2NILkWPQS+1ETUIW1eJ9TiI9dNYHXubw0PnHDn6moEgcq1FaoBLSqHWjzl+guFeB5LiFo8WzQa+FqdhllHTrgFdzWC5Fp0HPqljqMOafNSohYfudYDq3PZa3jghAtaVyMA1JTrQVQDWpQStXjKNSMK8TyWEhV4znb/AfOcVihSIAAA">
            <a:extLst>
              <a:ext uri="{FF2B5EF4-FFF2-40B4-BE49-F238E27FC236}">
                <a16:creationId xmlns:a16="http://schemas.microsoft.com/office/drawing/2014/main" id="{47653667-0164-4076-B13C-17E4A7522017}"/>
              </a:ext>
            </a:extLst>
          </p:cNvPr>
          <p:cNvGrpSpPr>
            <a:grpSpLocks noChangeAspect="1"/>
          </p:cNvGrpSpPr>
          <p:nvPr/>
        </p:nvGrpSpPr>
        <p:grpSpPr>
          <a:xfrm>
            <a:off x="1581278" y="1046539"/>
            <a:ext cx="9029445" cy="3047284"/>
            <a:chOff x="1618175" y="1917811"/>
            <a:chExt cx="8955650" cy="3022379"/>
          </a:xfrm>
        </p:grpSpPr>
        <p:sp>
          <p:nvSpPr>
            <p:cNvPr id="24" name="ValueBack1">
              <a:extLst>
                <a:ext uri="{FF2B5EF4-FFF2-40B4-BE49-F238E27FC236}">
                  <a16:creationId xmlns:a16="http://schemas.microsoft.com/office/drawing/2014/main" id="{3A9E04B6-06B2-4A12-BA8E-0CBABB10D153}"/>
                </a:ext>
              </a:extLst>
            </p:cNvPr>
            <p:cNvSpPr/>
            <p:nvPr/>
          </p:nvSpPr>
          <p:spPr>
            <a:xfrm>
              <a:off x="1618175" y="1917811"/>
              <a:ext cx="1797910" cy="3022379"/>
            </a:xfrm>
            <a:custGeom>
              <a:avLst/>
              <a:gdLst>
                <a:gd name="connsiteX0" fmla="*/ 898955 w 1797910"/>
                <a:gd name="connsiteY0" fmla="*/ 0 h 3022379"/>
                <a:gd name="connsiteX1" fmla="*/ 1793269 w 1797910"/>
                <a:gd name="connsiteY1" fmla="*/ 807042 h 3022379"/>
                <a:gd name="connsiteX2" fmla="*/ 1795294 w 1797910"/>
                <a:gd name="connsiteY2" fmla="*/ 847147 h 3022379"/>
                <a:gd name="connsiteX3" fmla="*/ 1797910 w 1797910"/>
                <a:gd name="connsiteY3" fmla="*/ 873098 h 3022379"/>
                <a:gd name="connsiteX4" fmla="*/ 1797910 w 1797910"/>
                <a:gd name="connsiteY4" fmla="*/ 898955 h 3022379"/>
                <a:gd name="connsiteX5" fmla="*/ 1797910 w 1797910"/>
                <a:gd name="connsiteY5" fmla="*/ 2722721 h 3022379"/>
                <a:gd name="connsiteX6" fmla="*/ 1498252 w 1797910"/>
                <a:gd name="connsiteY6" fmla="*/ 3022379 h 3022379"/>
                <a:gd name="connsiteX7" fmla="*/ 299658 w 1797910"/>
                <a:gd name="connsiteY7" fmla="*/ 3022379 h 3022379"/>
                <a:gd name="connsiteX8" fmla="*/ 0 w 1797910"/>
                <a:gd name="connsiteY8" fmla="*/ 2722721 h 3022379"/>
                <a:gd name="connsiteX9" fmla="*/ 0 w 1797910"/>
                <a:gd name="connsiteY9" fmla="*/ 898955 h 3022379"/>
                <a:gd name="connsiteX10" fmla="*/ 0 w 1797910"/>
                <a:gd name="connsiteY10" fmla="*/ 873098 h 3022379"/>
                <a:gd name="connsiteX11" fmla="*/ 2616 w 1797910"/>
                <a:gd name="connsiteY11" fmla="*/ 847147 h 3022379"/>
                <a:gd name="connsiteX12" fmla="*/ 4641 w 1797910"/>
                <a:gd name="connsiteY12" fmla="*/ 807042 h 3022379"/>
                <a:gd name="connsiteX13" fmla="*/ 898955 w 1797910"/>
                <a:gd name="connsiteY13" fmla="*/ 0 h 3022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97910" h="3022379">
                  <a:moveTo>
                    <a:pt x="898955" y="0"/>
                  </a:moveTo>
                  <a:cubicBezTo>
                    <a:pt x="1364404" y="0"/>
                    <a:pt x="1747233" y="353739"/>
                    <a:pt x="1793269" y="807042"/>
                  </a:cubicBezTo>
                  <a:lnTo>
                    <a:pt x="1795294" y="847147"/>
                  </a:lnTo>
                  <a:lnTo>
                    <a:pt x="1797910" y="873098"/>
                  </a:lnTo>
                  <a:lnTo>
                    <a:pt x="1797910" y="898955"/>
                  </a:lnTo>
                  <a:lnTo>
                    <a:pt x="1797910" y="2722721"/>
                  </a:lnTo>
                  <a:cubicBezTo>
                    <a:pt x="1797910" y="2888218"/>
                    <a:pt x="1663749" y="3022379"/>
                    <a:pt x="1498252" y="3022379"/>
                  </a:cubicBezTo>
                  <a:lnTo>
                    <a:pt x="299658" y="3022379"/>
                  </a:lnTo>
                  <a:cubicBezTo>
                    <a:pt x="134161" y="3022379"/>
                    <a:pt x="0" y="2888218"/>
                    <a:pt x="0" y="2722721"/>
                  </a:cubicBezTo>
                  <a:lnTo>
                    <a:pt x="0" y="898955"/>
                  </a:lnTo>
                  <a:lnTo>
                    <a:pt x="0" y="873098"/>
                  </a:lnTo>
                  <a:lnTo>
                    <a:pt x="2616" y="847147"/>
                  </a:lnTo>
                  <a:lnTo>
                    <a:pt x="4641" y="807042"/>
                  </a:lnTo>
                  <a:cubicBezTo>
                    <a:pt x="50677" y="353739"/>
                    <a:pt x="433506" y="0"/>
                    <a:pt x="898955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5" name="ValueBack2">
              <a:extLst>
                <a:ext uri="{FF2B5EF4-FFF2-40B4-BE49-F238E27FC236}">
                  <a16:creationId xmlns:a16="http://schemas.microsoft.com/office/drawing/2014/main" id="{681A27B6-7568-4C9A-A51B-D214B54C3E85}"/>
                </a:ext>
              </a:extLst>
            </p:cNvPr>
            <p:cNvSpPr/>
            <p:nvPr/>
          </p:nvSpPr>
          <p:spPr>
            <a:xfrm>
              <a:off x="4004088" y="1917811"/>
              <a:ext cx="1797910" cy="3022379"/>
            </a:xfrm>
            <a:custGeom>
              <a:avLst/>
              <a:gdLst>
                <a:gd name="connsiteX0" fmla="*/ 898955 w 1797910"/>
                <a:gd name="connsiteY0" fmla="*/ 0 h 3022379"/>
                <a:gd name="connsiteX1" fmla="*/ 1793269 w 1797910"/>
                <a:gd name="connsiteY1" fmla="*/ 807042 h 3022379"/>
                <a:gd name="connsiteX2" fmla="*/ 1795294 w 1797910"/>
                <a:gd name="connsiteY2" fmla="*/ 847147 h 3022379"/>
                <a:gd name="connsiteX3" fmla="*/ 1797910 w 1797910"/>
                <a:gd name="connsiteY3" fmla="*/ 873098 h 3022379"/>
                <a:gd name="connsiteX4" fmla="*/ 1797910 w 1797910"/>
                <a:gd name="connsiteY4" fmla="*/ 898955 h 3022379"/>
                <a:gd name="connsiteX5" fmla="*/ 1797910 w 1797910"/>
                <a:gd name="connsiteY5" fmla="*/ 2722721 h 3022379"/>
                <a:gd name="connsiteX6" fmla="*/ 1498252 w 1797910"/>
                <a:gd name="connsiteY6" fmla="*/ 3022379 h 3022379"/>
                <a:gd name="connsiteX7" fmla="*/ 299658 w 1797910"/>
                <a:gd name="connsiteY7" fmla="*/ 3022379 h 3022379"/>
                <a:gd name="connsiteX8" fmla="*/ 0 w 1797910"/>
                <a:gd name="connsiteY8" fmla="*/ 2722721 h 3022379"/>
                <a:gd name="connsiteX9" fmla="*/ 0 w 1797910"/>
                <a:gd name="connsiteY9" fmla="*/ 898955 h 3022379"/>
                <a:gd name="connsiteX10" fmla="*/ 0 w 1797910"/>
                <a:gd name="connsiteY10" fmla="*/ 873098 h 3022379"/>
                <a:gd name="connsiteX11" fmla="*/ 2616 w 1797910"/>
                <a:gd name="connsiteY11" fmla="*/ 847147 h 3022379"/>
                <a:gd name="connsiteX12" fmla="*/ 4641 w 1797910"/>
                <a:gd name="connsiteY12" fmla="*/ 807042 h 3022379"/>
                <a:gd name="connsiteX13" fmla="*/ 898955 w 1797910"/>
                <a:gd name="connsiteY13" fmla="*/ 0 h 3022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97910" h="3022379">
                  <a:moveTo>
                    <a:pt x="898955" y="0"/>
                  </a:moveTo>
                  <a:cubicBezTo>
                    <a:pt x="1364404" y="0"/>
                    <a:pt x="1747234" y="353739"/>
                    <a:pt x="1793269" y="807042"/>
                  </a:cubicBezTo>
                  <a:lnTo>
                    <a:pt x="1795294" y="847147"/>
                  </a:lnTo>
                  <a:lnTo>
                    <a:pt x="1797910" y="873098"/>
                  </a:lnTo>
                  <a:lnTo>
                    <a:pt x="1797910" y="898955"/>
                  </a:lnTo>
                  <a:lnTo>
                    <a:pt x="1797910" y="2722721"/>
                  </a:lnTo>
                  <a:cubicBezTo>
                    <a:pt x="1797910" y="2888218"/>
                    <a:pt x="1663749" y="3022379"/>
                    <a:pt x="1498252" y="3022379"/>
                  </a:cubicBezTo>
                  <a:lnTo>
                    <a:pt x="299658" y="3022379"/>
                  </a:lnTo>
                  <a:cubicBezTo>
                    <a:pt x="134161" y="3022379"/>
                    <a:pt x="0" y="2888218"/>
                    <a:pt x="0" y="2722721"/>
                  </a:cubicBezTo>
                  <a:lnTo>
                    <a:pt x="0" y="898955"/>
                  </a:lnTo>
                  <a:lnTo>
                    <a:pt x="0" y="873098"/>
                  </a:lnTo>
                  <a:lnTo>
                    <a:pt x="2616" y="847147"/>
                  </a:lnTo>
                  <a:lnTo>
                    <a:pt x="4641" y="807042"/>
                  </a:lnTo>
                  <a:cubicBezTo>
                    <a:pt x="50677" y="353739"/>
                    <a:pt x="433506" y="0"/>
                    <a:pt x="898955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6" name="ValueBack3">
              <a:extLst>
                <a:ext uri="{FF2B5EF4-FFF2-40B4-BE49-F238E27FC236}">
                  <a16:creationId xmlns:a16="http://schemas.microsoft.com/office/drawing/2014/main" id="{33AF24B4-42F7-44CE-B6FE-53038B31E47B}"/>
                </a:ext>
              </a:extLst>
            </p:cNvPr>
            <p:cNvSpPr/>
            <p:nvPr/>
          </p:nvSpPr>
          <p:spPr>
            <a:xfrm>
              <a:off x="6390001" y="1917811"/>
              <a:ext cx="1797910" cy="3022379"/>
            </a:xfrm>
            <a:custGeom>
              <a:avLst/>
              <a:gdLst>
                <a:gd name="connsiteX0" fmla="*/ 898955 w 1797910"/>
                <a:gd name="connsiteY0" fmla="*/ 0 h 3022379"/>
                <a:gd name="connsiteX1" fmla="*/ 1793269 w 1797910"/>
                <a:gd name="connsiteY1" fmla="*/ 807042 h 3022379"/>
                <a:gd name="connsiteX2" fmla="*/ 1795294 w 1797910"/>
                <a:gd name="connsiteY2" fmla="*/ 847147 h 3022379"/>
                <a:gd name="connsiteX3" fmla="*/ 1797910 w 1797910"/>
                <a:gd name="connsiteY3" fmla="*/ 873098 h 3022379"/>
                <a:gd name="connsiteX4" fmla="*/ 1797910 w 1797910"/>
                <a:gd name="connsiteY4" fmla="*/ 898955 h 3022379"/>
                <a:gd name="connsiteX5" fmla="*/ 1797910 w 1797910"/>
                <a:gd name="connsiteY5" fmla="*/ 2722721 h 3022379"/>
                <a:gd name="connsiteX6" fmla="*/ 1498252 w 1797910"/>
                <a:gd name="connsiteY6" fmla="*/ 3022379 h 3022379"/>
                <a:gd name="connsiteX7" fmla="*/ 299658 w 1797910"/>
                <a:gd name="connsiteY7" fmla="*/ 3022379 h 3022379"/>
                <a:gd name="connsiteX8" fmla="*/ 0 w 1797910"/>
                <a:gd name="connsiteY8" fmla="*/ 2722721 h 3022379"/>
                <a:gd name="connsiteX9" fmla="*/ 0 w 1797910"/>
                <a:gd name="connsiteY9" fmla="*/ 898955 h 3022379"/>
                <a:gd name="connsiteX10" fmla="*/ 0 w 1797910"/>
                <a:gd name="connsiteY10" fmla="*/ 873098 h 3022379"/>
                <a:gd name="connsiteX11" fmla="*/ 2616 w 1797910"/>
                <a:gd name="connsiteY11" fmla="*/ 847147 h 3022379"/>
                <a:gd name="connsiteX12" fmla="*/ 4641 w 1797910"/>
                <a:gd name="connsiteY12" fmla="*/ 807042 h 3022379"/>
                <a:gd name="connsiteX13" fmla="*/ 898955 w 1797910"/>
                <a:gd name="connsiteY13" fmla="*/ 0 h 3022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97910" h="3022379">
                  <a:moveTo>
                    <a:pt x="898955" y="0"/>
                  </a:moveTo>
                  <a:cubicBezTo>
                    <a:pt x="1364404" y="0"/>
                    <a:pt x="1747234" y="353739"/>
                    <a:pt x="1793269" y="807042"/>
                  </a:cubicBezTo>
                  <a:lnTo>
                    <a:pt x="1795294" y="847147"/>
                  </a:lnTo>
                  <a:lnTo>
                    <a:pt x="1797910" y="873098"/>
                  </a:lnTo>
                  <a:lnTo>
                    <a:pt x="1797910" y="898955"/>
                  </a:lnTo>
                  <a:lnTo>
                    <a:pt x="1797910" y="2722721"/>
                  </a:lnTo>
                  <a:cubicBezTo>
                    <a:pt x="1797910" y="2888218"/>
                    <a:pt x="1663749" y="3022379"/>
                    <a:pt x="1498252" y="3022379"/>
                  </a:cubicBezTo>
                  <a:lnTo>
                    <a:pt x="299658" y="3022379"/>
                  </a:lnTo>
                  <a:cubicBezTo>
                    <a:pt x="134161" y="3022379"/>
                    <a:pt x="0" y="2888218"/>
                    <a:pt x="0" y="2722721"/>
                  </a:cubicBezTo>
                  <a:lnTo>
                    <a:pt x="0" y="898955"/>
                  </a:lnTo>
                  <a:lnTo>
                    <a:pt x="0" y="873098"/>
                  </a:lnTo>
                  <a:lnTo>
                    <a:pt x="2616" y="847147"/>
                  </a:lnTo>
                  <a:lnTo>
                    <a:pt x="4641" y="807042"/>
                  </a:lnTo>
                  <a:cubicBezTo>
                    <a:pt x="50677" y="353739"/>
                    <a:pt x="433506" y="0"/>
                    <a:pt x="898955" y="0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7" name="ValueBack4">
              <a:extLst>
                <a:ext uri="{FF2B5EF4-FFF2-40B4-BE49-F238E27FC236}">
                  <a16:creationId xmlns:a16="http://schemas.microsoft.com/office/drawing/2014/main" id="{DDEAEF83-4437-4F56-95D2-FADA4B01AE0A}"/>
                </a:ext>
              </a:extLst>
            </p:cNvPr>
            <p:cNvSpPr/>
            <p:nvPr/>
          </p:nvSpPr>
          <p:spPr>
            <a:xfrm>
              <a:off x="8775915" y="1917811"/>
              <a:ext cx="1797910" cy="3022379"/>
            </a:xfrm>
            <a:custGeom>
              <a:avLst/>
              <a:gdLst>
                <a:gd name="connsiteX0" fmla="*/ 898955 w 1797910"/>
                <a:gd name="connsiteY0" fmla="*/ 0 h 3022379"/>
                <a:gd name="connsiteX1" fmla="*/ 1793269 w 1797910"/>
                <a:gd name="connsiteY1" fmla="*/ 807042 h 3022379"/>
                <a:gd name="connsiteX2" fmla="*/ 1795294 w 1797910"/>
                <a:gd name="connsiteY2" fmla="*/ 847147 h 3022379"/>
                <a:gd name="connsiteX3" fmla="*/ 1797910 w 1797910"/>
                <a:gd name="connsiteY3" fmla="*/ 873098 h 3022379"/>
                <a:gd name="connsiteX4" fmla="*/ 1797910 w 1797910"/>
                <a:gd name="connsiteY4" fmla="*/ 898955 h 3022379"/>
                <a:gd name="connsiteX5" fmla="*/ 1797910 w 1797910"/>
                <a:gd name="connsiteY5" fmla="*/ 2722721 h 3022379"/>
                <a:gd name="connsiteX6" fmla="*/ 1498252 w 1797910"/>
                <a:gd name="connsiteY6" fmla="*/ 3022379 h 3022379"/>
                <a:gd name="connsiteX7" fmla="*/ 299658 w 1797910"/>
                <a:gd name="connsiteY7" fmla="*/ 3022379 h 3022379"/>
                <a:gd name="connsiteX8" fmla="*/ 0 w 1797910"/>
                <a:gd name="connsiteY8" fmla="*/ 2722721 h 3022379"/>
                <a:gd name="connsiteX9" fmla="*/ 0 w 1797910"/>
                <a:gd name="connsiteY9" fmla="*/ 898955 h 3022379"/>
                <a:gd name="connsiteX10" fmla="*/ 0 w 1797910"/>
                <a:gd name="connsiteY10" fmla="*/ 873098 h 3022379"/>
                <a:gd name="connsiteX11" fmla="*/ 2616 w 1797910"/>
                <a:gd name="connsiteY11" fmla="*/ 847147 h 3022379"/>
                <a:gd name="connsiteX12" fmla="*/ 4641 w 1797910"/>
                <a:gd name="connsiteY12" fmla="*/ 807042 h 3022379"/>
                <a:gd name="connsiteX13" fmla="*/ 898955 w 1797910"/>
                <a:gd name="connsiteY13" fmla="*/ 0 h 3022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97910" h="3022379">
                  <a:moveTo>
                    <a:pt x="898955" y="0"/>
                  </a:moveTo>
                  <a:cubicBezTo>
                    <a:pt x="1364404" y="0"/>
                    <a:pt x="1747233" y="353739"/>
                    <a:pt x="1793269" y="807042"/>
                  </a:cubicBezTo>
                  <a:lnTo>
                    <a:pt x="1795294" y="847147"/>
                  </a:lnTo>
                  <a:lnTo>
                    <a:pt x="1797910" y="873098"/>
                  </a:lnTo>
                  <a:lnTo>
                    <a:pt x="1797910" y="898955"/>
                  </a:lnTo>
                  <a:lnTo>
                    <a:pt x="1797910" y="2722721"/>
                  </a:lnTo>
                  <a:cubicBezTo>
                    <a:pt x="1797910" y="2888218"/>
                    <a:pt x="1663749" y="3022379"/>
                    <a:pt x="1498252" y="3022379"/>
                  </a:cubicBezTo>
                  <a:lnTo>
                    <a:pt x="299658" y="3022379"/>
                  </a:lnTo>
                  <a:cubicBezTo>
                    <a:pt x="134161" y="3022379"/>
                    <a:pt x="0" y="2888218"/>
                    <a:pt x="0" y="2722721"/>
                  </a:cubicBezTo>
                  <a:lnTo>
                    <a:pt x="0" y="898955"/>
                  </a:lnTo>
                  <a:lnTo>
                    <a:pt x="0" y="873098"/>
                  </a:lnTo>
                  <a:lnTo>
                    <a:pt x="2616" y="847147"/>
                  </a:lnTo>
                  <a:lnTo>
                    <a:pt x="4641" y="807042"/>
                  </a:lnTo>
                  <a:cubicBezTo>
                    <a:pt x="50677" y="353739"/>
                    <a:pt x="433506" y="0"/>
                    <a:pt x="898955" y="0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8" name="ExtraShape1">
              <a:extLst>
                <a:ext uri="{FF2B5EF4-FFF2-40B4-BE49-F238E27FC236}">
                  <a16:creationId xmlns:a16="http://schemas.microsoft.com/office/drawing/2014/main" id="{AA360CFF-159A-4F8F-87D3-9BC2125097A4}"/>
                </a:ext>
              </a:extLst>
            </p:cNvPr>
            <p:cNvSpPr/>
            <p:nvPr/>
          </p:nvSpPr>
          <p:spPr>
            <a:xfrm>
              <a:off x="4147406" y="2061129"/>
              <a:ext cx="1511276" cy="15112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9" name="ExtraShape2">
              <a:extLst>
                <a:ext uri="{FF2B5EF4-FFF2-40B4-BE49-F238E27FC236}">
                  <a16:creationId xmlns:a16="http://schemas.microsoft.com/office/drawing/2014/main" id="{3F12F5E1-887D-45C6-9D06-276E199CFCD9}"/>
                </a:ext>
              </a:extLst>
            </p:cNvPr>
            <p:cNvSpPr/>
            <p:nvPr/>
          </p:nvSpPr>
          <p:spPr>
            <a:xfrm>
              <a:off x="6533319" y="2061129"/>
              <a:ext cx="1511276" cy="15112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0" name="ExtraShape3">
              <a:extLst>
                <a:ext uri="{FF2B5EF4-FFF2-40B4-BE49-F238E27FC236}">
                  <a16:creationId xmlns:a16="http://schemas.microsoft.com/office/drawing/2014/main" id="{0D849CC3-2D4F-4272-94EA-4266E13F2925}"/>
                </a:ext>
              </a:extLst>
            </p:cNvPr>
            <p:cNvSpPr/>
            <p:nvPr/>
          </p:nvSpPr>
          <p:spPr>
            <a:xfrm>
              <a:off x="8919233" y="2061129"/>
              <a:ext cx="1511276" cy="15112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1" name="ExtraShape4">
              <a:extLst>
                <a:ext uri="{FF2B5EF4-FFF2-40B4-BE49-F238E27FC236}">
                  <a16:creationId xmlns:a16="http://schemas.microsoft.com/office/drawing/2014/main" id="{AFBF00BD-2298-481D-AAF3-27869D317E30}"/>
                </a:ext>
              </a:extLst>
            </p:cNvPr>
            <p:cNvSpPr/>
            <p:nvPr/>
          </p:nvSpPr>
          <p:spPr>
            <a:xfrm>
              <a:off x="1761493" y="2061129"/>
              <a:ext cx="1511276" cy="15112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2" name="ValueShape1">
              <a:extLst>
                <a:ext uri="{FF2B5EF4-FFF2-40B4-BE49-F238E27FC236}">
                  <a16:creationId xmlns:a16="http://schemas.microsoft.com/office/drawing/2014/main" id="{9B3E79DF-1AB1-40E7-9565-D68BFA730517}"/>
                </a:ext>
              </a:extLst>
            </p:cNvPr>
            <p:cNvSpPr/>
            <p:nvPr/>
          </p:nvSpPr>
          <p:spPr>
            <a:xfrm>
              <a:off x="1829220" y="2128855"/>
              <a:ext cx="1375822" cy="1375822"/>
            </a:xfrm>
            <a:prstGeom prst="blockArc">
              <a:avLst>
                <a:gd name="adj1" fmla="val 16200000"/>
                <a:gd name="adj2" fmla="val 5815385"/>
                <a:gd name="adj3" fmla="val 6800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3" name="ValueShape2">
              <a:extLst>
                <a:ext uri="{FF2B5EF4-FFF2-40B4-BE49-F238E27FC236}">
                  <a16:creationId xmlns:a16="http://schemas.microsoft.com/office/drawing/2014/main" id="{56DB06C8-0518-4425-B870-E7C1456048AB}"/>
                </a:ext>
              </a:extLst>
            </p:cNvPr>
            <p:cNvSpPr/>
            <p:nvPr/>
          </p:nvSpPr>
          <p:spPr>
            <a:xfrm>
              <a:off x="4215132" y="2131626"/>
              <a:ext cx="1375822" cy="1375822"/>
            </a:xfrm>
            <a:prstGeom prst="blockArc">
              <a:avLst>
                <a:gd name="adj1" fmla="val 16200000"/>
                <a:gd name="adj2" fmla="val 6862154"/>
                <a:gd name="adj3" fmla="val 6800"/>
              </a:avLst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4" name="ValueShape3">
              <a:extLst>
                <a:ext uri="{FF2B5EF4-FFF2-40B4-BE49-F238E27FC236}">
                  <a16:creationId xmlns:a16="http://schemas.microsoft.com/office/drawing/2014/main" id="{4E4D4B16-3016-465D-A49E-DA2E287FF324}"/>
                </a:ext>
              </a:extLst>
            </p:cNvPr>
            <p:cNvSpPr/>
            <p:nvPr/>
          </p:nvSpPr>
          <p:spPr>
            <a:xfrm>
              <a:off x="6601045" y="2134397"/>
              <a:ext cx="1375822" cy="1375822"/>
            </a:xfrm>
            <a:prstGeom prst="blockArc">
              <a:avLst>
                <a:gd name="adj1" fmla="val 16200000"/>
                <a:gd name="adj2" fmla="val 8723077"/>
                <a:gd name="adj3" fmla="val 6800"/>
              </a:avLst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5" name="ValueShape4">
              <a:extLst>
                <a:ext uri="{FF2B5EF4-FFF2-40B4-BE49-F238E27FC236}">
                  <a16:creationId xmlns:a16="http://schemas.microsoft.com/office/drawing/2014/main" id="{E1F541D7-F3D6-4367-9157-204CD16341A1}"/>
                </a:ext>
              </a:extLst>
            </p:cNvPr>
            <p:cNvSpPr/>
            <p:nvPr/>
          </p:nvSpPr>
          <p:spPr>
            <a:xfrm>
              <a:off x="8986958" y="2137168"/>
              <a:ext cx="1375822" cy="1375822"/>
            </a:xfrm>
            <a:prstGeom prst="blockArc">
              <a:avLst>
                <a:gd name="adj1" fmla="val 16200000"/>
                <a:gd name="adj2" fmla="val 12876923"/>
                <a:gd name="adj3" fmla="val 6800"/>
              </a:avLst>
            </a:pr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6" name="ValueText1">
              <a:extLst>
                <a:ext uri="{FF2B5EF4-FFF2-40B4-BE49-F238E27FC236}">
                  <a16:creationId xmlns:a16="http://schemas.microsoft.com/office/drawing/2014/main" id="{3FC10FC6-D44F-4D86-917E-F1AC6612C361}"/>
                </a:ext>
              </a:extLst>
            </p:cNvPr>
            <p:cNvSpPr/>
            <p:nvPr/>
          </p:nvSpPr>
          <p:spPr>
            <a:xfrm>
              <a:off x="2187676" y="3715721"/>
              <a:ext cx="674847" cy="331809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fontScale="40000" lnSpcReduction="20000"/>
            </a:bodyPr>
            <a:lstStyle/>
            <a:p>
              <a:pPr algn="ctr"/>
              <a:r>
                <a:rPr lang="en-US" altLang="zh-CN" sz="6400">
                  <a:solidFill>
                    <a:schemeClr val="bg1"/>
                  </a:solidFill>
                  <a:latin typeface="Impact" panose="020B0806030902050204" pitchFamily="34" charset="0"/>
                </a:rPr>
                <a:t>52%</a:t>
              </a:r>
            </a:p>
          </p:txBody>
        </p:sp>
        <p:sp>
          <p:nvSpPr>
            <p:cNvPr id="37" name="ValueText2">
              <a:extLst>
                <a:ext uri="{FF2B5EF4-FFF2-40B4-BE49-F238E27FC236}">
                  <a16:creationId xmlns:a16="http://schemas.microsoft.com/office/drawing/2014/main" id="{7CB52E1B-EEC4-4C1F-9CED-8885F7FA24E5}"/>
                </a:ext>
              </a:extLst>
            </p:cNvPr>
            <p:cNvSpPr/>
            <p:nvPr/>
          </p:nvSpPr>
          <p:spPr>
            <a:xfrm>
              <a:off x="4576127" y="3715721"/>
              <a:ext cx="674847" cy="331809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fontScale="40000" lnSpcReduction="20000"/>
            </a:bodyPr>
            <a:lstStyle/>
            <a:p>
              <a:pPr algn="ctr"/>
              <a:r>
                <a:rPr lang="en-US" altLang="zh-CN" sz="6400">
                  <a:solidFill>
                    <a:schemeClr val="bg1"/>
                  </a:solidFill>
                  <a:latin typeface="Impact" panose="020B0806030902050204" pitchFamily="34" charset="0"/>
                </a:rPr>
                <a:t>57%</a:t>
              </a:r>
            </a:p>
          </p:txBody>
        </p:sp>
        <p:sp>
          <p:nvSpPr>
            <p:cNvPr id="38" name="ValueText3">
              <a:extLst>
                <a:ext uri="{FF2B5EF4-FFF2-40B4-BE49-F238E27FC236}">
                  <a16:creationId xmlns:a16="http://schemas.microsoft.com/office/drawing/2014/main" id="{C839A3FE-8FCD-414A-8387-737C0A43784C}"/>
                </a:ext>
              </a:extLst>
            </p:cNvPr>
            <p:cNvSpPr/>
            <p:nvPr/>
          </p:nvSpPr>
          <p:spPr>
            <a:xfrm>
              <a:off x="6964578" y="3715721"/>
              <a:ext cx="674847" cy="331809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fontScale="40000" lnSpcReduction="20000"/>
            </a:bodyPr>
            <a:lstStyle/>
            <a:p>
              <a:pPr algn="ctr"/>
              <a:r>
                <a:rPr lang="en-US" altLang="zh-CN" sz="6400">
                  <a:solidFill>
                    <a:schemeClr val="bg1"/>
                  </a:solidFill>
                  <a:latin typeface="Impact" panose="020B0806030902050204" pitchFamily="34" charset="0"/>
                </a:rPr>
                <a:t>65%</a:t>
              </a:r>
            </a:p>
          </p:txBody>
        </p:sp>
        <p:sp>
          <p:nvSpPr>
            <p:cNvPr id="39" name="ValueText4">
              <a:extLst>
                <a:ext uri="{FF2B5EF4-FFF2-40B4-BE49-F238E27FC236}">
                  <a16:creationId xmlns:a16="http://schemas.microsoft.com/office/drawing/2014/main" id="{9C517D81-19B2-45C7-8CB1-BC51C1D52482}"/>
                </a:ext>
              </a:extLst>
            </p:cNvPr>
            <p:cNvSpPr/>
            <p:nvPr/>
          </p:nvSpPr>
          <p:spPr>
            <a:xfrm>
              <a:off x="9353029" y="3715721"/>
              <a:ext cx="674847" cy="331809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fontScale="40000" lnSpcReduction="20000"/>
            </a:bodyPr>
            <a:lstStyle/>
            <a:p>
              <a:pPr algn="ctr"/>
              <a:r>
                <a:rPr lang="en-US" altLang="zh-CN" sz="6400">
                  <a:solidFill>
                    <a:schemeClr val="bg1"/>
                  </a:solidFill>
                  <a:latin typeface="Impact" panose="020B0806030902050204" pitchFamily="34" charset="0"/>
                </a:rPr>
                <a:t>85%</a:t>
              </a:r>
            </a:p>
          </p:txBody>
        </p:sp>
        <p:sp>
          <p:nvSpPr>
            <p:cNvPr id="40" name="IconShape1">
              <a:extLst>
                <a:ext uri="{FF2B5EF4-FFF2-40B4-BE49-F238E27FC236}">
                  <a16:creationId xmlns:a16="http://schemas.microsoft.com/office/drawing/2014/main" id="{B301A442-5AAB-4346-A36D-9229DACADFB3}"/>
                </a:ext>
              </a:extLst>
            </p:cNvPr>
            <p:cNvSpPr/>
            <p:nvPr/>
          </p:nvSpPr>
          <p:spPr bwMode="auto">
            <a:xfrm>
              <a:off x="2294810" y="2606038"/>
              <a:ext cx="444642" cy="421457"/>
            </a:xfrm>
            <a:custGeom>
              <a:avLst/>
              <a:gdLst>
                <a:gd name="connsiteX0" fmla="*/ 0 w 607639"/>
                <a:gd name="connsiteY0" fmla="*/ 428120 h 575955"/>
                <a:gd name="connsiteX1" fmla="*/ 184310 w 607639"/>
                <a:gd name="connsiteY1" fmla="*/ 483558 h 575955"/>
                <a:gd name="connsiteX2" fmla="*/ 229075 w 607639"/>
                <a:gd name="connsiteY2" fmla="*/ 480982 h 575955"/>
                <a:gd name="connsiteX3" fmla="*/ 230677 w 607639"/>
                <a:gd name="connsiteY3" fmla="*/ 483825 h 575955"/>
                <a:gd name="connsiteX4" fmla="*/ 253817 w 607639"/>
                <a:gd name="connsiteY4" fmla="*/ 523804 h 575955"/>
                <a:gd name="connsiteX5" fmla="*/ 293865 w 607639"/>
                <a:gd name="connsiteY5" fmla="*/ 500705 h 575955"/>
                <a:gd name="connsiteX6" fmla="*/ 300806 w 607639"/>
                <a:gd name="connsiteY6" fmla="*/ 496707 h 575955"/>
                <a:gd name="connsiteX7" fmla="*/ 346194 w 607639"/>
                <a:gd name="connsiteY7" fmla="*/ 524959 h 575955"/>
                <a:gd name="connsiteX8" fmla="*/ 319495 w 607639"/>
                <a:gd name="connsiteY8" fmla="*/ 544327 h 575955"/>
                <a:gd name="connsiteX9" fmla="*/ 184310 w 607639"/>
                <a:gd name="connsiteY9" fmla="*/ 575955 h 575955"/>
                <a:gd name="connsiteX10" fmla="*/ 49125 w 607639"/>
                <a:gd name="connsiteY10" fmla="*/ 544327 h 575955"/>
                <a:gd name="connsiteX11" fmla="*/ 0 w 607639"/>
                <a:gd name="connsiteY11" fmla="*/ 480715 h 575955"/>
                <a:gd name="connsiteX12" fmla="*/ 0 w 607639"/>
                <a:gd name="connsiteY12" fmla="*/ 293905 h 575955"/>
                <a:gd name="connsiteX13" fmla="*/ 184321 w 607639"/>
                <a:gd name="connsiteY13" fmla="*/ 349369 h 575955"/>
                <a:gd name="connsiteX14" fmla="*/ 228644 w 607639"/>
                <a:gd name="connsiteY14" fmla="*/ 346880 h 575955"/>
                <a:gd name="connsiteX15" fmla="*/ 231314 w 607639"/>
                <a:gd name="connsiteY15" fmla="*/ 376746 h 575955"/>
                <a:gd name="connsiteX16" fmla="*/ 224461 w 607639"/>
                <a:gd name="connsiteY16" fmla="*/ 380657 h 575955"/>
                <a:gd name="connsiteX17" fmla="*/ 184410 w 607639"/>
                <a:gd name="connsiteY17" fmla="*/ 403767 h 575955"/>
                <a:gd name="connsiteX18" fmla="*/ 203545 w 607639"/>
                <a:gd name="connsiteY18" fmla="*/ 436832 h 575955"/>
                <a:gd name="connsiteX19" fmla="*/ 184321 w 607639"/>
                <a:gd name="connsiteY19" fmla="*/ 437365 h 575955"/>
                <a:gd name="connsiteX20" fmla="*/ 49128 w 607639"/>
                <a:gd name="connsiteY20" fmla="*/ 405722 h 575955"/>
                <a:gd name="connsiteX21" fmla="*/ 0 w 607639"/>
                <a:gd name="connsiteY21" fmla="*/ 342081 h 575955"/>
                <a:gd name="connsiteX22" fmla="*/ 0 w 607639"/>
                <a:gd name="connsiteY22" fmla="*/ 332748 h 575955"/>
                <a:gd name="connsiteX23" fmla="*/ 427582 w 607639"/>
                <a:gd name="connsiteY23" fmla="*/ 281547 h 575955"/>
                <a:gd name="connsiteX24" fmla="*/ 365457 w 607639"/>
                <a:gd name="connsiteY24" fmla="*/ 343583 h 575955"/>
                <a:gd name="connsiteX25" fmla="*/ 427582 w 607639"/>
                <a:gd name="connsiteY25" fmla="*/ 405619 h 575955"/>
                <a:gd name="connsiteX26" fmla="*/ 489797 w 607639"/>
                <a:gd name="connsiteY26" fmla="*/ 343583 h 575955"/>
                <a:gd name="connsiteX27" fmla="*/ 427582 w 607639"/>
                <a:gd name="connsiteY27" fmla="*/ 281547 h 575955"/>
                <a:gd name="connsiteX28" fmla="*/ 0 w 607639"/>
                <a:gd name="connsiteY28" fmla="*/ 157925 h 575955"/>
                <a:gd name="connsiteX29" fmla="*/ 184343 w 607639"/>
                <a:gd name="connsiteY29" fmla="*/ 216495 h 575955"/>
                <a:gd name="connsiteX30" fmla="*/ 224398 w 607639"/>
                <a:gd name="connsiteY30" fmla="*/ 214362 h 575955"/>
                <a:gd name="connsiteX31" fmla="*/ 207575 w 607639"/>
                <a:gd name="connsiteY31" fmla="*/ 243424 h 575955"/>
                <a:gd name="connsiteX32" fmla="*/ 184432 w 607639"/>
                <a:gd name="connsiteY32" fmla="*/ 283418 h 575955"/>
                <a:gd name="connsiteX33" fmla="*/ 216120 w 607639"/>
                <a:gd name="connsiteY33" fmla="*/ 301727 h 575955"/>
                <a:gd name="connsiteX34" fmla="*/ 184343 w 607639"/>
                <a:gd name="connsiteY34" fmla="*/ 303149 h 575955"/>
                <a:gd name="connsiteX35" fmla="*/ 49134 w 607639"/>
                <a:gd name="connsiteY35" fmla="*/ 271598 h 575955"/>
                <a:gd name="connsiteX36" fmla="*/ 0 w 607639"/>
                <a:gd name="connsiteY36" fmla="*/ 207962 h 575955"/>
                <a:gd name="connsiteX37" fmla="*/ 0 w 607639"/>
                <a:gd name="connsiteY37" fmla="*/ 194098 h 575955"/>
                <a:gd name="connsiteX38" fmla="*/ 404530 w 607639"/>
                <a:gd name="connsiteY38" fmla="*/ 149387 h 575955"/>
                <a:gd name="connsiteX39" fmla="*/ 450724 w 607639"/>
                <a:gd name="connsiteY39" fmla="*/ 149387 h 575955"/>
                <a:gd name="connsiteX40" fmla="*/ 450724 w 607639"/>
                <a:gd name="connsiteY40" fmla="*/ 192759 h 575955"/>
                <a:gd name="connsiteX41" fmla="*/ 546760 w 607639"/>
                <a:gd name="connsiteY41" fmla="*/ 248218 h 575955"/>
                <a:gd name="connsiteX42" fmla="*/ 584498 w 607639"/>
                <a:gd name="connsiteY42" fmla="*/ 226443 h 575955"/>
                <a:gd name="connsiteX43" fmla="*/ 607639 w 607639"/>
                <a:gd name="connsiteY43" fmla="*/ 266527 h 575955"/>
                <a:gd name="connsiteX44" fmla="*/ 569990 w 607639"/>
                <a:gd name="connsiteY44" fmla="*/ 288213 h 575955"/>
                <a:gd name="connsiteX45" fmla="*/ 580404 w 607639"/>
                <a:gd name="connsiteY45" fmla="*/ 343583 h 575955"/>
                <a:gd name="connsiteX46" fmla="*/ 569990 w 607639"/>
                <a:gd name="connsiteY46" fmla="*/ 398953 h 575955"/>
                <a:gd name="connsiteX47" fmla="*/ 607639 w 607639"/>
                <a:gd name="connsiteY47" fmla="*/ 420639 h 575955"/>
                <a:gd name="connsiteX48" fmla="*/ 584498 w 607639"/>
                <a:gd name="connsiteY48" fmla="*/ 460723 h 575955"/>
                <a:gd name="connsiteX49" fmla="*/ 546760 w 607639"/>
                <a:gd name="connsiteY49" fmla="*/ 438948 h 575955"/>
                <a:gd name="connsiteX50" fmla="*/ 450724 w 607639"/>
                <a:gd name="connsiteY50" fmla="*/ 494407 h 575955"/>
                <a:gd name="connsiteX51" fmla="*/ 450724 w 607639"/>
                <a:gd name="connsiteY51" fmla="*/ 537779 h 575955"/>
                <a:gd name="connsiteX52" fmla="*/ 404530 w 607639"/>
                <a:gd name="connsiteY52" fmla="*/ 537779 h 575955"/>
                <a:gd name="connsiteX53" fmla="*/ 404530 w 607639"/>
                <a:gd name="connsiteY53" fmla="*/ 494407 h 575955"/>
                <a:gd name="connsiteX54" fmla="*/ 308494 w 607639"/>
                <a:gd name="connsiteY54" fmla="*/ 438948 h 575955"/>
                <a:gd name="connsiteX55" fmla="*/ 270756 w 607639"/>
                <a:gd name="connsiteY55" fmla="*/ 460723 h 575955"/>
                <a:gd name="connsiteX56" fmla="*/ 247614 w 607639"/>
                <a:gd name="connsiteY56" fmla="*/ 420639 h 575955"/>
                <a:gd name="connsiteX57" fmla="*/ 285263 w 607639"/>
                <a:gd name="connsiteY57" fmla="*/ 398953 h 575955"/>
                <a:gd name="connsiteX58" fmla="*/ 274850 w 607639"/>
                <a:gd name="connsiteY58" fmla="*/ 343583 h 575955"/>
                <a:gd name="connsiteX59" fmla="*/ 285263 w 607639"/>
                <a:gd name="connsiteY59" fmla="*/ 288213 h 575955"/>
                <a:gd name="connsiteX60" fmla="*/ 247614 w 607639"/>
                <a:gd name="connsiteY60" fmla="*/ 266527 h 575955"/>
                <a:gd name="connsiteX61" fmla="*/ 270756 w 607639"/>
                <a:gd name="connsiteY61" fmla="*/ 226443 h 575955"/>
                <a:gd name="connsiteX62" fmla="*/ 308494 w 607639"/>
                <a:gd name="connsiteY62" fmla="*/ 248218 h 575955"/>
                <a:gd name="connsiteX63" fmla="*/ 404530 w 607639"/>
                <a:gd name="connsiteY63" fmla="*/ 192759 h 575955"/>
                <a:gd name="connsiteX64" fmla="*/ 184352 w 607639"/>
                <a:gd name="connsiteY64" fmla="*/ 0 h 575955"/>
                <a:gd name="connsiteX65" fmla="*/ 312515 w 607639"/>
                <a:gd name="connsiteY65" fmla="*/ 28883 h 575955"/>
                <a:gd name="connsiteX66" fmla="*/ 358261 w 607639"/>
                <a:gd name="connsiteY66" fmla="*/ 85137 h 575955"/>
                <a:gd name="connsiteX67" fmla="*/ 312515 w 607639"/>
                <a:gd name="connsiteY67" fmla="*/ 141391 h 575955"/>
                <a:gd name="connsiteX68" fmla="*/ 184352 w 607639"/>
                <a:gd name="connsiteY68" fmla="*/ 170274 h 575955"/>
                <a:gd name="connsiteX69" fmla="*/ 56101 w 607639"/>
                <a:gd name="connsiteY69" fmla="*/ 141391 h 575955"/>
                <a:gd name="connsiteX70" fmla="*/ 10444 w 607639"/>
                <a:gd name="connsiteY70" fmla="*/ 85137 h 575955"/>
                <a:gd name="connsiteX71" fmla="*/ 56101 w 607639"/>
                <a:gd name="connsiteY71" fmla="*/ 28883 h 575955"/>
                <a:gd name="connsiteX72" fmla="*/ 184352 w 607639"/>
                <a:gd name="connsiteY72" fmla="*/ 0 h 575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607639" h="575955">
                  <a:moveTo>
                    <a:pt x="0" y="428120"/>
                  </a:moveTo>
                  <a:cubicBezTo>
                    <a:pt x="41739" y="461969"/>
                    <a:pt x="108130" y="483558"/>
                    <a:pt x="184310" y="483558"/>
                  </a:cubicBezTo>
                  <a:cubicBezTo>
                    <a:pt x="199618" y="483558"/>
                    <a:pt x="214569" y="482670"/>
                    <a:pt x="229075" y="480982"/>
                  </a:cubicBezTo>
                  <a:lnTo>
                    <a:pt x="230677" y="483825"/>
                  </a:lnTo>
                  <a:lnTo>
                    <a:pt x="253817" y="523804"/>
                  </a:lnTo>
                  <a:lnTo>
                    <a:pt x="293865" y="500705"/>
                  </a:lnTo>
                  <a:lnTo>
                    <a:pt x="300806" y="496707"/>
                  </a:lnTo>
                  <a:cubicBezTo>
                    <a:pt x="314601" y="508168"/>
                    <a:pt x="329908" y="517674"/>
                    <a:pt x="346194" y="524959"/>
                  </a:cubicBezTo>
                  <a:cubicBezTo>
                    <a:pt x="339431" y="531356"/>
                    <a:pt x="330709" y="537841"/>
                    <a:pt x="319495" y="544327"/>
                  </a:cubicBezTo>
                  <a:cubicBezTo>
                    <a:pt x="283719" y="564672"/>
                    <a:pt x="235750" y="575955"/>
                    <a:pt x="184310" y="575955"/>
                  </a:cubicBezTo>
                  <a:cubicBezTo>
                    <a:pt x="132871" y="575955"/>
                    <a:pt x="84813" y="564672"/>
                    <a:pt x="49125" y="544327"/>
                  </a:cubicBezTo>
                  <a:cubicBezTo>
                    <a:pt x="6407" y="519984"/>
                    <a:pt x="0" y="494042"/>
                    <a:pt x="0" y="480715"/>
                  </a:cubicBezTo>
                  <a:close/>
                  <a:moveTo>
                    <a:pt x="0" y="293905"/>
                  </a:moveTo>
                  <a:cubicBezTo>
                    <a:pt x="41741" y="327859"/>
                    <a:pt x="108136" y="349369"/>
                    <a:pt x="184321" y="349369"/>
                  </a:cubicBezTo>
                  <a:cubicBezTo>
                    <a:pt x="199451" y="349369"/>
                    <a:pt x="214315" y="348480"/>
                    <a:pt x="228644" y="346880"/>
                  </a:cubicBezTo>
                  <a:cubicBezTo>
                    <a:pt x="228822" y="356924"/>
                    <a:pt x="229623" y="366879"/>
                    <a:pt x="231314" y="376746"/>
                  </a:cubicBezTo>
                  <a:lnTo>
                    <a:pt x="224461" y="380657"/>
                  </a:lnTo>
                  <a:lnTo>
                    <a:pt x="184410" y="403767"/>
                  </a:lnTo>
                  <a:lnTo>
                    <a:pt x="203545" y="436832"/>
                  </a:lnTo>
                  <a:cubicBezTo>
                    <a:pt x="197137" y="437187"/>
                    <a:pt x="190729" y="437365"/>
                    <a:pt x="184321" y="437365"/>
                  </a:cubicBezTo>
                  <a:cubicBezTo>
                    <a:pt x="132878" y="437365"/>
                    <a:pt x="84818" y="426166"/>
                    <a:pt x="49128" y="405722"/>
                  </a:cubicBezTo>
                  <a:cubicBezTo>
                    <a:pt x="6408" y="381368"/>
                    <a:pt x="0" y="355413"/>
                    <a:pt x="0" y="342081"/>
                  </a:cubicBezTo>
                  <a:lnTo>
                    <a:pt x="0" y="332748"/>
                  </a:lnTo>
                  <a:close/>
                  <a:moveTo>
                    <a:pt x="427582" y="281547"/>
                  </a:moveTo>
                  <a:cubicBezTo>
                    <a:pt x="393315" y="281547"/>
                    <a:pt x="365457" y="309365"/>
                    <a:pt x="365457" y="343583"/>
                  </a:cubicBezTo>
                  <a:cubicBezTo>
                    <a:pt x="365457" y="377801"/>
                    <a:pt x="393315" y="405619"/>
                    <a:pt x="427582" y="405619"/>
                  </a:cubicBezTo>
                  <a:cubicBezTo>
                    <a:pt x="461938" y="405619"/>
                    <a:pt x="489797" y="377801"/>
                    <a:pt x="489797" y="343583"/>
                  </a:cubicBezTo>
                  <a:cubicBezTo>
                    <a:pt x="489797" y="309365"/>
                    <a:pt x="461938" y="281547"/>
                    <a:pt x="427582" y="281547"/>
                  </a:cubicBezTo>
                  <a:close/>
                  <a:moveTo>
                    <a:pt x="0" y="157925"/>
                  </a:moveTo>
                  <a:cubicBezTo>
                    <a:pt x="38987" y="193476"/>
                    <a:pt x="106279" y="216495"/>
                    <a:pt x="184343" y="216495"/>
                  </a:cubicBezTo>
                  <a:cubicBezTo>
                    <a:pt x="198050" y="216495"/>
                    <a:pt x="211402" y="215695"/>
                    <a:pt x="224398" y="214362"/>
                  </a:cubicBezTo>
                  <a:lnTo>
                    <a:pt x="207575" y="243424"/>
                  </a:lnTo>
                  <a:lnTo>
                    <a:pt x="184432" y="283418"/>
                  </a:lnTo>
                  <a:lnTo>
                    <a:pt x="216120" y="301727"/>
                  </a:lnTo>
                  <a:cubicBezTo>
                    <a:pt x="205705" y="302616"/>
                    <a:pt x="195113" y="303149"/>
                    <a:pt x="184343" y="303149"/>
                  </a:cubicBezTo>
                  <a:cubicBezTo>
                    <a:pt x="132894" y="303149"/>
                    <a:pt x="84828" y="291951"/>
                    <a:pt x="49134" y="271598"/>
                  </a:cubicBezTo>
                  <a:cubicBezTo>
                    <a:pt x="6409" y="247157"/>
                    <a:pt x="0" y="221205"/>
                    <a:pt x="0" y="207962"/>
                  </a:cubicBezTo>
                  <a:lnTo>
                    <a:pt x="0" y="194098"/>
                  </a:lnTo>
                  <a:close/>
                  <a:moveTo>
                    <a:pt x="404530" y="149387"/>
                  </a:moveTo>
                  <a:lnTo>
                    <a:pt x="450724" y="149387"/>
                  </a:lnTo>
                  <a:lnTo>
                    <a:pt x="450724" y="192759"/>
                  </a:lnTo>
                  <a:cubicBezTo>
                    <a:pt x="489441" y="198625"/>
                    <a:pt x="523352" y="219066"/>
                    <a:pt x="546760" y="248218"/>
                  </a:cubicBezTo>
                  <a:lnTo>
                    <a:pt x="584498" y="226443"/>
                  </a:lnTo>
                  <a:lnTo>
                    <a:pt x="607639" y="266527"/>
                  </a:lnTo>
                  <a:lnTo>
                    <a:pt x="569990" y="288213"/>
                  </a:lnTo>
                  <a:cubicBezTo>
                    <a:pt x="576755" y="305366"/>
                    <a:pt x="580404" y="324030"/>
                    <a:pt x="580404" y="343583"/>
                  </a:cubicBezTo>
                  <a:cubicBezTo>
                    <a:pt x="580404" y="363136"/>
                    <a:pt x="576666" y="381800"/>
                    <a:pt x="569990" y="398953"/>
                  </a:cubicBezTo>
                  <a:lnTo>
                    <a:pt x="607639" y="420639"/>
                  </a:lnTo>
                  <a:lnTo>
                    <a:pt x="584498" y="460723"/>
                  </a:lnTo>
                  <a:lnTo>
                    <a:pt x="546760" y="438948"/>
                  </a:lnTo>
                  <a:cubicBezTo>
                    <a:pt x="523352" y="468100"/>
                    <a:pt x="489441" y="488541"/>
                    <a:pt x="450724" y="494407"/>
                  </a:cubicBezTo>
                  <a:lnTo>
                    <a:pt x="450724" y="537779"/>
                  </a:lnTo>
                  <a:lnTo>
                    <a:pt x="404530" y="537779"/>
                  </a:lnTo>
                  <a:lnTo>
                    <a:pt x="404530" y="494407"/>
                  </a:lnTo>
                  <a:cubicBezTo>
                    <a:pt x="365813" y="488541"/>
                    <a:pt x="331902" y="468100"/>
                    <a:pt x="308494" y="438948"/>
                  </a:cubicBezTo>
                  <a:lnTo>
                    <a:pt x="270756" y="460723"/>
                  </a:lnTo>
                  <a:lnTo>
                    <a:pt x="247614" y="420639"/>
                  </a:lnTo>
                  <a:lnTo>
                    <a:pt x="285263" y="398953"/>
                  </a:lnTo>
                  <a:cubicBezTo>
                    <a:pt x="278499" y="381800"/>
                    <a:pt x="274850" y="363136"/>
                    <a:pt x="274850" y="343583"/>
                  </a:cubicBezTo>
                  <a:cubicBezTo>
                    <a:pt x="274850" y="324030"/>
                    <a:pt x="278499" y="305366"/>
                    <a:pt x="285263" y="288213"/>
                  </a:cubicBezTo>
                  <a:lnTo>
                    <a:pt x="247614" y="266527"/>
                  </a:lnTo>
                  <a:lnTo>
                    <a:pt x="270756" y="226443"/>
                  </a:lnTo>
                  <a:lnTo>
                    <a:pt x="308494" y="248218"/>
                  </a:lnTo>
                  <a:cubicBezTo>
                    <a:pt x="331902" y="219066"/>
                    <a:pt x="365813" y="198625"/>
                    <a:pt x="404530" y="192759"/>
                  </a:cubicBezTo>
                  <a:close/>
                  <a:moveTo>
                    <a:pt x="184352" y="0"/>
                  </a:moveTo>
                  <a:cubicBezTo>
                    <a:pt x="233125" y="0"/>
                    <a:pt x="278605" y="10220"/>
                    <a:pt x="312515" y="28883"/>
                  </a:cubicBezTo>
                  <a:cubicBezTo>
                    <a:pt x="341529" y="44790"/>
                    <a:pt x="358261" y="65319"/>
                    <a:pt x="358261" y="85137"/>
                  </a:cubicBezTo>
                  <a:cubicBezTo>
                    <a:pt x="358261" y="104955"/>
                    <a:pt x="341529" y="125395"/>
                    <a:pt x="312515" y="141391"/>
                  </a:cubicBezTo>
                  <a:cubicBezTo>
                    <a:pt x="278605" y="159965"/>
                    <a:pt x="233125" y="170274"/>
                    <a:pt x="184352" y="170274"/>
                  </a:cubicBezTo>
                  <a:cubicBezTo>
                    <a:pt x="135491" y="170274"/>
                    <a:pt x="90011" y="159965"/>
                    <a:pt x="56101" y="141391"/>
                  </a:cubicBezTo>
                  <a:cubicBezTo>
                    <a:pt x="27087" y="125484"/>
                    <a:pt x="10444" y="104955"/>
                    <a:pt x="10444" y="85137"/>
                  </a:cubicBezTo>
                  <a:cubicBezTo>
                    <a:pt x="10444" y="65319"/>
                    <a:pt x="27087" y="44790"/>
                    <a:pt x="56101" y="28883"/>
                  </a:cubicBezTo>
                  <a:cubicBezTo>
                    <a:pt x="90011" y="10220"/>
                    <a:pt x="135491" y="0"/>
                    <a:pt x="184352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1" name="IconShape2">
              <a:extLst>
                <a:ext uri="{FF2B5EF4-FFF2-40B4-BE49-F238E27FC236}">
                  <a16:creationId xmlns:a16="http://schemas.microsoft.com/office/drawing/2014/main" id="{4DB68D0A-F6B7-444D-928E-21C8E6084AD7}"/>
                </a:ext>
              </a:extLst>
            </p:cNvPr>
            <p:cNvSpPr/>
            <p:nvPr/>
          </p:nvSpPr>
          <p:spPr bwMode="auto">
            <a:xfrm>
              <a:off x="4680508" y="2595435"/>
              <a:ext cx="444642" cy="442661"/>
            </a:xfrm>
            <a:custGeom>
              <a:avLst/>
              <a:gdLst>
                <a:gd name="T0" fmla="*/ 2733 w 3733"/>
                <a:gd name="T1" fmla="*/ 1750 h 3722"/>
                <a:gd name="T2" fmla="*/ 3102 w 3733"/>
                <a:gd name="T3" fmla="*/ 1088 h 3722"/>
                <a:gd name="T4" fmla="*/ 3733 w 3733"/>
                <a:gd name="T5" fmla="*/ 1862 h 3722"/>
                <a:gd name="T6" fmla="*/ 2813 w 3733"/>
                <a:gd name="T7" fmla="*/ 253 h 3722"/>
                <a:gd name="T8" fmla="*/ 2505 w 3733"/>
                <a:gd name="T9" fmla="*/ 997 h 3722"/>
                <a:gd name="T10" fmla="*/ 1993 w 3733"/>
                <a:gd name="T11" fmla="*/ 937 h 3722"/>
                <a:gd name="T12" fmla="*/ 1711 w 3733"/>
                <a:gd name="T13" fmla="*/ 524 h 3722"/>
                <a:gd name="T14" fmla="*/ 2025 w 3733"/>
                <a:gd name="T15" fmla="*/ 2 h 3722"/>
                <a:gd name="T16" fmla="*/ 1529 w 3733"/>
                <a:gd name="T17" fmla="*/ 246 h 3722"/>
                <a:gd name="T18" fmla="*/ 1249 w 3733"/>
                <a:gd name="T19" fmla="*/ 265 h 3722"/>
                <a:gd name="T20" fmla="*/ 1741 w 3733"/>
                <a:gd name="T21" fmla="*/ 0 h 3722"/>
                <a:gd name="T22" fmla="*/ 1407 w 3733"/>
                <a:gd name="T23" fmla="*/ 827 h 3722"/>
                <a:gd name="T24" fmla="*/ 1932 w 3733"/>
                <a:gd name="T25" fmla="*/ 1157 h 3722"/>
                <a:gd name="T26" fmla="*/ 1389 w 3733"/>
                <a:gd name="T27" fmla="*/ 826 h 3722"/>
                <a:gd name="T28" fmla="*/ 730 w 3733"/>
                <a:gd name="T29" fmla="*/ 2053 h 3722"/>
                <a:gd name="T30" fmla="*/ 593 w 3733"/>
                <a:gd name="T31" fmla="*/ 1965 h 3722"/>
                <a:gd name="T32" fmla="*/ 730 w 3733"/>
                <a:gd name="T33" fmla="*/ 2053 h 3722"/>
                <a:gd name="T34" fmla="*/ 825 w 3733"/>
                <a:gd name="T35" fmla="*/ 2828 h 3722"/>
                <a:gd name="T36" fmla="*/ 749 w 3733"/>
                <a:gd name="T37" fmla="*/ 3356 h 3722"/>
                <a:gd name="T38" fmla="*/ 996 w 3733"/>
                <a:gd name="T39" fmla="*/ 2728 h 3722"/>
                <a:gd name="T40" fmla="*/ 889 w 3733"/>
                <a:gd name="T41" fmla="*/ 2253 h 3722"/>
                <a:gd name="T42" fmla="*/ 1018 w 3733"/>
                <a:gd name="T43" fmla="*/ 1741 h 3722"/>
                <a:gd name="T44" fmla="*/ 2086 w 3733"/>
                <a:gd name="T45" fmla="*/ 1315 h 3722"/>
                <a:gd name="T46" fmla="*/ 1833 w 3733"/>
                <a:gd name="T47" fmla="*/ 3671 h 3722"/>
                <a:gd name="T48" fmla="*/ 2301 w 3733"/>
                <a:gd name="T49" fmla="*/ 1253 h 3722"/>
                <a:gd name="T50" fmla="*/ 2643 w 3733"/>
                <a:gd name="T51" fmla="*/ 1274 h 3722"/>
                <a:gd name="T52" fmla="*/ 2301 w 3733"/>
                <a:gd name="T53" fmla="*/ 1253 h 3722"/>
                <a:gd name="T54" fmla="*/ 3082 w 3733"/>
                <a:gd name="T55" fmla="*/ 891 h 3722"/>
                <a:gd name="T56" fmla="*/ 2998 w 3733"/>
                <a:gd name="T57" fmla="*/ 378 h 3722"/>
                <a:gd name="T58" fmla="*/ 919 w 3733"/>
                <a:gd name="T59" fmla="*/ 254 h 3722"/>
                <a:gd name="T60" fmla="*/ 1104 w 3733"/>
                <a:gd name="T61" fmla="*/ 524 h 3722"/>
                <a:gd name="T62" fmla="*/ 853 w 3733"/>
                <a:gd name="T63" fmla="*/ 1601 h 3722"/>
                <a:gd name="T64" fmla="*/ 298 w 3733"/>
                <a:gd name="T65" fmla="*/ 851 h 3722"/>
                <a:gd name="T66" fmla="*/ 142 w 3733"/>
                <a:gd name="T67" fmla="*/ 1148 h 3722"/>
                <a:gd name="T68" fmla="*/ 14 w 3733"/>
                <a:gd name="T69" fmla="*/ 2089 h 3722"/>
                <a:gd name="T70" fmla="*/ 142 w 3733"/>
                <a:gd name="T71" fmla="*/ 1148 h 3722"/>
                <a:gd name="T72" fmla="*/ 420 w 3733"/>
                <a:gd name="T73" fmla="*/ 2065 h 3722"/>
                <a:gd name="T74" fmla="*/ 463 w 3733"/>
                <a:gd name="T75" fmla="*/ 2531 h 3722"/>
                <a:gd name="T76" fmla="*/ 559 w 3733"/>
                <a:gd name="T77" fmla="*/ 3193 h 3722"/>
                <a:gd name="T78" fmla="*/ 2028 w 3733"/>
                <a:gd name="T79" fmla="*/ 3722 h 3722"/>
                <a:gd name="T80" fmla="*/ 3321 w 3733"/>
                <a:gd name="T81" fmla="*/ 3031 h 3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733" h="3722">
                  <a:moveTo>
                    <a:pt x="3452" y="2846"/>
                  </a:moveTo>
                  <a:cubicBezTo>
                    <a:pt x="3259" y="2456"/>
                    <a:pt x="3002" y="2083"/>
                    <a:pt x="2733" y="1750"/>
                  </a:cubicBezTo>
                  <a:cubicBezTo>
                    <a:pt x="2772" y="1599"/>
                    <a:pt x="2806" y="1455"/>
                    <a:pt x="2835" y="1321"/>
                  </a:cubicBezTo>
                  <a:cubicBezTo>
                    <a:pt x="2966" y="1309"/>
                    <a:pt x="3073" y="1213"/>
                    <a:pt x="3102" y="1088"/>
                  </a:cubicBezTo>
                  <a:cubicBezTo>
                    <a:pt x="3248" y="1069"/>
                    <a:pt x="3396" y="1055"/>
                    <a:pt x="3546" y="1048"/>
                  </a:cubicBezTo>
                  <a:cubicBezTo>
                    <a:pt x="3666" y="1294"/>
                    <a:pt x="3733" y="1570"/>
                    <a:pt x="3733" y="1862"/>
                  </a:cubicBezTo>
                  <a:cubicBezTo>
                    <a:pt x="3733" y="2223"/>
                    <a:pt x="3630" y="2560"/>
                    <a:pt x="3452" y="2846"/>
                  </a:cubicBezTo>
                  <a:close/>
                  <a:moveTo>
                    <a:pt x="2813" y="253"/>
                  </a:moveTo>
                  <a:cubicBezTo>
                    <a:pt x="2804" y="335"/>
                    <a:pt x="2785" y="498"/>
                    <a:pt x="2749" y="721"/>
                  </a:cubicBezTo>
                  <a:cubicBezTo>
                    <a:pt x="2616" y="747"/>
                    <a:pt x="2515" y="860"/>
                    <a:pt x="2505" y="997"/>
                  </a:cubicBezTo>
                  <a:cubicBezTo>
                    <a:pt x="2382" y="1025"/>
                    <a:pt x="2262" y="1057"/>
                    <a:pt x="2146" y="1091"/>
                  </a:cubicBezTo>
                  <a:cubicBezTo>
                    <a:pt x="2094" y="1037"/>
                    <a:pt x="2042" y="985"/>
                    <a:pt x="1993" y="937"/>
                  </a:cubicBezTo>
                  <a:cubicBezTo>
                    <a:pt x="1886" y="832"/>
                    <a:pt x="1783" y="734"/>
                    <a:pt x="1685" y="645"/>
                  </a:cubicBezTo>
                  <a:cubicBezTo>
                    <a:pt x="1701" y="608"/>
                    <a:pt x="1711" y="567"/>
                    <a:pt x="1711" y="524"/>
                  </a:cubicBezTo>
                  <a:cubicBezTo>
                    <a:pt x="1711" y="472"/>
                    <a:pt x="1698" y="424"/>
                    <a:pt x="1675" y="381"/>
                  </a:cubicBezTo>
                  <a:cubicBezTo>
                    <a:pt x="1779" y="245"/>
                    <a:pt x="1895" y="117"/>
                    <a:pt x="2025" y="2"/>
                  </a:cubicBezTo>
                  <a:cubicBezTo>
                    <a:pt x="2310" y="26"/>
                    <a:pt x="2578" y="115"/>
                    <a:pt x="2813" y="253"/>
                  </a:cubicBezTo>
                  <a:close/>
                  <a:moveTo>
                    <a:pt x="1529" y="246"/>
                  </a:moveTo>
                  <a:cubicBezTo>
                    <a:pt x="1492" y="230"/>
                    <a:pt x="1451" y="220"/>
                    <a:pt x="1407" y="220"/>
                  </a:cubicBezTo>
                  <a:cubicBezTo>
                    <a:pt x="1349" y="220"/>
                    <a:pt x="1295" y="237"/>
                    <a:pt x="1249" y="265"/>
                  </a:cubicBezTo>
                  <a:cubicBezTo>
                    <a:pt x="1197" y="222"/>
                    <a:pt x="1151" y="185"/>
                    <a:pt x="1112" y="155"/>
                  </a:cubicBezTo>
                  <a:cubicBezTo>
                    <a:pt x="1307" y="68"/>
                    <a:pt x="1519" y="15"/>
                    <a:pt x="1741" y="0"/>
                  </a:cubicBezTo>
                  <a:cubicBezTo>
                    <a:pt x="1666" y="78"/>
                    <a:pt x="1595" y="161"/>
                    <a:pt x="1529" y="246"/>
                  </a:cubicBezTo>
                  <a:close/>
                  <a:moveTo>
                    <a:pt x="1407" y="827"/>
                  </a:moveTo>
                  <a:cubicBezTo>
                    <a:pt x="1459" y="827"/>
                    <a:pt x="1507" y="814"/>
                    <a:pt x="1550" y="791"/>
                  </a:cubicBezTo>
                  <a:cubicBezTo>
                    <a:pt x="1670" y="901"/>
                    <a:pt x="1799" y="1023"/>
                    <a:pt x="1932" y="1157"/>
                  </a:cubicBezTo>
                  <a:cubicBezTo>
                    <a:pt x="1620" y="1258"/>
                    <a:pt x="1340" y="1373"/>
                    <a:pt x="1102" y="1482"/>
                  </a:cubicBezTo>
                  <a:cubicBezTo>
                    <a:pt x="1178" y="1265"/>
                    <a:pt x="1273" y="1042"/>
                    <a:pt x="1389" y="826"/>
                  </a:cubicBezTo>
                  <a:cubicBezTo>
                    <a:pt x="1395" y="826"/>
                    <a:pt x="1401" y="827"/>
                    <a:pt x="1407" y="827"/>
                  </a:cubicBezTo>
                  <a:close/>
                  <a:moveTo>
                    <a:pt x="730" y="2053"/>
                  </a:moveTo>
                  <a:cubicBezTo>
                    <a:pt x="719" y="2103"/>
                    <a:pt x="708" y="2152"/>
                    <a:pt x="698" y="2200"/>
                  </a:cubicBezTo>
                  <a:cubicBezTo>
                    <a:pt x="659" y="2119"/>
                    <a:pt x="624" y="2040"/>
                    <a:pt x="593" y="1965"/>
                  </a:cubicBezTo>
                  <a:cubicBezTo>
                    <a:pt x="651" y="1932"/>
                    <a:pt x="712" y="1898"/>
                    <a:pt x="778" y="1863"/>
                  </a:cubicBezTo>
                  <a:cubicBezTo>
                    <a:pt x="760" y="1928"/>
                    <a:pt x="745" y="1992"/>
                    <a:pt x="730" y="2053"/>
                  </a:cubicBezTo>
                  <a:close/>
                  <a:moveTo>
                    <a:pt x="794" y="2833"/>
                  </a:moveTo>
                  <a:cubicBezTo>
                    <a:pt x="804" y="2832"/>
                    <a:pt x="815" y="2830"/>
                    <a:pt x="825" y="2828"/>
                  </a:cubicBezTo>
                  <a:cubicBezTo>
                    <a:pt x="1016" y="3120"/>
                    <a:pt x="1260" y="3421"/>
                    <a:pt x="1571" y="3705"/>
                  </a:cubicBezTo>
                  <a:cubicBezTo>
                    <a:pt x="1266" y="3656"/>
                    <a:pt x="986" y="3534"/>
                    <a:pt x="749" y="3356"/>
                  </a:cubicBezTo>
                  <a:cubicBezTo>
                    <a:pt x="752" y="3271"/>
                    <a:pt x="763" y="3083"/>
                    <a:pt x="794" y="2833"/>
                  </a:cubicBezTo>
                  <a:close/>
                  <a:moveTo>
                    <a:pt x="996" y="2728"/>
                  </a:moveTo>
                  <a:cubicBezTo>
                    <a:pt x="1042" y="2675"/>
                    <a:pt x="1069" y="2606"/>
                    <a:pt x="1069" y="2531"/>
                  </a:cubicBezTo>
                  <a:cubicBezTo>
                    <a:pt x="1069" y="2407"/>
                    <a:pt x="995" y="2301"/>
                    <a:pt x="889" y="2253"/>
                  </a:cubicBezTo>
                  <a:cubicBezTo>
                    <a:pt x="900" y="2201"/>
                    <a:pt x="912" y="2148"/>
                    <a:pt x="924" y="2093"/>
                  </a:cubicBezTo>
                  <a:cubicBezTo>
                    <a:pt x="950" y="1982"/>
                    <a:pt x="981" y="1864"/>
                    <a:pt x="1018" y="1741"/>
                  </a:cubicBezTo>
                  <a:cubicBezTo>
                    <a:pt x="1032" y="1734"/>
                    <a:pt x="1047" y="1727"/>
                    <a:pt x="1062" y="1719"/>
                  </a:cubicBezTo>
                  <a:cubicBezTo>
                    <a:pt x="1340" y="1586"/>
                    <a:pt x="1689" y="1438"/>
                    <a:pt x="2086" y="1315"/>
                  </a:cubicBezTo>
                  <a:cubicBezTo>
                    <a:pt x="2230" y="1466"/>
                    <a:pt x="2375" y="1627"/>
                    <a:pt x="2516" y="1798"/>
                  </a:cubicBezTo>
                  <a:cubicBezTo>
                    <a:pt x="2368" y="2355"/>
                    <a:pt x="2150" y="3007"/>
                    <a:pt x="1833" y="3671"/>
                  </a:cubicBezTo>
                  <a:cubicBezTo>
                    <a:pt x="1476" y="3371"/>
                    <a:pt x="1203" y="3043"/>
                    <a:pt x="996" y="2728"/>
                  </a:cubicBezTo>
                  <a:close/>
                  <a:moveTo>
                    <a:pt x="2301" y="1253"/>
                  </a:moveTo>
                  <a:cubicBezTo>
                    <a:pt x="2384" y="1230"/>
                    <a:pt x="2469" y="1208"/>
                    <a:pt x="2555" y="1188"/>
                  </a:cubicBezTo>
                  <a:cubicBezTo>
                    <a:pt x="2579" y="1222"/>
                    <a:pt x="2608" y="1251"/>
                    <a:pt x="2643" y="1274"/>
                  </a:cubicBezTo>
                  <a:cubicBezTo>
                    <a:pt x="2623" y="1365"/>
                    <a:pt x="2601" y="1462"/>
                    <a:pt x="2577" y="1562"/>
                  </a:cubicBezTo>
                  <a:cubicBezTo>
                    <a:pt x="2484" y="1453"/>
                    <a:pt x="2391" y="1350"/>
                    <a:pt x="2301" y="1253"/>
                  </a:cubicBezTo>
                  <a:close/>
                  <a:moveTo>
                    <a:pt x="3438" y="856"/>
                  </a:moveTo>
                  <a:cubicBezTo>
                    <a:pt x="3318" y="864"/>
                    <a:pt x="3199" y="876"/>
                    <a:pt x="3082" y="891"/>
                  </a:cubicBezTo>
                  <a:cubicBezTo>
                    <a:pt x="3053" y="830"/>
                    <a:pt x="3005" y="779"/>
                    <a:pt x="2944" y="749"/>
                  </a:cubicBezTo>
                  <a:cubicBezTo>
                    <a:pt x="2970" y="595"/>
                    <a:pt x="2987" y="469"/>
                    <a:pt x="2998" y="378"/>
                  </a:cubicBezTo>
                  <a:cubicBezTo>
                    <a:pt x="3171" y="510"/>
                    <a:pt x="3320" y="672"/>
                    <a:pt x="3438" y="856"/>
                  </a:cubicBezTo>
                  <a:close/>
                  <a:moveTo>
                    <a:pt x="919" y="254"/>
                  </a:moveTo>
                  <a:cubicBezTo>
                    <a:pt x="963" y="289"/>
                    <a:pt x="1033" y="344"/>
                    <a:pt x="1123" y="419"/>
                  </a:cubicBezTo>
                  <a:cubicBezTo>
                    <a:pt x="1111" y="451"/>
                    <a:pt x="1104" y="487"/>
                    <a:pt x="1104" y="524"/>
                  </a:cubicBezTo>
                  <a:cubicBezTo>
                    <a:pt x="1104" y="613"/>
                    <a:pt x="1143" y="694"/>
                    <a:pt x="1206" y="750"/>
                  </a:cubicBezTo>
                  <a:cubicBezTo>
                    <a:pt x="1055" y="1032"/>
                    <a:pt x="940" y="1325"/>
                    <a:pt x="853" y="1601"/>
                  </a:cubicBezTo>
                  <a:cubicBezTo>
                    <a:pt x="733" y="1662"/>
                    <a:pt x="621" y="1721"/>
                    <a:pt x="521" y="1778"/>
                  </a:cubicBezTo>
                  <a:cubicBezTo>
                    <a:pt x="355" y="1317"/>
                    <a:pt x="309" y="957"/>
                    <a:pt x="298" y="851"/>
                  </a:cubicBezTo>
                  <a:cubicBezTo>
                    <a:pt x="456" y="607"/>
                    <a:pt x="669" y="402"/>
                    <a:pt x="919" y="254"/>
                  </a:cubicBezTo>
                  <a:close/>
                  <a:moveTo>
                    <a:pt x="142" y="1148"/>
                  </a:moveTo>
                  <a:cubicBezTo>
                    <a:pt x="177" y="1332"/>
                    <a:pt x="239" y="1586"/>
                    <a:pt x="347" y="1878"/>
                  </a:cubicBezTo>
                  <a:cubicBezTo>
                    <a:pt x="205" y="1963"/>
                    <a:pt x="93" y="2036"/>
                    <a:pt x="14" y="2089"/>
                  </a:cubicBezTo>
                  <a:cubicBezTo>
                    <a:pt x="5" y="2015"/>
                    <a:pt x="0" y="1939"/>
                    <a:pt x="0" y="1862"/>
                  </a:cubicBezTo>
                  <a:cubicBezTo>
                    <a:pt x="0" y="1609"/>
                    <a:pt x="51" y="1368"/>
                    <a:pt x="142" y="1148"/>
                  </a:cubicBezTo>
                  <a:close/>
                  <a:moveTo>
                    <a:pt x="53" y="2303"/>
                  </a:moveTo>
                  <a:cubicBezTo>
                    <a:pt x="118" y="2257"/>
                    <a:pt x="244" y="2171"/>
                    <a:pt x="420" y="2065"/>
                  </a:cubicBezTo>
                  <a:cubicBezTo>
                    <a:pt x="455" y="2150"/>
                    <a:pt x="495" y="2238"/>
                    <a:pt x="540" y="2329"/>
                  </a:cubicBezTo>
                  <a:cubicBezTo>
                    <a:pt x="492" y="2382"/>
                    <a:pt x="463" y="2453"/>
                    <a:pt x="463" y="2531"/>
                  </a:cubicBezTo>
                  <a:cubicBezTo>
                    <a:pt x="463" y="2636"/>
                    <a:pt x="517" y="2730"/>
                    <a:pt x="600" y="2784"/>
                  </a:cubicBezTo>
                  <a:cubicBezTo>
                    <a:pt x="579" y="2949"/>
                    <a:pt x="567" y="3088"/>
                    <a:pt x="559" y="3193"/>
                  </a:cubicBezTo>
                  <a:cubicBezTo>
                    <a:pt x="315" y="2953"/>
                    <a:pt x="136" y="2646"/>
                    <a:pt x="53" y="2303"/>
                  </a:cubicBezTo>
                  <a:close/>
                  <a:moveTo>
                    <a:pt x="2028" y="3722"/>
                  </a:moveTo>
                  <a:cubicBezTo>
                    <a:pt x="2316" y="3112"/>
                    <a:pt x="2523" y="2514"/>
                    <a:pt x="2669" y="1988"/>
                  </a:cubicBezTo>
                  <a:cubicBezTo>
                    <a:pt x="2923" y="2314"/>
                    <a:pt x="3153" y="2667"/>
                    <a:pt x="3321" y="3031"/>
                  </a:cubicBezTo>
                  <a:cubicBezTo>
                    <a:pt x="3010" y="3417"/>
                    <a:pt x="2549" y="3677"/>
                    <a:pt x="2028" y="3722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42" name="IconShape3">
              <a:extLst>
                <a:ext uri="{FF2B5EF4-FFF2-40B4-BE49-F238E27FC236}">
                  <a16:creationId xmlns:a16="http://schemas.microsoft.com/office/drawing/2014/main" id="{43EA8AD2-3230-46CA-8B87-AB1C44061647}"/>
                </a:ext>
              </a:extLst>
            </p:cNvPr>
            <p:cNvSpPr/>
            <p:nvPr/>
          </p:nvSpPr>
          <p:spPr bwMode="auto">
            <a:xfrm>
              <a:off x="7066635" y="2590651"/>
              <a:ext cx="444642" cy="444005"/>
            </a:xfrm>
            <a:custGeom>
              <a:avLst/>
              <a:gdLst>
                <a:gd name="connsiteX0" fmla="*/ 424875 w 592731"/>
                <a:gd name="connsiteY0" fmla="*/ 491666 h 591883"/>
                <a:gd name="connsiteX1" fmla="*/ 445419 w 592731"/>
                <a:gd name="connsiteY1" fmla="*/ 511592 h 591883"/>
                <a:gd name="connsiteX2" fmla="*/ 445419 w 592731"/>
                <a:gd name="connsiteY2" fmla="*/ 571371 h 591883"/>
                <a:gd name="connsiteX3" fmla="*/ 424875 w 592731"/>
                <a:gd name="connsiteY3" fmla="*/ 591883 h 591883"/>
                <a:gd name="connsiteX4" fmla="*/ 404918 w 592731"/>
                <a:gd name="connsiteY4" fmla="*/ 571371 h 591883"/>
                <a:gd name="connsiteX5" fmla="*/ 404918 w 592731"/>
                <a:gd name="connsiteY5" fmla="*/ 511592 h 591883"/>
                <a:gd name="connsiteX6" fmla="*/ 424875 w 592731"/>
                <a:gd name="connsiteY6" fmla="*/ 491666 h 591883"/>
                <a:gd name="connsiteX7" fmla="*/ 339174 w 592731"/>
                <a:gd name="connsiteY7" fmla="*/ 491666 h 591883"/>
                <a:gd name="connsiteX8" fmla="*/ 359142 w 592731"/>
                <a:gd name="connsiteY8" fmla="*/ 511592 h 591883"/>
                <a:gd name="connsiteX9" fmla="*/ 359142 w 592731"/>
                <a:gd name="connsiteY9" fmla="*/ 571371 h 591883"/>
                <a:gd name="connsiteX10" fmla="*/ 339174 w 592731"/>
                <a:gd name="connsiteY10" fmla="*/ 591883 h 591883"/>
                <a:gd name="connsiteX11" fmla="*/ 319206 w 592731"/>
                <a:gd name="connsiteY11" fmla="*/ 571371 h 591883"/>
                <a:gd name="connsiteX12" fmla="*/ 319206 w 592731"/>
                <a:gd name="connsiteY12" fmla="*/ 511592 h 591883"/>
                <a:gd name="connsiteX13" fmla="*/ 339174 w 592731"/>
                <a:gd name="connsiteY13" fmla="*/ 491666 h 591883"/>
                <a:gd name="connsiteX14" fmla="*/ 253473 w 592731"/>
                <a:gd name="connsiteY14" fmla="*/ 491666 h 591883"/>
                <a:gd name="connsiteX15" fmla="*/ 273430 w 592731"/>
                <a:gd name="connsiteY15" fmla="*/ 511592 h 591883"/>
                <a:gd name="connsiteX16" fmla="*/ 273430 w 592731"/>
                <a:gd name="connsiteY16" fmla="*/ 571371 h 591883"/>
                <a:gd name="connsiteX17" fmla="*/ 253473 w 592731"/>
                <a:gd name="connsiteY17" fmla="*/ 591883 h 591883"/>
                <a:gd name="connsiteX18" fmla="*/ 232929 w 592731"/>
                <a:gd name="connsiteY18" fmla="*/ 571371 h 591883"/>
                <a:gd name="connsiteX19" fmla="*/ 232929 w 592731"/>
                <a:gd name="connsiteY19" fmla="*/ 511592 h 591883"/>
                <a:gd name="connsiteX20" fmla="*/ 253473 w 592731"/>
                <a:gd name="connsiteY20" fmla="*/ 491666 h 591883"/>
                <a:gd name="connsiteX21" fmla="*/ 167280 w 592731"/>
                <a:gd name="connsiteY21" fmla="*/ 491666 h 591883"/>
                <a:gd name="connsiteX22" fmla="*/ 187248 w 592731"/>
                <a:gd name="connsiteY22" fmla="*/ 511592 h 591883"/>
                <a:gd name="connsiteX23" fmla="*/ 187248 w 592731"/>
                <a:gd name="connsiteY23" fmla="*/ 571371 h 591883"/>
                <a:gd name="connsiteX24" fmla="*/ 167280 w 592731"/>
                <a:gd name="connsiteY24" fmla="*/ 591883 h 591883"/>
                <a:gd name="connsiteX25" fmla="*/ 147312 w 592731"/>
                <a:gd name="connsiteY25" fmla="*/ 571371 h 591883"/>
                <a:gd name="connsiteX26" fmla="*/ 147312 w 592731"/>
                <a:gd name="connsiteY26" fmla="*/ 511592 h 591883"/>
                <a:gd name="connsiteX27" fmla="*/ 167280 w 592731"/>
                <a:gd name="connsiteY27" fmla="*/ 491666 h 591883"/>
                <a:gd name="connsiteX28" fmla="*/ 512290 w 592731"/>
                <a:gd name="connsiteY28" fmla="*/ 404353 h 591883"/>
                <a:gd name="connsiteX29" fmla="*/ 572180 w 592731"/>
                <a:gd name="connsiteY29" fmla="*/ 404353 h 591883"/>
                <a:gd name="connsiteX30" fmla="*/ 592731 w 592731"/>
                <a:gd name="connsiteY30" fmla="*/ 424274 h 591883"/>
                <a:gd name="connsiteX31" fmla="*/ 572180 w 592731"/>
                <a:gd name="connsiteY31" fmla="*/ 444195 h 591883"/>
                <a:gd name="connsiteX32" fmla="*/ 512290 w 592731"/>
                <a:gd name="connsiteY32" fmla="*/ 444195 h 591883"/>
                <a:gd name="connsiteX33" fmla="*/ 492326 w 592731"/>
                <a:gd name="connsiteY33" fmla="*/ 424274 h 591883"/>
                <a:gd name="connsiteX34" fmla="*/ 512290 w 592731"/>
                <a:gd name="connsiteY34" fmla="*/ 404353 h 591883"/>
                <a:gd name="connsiteX35" fmla="*/ 19945 w 592731"/>
                <a:gd name="connsiteY35" fmla="*/ 404353 h 591883"/>
                <a:gd name="connsiteX36" fmla="*/ 80366 w 592731"/>
                <a:gd name="connsiteY36" fmla="*/ 404353 h 591883"/>
                <a:gd name="connsiteX37" fmla="*/ 100311 w 592731"/>
                <a:gd name="connsiteY37" fmla="*/ 424274 h 591883"/>
                <a:gd name="connsiteX38" fmla="*/ 80366 w 592731"/>
                <a:gd name="connsiteY38" fmla="*/ 444195 h 591883"/>
                <a:gd name="connsiteX39" fmla="*/ 19945 w 592731"/>
                <a:gd name="connsiteY39" fmla="*/ 444195 h 591883"/>
                <a:gd name="connsiteX40" fmla="*/ 0 w 592731"/>
                <a:gd name="connsiteY40" fmla="*/ 424274 h 591883"/>
                <a:gd name="connsiteX41" fmla="*/ 19945 w 592731"/>
                <a:gd name="connsiteY41" fmla="*/ 404353 h 591883"/>
                <a:gd name="connsiteX42" fmla="*/ 512290 w 592731"/>
                <a:gd name="connsiteY42" fmla="*/ 318829 h 591883"/>
                <a:gd name="connsiteX43" fmla="*/ 572180 w 592731"/>
                <a:gd name="connsiteY43" fmla="*/ 318829 h 591883"/>
                <a:gd name="connsiteX44" fmla="*/ 592731 w 592731"/>
                <a:gd name="connsiteY44" fmla="*/ 338750 h 591883"/>
                <a:gd name="connsiteX45" fmla="*/ 572180 w 592731"/>
                <a:gd name="connsiteY45" fmla="*/ 358671 h 591883"/>
                <a:gd name="connsiteX46" fmla="*/ 512290 w 592731"/>
                <a:gd name="connsiteY46" fmla="*/ 358671 h 591883"/>
                <a:gd name="connsiteX47" fmla="*/ 492326 w 592731"/>
                <a:gd name="connsiteY47" fmla="*/ 338750 h 591883"/>
                <a:gd name="connsiteX48" fmla="*/ 512290 w 592731"/>
                <a:gd name="connsiteY48" fmla="*/ 318829 h 591883"/>
                <a:gd name="connsiteX49" fmla="*/ 19945 w 592731"/>
                <a:gd name="connsiteY49" fmla="*/ 318829 h 591883"/>
                <a:gd name="connsiteX50" fmla="*/ 80366 w 592731"/>
                <a:gd name="connsiteY50" fmla="*/ 318829 h 591883"/>
                <a:gd name="connsiteX51" fmla="*/ 100311 w 592731"/>
                <a:gd name="connsiteY51" fmla="*/ 338750 h 591883"/>
                <a:gd name="connsiteX52" fmla="*/ 80366 w 592731"/>
                <a:gd name="connsiteY52" fmla="*/ 358671 h 591883"/>
                <a:gd name="connsiteX53" fmla="*/ 19945 w 592731"/>
                <a:gd name="connsiteY53" fmla="*/ 358671 h 591883"/>
                <a:gd name="connsiteX54" fmla="*/ 0 w 592731"/>
                <a:gd name="connsiteY54" fmla="*/ 338750 h 591883"/>
                <a:gd name="connsiteX55" fmla="*/ 19945 w 592731"/>
                <a:gd name="connsiteY55" fmla="*/ 318829 h 591883"/>
                <a:gd name="connsiteX56" fmla="*/ 512290 w 592731"/>
                <a:gd name="connsiteY56" fmla="*/ 232647 h 591883"/>
                <a:gd name="connsiteX57" fmla="*/ 572180 w 592731"/>
                <a:gd name="connsiteY57" fmla="*/ 232647 h 591883"/>
                <a:gd name="connsiteX58" fmla="*/ 592731 w 592731"/>
                <a:gd name="connsiteY58" fmla="*/ 253143 h 591883"/>
                <a:gd name="connsiteX59" fmla="*/ 572180 w 592731"/>
                <a:gd name="connsiteY59" fmla="*/ 273054 h 591883"/>
                <a:gd name="connsiteX60" fmla="*/ 512290 w 592731"/>
                <a:gd name="connsiteY60" fmla="*/ 273054 h 591883"/>
                <a:gd name="connsiteX61" fmla="*/ 492326 w 592731"/>
                <a:gd name="connsiteY61" fmla="*/ 253143 h 591883"/>
                <a:gd name="connsiteX62" fmla="*/ 512290 w 592731"/>
                <a:gd name="connsiteY62" fmla="*/ 232647 h 591883"/>
                <a:gd name="connsiteX63" fmla="*/ 19945 w 592731"/>
                <a:gd name="connsiteY63" fmla="*/ 232647 h 591883"/>
                <a:gd name="connsiteX64" fmla="*/ 80366 w 592731"/>
                <a:gd name="connsiteY64" fmla="*/ 232647 h 591883"/>
                <a:gd name="connsiteX65" fmla="*/ 100311 w 592731"/>
                <a:gd name="connsiteY65" fmla="*/ 253143 h 591883"/>
                <a:gd name="connsiteX66" fmla="*/ 80366 w 592731"/>
                <a:gd name="connsiteY66" fmla="*/ 273054 h 591883"/>
                <a:gd name="connsiteX67" fmla="*/ 19945 w 592731"/>
                <a:gd name="connsiteY67" fmla="*/ 273054 h 591883"/>
                <a:gd name="connsiteX68" fmla="*/ 0 w 592731"/>
                <a:gd name="connsiteY68" fmla="*/ 253143 h 591883"/>
                <a:gd name="connsiteX69" fmla="*/ 19945 w 592731"/>
                <a:gd name="connsiteY69" fmla="*/ 232647 h 591883"/>
                <a:gd name="connsiteX70" fmla="*/ 512290 w 592731"/>
                <a:gd name="connsiteY70" fmla="*/ 147123 h 591883"/>
                <a:gd name="connsiteX71" fmla="*/ 572180 w 592731"/>
                <a:gd name="connsiteY71" fmla="*/ 147123 h 591883"/>
                <a:gd name="connsiteX72" fmla="*/ 592731 w 592731"/>
                <a:gd name="connsiteY72" fmla="*/ 167044 h 591883"/>
                <a:gd name="connsiteX73" fmla="*/ 572180 w 592731"/>
                <a:gd name="connsiteY73" fmla="*/ 186965 h 591883"/>
                <a:gd name="connsiteX74" fmla="*/ 512290 w 592731"/>
                <a:gd name="connsiteY74" fmla="*/ 186965 h 591883"/>
                <a:gd name="connsiteX75" fmla="*/ 492326 w 592731"/>
                <a:gd name="connsiteY75" fmla="*/ 167044 h 591883"/>
                <a:gd name="connsiteX76" fmla="*/ 512290 w 592731"/>
                <a:gd name="connsiteY76" fmla="*/ 147123 h 591883"/>
                <a:gd name="connsiteX77" fmla="*/ 19945 w 592731"/>
                <a:gd name="connsiteY77" fmla="*/ 147123 h 591883"/>
                <a:gd name="connsiteX78" fmla="*/ 80366 w 592731"/>
                <a:gd name="connsiteY78" fmla="*/ 147123 h 591883"/>
                <a:gd name="connsiteX79" fmla="*/ 100311 w 592731"/>
                <a:gd name="connsiteY79" fmla="*/ 167044 h 591883"/>
                <a:gd name="connsiteX80" fmla="*/ 80366 w 592731"/>
                <a:gd name="connsiteY80" fmla="*/ 186965 h 591883"/>
                <a:gd name="connsiteX81" fmla="*/ 19945 w 592731"/>
                <a:gd name="connsiteY81" fmla="*/ 186965 h 591883"/>
                <a:gd name="connsiteX82" fmla="*/ 0 w 592731"/>
                <a:gd name="connsiteY82" fmla="*/ 167044 h 591883"/>
                <a:gd name="connsiteX83" fmla="*/ 19945 w 592731"/>
                <a:gd name="connsiteY83" fmla="*/ 147123 h 591883"/>
                <a:gd name="connsiteX84" fmla="*/ 128568 w 592731"/>
                <a:gd name="connsiteY84" fmla="*/ 127720 h 591883"/>
                <a:gd name="connsiteX85" fmla="*/ 464163 w 592731"/>
                <a:gd name="connsiteY85" fmla="*/ 127720 h 591883"/>
                <a:gd name="connsiteX86" fmla="*/ 464163 w 592731"/>
                <a:gd name="connsiteY86" fmla="*/ 128306 h 591883"/>
                <a:gd name="connsiteX87" fmla="*/ 464163 w 592731"/>
                <a:gd name="connsiteY87" fmla="*/ 463598 h 591883"/>
                <a:gd name="connsiteX88" fmla="*/ 128568 w 592731"/>
                <a:gd name="connsiteY88" fmla="*/ 463598 h 591883"/>
                <a:gd name="connsiteX89" fmla="*/ 128568 w 592731"/>
                <a:gd name="connsiteY89" fmla="*/ 128306 h 591883"/>
                <a:gd name="connsiteX90" fmla="*/ 424875 w 592731"/>
                <a:gd name="connsiteY90" fmla="*/ 0 h 591883"/>
                <a:gd name="connsiteX91" fmla="*/ 445419 w 592731"/>
                <a:gd name="connsiteY91" fmla="*/ 19926 h 591883"/>
                <a:gd name="connsiteX92" fmla="*/ 445419 w 592731"/>
                <a:gd name="connsiteY92" fmla="*/ 80291 h 591883"/>
                <a:gd name="connsiteX93" fmla="*/ 424875 w 592731"/>
                <a:gd name="connsiteY93" fmla="*/ 100217 h 591883"/>
                <a:gd name="connsiteX94" fmla="*/ 404918 w 592731"/>
                <a:gd name="connsiteY94" fmla="*/ 80291 h 591883"/>
                <a:gd name="connsiteX95" fmla="*/ 404918 w 592731"/>
                <a:gd name="connsiteY95" fmla="*/ 19926 h 591883"/>
                <a:gd name="connsiteX96" fmla="*/ 424875 w 592731"/>
                <a:gd name="connsiteY96" fmla="*/ 0 h 591883"/>
                <a:gd name="connsiteX97" fmla="*/ 339174 w 592731"/>
                <a:gd name="connsiteY97" fmla="*/ 0 h 591883"/>
                <a:gd name="connsiteX98" fmla="*/ 359142 w 592731"/>
                <a:gd name="connsiteY98" fmla="*/ 19926 h 591883"/>
                <a:gd name="connsiteX99" fmla="*/ 359142 w 592731"/>
                <a:gd name="connsiteY99" fmla="*/ 80291 h 591883"/>
                <a:gd name="connsiteX100" fmla="*/ 339174 w 592731"/>
                <a:gd name="connsiteY100" fmla="*/ 100217 h 591883"/>
                <a:gd name="connsiteX101" fmla="*/ 319206 w 592731"/>
                <a:gd name="connsiteY101" fmla="*/ 80291 h 591883"/>
                <a:gd name="connsiteX102" fmla="*/ 319206 w 592731"/>
                <a:gd name="connsiteY102" fmla="*/ 19926 h 591883"/>
                <a:gd name="connsiteX103" fmla="*/ 339174 w 592731"/>
                <a:gd name="connsiteY103" fmla="*/ 0 h 591883"/>
                <a:gd name="connsiteX104" fmla="*/ 253473 w 592731"/>
                <a:gd name="connsiteY104" fmla="*/ 0 h 591883"/>
                <a:gd name="connsiteX105" fmla="*/ 273430 w 592731"/>
                <a:gd name="connsiteY105" fmla="*/ 19926 h 591883"/>
                <a:gd name="connsiteX106" fmla="*/ 273430 w 592731"/>
                <a:gd name="connsiteY106" fmla="*/ 80291 h 591883"/>
                <a:gd name="connsiteX107" fmla="*/ 253473 w 592731"/>
                <a:gd name="connsiteY107" fmla="*/ 100217 h 591883"/>
                <a:gd name="connsiteX108" fmla="*/ 232929 w 592731"/>
                <a:gd name="connsiteY108" fmla="*/ 80291 h 591883"/>
                <a:gd name="connsiteX109" fmla="*/ 232929 w 592731"/>
                <a:gd name="connsiteY109" fmla="*/ 19926 h 591883"/>
                <a:gd name="connsiteX110" fmla="*/ 253473 w 592731"/>
                <a:gd name="connsiteY110" fmla="*/ 0 h 591883"/>
                <a:gd name="connsiteX111" fmla="*/ 167280 w 592731"/>
                <a:gd name="connsiteY111" fmla="*/ 0 h 591883"/>
                <a:gd name="connsiteX112" fmla="*/ 187248 w 592731"/>
                <a:gd name="connsiteY112" fmla="*/ 19926 h 591883"/>
                <a:gd name="connsiteX113" fmla="*/ 187248 w 592731"/>
                <a:gd name="connsiteY113" fmla="*/ 80291 h 591883"/>
                <a:gd name="connsiteX114" fmla="*/ 167280 w 592731"/>
                <a:gd name="connsiteY114" fmla="*/ 100217 h 591883"/>
                <a:gd name="connsiteX115" fmla="*/ 147312 w 592731"/>
                <a:gd name="connsiteY115" fmla="*/ 80291 h 591883"/>
                <a:gd name="connsiteX116" fmla="*/ 147312 w 592731"/>
                <a:gd name="connsiteY116" fmla="*/ 19926 h 591883"/>
                <a:gd name="connsiteX117" fmla="*/ 167280 w 592731"/>
                <a:gd name="connsiteY117" fmla="*/ 0 h 591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592731" h="591883">
                  <a:moveTo>
                    <a:pt x="424875" y="491666"/>
                  </a:moveTo>
                  <a:cubicBezTo>
                    <a:pt x="436027" y="491666"/>
                    <a:pt x="444832" y="500457"/>
                    <a:pt x="445419" y="511592"/>
                  </a:cubicBezTo>
                  <a:lnTo>
                    <a:pt x="445419" y="571371"/>
                  </a:lnTo>
                  <a:cubicBezTo>
                    <a:pt x="445419" y="582506"/>
                    <a:pt x="436027" y="591883"/>
                    <a:pt x="424875" y="591883"/>
                  </a:cubicBezTo>
                  <a:cubicBezTo>
                    <a:pt x="413723" y="591883"/>
                    <a:pt x="404918" y="582506"/>
                    <a:pt x="404918" y="571371"/>
                  </a:cubicBezTo>
                  <a:lnTo>
                    <a:pt x="404918" y="511592"/>
                  </a:lnTo>
                  <a:cubicBezTo>
                    <a:pt x="404918" y="500457"/>
                    <a:pt x="413723" y="491666"/>
                    <a:pt x="424875" y="491666"/>
                  </a:cubicBezTo>
                  <a:close/>
                  <a:moveTo>
                    <a:pt x="339174" y="491666"/>
                  </a:moveTo>
                  <a:cubicBezTo>
                    <a:pt x="350333" y="491666"/>
                    <a:pt x="359142" y="500457"/>
                    <a:pt x="359142" y="511592"/>
                  </a:cubicBezTo>
                  <a:lnTo>
                    <a:pt x="359142" y="571371"/>
                  </a:lnTo>
                  <a:cubicBezTo>
                    <a:pt x="359142" y="582506"/>
                    <a:pt x="350333" y="591883"/>
                    <a:pt x="339174" y="591883"/>
                  </a:cubicBezTo>
                  <a:cubicBezTo>
                    <a:pt x="328015" y="591883"/>
                    <a:pt x="319206" y="582506"/>
                    <a:pt x="319206" y="571371"/>
                  </a:cubicBezTo>
                  <a:lnTo>
                    <a:pt x="319206" y="511592"/>
                  </a:lnTo>
                  <a:cubicBezTo>
                    <a:pt x="319206" y="500457"/>
                    <a:pt x="328015" y="491666"/>
                    <a:pt x="339174" y="491666"/>
                  </a:cubicBezTo>
                  <a:close/>
                  <a:moveTo>
                    <a:pt x="253473" y="491666"/>
                  </a:moveTo>
                  <a:cubicBezTo>
                    <a:pt x="264625" y="491666"/>
                    <a:pt x="273430" y="500457"/>
                    <a:pt x="273430" y="511592"/>
                  </a:cubicBezTo>
                  <a:lnTo>
                    <a:pt x="273430" y="571371"/>
                  </a:lnTo>
                  <a:cubicBezTo>
                    <a:pt x="273430" y="582506"/>
                    <a:pt x="264038" y="591883"/>
                    <a:pt x="253473" y="591883"/>
                  </a:cubicBezTo>
                  <a:cubicBezTo>
                    <a:pt x="242321" y="591883"/>
                    <a:pt x="232929" y="582506"/>
                    <a:pt x="232929" y="571371"/>
                  </a:cubicBezTo>
                  <a:lnTo>
                    <a:pt x="232929" y="511592"/>
                  </a:lnTo>
                  <a:cubicBezTo>
                    <a:pt x="232929" y="500457"/>
                    <a:pt x="242321" y="491666"/>
                    <a:pt x="253473" y="491666"/>
                  </a:cubicBezTo>
                  <a:close/>
                  <a:moveTo>
                    <a:pt x="167280" y="491666"/>
                  </a:moveTo>
                  <a:cubicBezTo>
                    <a:pt x="178439" y="491666"/>
                    <a:pt x="187248" y="500457"/>
                    <a:pt x="187248" y="511592"/>
                  </a:cubicBezTo>
                  <a:lnTo>
                    <a:pt x="187248" y="571371"/>
                  </a:lnTo>
                  <a:cubicBezTo>
                    <a:pt x="187248" y="582506"/>
                    <a:pt x="178439" y="591883"/>
                    <a:pt x="167280" y="591883"/>
                  </a:cubicBezTo>
                  <a:cubicBezTo>
                    <a:pt x="156121" y="591883"/>
                    <a:pt x="147312" y="582506"/>
                    <a:pt x="147312" y="571371"/>
                  </a:cubicBezTo>
                  <a:lnTo>
                    <a:pt x="147312" y="511592"/>
                  </a:lnTo>
                  <a:cubicBezTo>
                    <a:pt x="147312" y="500457"/>
                    <a:pt x="156121" y="491666"/>
                    <a:pt x="167280" y="491666"/>
                  </a:cubicBezTo>
                  <a:close/>
                  <a:moveTo>
                    <a:pt x="512290" y="404353"/>
                  </a:moveTo>
                  <a:lnTo>
                    <a:pt x="572180" y="404353"/>
                  </a:lnTo>
                  <a:cubicBezTo>
                    <a:pt x="583336" y="404353"/>
                    <a:pt x="592731" y="413142"/>
                    <a:pt x="592731" y="424274"/>
                  </a:cubicBezTo>
                  <a:cubicBezTo>
                    <a:pt x="592731" y="435406"/>
                    <a:pt x="583336" y="444195"/>
                    <a:pt x="572180" y="444195"/>
                  </a:cubicBezTo>
                  <a:lnTo>
                    <a:pt x="512290" y="444195"/>
                  </a:lnTo>
                  <a:cubicBezTo>
                    <a:pt x="501133" y="444195"/>
                    <a:pt x="492326" y="435406"/>
                    <a:pt x="492326" y="424274"/>
                  </a:cubicBezTo>
                  <a:cubicBezTo>
                    <a:pt x="492326" y="413142"/>
                    <a:pt x="501133" y="404353"/>
                    <a:pt x="512290" y="404353"/>
                  </a:cubicBezTo>
                  <a:close/>
                  <a:moveTo>
                    <a:pt x="19945" y="404353"/>
                  </a:moveTo>
                  <a:lnTo>
                    <a:pt x="80366" y="404353"/>
                  </a:lnTo>
                  <a:cubicBezTo>
                    <a:pt x="91512" y="404353"/>
                    <a:pt x="100311" y="413142"/>
                    <a:pt x="100311" y="424274"/>
                  </a:cubicBezTo>
                  <a:cubicBezTo>
                    <a:pt x="100311" y="435406"/>
                    <a:pt x="91512" y="444195"/>
                    <a:pt x="80366" y="444195"/>
                  </a:cubicBezTo>
                  <a:lnTo>
                    <a:pt x="19945" y="444195"/>
                  </a:lnTo>
                  <a:cubicBezTo>
                    <a:pt x="8799" y="444195"/>
                    <a:pt x="0" y="435406"/>
                    <a:pt x="0" y="424274"/>
                  </a:cubicBezTo>
                  <a:cubicBezTo>
                    <a:pt x="0" y="413142"/>
                    <a:pt x="8799" y="404353"/>
                    <a:pt x="19945" y="404353"/>
                  </a:cubicBezTo>
                  <a:close/>
                  <a:moveTo>
                    <a:pt x="512290" y="318829"/>
                  </a:moveTo>
                  <a:lnTo>
                    <a:pt x="572180" y="318829"/>
                  </a:lnTo>
                  <a:cubicBezTo>
                    <a:pt x="583336" y="318829"/>
                    <a:pt x="592731" y="327618"/>
                    <a:pt x="592731" y="338750"/>
                  </a:cubicBezTo>
                  <a:cubicBezTo>
                    <a:pt x="592731" y="349882"/>
                    <a:pt x="583336" y="358671"/>
                    <a:pt x="572180" y="358671"/>
                  </a:cubicBezTo>
                  <a:lnTo>
                    <a:pt x="512290" y="358671"/>
                  </a:lnTo>
                  <a:cubicBezTo>
                    <a:pt x="501133" y="358671"/>
                    <a:pt x="492326" y="349882"/>
                    <a:pt x="492326" y="338750"/>
                  </a:cubicBezTo>
                  <a:cubicBezTo>
                    <a:pt x="492326" y="327618"/>
                    <a:pt x="501133" y="318829"/>
                    <a:pt x="512290" y="318829"/>
                  </a:cubicBezTo>
                  <a:close/>
                  <a:moveTo>
                    <a:pt x="19945" y="318829"/>
                  </a:moveTo>
                  <a:lnTo>
                    <a:pt x="80366" y="318829"/>
                  </a:lnTo>
                  <a:cubicBezTo>
                    <a:pt x="91512" y="318829"/>
                    <a:pt x="100311" y="327618"/>
                    <a:pt x="100311" y="338750"/>
                  </a:cubicBezTo>
                  <a:cubicBezTo>
                    <a:pt x="100311" y="349882"/>
                    <a:pt x="91512" y="358671"/>
                    <a:pt x="80366" y="358671"/>
                  </a:cubicBezTo>
                  <a:lnTo>
                    <a:pt x="19945" y="358671"/>
                  </a:lnTo>
                  <a:cubicBezTo>
                    <a:pt x="8799" y="358671"/>
                    <a:pt x="0" y="349882"/>
                    <a:pt x="0" y="338750"/>
                  </a:cubicBezTo>
                  <a:cubicBezTo>
                    <a:pt x="0" y="327618"/>
                    <a:pt x="8799" y="318829"/>
                    <a:pt x="19945" y="318829"/>
                  </a:cubicBezTo>
                  <a:close/>
                  <a:moveTo>
                    <a:pt x="512290" y="232647"/>
                  </a:moveTo>
                  <a:lnTo>
                    <a:pt x="572180" y="232647"/>
                  </a:lnTo>
                  <a:cubicBezTo>
                    <a:pt x="583336" y="232647"/>
                    <a:pt x="592731" y="242017"/>
                    <a:pt x="592731" y="253143"/>
                  </a:cubicBezTo>
                  <a:cubicBezTo>
                    <a:pt x="592731" y="263684"/>
                    <a:pt x="583336" y="273054"/>
                    <a:pt x="572180" y="273054"/>
                  </a:cubicBezTo>
                  <a:lnTo>
                    <a:pt x="512290" y="273054"/>
                  </a:lnTo>
                  <a:cubicBezTo>
                    <a:pt x="501133" y="273054"/>
                    <a:pt x="492326" y="263684"/>
                    <a:pt x="492326" y="253143"/>
                  </a:cubicBezTo>
                  <a:cubicBezTo>
                    <a:pt x="492326" y="242017"/>
                    <a:pt x="501133" y="232647"/>
                    <a:pt x="512290" y="232647"/>
                  </a:cubicBezTo>
                  <a:close/>
                  <a:moveTo>
                    <a:pt x="19945" y="232647"/>
                  </a:moveTo>
                  <a:lnTo>
                    <a:pt x="80366" y="232647"/>
                  </a:lnTo>
                  <a:cubicBezTo>
                    <a:pt x="91512" y="232647"/>
                    <a:pt x="100311" y="242017"/>
                    <a:pt x="100311" y="253143"/>
                  </a:cubicBezTo>
                  <a:cubicBezTo>
                    <a:pt x="100311" y="263684"/>
                    <a:pt x="91512" y="273054"/>
                    <a:pt x="80366" y="273054"/>
                  </a:cubicBezTo>
                  <a:lnTo>
                    <a:pt x="19945" y="273054"/>
                  </a:lnTo>
                  <a:cubicBezTo>
                    <a:pt x="8799" y="273054"/>
                    <a:pt x="0" y="263684"/>
                    <a:pt x="0" y="253143"/>
                  </a:cubicBezTo>
                  <a:cubicBezTo>
                    <a:pt x="0" y="242017"/>
                    <a:pt x="8799" y="232647"/>
                    <a:pt x="19945" y="232647"/>
                  </a:cubicBezTo>
                  <a:close/>
                  <a:moveTo>
                    <a:pt x="512290" y="147123"/>
                  </a:moveTo>
                  <a:lnTo>
                    <a:pt x="572180" y="147123"/>
                  </a:lnTo>
                  <a:cubicBezTo>
                    <a:pt x="583336" y="147123"/>
                    <a:pt x="592731" y="156498"/>
                    <a:pt x="592731" y="167044"/>
                  </a:cubicBezTo>
                  <a:cubicBezTo>
                    <a:pt x="592731" y="178176"/>
                    <a:pt x="583336" y="186965"/>
                    <a:pt x="572180" y="186965"/>
                  </a:cubicBezTo>
                  <a:lnTo>
                    <a:pt x="512290" y="186965"/>
                  </a:lnTo>
                  <a:cubicBezTo>
                    <a:pt x="501133" y="186965"/>
                    <a:pt x="492326" y="178176"/>
                    <a:pt x="492326" y="167044"/>
                  </a:cubicBezTo>
                  <a:cubicBezTo>
                    <a:pt x="492326" y="155912"/>
                    <a:pt x="501133" y="147123"/>
                    <a:pt x="512290" y="147123"/>
                  </a:cubicBezTo>
                  <a:close/>
                  <a:moveTo>
                    <a:pt x="19945" y="147123"/>
                  </a:moveTo>
                  <a:lnTo>
                    <a:pt x="80366" y="147123"/>
                  </a:lnTo>
                  <a:cubicBezTo>
                    <a:pt x="91512" y="147123"/>
                    <a:pt x="100311" y="155912"/>
                    <a:pt x="100311" y="167044"/>
                  </a:cubicBezTo>
                  <a:cubicBezTo>
                    <a:pt x="100311" y="178176"/>
                    <a:pt x="91512" y="186965"/>
                    <a:pt x="80366" y="186965"/>
                  </a:cubicBezTo>
                  <a:lnTo>
                    <a:pt x="19945" y="186965"/>
                  </a:lnTo>
                  <a:cubicBezTo>
                    <a:pt x="8799" y="186965"/>
                    <a:pt x="0" y="178176"/>
                    <a:pt x="0" y="167044"/>
                  </a:cubicBezTo>
                  <a:cubicBezTo>
                    <a:pt x="0" y="155912"/>
                    <a:pt x="8799" y="147123"/>
                    <a:pt x="19945" y="147123"/>
                  </a:cubicBezTo>
                  <a:close/>
                  <a:moveTo>
                    <a:pt x="128568" y="127720"/>
                  </a:moveTo>
                  <a:lnTo>
                    <a:pt x="464163" y="127720"/>
                  </a:lnTo>
                  <a:lnTo>
                    <a:pt x="464163" y="128306"/>
                  </a:lnTo>
                  <a:lnTo>
                    <a:pt x="464163" y="463598"/>
                  </a:lnTo>
                  <a:lnTo>
                    <a:pt x="128568" y="463598"/>
                  </a:lnTo>
                  <a:lnTo>
                    <a:pt x="128568" y="128306"/>
                  </a:lnTo>
                  <a:close/>
                  <a:moveTo>
                    <a:pt x="424875" y="0"/>
                  </a:moveTo>
                  <a:cubicBezTo>
                    <a:pt x="436027" y="0"/>
                    <a:pt x="445419" y="8791"/>
                    <a:pt x="445419" y="19926"/>
                  </a:cubicBezTo>
                  <a:lnTo>
                    <a:pt x="445419" y="80291"/>
                  </a:lnTo>
                  <a:cubicBezTo>
                    <a:pt x="445419" y="90840"/>
                    <a:pt x="436027" y="100217"/>
                    <a:pt x="424875" y="100217"/>
                  </a:cubicBezTo>
                  <a:cubicBezTo>
                    <a:pt x="413723" y="100217"/>
                    <a:pt x="404918" y="90840"/>
                    <a:pt x="404918" y="80291"/>
                  </a:cubicBezTo>
                  <a:lnTo>
                    <a:pt x="404918" y="19926"/>
                  </a:lnTo>
                  <a:cubicBezTo>
                    <a:pt x="404918" y="8791"/>
                    <a:pt x="413723" y="0"/>
                    <a:pt x="424875" y="0"/>
                  </a:cubicBezTo>
                  <a:close/>
                  <a:moveTo>
                    <a:pt x="339174" y="0"/>
                  </a:moveTo>
                  <a:cubicBezTo>
                    <a:pt x="350333" y="0"/>
                    <a:pt x="359142" y="8791"/>
                    <a:pt x="359142" y="19926"/>
                  </a:cubicBezTo>
                  <a:lnTo>
                    <a:pt x="359142" y="80291"/>
                  </a:lnTo>
                  <a:cubicBezTo>
                    <a:pt x="359142" y="90840"/>
                    <a:pt x="350333" y="100217"/>
                    <a:pt x="339174" y="100217"/>
                  </a:cubicBezTo>
                  <a:cubicBezTo>
                    <a:pt x="328015" y="100217"/>
                    <a:pt x="319206" y="90840"/>
                    <a:pt x="319206" y="80291"/>
                  </a:cubicBezTo>
                  <a:lnTo>
                    <a:pt x="319206" y="19926"/>
                  </a:lnTo>
                  <a:cubicBezTo>
                    <a:pt x="319206" y="8791"/>
                    <a:pt x="328015" y="0"/>
                    <a:pt x="339174" y="0"/>
                  </a:cubicBezTo>
                  <a:close/>
                  <a:moveTo>
                    <a:pt x="253473" y="0"/>
                  </a:moveTo>
                  <a:cubicBezTo>
                    <a:pt x="264625" y="0"/>
                    <a:pt x="273430" y="8791"/>
                    <a:pt x="273430" y="19926"/>
                  </a:cubicBezTo>
                  <a:lnTo>
                    <a:pt x="273430" y="80291"/>
                  </a:lnTo>
                  <a:cubicBezTo>
                    <a:pt x="273430" y="90840"/>
                    <a:pt x="264038" y="100217"/>
                    <a:pt x="253473" y="100217"/>
                  </a:cubicBezTo>
                  <a:cubicBezTo>
                    <a:pt x="242321" y="100217"/>
                    <a:pt x="232929" y="90840"/>
                    <a:pt x="232929" y="80291"/>
                  </a:cubicBezTo>
                  <a:lnTo>
                    <a:pt x="232929" y="19926"/>
                  </a:lnTo>
                  <a:cubicBezTo>
                    <a:pt x="232929" y="8791"/>
                    <a:pt x="242321" y="0"/>
                    <a:pt x="253473" y="0"/>
                  </a:cubicBezTo>
                  <a:close/>
                  <a:moveTo>
                    <a:pt x="167280" y="0"/>
                  </a:moveTo>
                  <a:cubicBezTo>
                    <a:pt x="178439" y="0"/>
                    <a:pt x="187248" y="8791"/>
                    <a:pt x="187248" y="19926"/>
                  </a:cubicBezTo>
                  <a:lnTo>
                    <a:pt x="187248" y="80291"/>
                  </a:lnTo>
                  <a:cubicBezTo>
                    <a:pt x="187248" y="90840"/>
                    <a:pt x="178439" y="100217"/>
                    <a:pt x="167280" y="100217"/>
                  </a:cubicBezTo>
                  <a:cubicBezTo>
                    <a:pt x="156121" y="100217"/>
                    <a:pt x="147312" y="91426"/>
                    <a:pt x="147312" y="80291"/>
                  </a:cubicBezTo>
                  <a:lnTo>
                    <a:pt x="147312" y="19926"/>
                  </a:lnTo>
                  <a:cubicBezTo>
                    <a:pt x="147312" y="8791"/>
                    <a:pt x="156121" y="0"/>
                    <a:pt x="167280" y="0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43" name="IconShape4">
              <a:extLst>
                <a:ext uri="{FF2B5EF4-FFF2-40B4-BE49-F238E27FC236}">
                  <a16:creationId xmlns:a16="http://schemas.microsoft.com/office/drawing/2014/main" id="{779B6A1C-5CD2-4B86-A1DB-D769FD181CBC}"/>
                </a:ext>
              </a:extLst>
            </p:cNvPr>
            <p:cNvSpPr/>
            <p:nvPr/>
          </p:nvSpPr>
          <p:spPr bwMode="auto">
            <a:xfrm>
              <a:off x="9492274" y="2590333"/>
              <a:ext cx="396357" cy="444642"/>
            </a:xfrm>
            <a:custGeom>
              <a:avLst/>
              <a:gdLst>
                <a:gd name="connsiteX0" fmla="*/ 16193 w 538132"/>
                <a:gd name="connsiteY0" fmla="*/ 302232 h 603687"/>
                <a:gd name="connsiteX1" fmla="*/ 132346 w 538132"/>
                <a:gd name="connsiteY1" fmla="*/ 302232 h 603687"/>
                <a:gd name="connsiteX2" fmla="*/ 148540 w 538132"/>
                <a:gd name="connsiteY2" fmla="*/ 318399 h 603687"/>
                <a:gd name="connsiteX3" fmla="*/ 148540 w 538132"/>
                <a:gd name="connsiteY3" fmla="*/ 587520 h 603687"/>
                <a:gd name="connsiteX4" fmla="*/ 132346 w 538132"/>
                <a:gd name="connsiteY4" fmla="*/ 603687 h 603687"/>
                <a:gd name="connsiteX5" fmla="*/ 16193 w 538132"/>
                <a:gd name="connsiteY5" fmla="*/ 603687 h 603687"/>
                <a:gd name="connsiteX6" fmla="*/ 0 w 538132"/>
                <a:gd name="connsiteY6" fmla="*/ 587520 h 603687"/>
                <a:gd name="connsiteX7" fmla="*/ 0 w 538132"/>
                <a:gd name="connsiteY7" fmla="*/ 318399 h 603687"/>
                <a:gd name="connsiteX8" fmla="*/ 16193 w 538132"/>
                <a:gd name="connsiteY8" fmla="*/ 302232 h 603687"/>
                <a:gd name="connsiteX9" fmla="*/ 405786 w 538132"/>
                <a:gd name="connsiteY9" fmla="*/ 186857 h 603687"/>
                <a:gd name="connsiteX10" fmla="*/ 521939 w 538132"/>
                <a:gd name="connsiteY10" fmla="*/ 186857 h 603687"/>
                <a:gd name="connsiteX11" fmla="*/ 538132 w 538132"/>
                <a:gd name="connsiteY11" fmla="*/ 203025 h 603687"/>
                <a:gd name="connsiteX12" fmla="*/ 538132 w 538132"/>
                <a:gd name="connsiteY12" fmla="*/ 587520 h 603687"/>
                <a:gd name="connsiteX13" fmla="*/ 521939 w 538132"/>
                <a:gd name="connsiteY13" fmla="*/ 603687 h 603687"/>
                <a:gd name="connsiteX14" fmla="*/ 405786 w 538132"/>
                <a:gd name="connsiteY14" fmla="*/ 603687 h 603687"/>
                <a:gd name="connsiteX15" fmla="*/ 389592 w 538132"/>
                <a:gd name="connsiteY15" fmla="*/ 587520 h 603687"/>
                <a:gd name="connsiteX16" fmla="*/ 389592 w 538132"/>
                <a:gd name="connsiteY16" fmla="*/ 203025 h 603687"/>
                <a:gd name="connsiteX17" fmla="*/ 405786 w 538132"/>
                <a:gd name="connsiteY17" fmla="*/ 186857 h 603687"/>
                <a:gd name="connsiteX18" fmla="*/ 211024 w 538132"/>
                <a:gd name="connsiteY18" fmla="*/ 0 h 603687"/>
                <a:gd name="connsiteX19" fmla="*/ 327177 w 538132"/>
                <a:gd name="connsiteY19" fmla="*/ 0 h 603687"/>
                <a:gd name="connsiteX20" fmla="*/ 343371 w 538132"/>
                <a:gd name="connsiteY20" fmla="*/ 16168 h 603687"/>
                <a:gd name="connsiteX21" fmla="*/ 343371 w 538132"/>
                <a:gd name="connsiteY21" fmla="*/ 587519 h 603687"/>
                <a:gd name="connsiteX22" fmla="*/ 327177 w 538132"/>
                <a:gd name="connsiteY22" fmla="*/ 603687 h 603687"/>
                <a:gd name="connsiteX23" fmla="*/ 211024 w 538132"/>
                <a:gd name="connsiteY23" fmla="*/ 603687 h 603687"/>
                <a:gd name="connsiteX24" fmla="*/ 194831 w 538132"/>
                <a:gd name="connsiteY24" fmla="*/ 587519 h 603687"/>
                <a:gd name="connsiteX25" fmla="*/ 194831 w 538132"/>
                <a:gd name="connsiteY25" fmla="*/ 16168 h 603687"/>
                <a:gd name="connsiteX26" fmla="*/ 211024 w 538132"/>
                <a:gd name="connsiteY26" fmla="*/ 0 h 603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38132" h="603687">
                  <a:moveTo>
                    <a:pt x="16193" y="302232"/>
                  </a:moveTo>
                  <a:lnTo>
                    <a:pt x="132346" y="302232"/>
                  </a:lnTo>
                  <a:cubicBezTo>
                    <a:pt x="141235" y="302232"/>
                    <a:pt x="148540" y="309525"/>
                    <a:pt x="148540" y="318399"/>
                  </a:cubicBezTo>
                  <a:lnTo>
                    <a:pt x="148540" y="587520"/>
                  </a:lnTo>
                  <a:cubicBezTo>
                    <a:pt x="148540" y="596394"/>
                    <a:pt x="141235" y="603687"/>
                    <a:pt x="132346" y="603687"/>
                  </a:cubicBezTo>
                  <a:lnTo>
                    <a:pt x="16193" y="603687"/>
                  </a:lnTo>
                  <a:cubicBezTo>
                    <a:pt x="7305" y="603687"/>
                    <a:pt x="0" y="596394"/>
                    <a:pt x="0" y="587520"/>
                  </a:cubicBezTo>
                  <a:lnTo>
                    <a:pt x="0" y="318399"/>
                  </a:lnTo>
                  <a:cubicBezTo>
                    <a:pt x="0" y="309525"/>
                    <a:pt x="7305" y="302232"/>
                    <a:pt x="16193" y="302232"/>
                  </a:cubicBezTo>
                  <a:close/>
                  <a:moveTo>
                    <a:pt x="405786" y="186857"/>
                  </a:moveTo>
                  <a:lnTo>
                    <a:pt x="521939" y="186857"/>
                  </a:lnTo>
                  <a:cubicBezTo>
                    <a:pt x="530827" y="186857"/>
                    <a:pt x="538132" y="194029"/>
                    <a:pt x="538132" y="203025"/>
                  </a:cubicBezTo>
                  <a:lnTo>
                    <a:pt x="538132" y="587520"/>
                  </a:lnTo>
                  <a:cubicBezTo>
                    <a:pt x="538132" y="596393"/>
                    <a:pt x="530827" y="603687"/>
                    <a:pt x="521939" y="603687"/>
                  </a:cubicBezTo>
                  <a:lnTo>
                    <a:pt x="405786" y="603687"/>
                  </a:lnTo>
                  <a:cubicBezTo>
                    <a:pt x="396897" y="603687"/>
                    <a:pt x="389592" y="596393"/>
                    <a:pt x="389592" y="587520"/>
                  </a:cubicBezTo>
                  <a:lnTo>
                    <a:pt x="389592" y="203025"/>
                  </a:lnTo>
                  <a:cubicBezTo>
                    <a:pt x="389592" y="194029"/>
                    <a:pt x="396897" y="186857"/>
                    <a:pt x="405786" y="186857"/>
                  </a:cubicBezTo>
                  <a:close/>
                  <a:moveTo>
                    <a:pt x="211024" y="0"/>
                  </a:moveTo>
                  <a:lnTo>
                    <a:pt x="327177" y="0"/>
                  </a:lnTo>
                  <a:cubicBezTo>
                    <a:pt x="336066" y="0"/>
                    <a:pt x="343371" y="7294"/>
                    <a:pt x="343371" y="16168"/>
                  </a:cubicBezTo>
                  <a:lnTo>
                    <a:pt x="343371" y="587519"/>
                  </a:lnTo>
                  <a:cubicBezTo>
                    <a:pt x="343371" y="596393"/>
                    <a:pt x="336066" y="603687"/>
                    <a:pt x="327177" y="603687"/>
                  </a:cubicBezTo>
                  <a:lnTo>
                    <a:pt x="211024" y="603687"/>
                  </a:lnTo>
                  <a:cubicBezTo>
                    <a:pt x="202136" y="603687"/>
                    <a:pt x="194831" y="596393"/>
                    <a:pt x="194831" y="587519"/>
                  </a:cubicBezTo>
                  <a:lnTo>
                    <a:pt x="194831" y="16168"/>
                  </a:lnTo>
                  <a:cubicBezTo>
                    <a:pt x="194831" y="7294"/>
                    <a:pt x="202136" y="0"/>
                    <a:pt x="211024" y="0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44" name="CustomText">
              <a:extLst>
                <a:ext uri="{FF2B5EF4-FFF2-40B4-BE49-F238E27FC236}">
                  <a16:creationId xmlns:a16="http://schemas.microsoft.com/office/drawing/2014/main" id="{E41AAD55-F5C9-48FD-947B-397CC533DB26}"/>
                </a:ext>
              </a:extLst>
            </p:cNvPr>
            <p:cNvSpPr/>
            <p:nvPr/>
          </p:nvSpPr>
          <p:spPr>
            <a:xfrm>
              <a:off x="1826263" y="4255975"/>
              <a:ext cx="1376240" cy="309824"/>
            </a:xfrm>
            <a:prstGeom prst="rect">
              <a:avLst/>
            </a:prstGeom>
          </p:spPr>
          <p:txBody>
            <a:bodyPr wrap="square" anchor="b">
              <a:noAutofit/>
            </a:bodyPr>
            <a:lstStyle/>
            <a:p>
              <a:pPr algn="ctr"/>
              <a:r>
                <a:rPr lang="zh-CN" altLang="en-US" sz="1867" b="1" dirty="0">
                  <a:solidFill>
                    <a:schemeClr val="bg1"/>
                  </a:solidFill>
                </a:rPr>
                <a:t>数据名称</a:t>
              </a:r>
              <a:endParaRPr lang="en-US" altLang="zh-CN" sz="1867" b="1" dirty="0">
                <a:solidFill>
                  <a:schemeClr val="bg1"/>
                </a:solidFill>
              </a:endParaRPr>
            </a:p>
          </p:txBody>
        </p:sp>
        <p:sp>
          <p:nvSpPr>
            <p:cNvPr id="45" name="CustomText">
              <a:extLst>
                <a:ext uri="{FF2B5EF4-FFF2-40B4-BE49-F238E27FC236}">
                  <a16:creationId xmlns:a16="http://schemas.microsoft.com/office/drawing/2014/main" id="{402B5890-1115-4E85-95A3-06ACBCF249B2}"/>
                </a:ext>
              </a:extLst>
            </p:cNvPr>
            <p:cNvSpPr/>
            <p:nvPr/>
          </p:nvSpPr>
          <p:spPr>
            <a:xfrm>
              <a:off x="4214714" y="4255975"/>
              <a:ext cx="1376240" cy="309824"/>
            </a:xfrm>
            <a:prstGeom prst="rect">
              <a:avLst/>
            </a:prstGeom>
          </p:spPr>
          <p:txBody>
            <a:bodyPr wrap="square" anchor="b">
              <a:noAutofit/>
            </a:bodyPr>
            <a:lstStyle/>
            <a:p>
              <a:pPr algn="ctr"/>
              <a:r>
                <a:rPr lang="zh-CN" altLang="en-US" sz="1867" b="1" dirty="0">
                  <a:solidFill>
                    <a:schemeClr val="bg1"/>
                  </a:solidFill>
                </a:rPr>
                <a:t>数据名称</a:t>
              </a:r>
              <a:endParaRPr lang="en-US" altLang="zh-CN" sz="1867" b="1" dirty="0">
                <a:solidFill>
                  <a:schemeClr val="bg1"/>
                </a:solidFill>
              </a:endParaRPr>
            </a:p>
          </p:txBody>
        </p:sp>
        <p:sp>
          <p:nvSpPr>
            <p:cNvPr id="46" name="CustomText">
              <a:extLst>
                <a:ext uri="{FF2B5EF4-FFF2-40B4-BE49-F238E27FC236}">
                  <a16:creationId xmlns:a16="http://schemas.microsoft.com/office/drawing/2014/main" id="{E7193629-B237-441A-BAA3-474EB1D1D0F6}"/>
                </a:ext>
              </a:extLst>
            </p:cNvPr>
            <p:cNvSpPr/>
            <p:nvPr/>
          </p:nvSpPr>
          <p:spPr>
            <a:xfrm>
              <a:off x="6603165" y="4255975"/>
              <a:ext cx="1376240" cy="309824"/>
            </a:xfrm>
            <a:prstGeom prst="rect">
              <a:avLst/>
            </a:prstGeom>
          </p:spPr>
          <p:txBody>
            <a:bodyPr wrap="square" anchor="b">
              <a:noAutofit/>
            </a:bodyPr>
            <a:lstStyle/>
            <a:p>
              <a:pPr algn="ctr"/>
              <a:r>
                <a:rPr lang="zh-CN" altLang="en-US" sz="1867" b="1" dirty="0">
                  <a:solidFill>
                    <a:schemeClr val="bg1"/>
                  </a:solidFill>
                </a:rPr>
                <a:t>数据名称</a:t>
              </a:r>
              <a:endParaRPr lang="en-US" altLang="zh-CN" sz="1867" b="1" dirty="0">
                <a:solidFill>
                  <a:schemeClr val="bg1"/>
                </a:solidFill>
              </a:endParaRPr>
            </a:p>
          </p:txBody>
        </p:sp>
        <p:sp>
          <p:nvSpPr>
            <p:cNvPr id="47" name="CustomText">
              <a:extLst>
                <a:ext uri="{FF2B5EF4-FFF2-40B4-BE49-F238E27FC236}">
                  <a16:creationId xmlns:a16="http://schemas.microsoft.com/office/drawing/2014/main" id="{24CFB1DF-038E-41D8-9771-6B33B2B74CF4}"/>
                </a:ext>
              </a:extLst>
            </p:cNvPr>
            <p:cNvSpPr/>
            <p:nvPr/>
          </p:nvSpPr>
          <p:spPr>
            <a:xfrm>
              <a:off x="8991616" y="4255975"/>
              <a:ext cx="1376240" cy="309824"/>
            </a:xfrm>
            <a:prstGeom prst="rect">
              <a:avLst/>
            </a:prstGeom>
          </p:spPr>
          <p:txBody>
            <a:bodyPr wrap="square" anchor="b">
              <a:noAutofit/>
            </a:bodyPr>
            <a:lstStyle/>
            <a:p>
              <a:pPr algn="ctr"/>
              <a:r>
                <a:rPr lang="zh-CN" altLang="en-US" sz="1867" b="1" dirty="0">
                  <a:solidFill>
                    <a:schemeClr val="bg1"/>
                  </a:solidFill>
                </a:rPr>
                <a:t>数据名称</a:t>
              </a:r>
              <a:endParaRPr lang="en-US" altLang="zh-CN" sz="1867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576888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图案&#10;&#10;描述已自动生成">
            <a:extLst>
              <a:ext uri="{FF2B5EF4-FFF2-40B4-BE49-F238E27FC236}">
                <a16:creationId xmlns:a16="http://schemas.microsoft.com/office/drawing/2014/main" id="{BCAF15C8-2464-462B-875D-3B740335D95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6858000 h 6858000"/>
              <a:gd name="connsiteX3" fmla="*/ 1219200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close/>
              </a:path>
            </a:pathLst>
          </a:cu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A0A85C5E-8974-43C6-82A2-FEF6C0AC1995}"/>
              </a:ext>
            </a:extLst>
          </p:cNvPr>
          <p:cNvGrpSpPr/>
          <p:nvPr/>
        </p:nvGrpSpPr>
        <p:grpSpPr>
          <a:xfrm>
            <a:off x="-893952" y="-863260"/>
            <a:ext cx="13981643" cy="8585587"/>
            <a:chOff x="-893952" y="-863260"/>
            <a:chExt cx="13981643" cy="8585587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8BC5675-ACAB-47EF-BB2F-D33D7954A158}"/>
                </a:ext>
              </a:extLst>
            </p:cNvPr>
            <p:cNvGrpSpPr/>
            <p:nvPr/>
          </p:nvGrpSpPr>
          <p:grpSpPr>
            <a:xfrm>
              <a:off x="-893952" y="-863260"/>
              <a:ext cx="13206329" cy="7788971"/>
              <a:chOff x="-893952" y="-863260"/>
              <a:chExt cx="13206329" cy="7788971"/>
            </a:xfrm>
          </p:grpSpPr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65844882-D76C-4CD1-90F9-0F8EDAFF4764}"/>
                  </a:ext>
                </a:extLst>
              </p:cNvPr>
              <p:cNvSpPr/>
              <p:nvPr/>
            </p:nvSpPr>
            <p:spPr>
              <a:xfrm>
                <a:off x="-120375" y="-67710"/>
                <a:ext cx="12432750" cy="6993421"/>
              </a:xfrm>
              <a:prstGeom prst="rect">
                <a:avLst/>
              </a:prstGeom>
              <a:solidFill>
                <a:schemeClr val="accent1">
                  <a:alpha val="86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124328" tIns="62163" rIns="124328" bIns="62163"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36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等线"/>
                  <a:ea typeface="OPPOSans R"/>
                  <a:cs typeface="+mn-cs"/>
                </a:endParaRPr>
              </a:p>
            </p:txBody>
          </p:sp>
          <p:sp>
            <p:nvSpPr>
              <p:cNvPr id="9" name="圆: 空心 8">
                <a:extLst>
                  <a:ext uri="{FF2B5EF4-FFF2-40B4-BE49-F238E27FC236}">
                    <a16:creationId xmlns:a16="http://schemas.microsoft.com/office/drawing/2014/main" id="{FE0EA5BC-9FC5-4A16-87BF-15D599FBB697}"/>
                  </a:ext>
                </a:extLst>
              </p:cNvPr>
              <p:cNvSpPr/>
              <p:nvPr/>
            </p:nvSpPr>
            <p:spPr>
              <a:xfrm>
                <a:off x="-893952" y="-863260"/>
                <a:ext cx="1938919" cy="1938919"/>
              </a:xfrm>
              <a:prstGeom prst="donut">
                <a:avLst>
                  <a:gd name="adj" fmla="val 20263"/>
                </a:avLst>
              </a:prstGeom>
              <a:gradFill>
                <a:gsLst>
                  <a:gs pos="0">
                    <a:srgbClr val="FFFFFF">
                      <a:alpha val="40000"/>
                    </a:srgbClr>
                  </a:gs>
                  <a:gs pos="89000">
                    <a:srgbClr val="FFFFFF">
                      <a:alpha val="0"/>
                    </a:srgb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124328" tIns="62163" rIns="124328" bIns="62163"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36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R"/>
                  <a:cs typeface="+mn-cs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29B4D87C-3807-4E7C-8966-9AE4C32D9924}"/>
                  </a:ext>
                </a:extLst>
              </p:cNvPr>
              <p:cNvSpPr/>
              <p:nvPr/>
            </p:nvSpPr>
            <p:spPr>
              <a:xfrm>
                <a:off x="-120373" y="3448718"/>
                <a:ext cx="12432750" cy="1049631"/>
              </a:xfrm>
              <a:custGeom>
                <a:avLst/>
                <a:gdLst>
                  <a:gd name="connsiteX0" fmla="*/ 0 w 12192000"/>
                  <a:gd name="connsiteY0" fmla="*/ 0 h 1029305"/>
                  <a:gd name="connsiteX1" fmla="*/ 93596 w 12192000"/>
                  <a:gd name="connsiteY1" fmla="*/ 23731 h 1029305"/>
                  <a:gd name="connsiteX2" fmla="*/ 2543175 w 12192000"/>
                  <a:gd name="connsiteY2" fmla="*/ 604931 h 1029305"/>
                  <a:gd name="connsiteX3" fmla="*/ 6076950 w 12192000"/>
                  <a:gd name="connsiteY3" fmla="*/ 357281 h 1029305"/>
                  <a:gd name="connsiteX4" fmla="*/ 10534650 w 12192000"/>
                  <a:gd name="connsiteY4" fmla="*/ 671606 h 1029305"/>
                  <a:gd name="connsiteX5" fmla="*/ 12076137 w 12192000"/>
                  <a:gd name="connsiteY5" fmla="*/ 494687 h 1029305"/>
                  <a:gd name="connsiteX6" fmla="*/ 12192000 w 12192000"/>
                  <a:gd name="connsiteY6" fmla="*/ 462477 h 1029305"/>
                  <a:gd name="connsiteX7" fmla="*/ 12192000 w 12192000"/>
                  <a:gd name="connsiteY7" fmla="*/ 878765 h 1029305"/>
                  <a:gd name="connsiteX8" fmla="*/ 12013407 w 12192000"/>
                  <a:gd name="connsiteY8" fmla="*/ 924019 h 1029305"/>
                  <a:gd name="connsiteX9" fmla="*/ 10753725 w 12192000"/>
                  <a:gd name="connsiteY9" fmla="*/ 1024031 h 1029305"/>
                  <a:gd name="connsiteX10" fmla="*/ 6391275 w 12192000"/>
                  <a:gd name="connsiteY10" fmla="*/ 433481 h 1029305"/>
                  <a:gd name="connsiteX11" fmla="*/ 2343150 w 12192000"/>
                  <a:gd name="connsiteY11" fmla="*/ 900206 h 1029305"/>
                  <a:gd name="connsiteX12" fmla="*/ 251138 w 12192000"/>
                  <a:gd name="connsiteY12" fmla="*/ 524787 h 1029305"/>
                  <a:gd name="connsiteX13" fmla="*/ 0 w 12192000"/>
                  <a:gd name="connsiteY13" fmla="*/ 447376 h 1029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192000" h="1029305">
                    <a:moveTo>
                      <a:pt x="0" y="0"/>
                    </a:moveTo>
                    <a:lnTo>
                      <a:pt x="93596" y="23731"/>
                    </a:lnTo>
                    <a:cubicBezTo>
                      <a:pt x="706679" y="187989"/>
                      <a:pt x="1684139" y="549468"/>
                      <a:pt x="2543175" y="604931"/>
                    </a:cubicBezTo>
                    <a:cubicBezTo>
                      <a:pt x="3600450" y="673194"/>
                      <a:pt x="4745038" y="346169"/>
                      <a:pt x="6076950" y="357281"/>
                    </a:cubicBezTo>
                    <a:cubicBezTo>
                      <a:pt x="7408862" y="368393"/>
                      <a:pt x="9429750" y="681131"/>
                      <a:pt x="10534650" y="671606"/>
                    </a:cubicBezTo>
                    <a:cubicBezTo>
                      <a:pt x="11225213" y="665653"/>
                      <a:pt x="11692533" y="592727"/>
                      <a:pt x="12076137" y="494687"/>
                    </a:cubicBezTo>
                    <a:lnTo>
                      <a:pt x="12192000" y="462477"/>
                    </a:lnTo>
                    <a:lnTo>
                      <a:pt x="12192000" y="878765"/>
                    </a:lnTo>
                    <a:lnTo>
                      <a:pt x="12013407" y="924019"/>
                    </a:lnTo>
                    <a:cubicBezTo>
                      <a:pt x="11693128" y="995456"/>
                      <a:pt x="11281569" y="1046256"/>
                      <a:pt x="10753725" y="1024031"/>
                    </a:cubicBezTo>
                    <a:cubicBezTo>
                      <a:pt x="9698037" y="979581"/>
                      <a:pt x="7793037" y="454118"/>
                      <a:pt x="6391275" y="433481"/>
                    </a:cubicBezTo>
                    <a:cubicBezTo>
                      <a:pt x="4989513" y="412844"/>
                      <a:pt x="3500438" y="928781"/>
                      <a:pt x="2343150" y="900206"/>
                    </a:cubicBezTo>
                    <a:cubicBezTo>
                      <a:pt x="1619846" y="882347"/>
                      <a:pt x="840731" y="698296"/>
                      <a:pt x="251138" y="524787"/>
                    </a:cubicBezTo>
                    <a:lnTo>
                      <a:pt x="0" y="447376"/>
                    </a:lnTo>
                    <a:close/>
                  </a:path>
                </a:pathLst>
              </a:custGeom>
              <a:gradFill>
                <a:gsLst>
                  <a:gs pos="95000">
                    <a:schemeClr val="accent2"/>
                  </a:gs>
                  <a:gs pos="45000">
                    <a:schemeClr val="accent2">
                      <a:lumMod val="40000"/>
                      <a:lumOff val="60000"/>
                      <a:alpha val="0"/>
                    </a:schemeClr>
                  </a:gs>
                </a:gsLst>
                <a:lin ang="72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24328" tIns="62163" rIns="124328" bIns="62163" rtlCol="0" anchor="ctr">
                <a:noAutofit/>
              </a:bodyPr>
              <a:lstStyle/>
              <a:p>
                <a:pPr algn="ctr"/>
                <a:endParaRPr lang="zh-CN" altLang="en-US" sz="6119" dirty="0"/>
              </a:p>
            </p:txBody>
          </p:sp>
        </p:grpSp>
        <p:sp>
          <p:nvSpPr>
            <p:cNvPr id="12" name="圆: 空心 11">
              <a:extLst>
                <a:ext uri="{FF2B5EF4-FFF2-40B4-BE49-F238E27FC236}">
                  <a16:creationId xmlns:a16="http://schemas.microsoft.com/office/drawing/2014/main" id="{FED115F6-976A-4E6B-9637-9C2E4A583D63}"/>
                </a:ext>
              </a:extLst>
            </p:cNvPr>
            <p:cNvSpPr/>
            <p:nvPr/>
          </p:nvSpPr>
          <p:spPr>
            <a:xfrm>
              <a:off x="11148291" y="5782927"/>
              <a:ext cx="1939400" cy="1939400"/>
            </a:xfrm>
            <a:prstGeom prst="donut">
              <a:avLst>
                <a:gd name="adj" fmla="val 20263"/>
              </a:avLst>
            </a:prstGeom>
            <a:gradFill>
              <a:gsLst>
                <a:gs pos="0">
                  <a:srgbClr val="FFFFFF">
                    <a:alpha val="40000"/>
                  </a:srgbClr>
                </a:gs>
                <a:gs pos="89000">
                  <a:srgbClr val="FFFFFF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24358" tIns="62179" rIns="124358" bIns="62179"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836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OPPOSans R"/>
                <a:cs typeface="+mn-cs"/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30CB5320-2770-4B2C-8505-2F27880366E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81259" y="1568315"/>
            <a:ext cx="5376535" cy="1585690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defTabSz="514350">
              <a:lnSpc>
                <a:spcPct val="120000"/>
              </a:lnSpc>
              <a:defRPr/>
            </a:pPr>
            <a:r>
              <a:rPr lang="zh-CN" altLang="en-US" sz="4400" b="1" spc="600" dirty="0">
                <a:solidFill>
                  <a:schemeClr val="bg1"/>
                </a:solidFill>
                <a:effectLst>
                  <a:outerShdw algn="tl">
                    <a:srgbClr val="000000">
                      <a:alpha val="33000"/>
                    </a:srgb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今天你以吉大为荣    明天吉大以你为荣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496C4D1-CB51-4264-86C5-6EEF2DCD04E8}"/>
              </a:ext>
            </a:extLst>
          </p:cNvPr>
          <p:cNvSpPr txBox="1"/>
          <p:nvPr/>
        </p:nvSpPr>
        <p:spPr>
          <a:xfrm>
            <a:off x="281259" y="4839950"/>
            <a:ext cx="3233466" cy="351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 defTabSz="685783"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chemeClr val="accent2"/>
                </a:solidFill>
                <a:cs typeface="+mn-ea"/>
                <a:sym typeface="+mn-lt"/>
              </a:rPr>
              <a:t>感谢老师同学的关心支持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3B67B63-41F6-4235-ABB4-525306F9D4B1}"/>
              </a:ext>
            </a:extLst>
          </p:cNvPr>
          <p:cNvSpPr txBox="1"/>
          <p:nvPr/>
        </p:nvSpPr>
        <p:spPr>
          <a:xfrm>
            <a:off x="281260" y="5328352"/>
            <a:ext cx="2379541" cy="307777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spAutoFit/>
          </a:bodyPr>
          <a:lstStyle/>
          <a:p>
            <a:pPr algn="just" defTabSz="514350">
              <a:defRPr/>
            </a:pPr>
            <a:r>
              <a:rPr lang="en-US" altLang="zh-CN" sz="2000" dirty="0" err="1">
                <a:solidFill>
                  <a:schemeClr val="bg1"/>
                </a:solidFill>
                <a:cs typeface="+mn-ea"/>
                <a:sym typeface="+mn-lt"/>
              </a:rPr>
              <a:t>NewStart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93639C0-B95A-44BF-85C1-7FAEE748D968}"/>
              </a:ext>
            </a:extLst>
          </p:cNvPr>
          <p:cNvSpPr txBox="1"/>
          <p:nvPr/>
        </p:nvSpPr>
        <p:spPr>
          <a:xfrm>
            <a:off x="1649121" y="5359130"/>
            <a:ext cx="1848190" cy="276999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+mn-ea"/>
              </a:rPr>
              <a:t>20XX.05.20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2158984-12B0-4D61-ACBA-704AFDC9BDDA}"/>
              </a:ext>
            </a:extLst>
          </p:cNvPr>
          <p:cNvGrpSpPr/>
          <p:nvPr/>
        </p:nvGrpSpPr>
        <p:grpSpPr>
          <a:xfrm>
            <a:off x="4179370" y="-120599"/>
            <a:ext cx="8012630" cy="7099198"/>
            <a:chOff x="4179370" y="-120599"/>
            <a:chExt cx="8012630" cy="7099198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3922144C-DCB9-4766-BC0C-AC75FC127431}"/>
                </a:ext>
              </a:extLst>
            </p:cNvPr>
            <p:cNvGrpSpPr/>
            <p:nvPr/>
          </p:nvGrpSpPr>
          <p:grpSpPr>
            <a:xfrm>
              <a:off x="4179370" y="-120599"/>
              <a:ext cx="7540678" cy="7099198"/>
              <a:chOff x="1866167" y="-932888"/>
              <a:chExt cx="7540678" cy="6995159"/>
            </a:xfrm>
            <a:solidFill>
              <a:schemeClr val="bg1">
                <a:alpha val="50000"/>
              </a:schemeClr>
            </a:solidFill>
            <a:effectLst>
              <a:outerShdw blurRad="177800" dist="38100" dir="8100000" sx="104000" sy="104000" algn="tr" rotWithShape="0">
                <a:prstClr val="black">
                  <a:alpha val="10000"/>
                </a:prstClr>
              </a:outerShdw>
            </a:effectLst>
          </p:grpSpPr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id="{4FCA0E1C-FAE5-4CB0-A4F7-CF62AE72790B}"/>
                  </a:ext>
                </a:extLst>
              </p:cNvPr>
              <p:cNvSpPr/>
              <p:nvPr/>
            </p:nvSpPr>
            <p:spPr>
              <a:xfrm>
                <a:off x="4510300" y="-932888"/>
                <a:ext cx="4896545" cy="6995159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4358" tIns="62179" rIns="124358" bIns="62179" rtlCol="0" anchor="ctr"/>
              <a:lstStyle/>
              <a:p>
                <a:pPr algn="ctr"/>
                <a:endParaRPr lang="zh-CN" altLang="en-US" sz="2448">
                  <a:ln>
                    <a:noFill/>
                  </a:ln>
                </a:endParaRPr>
              </a:p>
            </p:txBody>
          </p:sp>
          <p:sp>
            <p:nvSpPr>
              <p:cNvPr id="44" name="直角三角形 43">
                <a:extLst>
                  <a:ext uri="{FF2B5EF4-FFF2-40B4-BE49-F238E27FC236}">
                    <a16:creationId xmlns:a16="http://schemas.microsoft.com/office/drawing/2014/main" id="{7F3146C7-3AAA-4B46-9FAF-2EE12B3303F0}"/>
                  </a:ext>
                </a:extLst>
              </p:cNvPr>
              <p:cNvSpPr/>
              <p:nvPr/>
            </p:nvSpPr>
            <p:spPr>
              <a:xfrm rot="16200000">
                <a:off x="-309346" y="1242625"/>
                <a:ext cx="6995159" cy="2644134"/>
              </a:xfrm>
              <a:prstGeom prst="rtTriangl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4358" tIns="62179" rIns="124358" bIns="62179" rtlCol="0" anchor="ctr"/>
              <a:lstStyle/>
              <a:p>
                <a:pPr algn="ctr"/>
                <a:endParaRPr lang="zh-CN" altLang="en-US" sz="2448" dirty="0">
                  <a:ln>
                    <a:noFill/>
                  </a:ln>
                </a:endParaRP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C49AC239-F402-4CAC-AB40-5B0E95E3ED17}"/>
                </a:ext>
              </a:extLst>
            </p:cNvPr>
            <p:cNvGrpSpPr/>
            <p:nvPr/>
          </p:nvGrpSpPr>
          <p:grpSpPr>
            <a:xfrm>
              <a:off x="4409613" y="-120599"/>
              <a:ext cx="7540678" cy="7099198"/>
              <a:chOff x="1866167" y="-932888"/>
              <a:chExt cx="7540678" cy="6995159"/>
            </a:xfrm>
            <a:solidFill>
              <a:schemeClr val="bg1">
                <a:alpha val="30000"/>
              </a:schemeClr>
            </a:solidFill>
            <a:effectLst>
              <a:outerShdw blurRad="177800" dist="38100" dir="8100000" sx="104000" sy="104000" algn="tr" rotWithShape="0">
                <a:prstClr val="black">
                  <a:alpha val="10000"/>
                </a:prstClr>
              </a:outerShdw>
            </a:effectLst>
          </p:grpSpPr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id="{B0F531CF-96A7-47BC-B8C8-6A30D92EEFE7}"/>
                  </a:ext>
                </a:extLst>
              </p:cNvPr>
              <p:cNvSpPr/>
              <p:nvPr/>
            </p:nvSpPr>
            <p:spPr>
              <a:xfrm>
                <a:off x="4510300" y="-932888"/>
                <a:ext cx="4896545" cy="6995159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4358" tIns="62179" rIns="124358" bIns="62179" rtlCol="0" anchor="ctr"/>
              <a:lstStyle/>
              <a:p>
                <a:pPr algn="ctr"/>
                <a:endParaRPr lang="zh-CN" altLang="en-US" sz="2448">
                  <a:ln>
                    <a:noFill/>
                  </a:ln>
                </a:endParaRPr>
              </a:p>
            </p:txBody>
          </p:sp>
          <p:sp>
            <p:nvSpPr>
              <p:cNvPr id="42" name="直角三角形 41">
                <a:extLst>
                  <a:ext uri="{FF2B5EF4-FFF2-40B4-BE49-F238E27FC236}">
                    <a16:creationId xmlns:a16="http://schemas.microsoft.com/office/drawing/2014/main" id="{BF76C6A9-5085-4397-B2AA-59F470AA0E4D}"/>
                  </a:ext>
                </a:extLst>
              </p:cNvPr>
              <p:cNvSpPr/>
              <p:nvPr/>
            </p:nvSpPr>
            <p:spPr>
              <a:xfrm rot="16200000">
                <a:off x="-309346" y="1242625"/>
                <a:ext cx="6995159" cy="2644134"/>
              </a:xfrm>
              <a:prstGeom prst="rtTriangl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4358" tIns="62179" rIns="124358" bIns="62179" rtlCol="0" anchor="ctr"/>
              <a:lstStyle/>
              <a:p>
                <a:pPr algn="ctr"/>
                <a:endParaRPr lang="zh-CN" altLang="en-US" sz="2448" dirty="0">
                  <a:ln>
                    <a:noFill/>
                  </a:ln>
                </a:endParaRPr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77AEAE1F-B9D3-4962-B646-04E94EDC9B64}"/>
                </a:ext>
              </a:extLst>
            </p:cNvPr>
            <p:cNvGrpSpPr/>
            <p:nvPr/>
          </p:nvGrpSpPr>
          <p:grpSpPr>
            <a:xfrm>
              <a:off x="4651322" y="-120599"/>
              <a:ext cx="7540678" cy="7099198"/>
              <a:chOff x="4765622" y="-120599"/>
              <a:chExt cx="7540678" cy="7099198"/>
            </a:xfrm>
            <a:effectLst>
              <a:outerShdw blurRad="177800" dist="38100" dir="8100000" sx="104000" sy="104000" algn="tr" rotWithShape="0">
                <a:schemeClr val="accent1">
                  <a:alpha val="20000"/>
                </a:schemeClr>
              </a:outerShdw>
            </a:effectLst>
          </p:grpSpPr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9D43A7C0-BE0B-42F0-98E5-C9D1AB7D3681}"/>
                  </a:ext>
                </a:extLst>
              </p:cNvPr>
              <p:cNvGrpSpPr/>
              <p:nvPr/>
            </p:nvGrpSpPr>
            <p:grpSpPr>
              <a:xfrm>
                <a:off x="4765622" y="-120599"/>
                <a:ext cx="7540678" cy="7099198"/>
                <a:chOff x="1866167" y="-932888"/>
                <a:chExt cx="7540678" cy="6995159"/>
              </a:xfrm>
              <a:blipFill>
                <a:blip r:embed="rId5"/>
                <a:stretch>
                  <a:fillRect/>
                </a:stretch>
              </a:blipFill>
              <a:effectLst>
                <a:outerShdw blurRad="304800" dist="76200" dir="8100000" sx="102000" sy="102000" algn="tr" rotWithShape="0">
                  <a:schemeClr val="accent1">
                    <a:lumMod val="75000"/>
                    <a:lumOff val="25000"/>
                    <a:alpha val="20000"/>
                  </a:schemeClr>
                </a:outerShdw>
              </a:effectLst>
            </p:grpSpPr>
            <p:sp>
              <p:nvSpPr>
                <p:cNvPr id="39" name="矩形 38">
                  <a:extLst>
                    <a:ext uri="{FF2B5EF4-FFF2-40B4-BE49-F238E27FC236}">
                      <a16:creationId xmlns:a16="http://schemas.microsoft.com/office/drawing/2014/main" id="{62F2CD72-77E6-449A-B234-CC24F85BDACC}"/>
                    </a:ext>
                  </a:extLst>
                </p:cNvPr>
                <p:cNvSpPr/>
                <p:nvPr/>
              </p:nvSpPr>
              <p:spPr>
                <a:xfrm>
                  <a:off x="4510300" y="-932888"/>
                  <a:ext cx="4896545" cy="6995159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24358" tIns="62179" rIns="124358" bIns="62179" rtlCol="0" anchor="ctr"/>
                <a:lstStyle/>
                <a:p>
                  <a:pPr algn="ctr"/>
                  <a:endParaRPr lang="zh-CN" altLang="en-US" sz="2448">
                    <a:ln>
                      <a:noFill/>
                    </a:ln>
                  </a:endParaRPr>
                </a:p>
              </p:txBody>
            </p:sp>
            <p:sp>
              <p:nvSpPr>
                <p:cNvPr id="40" name="直角三角形 39">
                  <a:extLst>
                    <a:ext uri="{FF2B5EF4-FFF2-40B4-BE49-F238E27FC236}">
                      <a16:creationId xmlns:a16="http://schemas.microsoft.com/office/drawing/2014/main" id="{792F915E-18E1-4E66-81D2-7143C6EDD13B}"/>
                    </a:ext>
                  </a:extLst>
                </p:cNvPr>
                <p:cNvSpPr/>
                <p:nvPr/>
              </p:nvSpPr>
              <p:spPr>
                <a:xfrm rot="16200000">
                  <a:off x="-309346" y="1242625"/>
                  <a:ext cx="6995159" cy="2644134"/>
                </a:xfrm>
                <a:prstGeom prst="rtTriangle">
                  <a:avLst/>
                </a:pr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24358" tIns="62179" rIns="124358" bIns="62179" rtlCol="0" anchor="ctr"/>
                <a:lstStyle/>
                <a:p>
                  <a:pPr algn="ctr"/>
                  <a:endParaRPr lang="zh-CN" altLang="en-US" sz="2448" dirty="0">
                    <a:ln>
                      <a:noFill/>
                    </a:ln>
                  </a:endParaRPr>
                </a:p>
              </p:txBody>
            </p:sp>
          </p:grp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25126354-BF15-4801-B871-FDA971D02CE8}"/>
                  </a:ext>
                </a:extLst>
              </p:cNvPr>
              <p:cNvSpPr txBox="1"/>
              <p:nvPr/>
            </p:nvSpPr>
            <p:spPr>
              <a:xfrm>
                <a:off x="8953384" y="318865"/>
                <a:ext cx="2391348" cy="307777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ctr">
                <a:spAutoFit/>
              </a:bodyPr>
              <a:lstStyle/>
              <a:p>
                <a:pPr defTabSz="514350">
                  <a:defRPr/>
                </a:pPr>
                <a:r>
                  <a:rPr lang="zh-CN" altLang="en-US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求实创新  励志图强</a:t>
                </a:r>
              </a:p>
            </p:txBody>
          </p: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C0F1EF77-DB50-44E5-BB76-9FD00D32133C}"/>
                  </a:ext>
                </a:extLst>
              </p:cNvPr>
              <p:cNvGrpSpPr/>
              <p:nvPr/>
            </p:nvGrpSpPr>
            <p:grpSpPr>
              <a:xfrm>
                <a:off x="11356262" y="94417"/>
                <a:ext cx="761729" cy="761729"/>
                <a:chOff x="11241295" y="99350"/>
                <a:chExt cx="761729" cy="761729"/>
              </a:xfrm>
            </p:grpSpPr>
            <p:sp>
              <p:nvSpPr>
                <p:cNvPr id="37" name="椭圆 36">
                  <a:extLst>
                    <a:ext uri="{FF2B5EF4-FFF2-40B4-BE49-F238E27FC236}">
                      <a16:creationId xmlns:a16="http://schemas.microsoft.com/office/drawing/2014/main" id="{A116896B-174C-420C-B6EC-1EBC7AE9CA83}"/>
                    </a:ext>
                  </a:extLst>
                </p:cNvPr>
                <p:cNvSpPr>
                  <a:spLocks noChangeAspect="1"/>
                </p:cNvSpPr>
                <p:nvPr>
                  <p:custDataLst>
                    <p:tags r:id="rId2"/>
                  </p:custDataLst>
                </p:nvPr>
              </p:nvSpPr>
              <p:spPr>
                <a:xfrm>
                  <a:off x="11241295" y="99350"/>
                  <a:ext cx="761729" cy="76172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innerShdw blurRad="177800">
                    <a:prstClr val="black">
                      <a:alpha val="4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24358" tIns="62179" rIns="124358" bIns="62179" rtlCol="0" anchor="ctr"/>
                <a:lstStyle/>
                <a:p>
                  <a:pPr algn="ctr"/>
                  <a:endParaRPr lang="zh-CN" altLang="en-US" sz="2448" dirty="0"/>
                </a:p>
              </p:txBody>
            </p:sp>
            <p:pic>
              <p:nvPicPr>
                <p:cNvPr id="38" name="图片 37" descr="图标&#10;&#10;描述已自动生成">
                  <a:extLst>
                    <a:ext uri="{FF2B5EF4-FFF2-40B4-BE49-F238E27FC236}">
                      <a16:creationId xmlns:a16="http://schemas.microsoft.com/office/drawing/2014/main" id="{3DAEBDC0-9C91-4AE2-8E12-B6350B6D013C}"/>
                    </a:ext>
                  </a:extLst>
                </p:cNvPr>
                <p:cNvPicPr>
                  <a:picLocks/>
                </p:cNvPicPr>
                <p:nvPr/>
              </p:nvPicPr>
              <p:blipFill rotWithShape="1"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11279381" y="137436"/>
                  <a:ext cx="685557" cy="685557"/>
                </a:xfrm>
                <a:prstGeom prst="ellipse">
                  <a:avLst/>
                </a:prstGeom>
              </p:spPr>
            </p:pic>
          </p:grpSp>
        </p:grpSp>
      </p:grpSp>
    </p:spTree>
    <p:extLst>
      <p:ext uri="{BB962C8B-B14F-4D97-AF65-F5344CB8AC3E}">
        <p14:creationId xmlns:p14="http://schemas.microsoft.com/office/powerpoint/2010/main" val="119678322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夜晚的雪地上&#10;&#10;中度可信度描述已自动生成">
            <a:extLst>
              <a:ext uri="{FF2B5EF4-FFF2-40B4-BE49-F238E27FC236}">
                <a16:creationId xmlns:a16="http://schemas.microsoft.com/office/drawing/2014/main" id="{6E2E81C1-9FD8-4CEE-968C-BF4DE13AF1D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0" name="图片 9" descr="QR 代码&#10;&#10;描述已自动生成">
            <a:extLst>
              <a:ext uri="{FF2B5EF4-FFF2-40B4-BE49-F238E27FC236}">
                <a16:creationId xmlns:a16="http://schemas.microsoft.com/office/drawing/2014/main" id="{DA4E18CC-D0D9-4819-84E5-F07A4AF1525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105" y="2880776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009762F0-AC7F-49E4-BA30-FEED0099CAD0}"/>
              </a:ext>
            </a:extLst>
          </p:cNvPr>
          <p:cNvSpPr txBox="1"/>
          <p:nvPr/>
        </p:nvSpPr>
        <p:spPr>
          <a:xfrm>
            <a:off x="1807272" y="2880776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稿定</a:t>
            </a:r>
            <a:r>
              <a:rPr lang="en-US" altLang="zh-CN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PPT</a:t>
            </a:r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实验室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4D3F33E4-3B86-4B67-9E26-C72AA09D5DE9}"/>
              </a:ext>
            </a:extLst>
          </p:cNvPr>
          <p:cNvCxnSpPr>
            <a:cxnSpLocks/>
          </p:cNvCxnSpPr>
          <p:nvPr/>
        </p:nvCxnSpPr>
        <p:spPr>
          <a:xfrm>
            <a:off x="1912752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B0EAED52-F738-4924-B11C-F6C1E5E02270}"/>
              </a:ext>
            </a:extLst>
          </p:cNvPr>
          <p:cNvSpPr txBox="1"/>
          <p:nvPr/>
        </p:nvSpPr>
        <p:spPr>
          <a:xfrm>
            <a:off x="1825950" y="3344831"/>
            <a:ext cx="2511031" cy="654410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关注公众号</a:t>
            </a:r>
            <a:endParaRPr lang="en-US" altLang="zh-CN" sz="1215" dirty="0">
              <a:solidFill>
                <a:srgbClr val="191C78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后台回复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【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模板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】</a:t>
            </a:r>
          </a:p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即可获得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10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套免费年终回报模板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FFFC01A1-519D-49F8-9C2D-CFEA2F4A433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4105" y="4527863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28CEDE0C-F531-4CAB-AEDA-54016756A5ED}"/>
              </a:ext>
            </a:extLst>
          </p:cNvPr>
          <p:cNvSpPr txBox="1"/>
          <p:nvPr/>
        </p:nvSpPr>
        <p:spPr>
          <a:xfrm>
            <a:off x="1807272" y="4527863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稿定</a:t>
            </a:r>
            <a:r>
              <a:rPr lang="en-US" altLang="zh-CN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PPT</a:t>
            </a:r>
            <a:endParaRPr lang="zh-CN" altLang="en-US" sz="2025" dirty="0">
              <a:solidFill>
                <a:srgbClr val="191C78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B85B8DE6-07D0-4B43-B154-94506AA1B110}"/>
              </a:ext>
            </a:extLst>
          </p:cNvPr>
          <p:cNvCxnSpPr>
            <a:cxnSpLocks/>
          </p:cNvCxnSpPr>
          <p:nvPr/>
        </p:nvCxnSpPr>
        <p:spPr>
          <a:xfrm>
            <a:off x="1912752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id="{D24FA040-5C16-4237-A4E4-8D961F5CA63A}"/>
              </a:ext>
            </a:extLst>
          </p:cNvPr>
          <p:cNvSpPr txBox="1"/>
          <p:nvPr/>
        </p:nvSpPr>
        <p:spPr>
          <a:xfrm>
            <a:off x="1825950" y="4991919"/>
            <a:ext cx="2511031" cy="58592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让我们</a:t>
            </a:r>
            <a:endParaRPr lang="en-US" altLang="zh-CN" sz="1600" dirty="0">
              <a:solidFill>
                <a:srgbClr val="191C78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轻松稿定</a:t>
            </a:r>
            <a:r>
              <a:rPr lang="en-US" altLang="zh-CN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PPT</a:t>
            </a:r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！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03EFCD77-A9E8-4642-9C47-0ADE293C063D}"/>
              </a:ext>
            </a:extLst>
          </p:cNvPr>
          <p:cNvCxnSpPr>
            <a:cxnSpLocks/>
          </p:cNvCxnSpPr>
          <p:nvPr/>
        </p:nvCxnSpPr>
        <p:spPr>
          <a:xfrm>
            <a:off x="5735751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605F2790-24E3-4947-BEAE-DD936A9FE69E}"/>
              </a:ext>
            </a:extLst>
          </p:cNvPr>
          <p:cNvGrpSpPr/>
          <p:nvPr/>
        </p:nvGrpSpPr>
        <p:grpSpPr>
          <a:xfrm>
            <a:off x="4347103" y="2880776"/>
            <a:ext cx="3812878" cy="1106529"/>
            <a:chOff x="4408063" y="4781148"/>
            <a:chExt cx="3812878" cy="1106529"/>
          </a:xfrm>
        </p:grpSpPr>
        <p:pic>
          <p:nvPicPr>
            <p:cNvPr id="12" name="图片 11" descr="QR 代码&#10;&#10;描述已自动生成">
              <a:extLst>
                <a:ext uri="{FF2B5EF4-FFF2-40B4-BE49-F238E27FC236}">
                  <a16:creationId xmlns:a16="http://schemas.microsoft.com/office/drawing/2014/main" id="{F30EFF6D-02A3-48D4-B058-AFB1BE27C2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08063" y="4781148"/>
              <a:ext cx="1106529" cy="1106529"/>
            </a:xfrm>
            <a:prstGeom prst="roundRect">
              <a:avLst>
                <a:gd name="adj" fmla="val 8707"/>
              </a:avLst>
            </a:prstGeom>
            <a:effectLst/>
          </p:spPr>
        </p:pic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0104124-C68A-4A44-B86C-AB6D4B05D4DB}"/>
                </a:ext>
              </a:extLst>
            </p:cNvPr>
            <p:cNvSpPr txBox="1"/>
            <p:nvPr/>
          </p:nvSpPr>
          <p:spPr>
            <a:xfrm>
              <a:off x="5691232" y="4781148"/>
              <a:ext cx="1985661" cy="405110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2025" dirty="0">
                  <a:solidFill>
                    <a:srgbClr val="191C78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微软</a:t>
              </a:r>
              <a:r>
                <a:rPr lang="en-US" altLang="zh-CN" sz="2025" dirty="0">
                  <a:solidFill>
                    <a:srgbClr val="191C78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Office</a:t>
              </a:r>
              <a:r>
                <a:rPr lang="zh-CN" altLang="en-US" sz="2025" dirty="0">
                  <a:solidFill>
                    <a:srgbClr val="191C78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文档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CB09C5C-6CF2-4368-BB8B-4987663200E6}"/>
                </a:ext>
              </a:extLst>
            </p:cNvPr>
            <p:cNvSpPr txBox="1"/>
            <p:nvPr/>
          </p:nvSpPr>
          <p:spPr>
            <a:xfrm>
              <a:off x="5709910" y="5245204"/>
              <a:ext cx="2511031" cy="585929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1600" dirty="0">
                  <a:solidFill>
                    <a:srgbClr val="191C78"/>
                  </a:solidFill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关注公众号，第一时间</a:t>
              </a:r>
              <a:endParaRPr lang="en-US" altLang="zh-CN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endParaRPr>
            </a:p>
            <a:p>
              <a:r>
                <a:rPr lang="zh-CN" altLang="en-US" sz="1600" dirty="0">
                  <a:solidFill>
                    <a:srgbClr val="191C78"/>
                  </a:solidFill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获得微软模版活动动向</a:t>
              </a:r>
            </a:p>
          </p:txBody>
        </p:sp>
      </p:grp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C4358348-5E04-4860-AEF1-2070D9A1DDB4}"/>
              </a:ext>
            </a:extLst>
          </p:cNvPr>
          <p:cNvCxnSpPr>
            <a:cxnSpLocks/>
          </p:cNvCxnSpPr>
          <p:nvPr/>
        </p:nvCxnSpPr>
        <p:spPr>
          <a:xfrm>
            <a:off x="5735751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5F9AAAE0-BFCD-477B-BEE3-9A2DF3636679}"/>
              </a:ext>
            </a:extLst>
          </p:cNvPr>
          <p:cNvGrpSpPr/>
          <p:nvPr/>
        </p:nvGrpSpPr>
        <p:grpSpPr>
          <a:xfrm>
            <a:off x="4347103" y="4527863"/>
            <a:ext cx="3812878" cy="1106529"/>
            <a:chOff x="4408063" y="3134061"/>
            <a:chExt cx="3812878" cy="1106529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917A45BB-68A5-4ADD-A06F-F3F7529B59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08063" y="3134061"/>
              <a:ext cx="1106529" cy="1106529"/>
            </a:xfrm>
            <a:prstGeom prst="roundRect">
              <a:avLst>
                <a:gd name="adj" fmla="val 8707"/>
              </a:avLst>
            </a:prstGeom>
            <a:effectLst/>
          </p:spPr>
        </p:pic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0478587-495F-4918-91D4-C7FFB78EBE7C}"/>
                </a:ext>
              </a:extLst>
            </p:cNvPr>
            <p:cNvSpPr txBox="1"/>
            <p:nvPr/>
          </p:nvSpPr>
          <p:spPr>
            <a:xfrm>
              <a:off x="5691232" y="3134061"/>
              <a:ext cx="1985661" cy="405111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2025" dirty="0">
                  <a:solidFill>
                    <a:srgbClr val="191C78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轻站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031F731-4F4B-40A7-A3D8-809AEE4EF4A3}"/>
                </a:ext>
              </a:extLst>
            </p:cNvPr>
            <p:cNvSpPr txBox="1"/>
            <p:nvPr/>
          </p:nvSpPr>
          <p:spPr>
            <a:xfrm>
              <a:off x="5709910" y="3598116"/>
              <a:ext cx="2511031" cy="585929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1600" dirty="0">
                  <a:solidFill>
                    <a:srgbClr val="191C78"/>
                  </a:solidFill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一款完全免费的</a:t>
              </a:r>
              <a:endParaRPr lang="en-US" altLang="zh-CN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endParaRPr>
            </a:p>
            <a:p>
              <a:r>
                <a:rPr lang="zh-CN" altLang="en-US" sz="1600" dirty="0">
                  <a:solidFill>
                    <a:srgbClr val="191C78"/>
                  </a:solidFill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无代码建站工具</a:t>
              </a:r>
            </a:p>
          </p:txBody>
        </p:sp>
      </p:grpSp>
      <p:pic>
        <p:nvPicPr>
          <p:cNvPr id="7" name="图片 6" descr="QR 代码&#10;&#10;描述已自动生成">
            <a:extLst>
              <a:ext uri="{FF2B5EF4-FFF2-40B4-BE49-F238E27FC236}">
                <a16:creationId xmlns:a16="http://schemas.microsoft.com/office/drawing/2014/main" id="{23229C79-0D81-4114-AF9D-8CAC5D1220E5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18162" y="2880776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id="{5F815156-B863-4D53-ADC1-42C0A4905B2F}"/>
              </a:ext>
            </a:extLst>
          </p:cNvPr>
          <p:cNvSpPr txBox="1"/>
          <p:nvPr/>
        </p:nvSpPr>
        <p:spPr>
          <a:xfrm>
            <a:off x="9601331" y="2880776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老秦</a:t>
            </a: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F0613814-D1C2-40C5-A1FA-9A0225A6D17F}"/>
              </a:ext>
            </a:extLst>
          </p:cNvPr>
          <p:cNvCxnSpPr>
            <a:cxnSpLocks/>
          </p:cNvCxnSpPr>
          <p:nvPr/>
        </p:nvCxnSpPr>
        <p:spPr>
          <a:xfrm>
            <a:off x="9706810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>
            <a:extLst>
              <a:ext uri="{FF2B5EF4-FFF2-40B4-BE49-F238E27FC236}">
                <a16:creationId xmlns:a16="http://schemas.microsoft.com/office/drawing/2014/main" id="{ACDFED5A-88A1-4619-90D2-E81B3E0E48DE}"/>
              </a:ext>
            </a:extLst>
          </p:cNvPr>
          <p:cNvSpPr txBox="1"/>
          <p:nvPr/>
        </p:nvSpPr>
        <p:spPr>
          <a:xfrm>
            <a:off x="9620009" y="3344831"/>
            <a:ext cx="2511031" cy="65440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关注公众号</a:t>
            </a:r>
            <a:endParaRPr lang="en-US" altLang="zh-CN" sz="1215" dirty="0">
              <a:solidFill>
                <a:srgbClr val="191C78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后台回复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【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福利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】</a:t>
            </a:r>
          </a:p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免费获取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4.9G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超大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Office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资料包</a:t>
            </a: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F35B0EED-8269-44D8-9635-740BF33E2688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18162" y="4527863"/>
            <a:ext cx="1106529" cy="1106529"/>
          </a:xfrm>
          <a:prstGeom prst="rect">
            <a:avLst/>
          </a:prstGeom>
        </p:spPr>
      </p:pic>
      <p:sp>
        <p:nvSpPr>
          <p:cNvPr id="39" name="文本框 38">
            <a:extLst>
              <a:ext uri="{FF2B5EF4-FFF2-40B4-BE49-F238E27FC236}">
                <a16:creationId xmlns:a16="http://schemas.microsoft.com/office/drawing/2014/main" id="{96E14101-0FAD-41DA-80FD-CDFF59F62885}"/>
              </a:ext>
            </a:extLst>
          </p:cNvPr>
          <p:cNvSpPr txBox="1"/>
          <p:nvPr/>
        </p:nvSpPr>
        <p:spPr>
          <a:xfrm>
            <a:off x="9601331" y="4527863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花瓣</a:t>
            </a: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D67F4673-39E0-4D34-9665-98DC2A31E7FA}"/>
              </a:ext>
            </a:extLst>
          </p:cNvPr>
          <p:cNvCxnSpPr>
            <a:cxnSpLocks/>
          </p:cNvCxnSpPr>
          <p:nvPr/>
        </p:nvCxnSpPr>
        <p:spPr>
          <a:xfrm>
            <a:off x="9706810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id="{DBFE2C38-F5E3-4D8C-BEF7-EE723E15BCA5}"/>
              </a:ext>
            </a:extLst>
          </p:cNvPr>
          <p:cNvSpPr txBox="1"/>
          <p:nvPr/>
        </p:nvSpPr>
        <p:spPr>
          <a:xfrm>
            <a:off x="9620009" y="4991919"/>
            <a:ext cx="2511031" cy="58592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花瓣，</a:t>
            </a:r>
            <a:endParaRPr lang="en-US" altLang="zh-CN" sz="1600" dirty="0">
              <a:solidFill>
                <a:srgbClr val="191C78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陪你做生活的设计师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DEFC7F4-9145-4455-BF9B-A39D81FBAC33}"/>
              </a:ext>
            </a:extLst>
          </p:cNvPr>
          <p:cNvSpPr txBox="1"/>
          <p:nvPr/>
        </p:nvSpPr>
        <p:spPr>
          <a:xfrm>
            <a:off x="3465590" y="1719425"/>
            <a:ext cx="52608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191C78"/>
                </a:solidFill>
                <a:effectLst>
                  <a:outerShdw blurRad="50800" dist="38100" dir="2700000" algn="tl" rotWithShape="0">
                    <a:prstClr val="black">
                      <a:alpha val="31000"/>
                    </a:prstClr>
                  </a:outerShdw>
                </a:effectLst>
                <a:latin typeface="江城律动宋" panose="02020700000000000000" pitchFamily="18" charset="-122"/>
                <a:ea typeface="江城律动宋" panose="02020700000000000000" pitchFamily="18" charset="-122"/>
                <a:sym typeface="演示新手书" panose="00000500000000000000" pitchFamily="2" charset="-122"/>
              </a:rPr>
              <a:t>大赛合作品牌</a:t>
            </a:r>
          </a:p>
        </p:txBody>
      </p:sp>
      <p:pic>
        <p:nvPicPr>
          <p:cNvPr id="47" name="图片 46" descr="日程表&#10;&#10;描述已自动生成">
            <a:extLst>
              <a:ext uri="{FF2B5EF4-FFF2-40B4-BE49-F238E27FC236}">
                <a16:creationId xmlns:a16="http://schemas.microsoft.com/office/drawing/2014/main" id="{DED3AA31-2DDA-4D6C-8139-66559E46B45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88842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夜晚的雪地上&#10;&#10;中度可信度描述已自动生成">
            <a:extLst>
              <a:ext uri="{FF2B5EF4-FFF2-40B4-BE49-F238E27FC236}">
                <a16:creationId xmlns:a16="http://schemas.microsoft.com/office/drawing/2014/main" id="{6E2E81C1-9FD8-4CEE-968C-BF4DE13AF1D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文本框 1" hidden="1">
            <a:extLst>
              <a:ext uri="{FF2B5EF4-FFF2-40B4-BE49-F238E27FC236}">
                <a16:creationId xmlns:a16="http://schemas.microsoft.com/office/drawing/2014/main" id="{84F55727-0E77-41EF-B28B-4CE4DB4D987E}"/>
              </a:ext>
            </a:extLst>
          </p:cNvPr>
          <p:cNvSpPr txBox="1"/>
          <p:nvPr/>
        </p:nvSpPr>
        <p:spPr>
          <a:xfrm>
            <a:off x="3223260" y="2164080"/>
            <a:ext cx="574548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latin typeface="演示新手书" panose="00000500000000000000" pitchFamily="2" charset="-122"/>
                <a:ea typeface="演示新手书" panose="00000500000000000000" pitchFamily="2" charset="-122"/>
              </a:rPr>
              <a:t>明年再见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90A5557-4094-49FA-B250-FD7DC8AFEAAD}"/>
              </a:ext>
            </a:extLst>
          </p:cNvPr>
          <p:cNvSpPr txBox="1"/>
          <p:nvPr/>
        </p:nvSpPr>
        <p:spPr>
          <a:xfrm>
            <a:off x="3284974" y="2085366"/>
            <a:ext cx="907913" cy="1187136"/>
          </a:xfrm>
          <a:custGeom>
            <a:avLst/>
            <a:gdLst/>
            <a:ahLst/>
            <a:cxnLst/>
            <a:rect l="l" t="t" r="r" b="b"/>
            <a:pathLst>
              <a:path w="907913" h="1187136">
                <a:moveTo>
                  <a:pt x="801529" y="1170232"/>
                </a:moveTo>
                <a:lnTo>
                  <a:pt x="798614" y="1174604"/>
                </a:lnTo>
                <a:cubicBezTo>
                  <a:pt x="801529" y="1175575"/>
                  <a:pt x="804443" y="1176789"/>
                  <a:pt x="807358" y="1178247"/>
                </a:cubicBezTo>
                <a:cubicBezTo>
                  <a:pt x="810273" y="1179704"/>
                  <a:pt x="813187" y="1180919"/>
                  <a:pt x="816102" y="1181890"/>
                </a:cubicBezTo>
                <a:lnTo>
                  <a:pt x="820474" y="1176061"/>
                </a:lnTo>
                <a:cubicBezTo>
                  <a:pt x="820474" y="1176061"/>
                  <a:pt x="820231" y="1175818"/>
                  <a:pt x="819745" y="1175332"/>
                </a:cubicBezTo>
                <a:cubicBezTo>
                  <a:pt x="819260" y="1174846"/>
                  <a:pt x="818531" y="1174604"/>
                  <a:pt x="817559" y="1174604"/>
                </a:cubicBezTo>
                <a:cubicBezTo>
                  <a:pt x="816588" y="1174604"/>
                  <a:pt x="814402" y="1173875"/>
                  <a:pt x="811001" y="1172418"/>
                </a:cubicBezTo>
                <a:cubicBezTo>
                  <a:pt x="807601" y="1170960"/>
                  <a:pt x="804443" y="1170232"/>
                  <a:pt x="801529" y="1170232"/>
                </a:cubicBezTo>
                <a:close/>
                <a:moveTo>
                  <a:pt x="246288" y="668912"/>
                </a:moveTo>
                <a:cubicBezTo>
                  <a:pt x="242402" y="672798"/>
                  <a:pt x="237544" y="680570"/>
                  <a:pt x="231715" y="692229"/>
                </a:cubicBezTo>
                <a:cubicBezTo>
                  <a:pt x="225886" y="703888"/>
                  <a:pt x="220542" y="712631"/>
                  <a:pt x="215684" y="718461"/>
                </a:cubicBezTo>
                <a:cubicBezTo>
                  <a:pt x="214713" y="718461"/>
                  <a:pt x="214227" y="718704"/>
                  <a:pt x="214227" y="719190"/>
                </a:cubicBezTo>
                <a:cubicBezTo>
                  <a:pt x="214227" y="719675"/>
                  <a:pt x="214713" y="719918"/>
                  <a:pt x="215684" y="719918"/>
                </a:cubicBezTo>
                <a:lnTo>
                  <a:pt x="241916" y="743235"/>
                </a:lnTo>
                <a:lnTo>
                  <a:pt x="244830" y="743235"/>
                </a:lnTo>
                <a:cubicBezTo>
                  <a:pt x="244830" y="711174"/>
                  <a:pt x="245316" y="686400"/>
                  <a:pt x="246288" y="668912"/>
                </a:cubicBezTo>
                <a:close/>
                <a:moveTo>
                  <a:pt x="652882" y="478002"/>
                </a:moveTo>
                <a:cubicBezTo>
                  <a:pt x="629564" y="486746"/>
                  <a:pt x="600904" y="492575"/>
                  <a:pt x="566899" y="495490"/>
                </a:cubicBezTo>
                <a:cubicBezTo>
                  <a:pt x="563013" y="495490"/>
                  <a:pt x="560584" y="495976"/>
                  <a:pt x="559613" y="496948"/>
                </a:cubicBezTo>
                <a:cubicBezTo>
                  <a:pt x="558641" y="497919"/>
                  <a:pt x="558156" y="499862"/>
                  <a:pt x="558156" y="502777"/>
                </a:cubicBezTo>
                <a:cubicBezTo>
                  <a:pt x="554269" y="517350"/>
                  <a:pt x="552326" y="533866"/>
                  <a:pt x="552326" y="552326"/>
                </a:cubicBezTo>
                <a:lnTo>
                  <a:pt x="536296" y="655796"/>
                </a:lnTo>
                <a:cubicBezTo>
                  <a:pt x="536296" y="664540"/>
                  <a:pt x="534838" y="670855"/>
                  <a:pt x="531924" y="674741"/>
                </a:cubicBezTo>
                <a:lnTo>
                  <a:pt x="534838" y="674741"/>
                </a:lnTo>
                <a:cubicBezTo>
                  <a:pt x="537753" y="673770"/>
                  <a:pt x="539696" y="671827"/>
                  <a:pt x="540668" y="668912"/>
                </a:cubicBezTo>
                <a:lnTo>
                  <a:pt x="562527" y="633936"/>
                </a:lnTo>
                <a:cubicBezTo>
                  <a:pt x="612077" y="557184"/>
                  <a:pt x="643652" y="506663"/>
                  <a:pt x="657254" y="482374"/>
                </a:cubicBezTo>
                <a:cubicBezTo>
                  <a:pt x="657254" y="482374"/>
                  <a:pt x="658225" y="481888"/>
                  <a:pt x="660168" y="480917"/>
                </a:cubicBezTo>
                <a:cubicBezTo>
                  <a:pt x="658225" y="481888"/>
                  <a:pt x="650453" y="484560"/>
                  <a:pt x="636851" y="488932"/>
                </a:cubicBezTo>
                <a:cubicBezTo>
                  <a:pt x="623249" y="493304"/>
                  <a:pt x="609648" y="495490"/>
                  <a:pt x="596046" y="495490"/>
                </a:cubicBezTo>
                <a:lnTo>
                  <a:pt x="628107" y="486746"/>
                </a:lnTo>
                <a:lnTo>
                  <a:pt x="657254" y="478002"/>
                </a:lnTo>
                <a:close/>
                <a:moveTo>
                  <a:pt x="734492" y="448856"/>
                </a:moveTo>
                <a:cubicBezTo>
                  <a:pt x="729634" y="452742"/>
                  <a:pt x="722347" y="457114"/>
                  <a:pt x="712632" y="461972"/>
                </a:cubicBezTo>
                <a:cubicBezTo>
                  <a:pt x="702916" y="466829"/>
                  <a:pt x="696116" y="471687"/>
                  <a:pt x="692229" y="476545"/>
                </a:cubicBezTo>
                <a:lnTo>
                  <a:pt x="639765" y="543582"/>
                </a:lnTo>
                <a:cubicBezTo>
                  <a:pt x="605762" y="590216"/>
                  <a:pt x="581473" y="630536"/>
                  <a:pt x="566899" y="664540"/>
                </a:cubicBezTo>
                <a:cubicBezTo>
                  <a:pt x="564956" y="670369"/>
                  <a:pt x="563985" y="675227"/>
                  <a:pt x="563985" y="679113"/>
                </a:cubicBezTo>
                <a:cubicBezTo>
                  <a:pt x="569814" y="679113"/>
                  <a:pt x="574672" y="677656"/>
                  <a:pt x="578558" y="674741"/>
                </a:cubicBezTo>
                <a:cubicBezTo>
                  <a:pt x="597989" y="667940"/>
                  <a:pt x="617420" y="659196"/>
                  <a:pt x="636851" y="648509"/>
                </a:cubicBezTo>
                <a:lnTo>
                  <a:pt x="677656" y="629564"/>
                </a:lnTo>
                <a:cubicBezTo>
                  <a:pt x="692229" y="620820"/>
                  <a:pt x="705831" y="617420"/>
                  <a:pt x="718461" y="619363"/>
                </a:cubicBezTo>
                <a:cubicBezTo>
                  <a:pt x="721376" y="620334"/>
                  <a:pt x="723562" y="620577"/>
                  <a:pt x="725019" y="620091"/>
                </a:cubicBezTo>
                <a:cubicBezTo>
                  <a:pt x="726477" y="619606"/>
                  <a:pt x="727448" y="618634"/>
                  <a:pt x="727934" y="617177"/>
                </a:cubicBezTo>
                <a:cubicBezTo>
                  <a:pt x="728420" y="615719"/>
                  <a:pt x="728662" y="614505"/>
                  <a:pt x="728662" y="613533"/>
                </a:cubicBezTo>
                <a:lnTo>
                  <a:pt x="730120" y="578558"/>
                </a:lnTo>
                <a:cubicBezTo>
                  <a:pt x="730120" y="564956"/>
                  <a:pt x="731091" y="541639"/>
                  <a:pt x="733034" y="508606"/>
                </a:cubicBezTo>
                <a:cubicBezTo>
                  <a:pt x="733034" y="485289"/>
                  <a:pt x="733520" y="465372"/>
                  <a:pt x="734492" y="448856"/>
                </a:cubicBezTo>
                <a:close/>
                <a:moveTo>
                  <a:pt x="250660" y="306766"/>
                </a:moveTo>
                <a:cubicBezTo>
                  <a:pt x="249688" y="306281"/>
                  <a:pt x="248231" y="306524"/>
                  <a:pt x="246288" y="307495"/>
                </a:cubicBezTo>
                <a:cubicBezTo>
                  <a:pt x="239487" y="311381"/>
                  <a:pt x="227343" y="315268"/>
                  <a:pt x="209855" y="319154"/>
                </a:cubicBezTo>
                <a:cubicBezTo>
                  <a:pt x="191395" y="324012"/>
                  <a:pt x="176822" y="328869"/>
                  <a:pt x="166135" y="333727"/>
                </a:cubicBezTo>
                <a:lnTo>
                  <a:pt x="104927" y="359959"/>
                </a:lnTo>
                <a:cubicBezTo>
                  <a:pt x="118529" y="402707"/>
                  <a:pt x="126302" y="459057"/>
                  <a:pt x="128245" y="529009"/>
                </a:cubicBezTo>
                <a:cubicBezTo>
                  <a:pt x="134074" y="527065"/>
                  <a:pt x="137960" y="525123"/>
                  <a:pt x="139903" y="523179"/>
                </a:cubicBezTo>
                <a:cubicBezTo>
                  <a:pt x="145733" y="520265"/>
                  <a:pt x="151076" y="517107"/>
                  <a:pt x="155934" y="513707"/>
                </a:cubicBezTo>
                <a:cubicBezTo>
                  <a:pt x="160792" y="510306"/>
                  <a:pt x="165164" y="507635"/>
                  <a:pt x="169050" y="505691"/>
                </a:cubicBezTo>
                <a:cubicBezTo>
                  <a:pt x="173907" y="500834"/>
                  <a:pt x="180708" y="498405"/>
                  <a:pt x="189452" y="498405"/>
                </a:cubicBezTo>
                <a:cubicBezTo>
                  <a:pt x="195282" y="498405"/>
                  <a:pt x="201111" y="499862"/>
                  <a:pt x="206940" y="502777"/>
                </a:cubicBezTo>
                <a:lnTo>
                  <a:pt x="215684" y="502777"/>
                </a:lnTo>
                <a:cubicBezTo>
                  <a:pt x="224428" y="502777"/>
                  <a:pt x="232201" y="500834"/>
                  <a:pt x="239001" y="496948"/>
                </a:cubicBezTo>
                <a:cubicBezTo>
                  <a:pt x="241916" y="495976"/>
                  <a:pt x="245316" y="495490"/>
                  <a:pt x="249202" y="495490"/>
                </a:cubicBezTo>
                <a:cubicBezTo>
                  <a:pt x="243373" y="511035"/>
                  <a:pt x="231229" y="524151"/>
                  <a:pt x="212770" y="534838"/>
                </a:cubicBezTo>
                <a:cubicBezTo>
                  <a:pt x="206940" y="536781"/>
                  <a:pt x="191395" y="543582"/>
                  <a:pt x="166135" y="555240"/>
                </a:cubicBezTo>
                <a:lnTo>
                  <a:pt x="138446" y="568356"/>
                </a:lnTo>
                <a:cubicBezTo>
                  <a:pt x="134560" y="572243"/>
                  <a:pt x="132617" y="575157"/>
                  <a:pt x="132617" y="577100"/>
                </a:cubicBezTo>
                <a:cubicBezTo>
                  <a:pt x="132617" y="586816"/>
                  <a:pt x="132131" y="606733"/>
                  <a:pt x="131159" y="636851"/>
                </a:cubicBezTo>
                <a:cubicBezTo>
                  <a:pt x="130188" y="666969"/>
                  <a:pt x="128245" y="694658"/>
                  <a:pt x="125330" y="719918"/>
                </a:cubicBezTo>
                <a:cubicBezTo>
                  <a:pt x="125330" y="721861"/>
                  <a:pt x="126787" y="724290"/>
                  <a:pt x="129702" y="727205"/>
                </a:cubicBezTo>
                <a:cubicBezTo>
                  <a:pt x="151076" y="709717"/>
                  <a:pt x="167106" y="699030"/>
                  <a:pt x="177794" y="695144"/>
                </a:cubicBezTo>
                <a:cubicBezTo>
                  <a:pt x="179737" y="691257"/>
                  <a:pt x="182651" y="689314"/>
                  <a:pt x="186538" y="689314"/>
                </a:cubicBezTo>
                <a:cubicBezTo>
                  <a:pt x="211798" y="676684"/>
                  <a:pt x="230743" y="666483"/>
                  <a:pt x="243373" y="658711"/>
                </a:cubicBezTo>
                <a:cubicBezTo>
                  <a:pt x="244345" y="658711"/>
                  <a:pt x="245559" y="657739"/>
                  <a:pt x="247017" y="655796"/>
                </a:cubicBezTo>
                <a:cubicBezTo>
                  <a:pt x="248474" y="653853"/>
                  <a:pt x="249202" y="651910"/>
                  <a:pt x="249202" y="649967"/>
                </a:cubicBezTo>
                <a:cubicBezTo>
                  <a:pt x="249202" y="620820"/>
                  <a:pt x="251146" y="595074"/>
                  <a:pt x="255032" y="572728"/>
                </a:cubicBezTo>
                <a:cubicBezTo>
                  <a:pt x="255032" y="533866"/>
                  <a:pt x="256489" y="495490"/>
                  <a:pt x="259404" y="457600"/>
                </a:cubicBezTo>
                <a:lnTo>
                  <a:pt x="260861" y="426996"/>
                </a:lnTo>
                <a:cubicBezTo>
                  <a:pt x="260861" y="414366"/>
                  <a:pt x="261833" y="394449"/>
                  <a:pt x="263776" y="367245"/>
                </a:cubicBezTo>
                <a:cubicBezTo>
                  <a:pt x="263776" y="357530"/>
                  <a:pt x="263290" y="348058"/>
                  <a:pt x="262319" y="338828"/>
                </a:cubicBezTo>
                <a:cubicBezTo>
                  <a:pt x="261347" y="329598"/>
                  <a:pt x="258918" y="321583"/>
                  <a:pt x="255032" y="314782"/>
                </a:cubicBezTo>
                <a:cubicBezTo>
                  <a:pt x="255032" y="313810"/>
                  <a:pt x="254546" y="312353"/>
                  <a:pt x="253574" y="310410"/>
                </a:cubicBezTo>
                <a:cubicBezTo>
                  <a:pt x="252603" y="308467"/>
                  <a:pt x="251631" y="307252"/>
                  <a:pt x="250660" y="306766"/>
                </a:cubicBezTo>
                <a:close/>
                <a:moveTo>
                  <a:pt x="719918" y="0"/>
                </a:moveTo>
                <a:cubicBezTo>
                  <a:pt x="734492" y="0"/>
                  <a:pt x="748094" y="1943"/>
                  <a:pt x="760724" y="5829"/>
                </a:cubicBezTo>
                <a:cubicBezTo>
                  <a:pt x="777240" y="14573"/>
                  <a:pt x="790356" y="28175"/>
                  <a:pt x="800071" y="46634"/>
                </a:cubicBezTo>
                <a:lnTo>
                  <a:pt x="824846" y="91811"/>
                </a:lnTo>
                <a:lnTo>
                  <a:pt x="852535" y="134073"/>
                </a:lnTo>
                <a:cubicBezTo>
                  <a:pt x="859336" y="143789"/>
                  <a:pt x="864437" y="154233"/>
                  <a:pt x="867837" y="165406"/>
                </a:cubicBezTo>
                <a:cubicBezTo>
                  <a:pt x="871237" y="176579"/>
                  <a:pt x="874395" y="187995"/>
                  <a:pt x="877310" y="199653"/>
                </a:cubicBezTo>
                <a:cubicBezTo>
                  <a:pt x="887997" y="254060"/>
                  <a:pt x="892854" y="299237"/>
                  <a:pt x="891883" y="335184"/>
                </a:cubicBezTo>
                <a:lnTo>
                  <a:pt x="894798" y="502777"/>
                </a:lnTo>
                <a:cubicBezTo>
                  <a:pt x="893826" y="528037"/>
                  <a:pt x="894798" y="557669"/>
                  <a:pt x="897712" y="591674"/>
                </a:cubicBezTo>
                <a:lnTo>
                  <a:pt x="899170" y="636851"/>
                </a:lnTo>
                <a:cubicBezTo>
                  <a:pt x="899170" y="654339"/>
                  <a:pt x="899655" y="674741"/>
                  <a:pt x="900627" y="698058"/>
                </a:cubicBezTo>
                <a:cubicBezTo>
                  <a:pt x="901598" y="721376"/>
                  <a:pt x="902570" y="739349"/>
                  <a:pt x="903541" y="751979"/>
                </a:cubicBezTo>
                <a:lnTo>
                  <a:pt x="907913" y="811730"/>
                </a:lnTo>
                <a:lnTo>
                  <a:pt x="904999" y="926858"/>
                </a:lnTo>
                <a:cubicBezTo>
                  <a:pt x="904999" y="939488"/>
                  <a:pt x="904027" y="958434"/>
                  <a:pt x="902084" y="983694"/>
                </a:cubicBezTo>
                <a:cubicBezTo>
                  <a:pt x="900141" y="999239"/>
                  <a:pt x="899170" y="1011383"/>
                  <a:pt x="899170" y="1020127"/>
                </a:cubicBezTo>
                <a:cubicBezTo>
                  <a:pt x="899170" y="1039558"/>
                  <a:pt x="897226" y="1056560"/>
                  <a:pt x="893340" y="1071134"/>
                </a:cubicBezTo>
                <a:cubicBezTo>
                  <a:pt x="893340" y="1090565"/>
                  <a:pt x="885568" y="1112424"/>
                  <a:pt x="870023" y="1136713"/>
                </a:cubicBezTo>
                <a:cubicBezTo>
                  <a:pt x="867108" y="1139628"/>
                  <a:pt x="858364" y="1149343"/>
                  <a:pt x="843791" y="1165860"/>
                </a:cubicBezTo>
                <a:cubicBezTo>
                  <a:pt x="843791" y="1166831"/>
                  <a:pt x="843062" y="1167803"/>
                  <a:pt x="841605" y="1168774"/>
                </a:cubicBezTo>
                <a:cubicBezTo>
                  <a:pt x="840148" y="1169746"/>
                  <a:pt x="838933" y="1170717"/>
                  <a:pt x="837962" y="1171689"/>
                </a:cubicBezTo>
                <a:cubicBezTo>
                  <a:pt x="831161" y="1175575"/>
                  <a:pt x="826303" y="1178976"/>
                  <a:pt x="823389" y="1181890"/>
                </a:cubicBezTo>
                <a:cubicBezTo>
                  <a:pt x="822417" y="1184805"/>
                  <a:pt x="820231" y="1186505"/>
                  <a:pt x="816831" y="1186991"/>
                </a:cubicBezTo>
                <a:cubicBezTo>
                  <a:pt x="813430" y="1187477"/>
                  <a:pt x="810759" y="1186748"/>
                  <a:pt x="808815" y="1184805"/>
                </a:cubicBezTo>
                <a:cubicBezTo>
                  <a:pt x="803958" y="1180919"/>
                  <a:pt x="798128" y="1177761"/>
                  <a:pt x="791328" y="1175332"/>
                </a:cubicBezTo>
                <a:cubicBezTo>
                  <a:pt x="784527" y="1172904"/>
                  <a:pt x="779669" y="1171203"/>
                  <a:pt x="776754" y="1170232"/>
                </a:cubicBezTo>
                <a:cubicBezTo>
                  <a:pt x="773840" y="1169260"/>
                  <a:pt x="769710" y="1166831"/>
                  <a:pt x="764367" y="1162945"/>
                </a:cubicBezTo>
                <a:cubicBezTo>
                  <a:pt x="759023" y="1159059"/>
                  <a:pt x="754409" y="1156630"/>
                  <a:pt x="750522" y="1155658"/>
                </a:cubicBezTo>
                <a:cubicBezTo>
                  <a:pt x="749551" y="1154687"/>
                  <a:pt x="748822" y="1153472"/>
                  <a:pt x="748336" y="1152015"/>
                </a:cubicBezTo>
                <a:cubicBezTo>
                  <a:pt x="747851" y="1150558"/>
                  <a:pt x="746636" y="1149343"/>
                  <a:pt x="744693" y="1148372"/>
                </a:cubicBezTo>
                <a:cubicBezTo>
                  <a:pt x="735949" y="1146429"/>
                  <a:pt x="728662" y="1142785"/>
                  <a:pt x="722833" y="1137442"/>
                </a:cubicBezTo>
                <a:cubicBezTo>
                  <a:pt x="717004" y="1132098"/>
                  <a:pt x="713118" y="1128941"/>
                  <a:pt x="711175" y="1127969"/>
                </a:cubicBezTo>
                <a:cubicBezTo>
                  <a:pt x="691744" y="1103680"/>
                  <a:pt x="677656" y="1079392"/>
                  <a:pt x="668912" y="1055103"/>
                </a:cubicBezTo>
                <a:lnTo>
                  <a:pt x="613534" y="923944"/>
                </a:lnTo>
                <a:cubicBezTo>
                  <a:pt x="597989" y="893826"/>
                  <a:pt x="586816" y="870994"/>
                  <a:pt x="580015" y="855449"/>
                </a:cubicBezTo>
                <a:cubicBezTo>
                  <a:pt x="569328" y="836018"/>
                  <a:pt x="563499" y="825331"/>
                  <a:pt x="562527" y="823388"/>
                </a:cubicBezTo>
                <a:cubicBezTo>
                  <a:pt x="598475" y="866136"/>
                  <a:pt x="654825" y="920058"/>
                  <a:pt x="731577" y="985151"/>
                </a:cubicBezTo>
                <a:cubicBezTo>
                  <a:pt x="732549" y="987094"/>
                  <a:pt x="734492" y="988066"/>
                  <a:pt x="737407" y="988066"/>
                </a:cubicBezTo>
                <a:lnTo>
                  <a:pt x="724290" y="687857"/>
                </a:lnTo>
                <a:cubicBezTo>
                  <a:pt x="719433" y="687857"/>
                  <a:pt x="716032" y="688343"/>
                  <a:pt x="714089" y="689314"/>
                </a:cubicBezTo>
                <a:cubicBezTo>
                  <a:pt x="680085" y="707774"/>
                  <a:pt x="647052" y="722347"/>
                  <a:pt x="614991" y="733034"/>
                </a:cubicBezTo>
                <a:cubicBezTo>
                  <a:pt x="611105" y="734006"/>
                  <a:pt x="606490" y="734977"/>
                  <a:pt x="601146" y="735949"/>
                </a:cubicBezTo>
                <a:cubicBezTo>
                  <a:pt x="595803" y="736920"/>
                  <a:pt x="589731" y="737406"/>
                  <a:pt x="582930" y="737406"/>
                </a:cubicBezTo>
                <a:cubicBezTo>
                  <a:pt x="575158" y="737406"/>
                  <a:pt x="568842" y="736435"/>
                  <a:pt x="563985" y="734491"/>
                </a:cubicBezTo>
                <a:cubicBezTo>
                  <a:pt x="566899" y="735463"/>
                  <a:pt x="571757" y="735949"/>
                  <a:pt x="578558" y="735949"/>
                </a:cubicBezTo>
                <a:cubicBezTo>
                  <a:pt x="596046" y="735949"/>
                  <a:pt x="614505" y="731091"/>
                  <a:pt x="633936" y="721376"/>
                </a:cubicBezTo>
                <a:cubicBezTo>
                  <a:pt x="627136" y="723319"/>
                  <a:pt x="620578" y="725019"/>
                  <a:pt x="614263" y="726476"/>
                </a:cubicBezTo>
                <a:cubicBezTo>
                  <a:pt x="607947" y="727933"/>
                  <a:pt x="601390" y="729634"/>
                  <a:pt x="594589" y="731577"/>
                </a:cubicBezTo>
                <a:cubicBezTo>
                  <a:pt x="583902" y="730605"/>
                  <a:pt x="570300" y="730119"/>
                  <a:pt x="553784" y="730119"/>
                </a:cubicBezTo>
                <a:cubicBezTo>
                  <a:pt x="546011" y="730119"/>
                  <a:pt x="540182" y="729148"/>
                  <a:pt x="536296" y="727205"/>
                </a:cubicBezTo>
                <a:cubicBezTo>
                  <a:pt x="532409" y="725262"/>
                  <a:pt x="528523" y="720890"/>
                  <a:pt x="524637" y="714089"/>
                </a:cubicBezTo>
                <a:cubicBezTo>
                  <a:pt x="522694" y="720890"/>
                  <a:pt x="520751" y="726719"/>
                  <a:pt x="518808" y="731577"/>
                </a:cubicBezTo>
                <a:cubicBezTo>
                  <a:pt x="516865" y="736435"/>
                  <a:pt x="515407" y="740807"/>
                  <a:pt x="514436" y="744693"/>
                </a:cubicBezTo>
                <a:cubicBezTo>
                  <a:pt x="486261" y="839905"/>
                  <a:pt x="444970" y="918114"/>
                  <a:pt x="390563" y="979322"/>
                </a:cubicBezTo>
                <a:cubicBezTo>
                  <a:pt x="371132" y="1001668"/>
                  <a:pt x="349758" y="1019641"/>
                  <a:pt x="326441" y="1033243"/>
                </a:cubicBezTo>
                <a:cubicBezTo>
                  <a:pt x="325469" y="1033243"/>
                  <a:pt x="323526" y="1033729"/>
                  <a:pt x="320612" y="1034700"/>
                </a:cubicBezTo>
                <a:cubicBezTo>
                  <a:pt x="317697" y="1035672"/>
                  <a:pt x="315754" y="1036643"/>
                  <a:pt x="314782" y="1037615"/>
                </a:cubicBezTo>
                <a:lnTo>
                  <a:pt x="314782" y="1034700"/>
                </a:lnTo>
                <a:lnTo>
                  <a:pt x="319154" y="1033243"/>
                </a:lnTo>
                <a:cubicBezTo>
                  <a:pt x="314296" y="1031300"/>
                  <a:pt x="306281" y="1030328"/>
                  <a:pt x="295108" y="1030328"/>
                </a:cubicBezTo>
                <a:cubicBezTo>
                  <a:pt x="283936" y="1030328"/>
                  <a:pt x="274949" y="1027899"/>
                  <a:pt x="268148" y="1023042"/>
                </a:cubicBezTo>
                <a:cubicBezTo>
                  <a:pt x="253574" y="1012355"/>
                  <a:pt x="239973" y="1003125"/>
                  <a:pt x="227343" y="995353"/>
                </a:cubicBezTo>
                <a:lnTo>
                  <a:pt x="230257" y="995353"/>
                </a:lnTo>
                <a:lnTo>
                  <a:pt x="256489" y="1004097"/>
                </a:lnTo>
                <a:cubicBezTo>
                  <a:pt x="258432" y="1006040"/>
                  <a:pt x="261347" y="1005068"/>
                  <a:pt x="265233" y="1001182"/>
                </a:cubicBezTo>
                <a:lnTo>
                  <a:pt x="287093" y="963291"/>
                </a:lnTo>
                <a:cubicBezTo>
                  <a:pt x="289036" y="955519"/>
                  <a:pt x="293894" y="941917"/>
                  <a:pt x="301666" y="922486"/>
                </a:cubicBezTo>
                <a:cubicBezTo>
                  <a:pt x="301666" y="919572"/>
                  <a:pt x="300695" y="915686"/>
                  <a:pt x="298752" y="910828"/>
                </a:cubicBezTo>
                <a:cubicBezTo>
                  <a:pt x="296809" y="905970"/>
                  <a:pt x="294380" y="903055"/>
                  <a:pt x="291465" y="902084"/>
                </a:cubicBezTo>
                <a:lnTo>
                  <a:pt x="287093" y="902084"/>
                </a:lnTo>
                <a:lnTo>
                  <a:pt x="281264" y="903541"/>
                </a:lnTo>
                <a:cubicBezTo>
                  <a:pt x="277378" y="903541"/>
                  <a:pt x="273734" y="902570"/>
                  <a:pt x="270334" y="900626"/>
                </a:cubicBezTo>
                <a:cubicBezTo>
                  <a:pt x="266933" y="898683"/>
                  <a:pt x="264262" y="896255"/>
                  <a:pt x="262319" y="893340"/>
                </a:cubicBezTo>
                <a:cubicBezTo>
                  <a:pt x="260375" y="890425"/>
                  <a:pt x="257946" y="887996"/>
                  <a:pt x="255032" y="886053"/>
                </a:cubicBezTo>
                <a:cubicBezTo>
                  <a:pt x="252117" y="884110"/>
                  <a:pt x="250174" y="881681"/>
                  <a:pt x="249202" y="878767"/>
                </a:cubicBezTo>
                <a:lnTo>
                  <a:pt x="241916" y="878767"/>
                </a:lnTo>
                <a:cubicBezTo>
                  <a:pt x="239973" y="878767"/>
                  <a:pt x="236087" y="877309"/>
                  <a:pt x="230257" y="874395"/>
                </a:cubicBezTo>
                <a:cubicBezTo>
                  <a:pt x="215684" y="854964"/>
                  <a:pt x="207426" y="833104"/>
                  <a:pt x="205483" y="808815"/>
                </a:cubicBezTo>
                <a:cubicBezTo>
                  <a:pt x="202568" y="787441"/>
                  <a:pt x="199168" y="767038"/>
                  <a:pt x="195282" y="747607"/>
                </a:cubicBezTo>
                <a:cubicBezTo>
                  <a:pt x="196253" y="746636"/>
                  <a:pt x="196739" y="742750"/>
                  <a:pt x="196739" y="735949"/>
                </a:cubicBezTo>
                <a:cubicBezTo>
                  <a:pt x="183137" y="744693"/>
                  <a:pt x="170993" y="751493"/>
                  <a:pt x="160306" y="756351"/>
                </a:cubicBezTo>
                <a:cubicBezTo>
                  <a:pt x="149619" y="761209"/>
                  <a:pt x="137474" y="764124"/>
                  <a:pt x="123873" y="765095"/>
                </a:cubicBezTo>
                <a:lnTo>
                  <a:pt x="123873" y="824846"/>
                </a:lnTo>
                <a:cubicBezTo>
                  <a:pt x="123873" y="829703"/>
                  <a:pt x="120472" y="837961"/>
                  <a:pt x="113671" y="849620"/>
                </a:cubicBezTo>
                <a:cubicBezTo>
                  <a:pt x="109785" y="852535"/>
                  <a:pt x="105656" y="857392"/>
                  <a:pt x="101284" y="864193"/>
                </a:cubicBezTo>
                <a:cubicBezTo>
                  <a:pt x="96912" y="870994"/>
                  <a:pt x="92783" y="876338"/>
                  <a:pt x="88897" y="880224"/>
                </a:cubicBezTo>
                <a:lnTo>
                  <a:pt x="71409" y="888968"/>
                </a:lnTo>
                <a:lnTo>
                  <a:pt x="69952" y="893340"/>
                </a:lnTo>
                <a:cubicBezTo>
                  <a:pt x="67037" y="883624"/>
                  <a:pt x="64608" y="877795"/>
                  <a:pt x="62665" y="875852"/>
                </a:cubicBezTo>
                <a:cubicBezTo>
                  <a:pt x="55864" y="880710"/>
                  <a:pt x="50521" y="883139"/>
                  <a:pt x="46634" y="883139"/>
                </a:cubicBezTo>
                <a:cubicBezTo>
                  <a:pt x="41777" y="883139"/>
                  <a:pt x="37162" y="880710"/>
                  <a:pt x="32790" y="875852"/>
                </a:cubicBezTo>
                <a:cubicBezTo>
                  <a:pt x="28418" y="870994"/>
                  <a:pt x="24289" y="866136"/>
                  <a:pt x="20402" y="861279"/>
                </a:cubicBezTo>
                <a:lnTo>
                  <a:pt x="8744" y="862736"/>
                </a:lnTo>
                <a:cubicBezTo>
                  <a:pt x="7772" y="860793"/>
                  <a:pt x="6315" y="858607"/>
                  <a:pt x="4372" y="856178"/>
                </a:cubicBezTo>
                <a:cubicBezTo>
                  <a:pt x="2429" y="853749"/>
                  <a:pt x="1457" y="851078"/>
                  <a:pt x="1457" y="848163"/>
                </a:cubicBezTo>
                <a:cubicBezTo>
                  <a:pt x="1457" y="840390"/>
                  <a:pt x="2429" y="827760"/>
                  <a:pt x="4372" y="810272"/>
                </a:cubicBezTo>
                <a:cubicBezTo>
                  <a:pt x="6315" y="794728"/>
                  <a:pt x="7286" y="782583"/>
                  <a:pt x="7286" y="773839"/>
                </a:cubicBezTo>
                <a:cubicBezTo>
                  <a:pt x="7286" y="765095"/>
                  <a:pt x="8258" y="751008"/>
                  <a:pt x="10201" y="731577"/>
                </a:cubicBezTo>
                <a:lnTo>
                  <a:pt x="11658" y="690772"/>
                </a:lnTo>
                <a:lnTo>
                  <a:pt x="17488" y="600417"/>
                </a:lnTo>
                <a:cubicBezTo>
                  <a:pt x="19431" y="582930"/>
                  <a:pt x="21374" y="557669"/>
                  <a:pt x="23317" y="524637"/>
                </a:cubicBezTo>
                <a:cubicBezTo>
                  <a:pt x="24289" y="514921"/>
                  <a:pt x="26232" y="489175"/>
                  <a:pt x="29147" y="447398"/>
                </a:cubicBezTo>
                <a:cubicBezTo>
                  <a:pt x="32061" y="405622"/>
                  <a:pt x="32547" y="366274"/>
                  <a:pt x="30604" y="329355"/>
                </a:cubicBezTo>
                <a:cubicBezTo>
                  <a:pt x="30604" y="313810"/>
                  <a:pt x="29147" y="303123"/>
                  <a:pt x="26232" y="297294"/>
                </a:cubicBezTo>
                <a:cubicBezTo>
                  <a:pt x="18459" y="292436"/>
                  <a:pt x="13116" y="284664"/>
                  <a:pt x="10201" y="273977"/>
                </a:cubicBezTo>
                <a:lnTo>
                  <a:pt x="0" y="265233"/>
                </a:lnTo>
                <a:cubicBezTo>
                  <a:pt x="5829" y="267176"/>
                  <a:pt x="11173" y="269362"/>
                  <a:pt x="16030" y="271791"/>
                </a:cubicBezTo>
                <a:cubicBezTo>
                  <a:pt x="20888" y="274220"/>
                  <a:pt x="25260" y="276406"/>
                  <a:pt x="29147" y="278349"/>
                </a:cubicBezTo>
                <a:cubicBezTo>
                  <a:pt x="38862" y="286121"/>
                  <a:pt x="46149" y="291465"/>
                  <a:pt x="51006" y="294379"/>
                </a:cubicBezTo>
                <a:cubicBezTo>
                  <a:pt x="76267" y="307009"/>
                  <a:pt x="92783" y="324983"/>
                  <a:pt x="100555" y="348300"/>
                </a:cubicBezTo>
                <a:lnTo>
                  <a:pt x="107842" y="342471"/>
                </a:lnTo>
                <a:cubicBezTo>
                  <a:pt x="112700" y="339556"/>
                  <a:pt x="124358" y="331784"/>
                  <a:pt x="142818" y="319154"/>
                </a:cubicBezTo>
                <a:cubicBezTo>
                  <a:pt x="161277" y="306524"/>
                  <a:pt x="178765" y="296808"/>
                  <a:pt x="195282" y="290007"/>
                </a:cubicBezTo>
                <a:cubicBezTo>
                  <a:pt x="201111" y="286121"/>
                  <a:pt x="208154" y="282721"/>
                  <a:pt x="216413" y="279806"/>
                </a:cubicBezTo>
                <a:cubicBezTo>
                  <a:pt x="224671" y="276892"/>
                  <a:pt x="231715" y="273977"/>
                  <a:pt x="237544" y="271062"/>
                </a:cubicBezTo>
                <a:lnTo>
                  <a:pt x="241916" y="271062"/>
                </a:lnTo>
                <a:cubicBezTo>
                  <a:pt x="247745" y="271062"/>
                  <a:pt x="252603" y="273005"/>
                  <a:pt x="256489" y="276892"/>
                </a:cubicBezTo>
                <a:cubicBezTo>
                  <a:pt x="259404" y="277863"/>
                  <a:pt x="263776" y="278349"/>
                  <a:pt x="269605" y="278349"/>
                </a:cubicBezTo>
                <a:cubicBezTo>
                  <a:pt x="275435" y="278349"/>
                  <a:pt x="282478" y="277134"/>
                  <a:pt x="290736" y="274706"/>
                </a:cubicBezTo>
                <a:cubicBezTo>
                  <a:pt x="298995" y="272277"/>
                  <a:pt x="306038" y="270091"/>
                  <a:pt x="311868" y="268147"/>
                </a:cubicBezTo>
                <a:cubicBezTo>
                  <a:pt x="313811" y="268147"/>
                  <a:pt x="317697" y="269605"/>
                  <a:pt x="323526" y="272519"/>
                </a:cubicBezTo>
                <a:cubicBezTo>
                  <a:pt x="327412" y="276406"/>
                  <a:pt x="331784" y="284178"/>
                  <a:pt x="336642" y="295837"/>
                </a:cubicBezTo>
                <a:cubicBezTo>
                  <a:pt x="347329" y="320125"/>
                  <a:pt x="355587" y="340771"/>
                  <a:pt x="361417" y="357773"/>
                </a:cubicBezTo>
                <a:cubicBezTo>
                  <a:pt x="367246" y="374775"/>
                  <a:pt x="371132" y="392992"/>
                  <a:pt x="373075" y="412423"/>
                </a:cubicBezTo>
                <a:lnTo>
                  <a:pt x="377447" y="454685"/>
                </a:lnTo>
                <a:cubicBezTo>
                  <a:pt x="377447" y="462457"/>
                  <a:pt x="378419" y="474116"/>
                  <a:pt x="380362" y="489661"/>
                </a:cubicBezTo>
                <a:cubicBezTo>
                  <a:pt x="382305" y="526580"/>
                  <a:pt x="383277" y="554269"/>
                  <a:pt x="383277" y="572728"/>
                </a:cubicBezTo>
                <a:lnTo>
                  <a:pt x="384734" y="614991"/>
                </a:lnTo>
                <a:cubicBezTo>
                  <a:pt x="384734" y="633450"/>
                  <a:pt x="385705" y="649481"/>
                  <a:pt x="387649" y="663082"/>
                </a:cubicBezTo>
                <a:lnTo>
                  <a:pt x="396392" y="631021"/>
                </a:lnTo>
                <a:cubicBezTo>
                  <a:pt x="401250" y="610619"/>
                  <a:pt x="404165" y="599446"/>
                  <a:pt x="405136" y="597503"/>
                </a:cubicBezTo>
                <a:cubicBezTo>
                  <a:pt x="407079" y="583901"/>
                  <a:pt x="410966" y="563499"/>
                  <a:pt x="416795" y="536295"/>
                </a:cubicBezTo>
                <a:lnTo>
                  <a:pt x="428454" y="475088"/>
                </a:lnTo>
                <a:cubicBezTo>
                  <a:pt x="436226" y="452742"/>
                  <a:pt x="440112" y="426996"/>
                  <a:pt x="440112" y="397849"/>
                </a:cubicBezTo>
                <a:cubicBezTo>
                  <a:pt x="442055" y="378418"/>
                  <a:pt x="443998" y="364331"/>
                  <a:pt x="445941" y="355587"/>
                </a:cubicBezTo>
                <a:cubicBezTo>
                  <a:pt x="449828" y="318668"/>
                  <a:pt x="452257" y="290979"/>
                  <a:pt x="453228" y="272519"/>
                </a:cubicBezTo>
                <a:cubicBezTo>
                  <a:pt x="454200" y="256003"/>
                  <a:pt x="454685" y="230743"/>
                  <a:pt x="454685" y="196739"/>
                </a:cubicBezTo>
                <a:cubicBezTo>
                  <a:pt x="455657" y="185080"/>
                  <a:pt x="456143" y="167592"/>
                  <a:pt x="456143" y="144275"/>
                </a:cubicBezTo>
                <a:cubicBezTo>
                  <a:pt x="453228" y="142332"/>
                  <a:pt x="453228" y="139903"/>
                  <a:pt x="456143" y="136988"/>
                </a:cubicBezTo>
                <a:cubicBezTo>
                  <a:pt x="456143" y="132130"/>
                  <a:pt x="456386" y="129459"/>
                  <a:pt x="456871" y="128973"/>
                </a:cubicBezTo>
                <a:cubicBezTo>
                  <a:pt x="457357" y="128487"/>
                  <a:pt x="460029" y="128730"/>
                  <a:pt x="464887" y="129701"/>
                </a:cubicBezTo>
                <a:lnTo>
                  <a:pt x="489661" y="129701"/>
                </a:lnTo>
                <a:cubicBezTo>
                  <a:pt x="492576" y="127759"/>
                  <a:pt x="498405" y="126787"/>
                  <a:pt x="507149" y="126787"/>
                </a:cubicBezTo>
                <a:cubicBezTo>
                  <a:pt x="522694" y="201596"/>
                  <a:pt x="534595" y="262561"/>
                  <a:pt x="542854" y="309681"/>
                </a:cubicBezTo>
                <a:cubicBezTo>
                  <a:pt x="551112" y="356801"/>
                  <a:pt x="556212" y="405622"/>
                  <a:pt x="558156" y="456142"/>
                </a:cubicBezTo>
                <a:cubicBezTo>
                  <a:pt x="559127" y="456142"/>
                  <a:pt x="560342" y="455414"/>
                  <a:pt x="561799" y="453957"/>
                </a:cubicBezTo>
                <a:cubicBezTo>
                  <a:pt x="563256" y="452499"/>
                  <a:pt x="564470" y="451771"/>
                  <a:pt x="565442" y="451771"/>
                </a:cubicBezTo>
                <a:cubicBezTo>
                  <a:pt x="578072" y="443026"/>
                  <a:pt x="599932" y="430882"/>
                  <a:pt x="631022" y="415337"/>
                </a:cubicBezTo>
                <a:lnTo>
                  <a:pt x="664540" y="397849"/>
                </a:lnTo>
                <a:cubicBezTo>
                  <a:pt x="669398" y="396878"/>
                  <a:pt x="674013" y="394935"/>
                  <a:pt x="678385" y="392020"/>
                </a:cubicBezTo>
                <a:cubicBezTo>
                  <a:pt x="682757" y="389105"/>
                  <a:pt x="685914" y="387162"/>
                  <a:pt x="687857" y="386191"/>
                </a:cubicBezTo>
                <a:cubicBezTo>
                  <a:pt x="691744" y="382305"/>
                  <a:pt x="699030" y="380361"/>
                  <a:pt x="709717" y="380361"/>
                </a:cubicBezTo>
                <a:lnTo>
                  <a:pt x="712632" y="383276"/>
                </a:lnTo>
                <a:cubicBezTo>
                  <a:pt x="716518" y="387162"/>
                  <a:pt x="720647" y="390563"/>
                  <a:pt x="725019" y="393477"/>
                </a:cubicBezTo>
                <a:cubicBezTo>
                  <a:pt x="729391" y="396392"/>
                  <a:pt x="732549" y="398821"/>
                  <a:pt x="734492" y="400764"/>
                </a:cubicBezTo>
                <a:cubicBezTo>
                  <a:pt x="734492" y="399793"/>
                  <a:pt x="735221" y="398821"/>
                  <a:pt x="736678" y="397849"/>
                </a:cubicBezTo>
                <a:cubicBezTo>
                  <a:pt x="738135" y="396878"/>
                  <a:pt x="738864" y="395420"/>
                  <a:pt x="738864" y="393477"/>
                </a:cubicBezTo>
                <a:cubicBezTo>
                  <a:pt x="740807" y="298266"/>
                  <a:pt x="743236" y="226371"/>
                  <a:pt x="746150" y="177793"/>
                </a:cubicBezTo>
                <a:cubicBezTo>
                  <a:pt x="749065" y="134073"/>
                  <a:pt x="750522" y="109785"/>
                  <a:pt x="750522" y="104927"/>
                </a:cubicBezTo>
                <a:cubicBezTo>
                  <a:pt x="751494" y="85496"/>
                  <a:pt x="747608" y="62179"/>
                  <a:pt x="738864" y="34975"/>
                </a:cubicBezTo>
                <a:cubicBezTo>
                  <a:pt x="737892" y="26232"/>
                  <a:pt x="734735" y="19916"/>
                  <a:pt x="729391" y="16030"/>
                </a:cubicBezTo>
                <a:cubicBezTo>
                  <a:pt x="724048" y="12144"/>
                  <a:pt x="717490" y="11172"/>
                  <a:pt x="709717" y="13115"/>
                </a:cubicBezTo>
                <a:cubicBezTo>
                  <a:pt x="703888" y="13115"/>
                  <a:pt x="700002" y="13601"/>
                  <a:pt x="698059" y="14573"/>
                </a:cubicBezTo>
                <a:cubicBezTo>
                  <a:pt x="668912" y="23317"/>
                  <a:pt x="634422" y="39347"/>
                  <a:pt x="594589" y="62665"/>
                </a:cubicBezTo>
                <a:cubicBezTo>
                  <a:pt x="590702" y="65579"/>
                  <a:pt x="586088" y="68494"/>
                  <a:pt x="580744" y="71409"/>
                </a:cubicBezTo>
                <a:cubicBezTo>
                  <a:pt x="575400" y="74323"/>
                  <a:pt x="570786" y="76752"/>
                  <a:pt x="566899" y="78695"/>
                </a:cubicBezTo>
                <a:lnTo>
                  <a:pt x="594589" y="53921"/>
                </a:lnTo>
                <a:cubicBezTo>
                  <a:pt x="620820" y="30603"/>
                  <a:pt x="648995" y="15058"/>
                  <a:pt x="679114" y="7286"/>
                </a:cubicBezTo>
                <a:cubicBezTo>
                  <a:pt x="689800" y="2428"/>
                  <a:pt x="703402" y="0"/>
                  <a:pt x="719918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5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7807A17-ACEA-4608-BEE2-AD8DBA19A340}"/>
              </a:ext>
            </a:extLst>
          </p:cNvPr>
          <p:cNvSpPr txBox="1"/>
          <p:nvPr/>
        </p:nvSpPr>
        <p:spPr>
          <a:xfrm>
            <a:off x="4201846" y="1652962"/>
            <a:ext cx="1874174" cy="2361838"/>
          </a:xfrm>
          <a:custGeom>
            <a:avLst/>
            <a:gdLst/>
            <a:ahLst/>
            <a:cxnLst/>
            <a:rect l="l" t="t" r="r" b="b"/>
            <a:pathLst>
              <a:path w="1874174" h="2361838">
                <a:moveTo>
                  <a:pt x="1733138" y="1235649"/>
                </a:moveTo>
                <a:cubicBezTo>
                  <a:pt x="1723314" y="1235649"/>
                  <a:pt x="1714894" y="1238456"/>
                  <a:pt x="1707877" y="1244070"/>
                </a:cubicBezTo>
                <a:cubicBezTo>
                  <a:pt x="1721911" y="1246876"/>
                  <a:pt x="1728928" y="1248280"/>
                  <a:pt x="1728928" y="1248280"/>
                </a:cubicBezTo>
                <a:cubicBezTo>
                  <a:pt x="1742961" y="1251086"/>
                  <a:pt x="1752785" y="1252490"/>
                  <a:pt x="1758398" y="1252490"/>
                </a:cubicBezTo>
                <a:cubicBezTo>
                  <a:pt x="1761204" y="1252490"/>
                  <a:pt x="1763660" y="1251788"/>
                  <a:pt x="1765765" y="1250385"/>
                </a:cubicBezTo>
                <a:cubicBezTo>
                  <a:pt x="1767870" y="1248981"/>
                  <a:pt x="1769625" y="1247578"/>
                  <a:pt x="1771028" y="1246175"/>
                </a:cubicBezTo>
                <a:cubicBezTo>
                  <a:pt x="1769625" y="1246175"/>
                  <a:pt x="1767870" y="1245473"/>
                  <a:pt x="1765765" y="1244070"/>
                </a:cubicBezTo>
                <a:cubicBezTo>
                  <a:pt x="1763660" y="1242666"/>
                  <a:pt x="1761906" y="1241965"/>
                  <a:pt x="1760503" y="1241965"/>
                </a:cubicBezTo>
                <a:cubicBezTo>
                  <a:pt x="1752083" y="1237755"/>
                  <a:pt x="1742961" y="1235649"/>
                  <a:pt x="1733138" y="1235649"/>
                </a:cubicBezTo>
                <a:close/>
                <a:moveTo>
                  <a:pt x="1484745" y="1180919"/>
                </a:moveTo>
                <a:cubicBezTo>
                  <a:pt x="1392124" y="1180919"/>
                  <a:pt x="1289679" y="1190041"/>
                  <a:pt x="1177411" y="1208284"/>
                </a:cubicBezTo>
                <a:lnTo>
                  <a:pt x="1166886" y="1218809"/>
                </a:lnTo>
                <a:cubicBezTo>
                  <a:pt x="1172499" y="1221616"/>
                  <a:pt x="1176709" y="1222318"/>
                  <a:pt x="1179516" y="1220914"/>
                </a:cubicBezTo>
                <a:cubicBezTo>
                  <a:pt x="1288977" y="1201267"/>
                  <a:pt x="1394930" y="1191444"/>
                  <a:pt x="1497375" y="1191444"/>
                </a:cubicBezTo>
                <a:lnTo>
                  <a:pt x="1560525" y="1191444"/>
                </a:lnTo>
                <a:lnTo>
                  <a:pt x="1560525" y="1189339"/>
                </a:lnTo>
                <a:cubicBezTo>
                  <a:pt x="1552105" y="1183726"/>
                  <a:pt x="1542282" y="1180919"/>
                  <a:pt x="1531056" y="1180919"/>
                </a:cubicBezTo>
                <a:close/>
                <a:moveTo>
                  <a:pt x="1286872" y="961996"/>
                </a:moveTo>
                <a:cubicBezTo>
                  <a:pt x="1286872" y="961996"/>
                  <a:pt x="1286521" y="962347"/>
                  <a:pt x="1285820" y="963049"/>
                </a:cubicBezTo>
                <a:cubicBezTo>
                  <a:pt x="1285118" y="963750"/>
                  <a:pt x="1284767" y="964101"/>
                  <a:pt x="1284767" y="964101"/>
                </a:cubicBezTo>
                <a:cubicBezTo>
                  <a:pt x="1266524" y="978135"/>
                  <a:pt x="1228633" y="1010412"/>
                  <a:pt x="1171096" y="1060933"/>
                </a:cubicBezTo>
                <a:cubicBezTo>
                  <a:pt x="1168289" y="1060933"/>
                  <a:pt x="1166886" y="1063037"/>
                  <a:pt x="1166886" y="1067247"/>
                </a:cubicBezTo>
                <a:lnTo>
                  <a:pt x="1166886" y="1105138"/>
                </a:lnTo>
                <a:cubicBezTo>
                  <a:pt x="1207583" y="1098121"/>
                  <a:pt x="1267225" y="1091806"/>
                  <a:pt x="1345813" y="1086193"/>
                </a:cubicBezTo>
                <a:lnTo>
                  <a:pt x="1390019" y="1081983"/>
                </a:lnTo>
                <a:cubicBezTo>
                  <a:pt x="1364758" y="1053916"/>
                  <a:pt x="1345813" y="1032164"/>
                  <a:pt x="1333183" y="1016727"/>
                </a:cubicBezTo>
                <a:close/>
                <a:moveTo>
                  <a:pt x="1164781" y="783069"/>
                </a:moveTo>
                <a:lnTo>
                  <a:pt x="1154256" y="791489"/>
                </a:lnTo>
                <a:lnTo>
                  <a:pt x="1158466" y="844115"/>
                </a:lnTo>
                <a:cubicBezTo>
                  <a:pt x="1164079" y="832888"/>
                  <a:pt x="1166886" y="820960"/>
                  <a:pt x="1166886" y="808329"/>
                </a:cubicBezTo>
                <a:cubicBezTo>
                  <a:pt x="1166886" y="797103"/>
                  <a:pt x="1166184" y="788683"/>
                  <a:pt x="1164781" y="783069"/>
                </a:cubicBezTo>
                <a:close/>
                <a:moveTo>
                  <a:pt x="1244772" y="671503"/>
                </a:moveTo>
                <a:lnTo>
                  <a:pt x="1245240" y="671971"/>
                </a:lnTo>
                <a:lnTo>
                  <a:pt x="1242246" y="672345"/>
                </a:lnTo>
                <a:close/>
                <a:moveTo>
                  <a:pt x="1270032" y="378904"/>
                </a:moveTo>
                <a:cubicBezTo>
                  <a:pt x="1265822" y="378904"/>
                  <a:pt x="1259507" y="381009"/>
                  <a:pt x="1251087" y="385219"/>
                </a:cubicBezTo>
                <a:cubicBezTo>
                  <a:pt x="1258104" y="388026"/>
                  <a:pt x="1268629" y="391534"/>
                  <a:pt x="1282662" y="395744"/>
                </a:cubicBezTo>
                <a:cubicBezTo>
                  <a:pt x="1284066" y="397148"/>
                  <a:pt x="1285820" y="397850"/>
                  <a:pt x="1287925" y="397850"/>
                </a:cubicBezTo>
                <a:cubicBezTo>
                  <a:pt x="1290030" y="397850"/>
                  <a:pt x="1291784" y="397148"/>
                  <a:pt x="1293187" y="395744"/>
                </a:cubicBezTo>
                <a:lnTo>
                  <a:pt x="1291083" y="391534"/>
                </a:lnTo>
                <a:cubicBezTo>
                  <a:pt x="1285469" y="383114"/>
                  <a:pt x="1278452" y="378904"/>
                  <a:pt x="1270032" y="378904"/>
                </a:cubicBezTo>
                <a:close/>
                <a:moveTo>
                  <a:pt x="705885" y="0"/>
                </a:moveTo>
                <a:cubicBezTo>
                  <a:pt x="818154" y="85604"/>
                  <a:pt x="876393" y="201381"/>
                  <a:pt x="880603" y="347329"/>
                </a:cubicBezTo>
                <a:lnTo>
                  <a:pt x="889022" y="345224"/>
                </a:lnTo>
                <a:cubicBezTo>
                  <a:pt x="956383" y="321367"/>
                  <a:pt x="1038479" y="298913"/>
                  <a:pt x="1135310" y="277863"/>
                </a:cubicBezTo>
                <a:cubicBezTo>
                  <a:pt x="1143731" y="276460"/>
                  <a:pt x="1152502" y="276109"/>
                  <a:pt x="1161623" y="276811"/>
                </a:cubicBezTo>
                <a:cubicBezTo>
                  <a:pt x="1170745" y="277512"/>
                  <a:pt x="1180218" y="277161"/>
                  <a:pt x="1190041" y="275758"/>
                </a:cubicBezTo>
                <a:lnTo>
                  <a:pt x="1257402" y="271548"/>
                </a:lnTo>
                <a:cubicBezTo>
                  <a:pt x="1267225" y="271548"/>
                  <a:pt x="1276698" y="270846"/>
                  <a:pt x="1285820" y="269443"/>
                </a:cubicBezTo>
                <a:cubicBezTo>
                  <a:pt x="1294941" y="268040"/>
                  <a:pt x="1305116" y="267338"/>
                  <a:pt x="1316343" y="267338"/>
                </a:cubicBezTo>
                <a:cubicBezTo>
                  <a:pt x="1331780" y="267338"/>
                  <a:pt x="1343006" y="269443"/>
                  <a:pt x="1350023" y="273653"/>
                </a:cubicBezTo>
                <a:cubicBezTo>
                  <a:pt x="1359846" y="275056"/>
                  <a:pt x="1372477" y="281371"/>
                  <a:pt x="1387913" y="292598"/>
                </a:cubicBezTo>
                <a:lnTo>
                  <a:pt x="1364758" y="328384"/>
                </a:lnTo>
                <a:cubicBezTo>
                  <a:pt x="1363355" y="331190"/>
                  <a:pt x="1361952" y="333646"/>
                  <a:pt x="1360548" y="335751"/>
                </a:cubicBezTo>
                <a:cubicBezTo>
                  <a:pt x="1359145" y="337856"/>
                  <a:pt x="1357741" y="340312"/>
                  <a:pt x="1356339" y="343119"/>
                </a:cubicBezTo>
                <a:cubicBezTo>
                  <a:pt x="1352128" y="345925"/>
                  <a:pt x="1346865" y="350837"/>
                  <a:pt x="1340550" y="357854"/>
                </a:cubicBezTo>
                <a:cubicBezTo>
                  <a:pt x="1334235" y="364871"/>
                  <a:pt x="1328973" y="370484"/>
                  <a:pt x="1324763" y="374694"/>
                </a:cubicBezTo>
                <a:cubicBezTo>
                  <a:pt x="1321956" y="380308"/>
                  <a:pt x="1317044" y="383816"/>
                  <a:pt x="1310028" y="385219"/>
                </a:cubicBezTo>
                <a:cubicBezTo>
                  <a:pt x="1303011" y="386623"/>
                  <a:pt x="1298801" y="387324"/>
                  <a:pt x="1297397" y="387324"/>
                </a:cubicBezTo>
                <a:lnTo>
                  <a:pt x="1297397" y="389429"/>
                </a:lnTo>
                <a:cubicBezTo>
                  <a:pt x="1297397" y="402060"/>
                  <a:pt x="1295292" y="408375"/>
                  <a:pt x="1291083" y="408375"/>
                </a:cubicBezTo>
                <a:cubicBezTo>
                  <a:pt x="1288276" y="408375"/>
                  <a:pt x="1285469" y="407322"/>
                  <a:pt x="1282662" y="405217"/>
                </a:cubicBezTo>
                <a:cubicBezTo>
                  <a:pt x="1279856" y="403112"/>
                  <a:pt x="1277049" y="401358"/>
                  <a:pt x="1274243" y="399954"/>
                </a:cubicBezTo>
                <a:lnTo>
                  <a:pt x="1221617" y="376799"/>
                </a:lnTo>
                <a:lnTo>
                  <a:pt x="1200566" y="370484"/>
                </a:lnTo>
                <a:cubicBezTo>
                  <a:pt x="1194953" y="357854"/>
                  <a:pt x="1180919" y="348732"/>
                  <a:pt x="1158466" y="343119"/>
                </a:cubicBezTo>
                <a:cubicBezTo>
                  <a:pt x="1154256" y="341715"/>
                  <a:pt x="1146537" y="342417"/>
                  <a:pt x="1135310" y="345224"/>
                </a:cubicBezTo>
                <a:cubicBezTo>
                  <a:pt x="1114260" y="350837"/>
                  <a:pt x="1096718" y="359608"/>
                  <a:pt x="1082685" y="371537"/>
                </a:cubicBezTo>
                <a:cubicBezTo>
                  <a:pt x="1068651" y="383465"/>
                  <a:pt x="1054618" y="399253"/>
                  <a:pt x="1040584" y="418900"/>
                </a:cubicBezTo>
                <a:cubicBezTo>
                  <a:pt x="1004097" y="473630"/>
                  <a:pt x="968312" y="550113"/>
                  <a:pt x="933228" y="648348"/>
                </a:cubicBezTo>
                <a:lnTo>
                  <a:pt x="893233" y="747284"/>
                </a:lnTo>
                <a:cubicBezTo>
                  <a:pt x="893233" y="748687"/>
                  <a:pt x="891829" y="752195"/>
                  <a:pt x="889022" y="757809"/>
                </a:cubicBezTo>
                <a:cubicBezTo>
                  <a:pt x="910073" y="750792"/>
                  <a:pt x="946560" y="735355"/>
                  <a:pt x="998484" y="711498"/>
                </a:cubicBezTo>
                <a:cubicBezTo>
                  <a:pt x="1001291" y="708692"/>
                  <a:pt x="1002694" y="704482"/>
                  <a:pt x="1002694" y="698868"/>
                </a:cubicBezTo>
                <a:lnTo>
                  <a:pt x="1000589" y="602037"/>
                </a:lnTo>
                <a:cubicBezTo>
                  <a:pt x="1000589" y="592214"/>
                  <a:pt x="1001992" y="583092"/>
                  <a:pt x="1004799" y="574672"/>
                </a:cubicBezTo>
                <a:cubicBezTo>
                  <a:pt x="1004799" y="569058"/>
                  <a:pt x="1007606" y="566252"/>
                  <a:pt x="1013219" y="566252"/>
                </a:cubicBezTo>
                <a:cubicBezTo>
                  <a:pt x="1014622" y="563445"/>
                  <a:pt x="1016728" y="563445"/>
                  <a:pt x="1019534" y="566252"/>
                </a:cubicBezTo>
                <a:cubicBezTo>
                  <a:pt x="1022341" y="569058"/>
                  <a:pt x="1025148" y="570462"/>
                  <a:pt x="1027954" y="570462"/>
                </a:cubicBezTo>
                <a:lnTo>
                  <a:pt x="1023744" y="574672"/>
                </a:lnTo>
                <a:cubicBezTo>
                  <a:pt x="1025148" y="573268"/>
                  <a:pt x="1026551" y="572567"/>
                  <a:pt x="1027954" y="572567"/>
                </a:cubicBezTo>
                <a:cubicBezTo>
                  <a:pt x="1029358" y="572567"/>
                  <a:pt x="1030059" y="571865"/>
                  <a:pt x="1030059" y="570462"/>
                </a:cubicBezTo>
                <a:cubicBezTo>
                  <a:pt x="1031463" y="563445"/>
                  <a:pt x="1036374" y="559937"/>
                  <a:pt x="1044794" y="559937"/>
                </a:cubicBezTo>
                <a:lnTo>
                  <a:pt x="1107945" y="559937"/>
                </a:lnTo>
                <a:lnTo>
                  <a:pt x="1114260" y="578882"/>
                </a:lnTo>
                <a:lnTo>
                  <a:pt x="1124785" y="566252"/>
                </a:lnTo>
                <a:cubicBezTo>
                  <a:pt x="1127592" y="562042"/>
                  <a:pt x="1133908" y="557832"/>
                  <a:pt x="1143731" y="553621"/>
                </a:cubicBezTo>
                <a:lnTo>
                  <a:pt x="1143731" y="570462"/>
                </a:lnTo>
                <a:cubicBezTo>
                  <a:pt x="1143731" y="595722"/>
                  <a:pt x="1145134" y="635016"/>
                  <a:pt x="1147941" y="688343"/>
                </a:cubicBezTo>
                <a:cubicBezTo>
                  <a:pt x="1149344" y="696763"/>
                  <a:pt x="1154957" y="698868"/>
                  <a:pt x="1164781" y="694658"/>
                </a:cubicBezTo>
                <a:cubicBezTo>
                  <a:pt x="1174605" y="691851"/>
                  <a:pt x="1186182" y="687992"/>
                  <a:pt x="1199514" y="683080"/>
                </a:cubicBezTo>
                <a:cubicBezTo>
                  <a:pt x="1212846" y="678169"/>
                  <a:pt x="1223721" y="675011"/>
                  <a:pt x="1232142" y="673608"/>
                </a:cubicBezTo>
                <a:lnTo>
                  <a:pt x="1242246" y="672345"/>
                </a:lnTo>
                <a:lnTo>
                  <a:pt x="1162676" y="698868"/>
                </a:lnTo>
                <a:lnTo>
                  <a:pt x="1162676" y="705183"/>
                </a:lnTo>
                <a:lnTo>
                  <a:pt x="1248982" y="675713"/>
                </a:lnTo>
                <a:lnTo>
                  <a:pt x="1245240" y="671971"/>
                </a:lnTo>
                <a:lnTo>
                  <a:pt x="1282662" y="667293"/>
                </a:lnTo>
                <a:cubicBezTo>
                  <a:pt x="1302309" y="667293"/>
                  <a:pt x="1319851" y="670100"/>
                  <a:pt x="1335288" y="675713"/>
                </a:cubicBezTo>
                <a:cubicBezTo>
                  <a:pt x="1361952" y="685536"/>
                  <a:pt x="1380195" y="698517"/>
                  <a:pt x="1390019" y="714656"/>
                </a:cubicBezTo>
                <a:cubicBezTo>
                  <a:pt x="1399842" y="730794"/>
                  <a:pt x="1403350" y="752195"/>
                  <a:pt x="1400543" y="778859"/>
                </a:cubicBezTo>
                <a:cubicBezTo>
                  <a:pt x="1400543" y="794296"/>
                  <a:pt x="1395632" y="810434"/>
                  <a:pt x="1385808" y="827275"/>
                </a:cubicBezTo>
                <a:cubicBezTo>
                  <a:pt x="1366162" y="859552"/>
                  <a:pt x="1345813" y="888320"/>
                  <a:pt x="1324763" y="913581"/>
                </a:cubicBezTo>
                <a:cubicBezTo>
                  <a:pt x="1323359" y="914984"/>
                  <a:pt x="1321956" y="917089"/>
                  <a:pt x="1320553" y="919896"/>
                </a:cubicBezTo>
                <a:cubicBezTo>
                  <a:pt x="1319149" y="922703"/>
                  <a:pt x="1317044" y="926211"/>
                  <a:pt x="1314238" y="930421"/>
                </a:cubicBezTo>
                <a:cubicBezTo>
                  <a:pt x="1319851" y="934631"/>
                  <a:pt x="1335288" y="942349"/>
                  <a:pt x="1360548" y="953576"/>
                </a:cubicBezTo>
                <a:cubicBezTo>
                  <a:pt x="1418085" y="981643"/>
                  <a:pt x="1486148" y="1008307"/>
                  <a:pt x="1564736" y="1033567"/>
                </a:cubicBezTo>
                <a:cubicBezTo>
                  <a:pt x="1571753" y="1034970"/>
                  <a:pt x="1577717" y="1036725"/>
                  <a:pt x="1582628" y="1038830"/>
                </a:cubicBezTo>
                <a:cubicBezTo>
                  <a:pt x="1587540" y="1040935"/>
                  <a:pt x="1592101" y="1042689"/>
                  <a:pt x="1596312" y="1044092"/>
                </a:cubicBezTo>
                <a:cubicBezTo>
                  <a:pt x="1611748" y="1052512"/>
                  <a:pt x="1627535" y="1058827"/>
                  <a:pt x="1643674" y="1063037"/>
                </a:cubicBezTo>
                <a:cubicBezTo>
                  <a:pt x="1659813" y="1067247"/>
                  <a:pt x="1676302" y="1070054"/>
                  <a:pt x="1693142" y="1071458"/>
                </a:cubicBezTo>
                <a:cubicBezTo>
                  <a:pt x="1709982" y="1072861"/>
                  <a:pt x="1723314" y="1074264"/>
                  <a:pt x="1733138" y="1075668"/>
                </a:cubicBezTo>
                <a:cubicBezTo>
                  <a:pt x="1780851" y="1079878"/>
                  <a:pt x="1820847" y="1090403"/>
                  <a:pt x="1853125" y="1107243"/>
                </a:cubicBezTo>
                <a:cubicBezTo>
                  <a:pt x="1867157" y="1112856"/>
                  <a:pt x="1874174" y="1120575"/>
                  <a:pt x="1874174" y="1130398"/>
                </a:cubicBezTo>
                <a:cubicBezTo>
                  <a:pt x="1874174" y="1134608"/>
                  <a:pt x="1870666" y="1141625"/>
                  <a:pt x="1863649" y="1151449"/>
                </a:cubicBezTo>
                <a:cubicBezTo>
                  <a:pt x="1853826" y="1169692"/>
                  <a:pt x="1846107" y="1180919"/>
                  <a:pt x="1840494" y="1185129"/>
                </a:cubicBezTo>
                <a:cubicBezTo>
                  <a:pt x="1836284" y="1193549"/>
                  <a:pt x="1829267" y="1201267"/>
                  <a:pt x="1819444" y="1208284"/>
                </a:cubicBezTo>
                <a:cubicBezTo>
                  <a:pt x="1813830" y="1219511"/>
                  <a:pt x="1802603" y="1230036"/>
                  <a:pt x="1785763" y="1239859"/>
                </a:cubicBezTo>
                <a:lnTo>
                  <a:pt x="1781553" y="1246175"/>
                </a:lnTo>
                <a:cubicBezTo>
                  <a:pt x="1775940" y="1257401"/>
                  <a:pt x="1768923" y="1262313"/>
                  <a:pt x="1760503" y="1260910"/>
                </a:cubicBezTo>
                <a:cubicBezTo>
                  <a:pt x="1747873" y="1259507"/>
                  <a:pt x="1732436" y="1255998"/>
                  <a:pt x="1714192" y="1250385"/>
                </a:cubicBezTo>
                <a:lnTo>
                  <a:pt x="1602626" y="1208284"/>
                </a:lnTo>
                <a:cubicBezTo>
                  <a:pt x="1588593" y="1202671"/>
                  <a:pt x="1574559" y="1199864"/>
                  <a:pt x="1560525" y="1199864"/>
                </a:cubicBezTo>
                <a:cubicBezTo>
                  <a:pt x="1462291" y="1195654"/>
                  <a:pt x="1359145" y="1201267"/>
                  <a:pt x="1251087" y="1216704"/>
                </a:cubicBezTo>
                <a:cubicBezTo>
                  <a:pt x="1220213" y="1222318"/>
                  <a:pt x="1196356" y="1225826"/>
                  <a:pt x="1179516" y="1227229"/>
                </a:cubicBezTo>
                <a:cubicBezTo>
                  <a:pt x="1171096" y="1227229"/>
                  <a:pt x="1166886" y="1232141"/>
                  <a:pt x="1166886" y="1241965"/>
                </a:cubicBezTo>
                <a:lnTo>
                  <a:pt x="1166886" y="1524038"/>
                </a:lnTo>
                <a:cubicBezTo>
                  <a:pt x="1165482" y="1545088"/>
                  <a:pt x="1163728" y="1558420"/>
                  <a:pt x="1161623" y="1564033"/>
                </a:cubicBezTo>
                <a:cubicBezTo>
                  <a:pt x="1159518" y="1569647"/>
                  <a:pt x="1158466" y="1582277"/>
                  <a:pt x="1158466" y="1601924"/>
                </a:cubicBezTo>
                <a:cubicBezTo>
                  <a:pt x="1154256" y="1660864"/>
                  <a:pt x="1146537" y="1726822"/>
                  <a:pt x="1135310" y="1799796"/>
                </a:cubicBezTo>
                <a:cubicBezTo>
                  <a:pt x="1129697" y="1827863"/>
                  <a:pt x="1126189" y="1848913"/>
                  <a:pt x="1124785" y="1862947"/>
                </a:cubicBezTo>
                <a:cubicBezTo>
                  <a:pt x="1119172" y="1910661"/>
                  <a:pt x="1103735" y="1980828"/>
                  <a:pt x="1078475" y="2073449"/>
                </a:cubicBezTo>
                <a:cubicBezTo>
                  <a:pt x="1068651" y="2104323"/>
                  <a:pt x="1063038" y="2124672"/>
                  <a:pt x="1061635" y="2134495"/>
                </a:cubicBezTo>
                <a:cubicBezTo>
                  <a:pt x="1054618" y="2159755"/>
                  <a:pt x="1045496" y="2197646"/>
                  <a:pt x="1034270" y="2248166"/>
                </a:cubicBezTo>
                <a:lnTo>
                  <a:pt x="1017430" y="2315527"/>
                </a:lnTo>
                <a:cubicBezTo>
                  <a:pt x="1014622" y="2330964"/>
                  <a:pt x="1011114" y="2344998"/>
                  <a:pt x="1006904" y="2357628"/>
                </a:cubicBezTo>
                <a:lnTo>
                  <a:pt x="1002694" y="2361838"/>
                </a:lnTo>
                <a:lnTo>
                  <a:pt x="1000589" y="2361838"/>
                </a:lnTo>
                <a:lnTo>
                  <a:pt x="1000589" y="2319737"/>
                </a:lnTo>
                <a:cubicBezTo>
                  <a:pt x="1000589" y="2227116"/>
                  <a:pt x="999888" y="2159755"/>
                  <a:pt x="998484" y="2117655"/>
                </a:cubicBezTo>
                <a:cubicBezTo>
                  <a:pt x="998484" y="2096605"/>
                  <a:pt x="997081" y="2067836"/>
                  <a:pt x="994274" y="2031349"/>
                </a:cubicBezTo>
                <a:lnTo>
                  <a:pt x="992169" y="1947148"/>
                </a:lnTo>
                <a:cubicBezTo>
                  <a:pt x="990765" y="1924694"/>
                  <a:pt x="990064" y="1890312"/>
                  <a:pt x="990064" y="1844002"/>
                </a:cubicBezTo>
                <a:cubicBezTo>
                  <a:pt x="990064" y="1790674"/>
                  <a:pt x="991467" y="1712087"/>
                  <a:pt x="994274" y="1608239"/>
                </a:cubicBezTo>
                <a:cubicBezTo>
                  <a:pt x="994274" y="1584382"/>
                  <a:pt x="994625" y="1565437"/>
                  <a:pt x="995326" y="1551403"/>
                </a:cubicBezTo>
                <a:cubicBezTo>
                  <a:pt x="996028" y="1537370"/>
                  <a:pt x="996379" y="1526143"/>
                  <a:pt x="996379" y="1517723"/>
                </a:cubicBezTo>
                <a:cubicBezTo>
                  <a:pt x="996379" y="1514916"/>
                  <a:pt x="997782" y="1484043"/>
                  <a:pt x="1000589" y="1425102"/>
                </a:cubicBezTo>
                <a:lnTo>
                  <a:pt x="1000589" y="1273540"/>
                </a:lnTo>
                <a:lnTo>
                  <a:pt x="1000589" y="1267225"/>
                </a:lnTo>
                <a:cubicBezTo>
                  <a:pt x="987959" y="1271435"/>
                  <a:pt x="976732" y="1273540"/>
                  <a:pt x="966908" y="1273540"/>
                </a:cubicBezTo>
                <a:cubicBezTo>
                  <a:pt x="899548" y="1297397"/>
                  <a:pt x="802015" y="1328972"/>
                  <a:pt x="674310" y="1368266"/>
                </a:cubicBezTo>
                <a:lnTo>
                  <a:pt x="537484" y="1414577"/>
                </a:lnTo>
                <a:cubicBezTo>
                  <a:pt x="467316" y="1439837"/>
                  <a:pt x="414691" y="1458080"/>
                  <a:pt x="379606" y="1469307"/>
                </a:cubicBezTo>
                <a:cubicBezTo>
                  <a:pt x="275759" y="1508601"/>
                  <a:pt x="197872" y="1539475"/>
                  <a:pt x="145948" y="1561928"/>
                </a:cubicBezTo>
                <a:cubicBezTo>
                  <a:pt x="136125" y="1561928"/>
                  <a:pt x="129108" y="1562630"/>
                  <a:pt x="124898" y="1564033"/>
                </a:cubicBezTo>
                <a:cubicBezTo>
                  <a:pt x="122091" y="1565437"/>
                  <a:pt x="117881" y="1566138"/>
                  <a:pt x="112268" y="1566138"/>
                </a:cubicBezTo>
                <a:lnTo>
                  <a:pt x="112268" y="1559823"/>
                </a:lnTo>
                <a:cubicBezTo>
                  <a:pt x="113671" y="1561227"/>
                  <a:pt x="115776" y="1561928"/>
                  <a:pt x="118583" y="1561928"/>
                </a:cubicBezTo>
                <a:cubicBezTo>
                  <a:pt x="122793" y="1561928"/>
                  <a:pt x="131915" y="1558420"/>
                  <a:pt x="145948" y="1551403"/>
                </a:cubicBezTo>
                <a:lnTo>
                  <a:pt x="419602" y="1450362"/>
                </a:lnTo>
                <a:cubicBezTo>
                  <a:pt x="456090" y="1439135"/>
                  <a:pt x="496787" y="1425102"/>
                  <a:pt x="541693" y="1408262"/>
                </a:cubicBezTo>
                <a:cubicBezTo>
                  <a:pt x="595021" y="1388615"/>
                  <a:pt x="644138" y="1371775"/>
                  <a:pt x="689045" y="1357741"/>
                </a:cubicBezTo>
                <a:cubicBezTo>
                  <a:pt x="767633" y="1329674"/>
                  <a:pt x="867271" y="1298800"/>
                  <a:pt x="987959" y="1265120"/>
                </a:cubicBezTo>
                <a:cubicBezTo>
                  <a:pt x="994975" y="1262313"/>
                  <a:pt x="999186" y="1258805"/>
                  <a:pt x="1000589" y="1254595"/>
                </a:cubicBezTo>
                <a:lnTo>
                  <a:pt x="1000589" y="1250385"/>
                </a:lnTo>
                <a:lnTo>
                  <a:pt x="983749" y="1254595"/>
                </a:lnTo>
                <a:cubicBezTo>
                  <a:pt x="951472" y="1265821"/>
                  <a:pt x="903056" y="1281259"/>
                  <a:pt x="838502" y="1300905"/>
                </a:cubicBezTo>
                <a:cubicBezTo>
                  <a:pt x="820258" y="1305115"/>
                  <a:pt x="786578" y="1314939"/>
                  <a:pt x="737461" y="1330376"/>
                </a:cubicBezTo>
                <a:cubicBezTo>
                  <a:pt x="681327" y="1350023"/>
                  <a:pt x="597126" y="1380896"/>
                  <a:pt x="484858" y="1422997"/>
                </a:cubicBezTo>
                <a:cubicBezTo>
                  <a:pt x="453984" y="1432820"/>
                  <a:pt x="407674" y="1448959"/>
                  <a:pt x="345926" y="1471412"/>
                </a:cubicBezTo>
                <a:cubicBezTo>
                  <a:pt x="295406" y="1491059"/>
                  <a:pt x="257516" y="1505093"/>
                  <a:pt x="232254" y="1513513"/>
                </a:cubicBezTo>
                <a:lnTo>
                  <a:pt x="122793" y="1551403"/>
                </a:lnTo>
                <a:lnTo>
                  <a:pt x="112268" y="1555613"/>
                </a:lnTo>
                <a:cubicBezTo>
                  <a:pt x="112268" y="1551403"/>
                  <a:pt x="114373" y="1548596"/>
                  <a:pt x="118583" y="1547193"/>
                </a:cubicBezTo>
                <a:lnTo>
                  <a:pt x="101743" y="1542983"/>
                </a:lnTo>
                <a:cubicBezTo>
                  <a:pt x="97533" y="1542983"/>
                  <a:pt x="91218" y="1544386"/>
                  <a:pt x="82797" y="1547193"/>
                </a:cubicBezTo>
                <a:cubicBezTo>
                  <a:pt x="78588" y="1548596"/>
                  <a:pt x="74377" y="1548596"/>
                  <a:pt x="70167" y="1547193"/>
                </a:cubicBezTo>
                <a:cubicBezTo>
                  <a:pt x="65957" y="1545790"/>
                  <a:pt x="63151" y="1544386"/>
                  <a:pt x="61748" y="1542983"/>
                </a:cubicBezTo>
                <a:cubicBezTo>
                  <a:pt x="56134" y="1540176"/>
                  <a:pt x="50170" y="1535616"/>
                  <a:pt x="43855" y="1529300"/>
                </a:cubicBezTo>
                <a:cubicBezTo>
                  <a:pt x="37540" y="1522985"/>
                  <a:pt x="32277" y="1517723"/>
                  <a:pt x="28067" y="1513513"/>
                </a:cubicBezTo>
                <a:lnTo>
                  <a:pt x="9122" y="1513513"/>
                </a:lnTo>
                <a:cubicBezTo>
                  <a:pt x="7718" y="1510706"/>
                  <a:pt x="5613" y="1507549"/>
                  <a:pt x="2807" y="1504040"/>
                </a:cubicBezTo>
                <a:cubicBezTo>
                  <a:pt x="0" y="1500532"/>
                  <a:pt x="-702" y="1495971"/>
                  <a:pt x="702" y="1490357"/>
                </a:cubicBezTo>
                <a:cubicBezTo>
                  <a:pt x="3508" y="1480534"/>
                  <a:pt x="14033" y="1472816"/>
                  <a:pt x="32277" y="1467202"/>
                </a:cubicBezTo>
                <a:cubicBezTo>
                  <a:pt x="47714" y="1460185"/>
                  <a:pt x="88411" y="1443345"/>
                  <a:pt x="154369" y="1416682"/>
                </a:cubicBezTo>
                <a:lnTo>
                  <a:pt x="215414" y="1391421"/>
                </a:lnTo>
                <a:lnTo>
                  <a:pt x="449072" y="1298800"/>
                </a:lnTo>
                <a:cubicBezTo>
                  <a:pt x="456090" y="1294590"/>
                  <a:pt x="465211" y="1291082"/>
                  <a:pt x="476438" y="1288275"/>
                </a:cubicBezTo>
                <a:cubicBezTo>
                  <a:pt x="517135" y="1275645"/>
                  <a:pt x="557832" y="1257752"/>
                  <a:pt x="598529" y="1234597"/>
                </a:cubicBezTo>
                <a:cubicBezTo>
                  <a:pt x="639226" y="1211442"/>
                  <a:pt x="665188" y="1197057"/>
                  <a:pt x="676415" y="1191444"/>
                </a:cubicBezTo>
                <a:lnTo>
                  <a:pt x="731146" y="1159869"/>
                </a:lnTo>
                <a:cubicBezTo>
                  <a:pt x="823767" y="1105138"/>
                  <a:pt x="904459" y="1054617"/>
                  <a:pt x="973224" y="1008307"/>
                </a:cubicBezTo>
                <a:cubicBezTo>
                  <a:pt x="992871" y="994273"/>
                  <a:pt x="1002694" y="977433"/>
                  <a:pt x="1002694" y="957786"/>
                </a:cubicBezTo>
                <a:lnTo>
                  <a:pt x="1002694" y="856745"/>
                </a:lnTo>
                <a:lnTo>
                  <a:pt x="1002694" y="850430"/>
                </a:lnTo>
                <a:cubicBezTo>
                  <a:pt x="999888" y="851833"/>
                  <a:pt x="996730" y="853237"/>
                  <a:pt x="993222" y="854640"/>
                </a:cubicBezTo>
                <a:cubicBezTo>
                  <a:pt x="989713" y="856043"/>
                  <a:pt x="986555" y="858148"/>
                  <a:pt x="983749" y="860955"/>
                </a:cubicBezTo>
                <a:lnTo>
                  <a:pt x="933228" y="894636"/>
                </a:lnTo>
                <a:cubicBezTo>
                  <a:pt x="891128" y="919896"/>
                  <a:pt x="857447" y="942349"/>
                  <a:pt x="832187" y="961996"/>
                </a:cubicBezTo>
                <a:cubicBezTo>
                  <a:pt x="825170" y="967610"/>
                  <a:pt x="820258" y="971820"/>
                  <a:pt x="817452" y="974626"/>
                </a:cubicBezTo>
                <a:cubicBezTo>
                  <a:pt x="804822" y="1012517"/>
                  <a:pt x="785175" y="1049706"/>
                  <a:pt x="758511" y="1086193"/>
                </a:cubicBezTo>
                <a:cubicBezTo>
                  <a:pt x="757108" y="1088999"/>
                  <a:pt x="745881" y="1102331"/>
                  <a:pt x="724831" y="1126188"/>
                </a:cubicBezTo>
                <a:lnTo>
                  <a:pt x="718515" y="1130398"/>
                </a:lnTo>
                <a:cubicBezTo>
                  <a:pt x="712902" y="1133205"/>
                  <a:pt x="708341" y="1136362"/>
                  <a:pt x="704833" y="1139871"/>
                </a:cubicBezTo>
                <a:cubicBezTo>
                  <a:pt x="701324" y="1143379"/>
                  <a:pt x="698167" y="1146537"/>
                  <a:pt x="695361" y="1149343"/>
                </a:cubicBezTo>
                <a:lnTo>
                  <a:pt x="686940" y="1153554"/>
                </a:lnTo>
                <a:lnTo>
                  <a:pt x="682730" y="1153554"/>
                </a:lnTo>
                <a:lnTo>
                  <a:pt x="680625" y="1145133"/>
                </a:lnTo>
                <a:cubicBezTo>
                  <a:pt x="683432" y="1139520"/>
                  <a:pt x="683081" y="1134959"/>
                  <a:pt x="679573" y="1131451"/>
                </a:cubicBezTo>
                <a:cubicBezTo>
                  <a:pt x="676064" y="1127942"/>
                  <a:pt x="674310" y="1126188"/>
                  <a:pt x="674310" y="1126188"/>
                </a:cubicBezTo>
                <a:lnTo>
                  <a:pt x="661680" y="1126188"/>
                </a:lnTo>
                <a:cubicBezTo>
                  <a:pt x="653260" y="1130398"/>
                  <a:pt x="645541" y="1132503"/>
                  <a:pt x="638525" y="1132503"/>
                </a:cubicBezTo>
                <a:cubicBezTo>
                  <a:pt x="631508" y="1132503"/>
                  <a:pt x="623789" y="1128995"/>
                  <a:pt x="615369" y="1121978"/>
                </a:cubicBezTo>
                <a:cubicBezTo>
                  <a:pt x="612563" y="1117768"/>
                  <a:pt x="609405" y="1114611"/>
                  <a:pt x="605897" y="1112505"/>
                </a:cubicBezTo>
                <a:cubicBezTo>
                  <a:pt x="602388" y="1110401"/>
                  <a:pt x="600634" y="1108646"/>
                  <a:pt x="600634" y="1107243"/>
                </a:cubicBezTo>
                <a:cubicBezTo>
                  <a:pt x="599231" y="1107243"/>
                  <a:pt x="597126" y="1103735"/>
                  <a:pt x="594319" y="1096718"/>
                </a:cubicBezTo>
                <a:cubicBezTo>
                  <a:pt x="592916" y="1091104"/>
                  <a:pt x="590811" y="1086894"/>
                  <a:pt x="588004" y="1084088"/>
                </a:cubicBezTo>
                <a:lnTo>
                  <a:pt x="581689" y="1086193"/>
                </a:lnTo>
                <a:cubicBezTo>
                  <a:pt x="577479" y="1093210"/>
                  <a:pt x="573970" y="1096718"/>
                  <a:pt x="571164" y="1096718"/>
                </a:cubicBezTo>
                <a:cubicBezTo>
                  <a:pt x="568357" y="1096718"/>
                  <a:pt x="564849" y="1093210"/>
                  <a:pt x="560639" y="1086193"/>
                </a:cubicBezTo>
                <a:cubicBezTo>
                  <a:pt x="555026" y="1079176"/>
                  <a:pt x="552218" y="1070054"/>
                  <a:pt x="552218" y="1058827"/>
                </a:cubicBezTo>
                <a:cubicBezTo>
                  <a:pt x="552218" y="1054617"/>
                  <a:pt x="553622" y="1046899"/>
                  <a:pt x="556429" y="1035672"/>
                </a:cubicBezTo>
                <a:cubicBezTo>
                  <a:pt x="566252" y="1007605"/>
                  <a:pt x="580987" y="985152"/>
                  <a:pt x="600634" y="968311"/>
                </a:cubicBezTo>
                <a:cubicBezTo>
                  <a:pt x="624491" y="947261"/>
                  <a:pt x="645541" y="925158"/>
                  <a:pt x="663785" y="902003"/>
                </a:cubicBezTo>
                <a:cubicBezTo>
                  <a:pt x="682028" y="878848"/>
                  <a:pt x="704482" y="846922"/>
                  <a:pt x="731146" y="806224"/>
                </a:cubicBezTo>
                <a:lnTo>
                  <a:pt x="779561" y="738864"/>
                </a:lnTo>
                <a:lnTo>
                  <a:pt x="836397" y="660978"/>
                </a:lnTo>
                <a:lnTo>
                  <a:pt x="1021639" y="414690"/>
                </a:lnTo>
                <a:cubicBezTo>
                  <a:pt x="1042689" y="385219"/>
                  <a:pt x="1071458" y="360661"/>
                  <a:pt x="1107945" y="341014"/>
                </a:cubicBezTo>
                <a:cubicBezTo>
                  <a:pt x="1112155" y="338207"/>
                  <a:pt x="1116366" y="334348"/>
                  <a:pt x="1120575" y="329436"/>
                </a:cubicBezTo>
                <a:cubicBezTo>
                  <a:pt x="1124785" y="324524"/>
                  <a:pt x="1130399" y="319964"/>
                  <a:pt x="1137415" y="315753"/>
                </a:cubicBezTo>
                <a:cubicBezTo>
                  <a:pt x="1130399" y="317157"/>
                  <a:pt x="1119874" y="318560"/>
                  <a:pt x="1105840" y="319964"/>
                </a:cubicBezTo>
                <a:cubicBezTo>
                  <a:pt x="1091807" y="321367"/>
                  <a:pt x="1079878" y="324174"/>
                  <a:pt x="1070055" y="328384"/>
                </a:cubicBezTo>
                <a:cubicBezTo>
                  <a:pt x="1004097" y="341014"/>
                  <a:pt x="942350" y="359959"/>
                  <a:pt x="884812" y="385219"/>
                </a:cubicBezTo>
                <a:cubicBezTo>
                  <a:pt x="882006" y="386623"/>
                  <a:pt x="877796" y="390131"/>
                  <a:pt x="872182" y="395744"/>
                </a:cubicBezTo>
                <a:cubicBezTo>
                  <a:pt x="855342" y="464509"/>
                  <a:pt x="820258" y="544500"/>
                  <a:pt x="766931" y="635717"/>
                </a:cubicBezTo>
                <a:lnTo>
                  <a:pt x="710095" y="732549"/>
                </a:lnTo>
                <a:cubicBezTo>
                  <a:pt x="705885" y="739565"/>
                  <a:pt x="699921" y="747635"/>
                  <a:pt x="692203" y="756756"/>
                </a:cubicBezTo>
                <a:cubicBezTo>
                  <a:pt x="684484" y="765878"/>
                  <a:pt x="679222" y="771842"/>
                  <a:pt x="676415" y="774649"/>
                </a:cubicBezTo>
                <a:cubicBezTo>
                  <a:pt x="676415" y="776052"/>
                  <a:pt x="674310" y="777456"/>
                  <a:pt x="670100" y="778859"/>
                </a:cubicBezTo>
                <a:cubicBezTo>
                  <a:pt x="665890" y="780262"/>
                  <a:pt x="663083" y="781666"/>
                  <a:pt x="661680" y="783069"/>
                </a:cubicBezTo>
                <a:lnTo>
                  <a:pt x="636420" y="806224"/>
                </a:lnTo>
                <a:cubicBezTo>
                  <a:pt x="635016" y="804821"/>
                  <a:pt x="633613" y="799558"/>
                  <a:pt x="632209" y="790437"/>
                </a:cubicBezTo>
                <a:cubicBezTo>
                  <a:pt x="630806" y="781315"/>
                  <a:pt x="625193" y="776052"/>
                  <a:pt x="615369" y="774649"/>
                </a:cubicBezTo>
                <a:lnTo>
                  <a:pt x="611159" y="776754"/>
                </a:lnTo>
                <a:cubicBezTo>
                  <a:pt x="599932" y="782368"/>
                  <a:pt x="592214" y="785174"/>
                  <a:pt x="588004" y="785174"/>
                </a:cubicBezTo>
                <a:cubicBezTo>
                  <a:pt x="582391" y="785174"/>
                  <a:pt x="574672" y="781666"/>
                  <a:pt x="564849" y="774649"/>
                </a:cubicBezTo>
                <a:cubicBezTo>
                  <a:pt x="562043" y="770439"/>
                  <a:pt x="559586" y="767281"/>
                  <a:pt x="557481" y="765176"/>
                </a:cubicBezTo>
                <a:cubicBezTo>
                  <a:pt x="555377" y="763071"/>
                  <a:pt x="553622" y="760616"/>
                  <a:pt x="552218" y="757809"/>
                </a:cubicBezTo>
                <a:cubicBezTo>
                  <a:pt x="549412" y="752195"/>
                  <a:pt x="545202" y="747284"/>
                  <a:pt x="539588" y="743074"/>
                </a:cubicBezTo>
                <a:lnTo>
                  <a:pt x="537484" y="734654"/>
                </a:lnTo>
                <a:lnTo>
                  <a:pt x="533273" y="734654"/>
                </a:lnTo>
                <a:cubicBezTo>
                  <a:pt x="531870" y="736057"/>
                  <a:pt x="529765" y="738864"/>
                  <a:pt x="526958" y="743074"/>
                </a:cubicBezTo>
                <a:cubicBezTo>
                  <a:pt x="524152" y="747284"/>
                  <a:pt x="521345" y="747985"/>
                  <a:pt x="518538" y="745179"/>
                </a:cubicBezTo>
                <a:cubicBezTo>
                  <a:pt x="507311" y="736759"/>
                  <a:pt x="501698" y="728339"/>
                  <a:pt x="501698" y="719918"/>
                </a:cubicBezTo>
                <a:cubicBezTo>
                  <a:pt x="501698" y="705885"/>
                  <a:pt x="503804" y="689746"/>
                  <a:pt x="508013" y="671503"/>
                </a:cubicBezTo>
                <a:cubicBezTo>
                  <a:pt x="517836" y="619579"/>
                  <a:pt x="542395" y="573268"/>
                  <a:pt x="581689" y="532571"/>
                </a:cubicBezTo>
                <a:cubicBezTo>
                  <a:pt x="581689" y="532571"/>
                  <a:pt x="585197" y="529063"/>
                  <a:pt x="592214" y="522046"/>
                </a:cubicBezTo>
                <a:cubicBezTo>
                  <a:pt x="613265" y="512223"/>
                  <a:pt x="627999" y="491172"/>
                  <a:pt x="636420" y="458895"/>
                </a:cubicBezTo>
                <a:cubicBezTo>
                  <a:pt x="649050" y="418198"/>
                  <a:pt x="658873" y="383114"/>
                  <a:pt x="665890" y="353644"/>
                </a:cubicBezTo>
                <a:lnTo>
                  <a:pt x="680625" y="301018"/>
                </a:lnTo>
                <a:cubicBezTo>
                  <a:pt x="683432" y="289792"/>
                  <a:pt x="687993" y="274355"/>
                  <a:pt x="694308" y="254708"/>
                </a:cubicBezTo>
                <a:cubicBezTo>
                  <a:pt x="700623" y="235061"/>
                  <a:pt x="704482" y="218221"/>
                  <a:pt x="705885" y="204187"/>
                </a:cubicBezTo>
                <a:cubicBezTo>
                  <a:pt x="707289" y="195767"/>
                  <a:pt x="710095" y="176822"/>
                  <a:pt x="714306" y="147352"/>
                </a:cubicBezTo>
                <a:cubicBezTo>
                  <a:pt x="718515" y="117881"/>
                  <a:pt x="720621" y="89814"/>
                  <a:pt x="720621" y="63150"/>
                </a:cubicBezTo>
                <a:cubicBezTo>
                  <a:pt x="720621" y="51924"/>
                  <a:pt x="718515" y="39644"/>
                  <a:pt x="714306" y="26313"/>
                </a:cubicBezTo>
                <a:cubicBezTo>
                  <a:pt x="710095" y="12981"/>
                  <a:pt x="707289" y="4210"/>
                  <a:pt x="705885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6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8AF19AD-23FB-40D2-8FE2-08AD3D37AD4B}"/>
              </a:ext>
            </a:extLst>
          </p:cNvPr>
          <p:cNvSpPr txBox="1"/>
          <p:nvPr/>
        </p:nvSpPr>
        <p:spPr>
          <a:xfrm>
            <a:off x="5837827" y="2054763"/>
            <a:ext cx="1339136" cy="1215409"/>
          </a:xfrm>
          <a:custGeom>
            <a:avLst/>
            <a:gdLst/>
            <a:ahLst/>
            <a:cxnLst/>
            <a:rect l="l" t="t" r="r" b="b"/>
            <a:pathLst>
              <a:path w="1339136" h="1215409">
                <a:moveTo>
                  <a:pt x="442153" y="1036158"/>
                </a:moveTo>
                <a:cubicBezTo>
                  <a:pt x="438267" y="1040044"/>
                  <a:pt x="436324" y="1042959"/>
                  <a:pt x="436324" y="1044902"/>
                </a:cubicBezTo>
                <a:cubicBezTo>
                  <a:pt x="436324" y="1045873"/>
                  <a:pt x="436810" y="1046845"/>
                  <a:pt x="437781" y="1047816"/>
                </a:cubicBezTo>
                <a:cubicBezTo>
                  <a:pt x="438753" y="1048788"/>
                  <a:pt x="439724" y="1049760"/>
                  <a:pt x="440696" y="1050731"/>
                </a:cubicBezTo>
                <a:cubicBezTo>
                  <a:pt x="445554" y="1046845"/>
                  <a:pt x="447982" y="1043930"/>
                  <a:pt x="447982" y="1041987"/>
                </a:cubicBezTo>
                <a:close/>
                <a:moveTo>
                  <a:pt x="328482" y="833590"/>
                </a:moveTo>
                <a:cubicBezTo>
                  <a:pt x="308079" y="840390"/>
                  <a:pt x="287191" y="844762"/>
                  <a:pt x="265817" y="846706"/>
                </a:cubicBezTo>
                <a:cubicBezTo>
                  <a:pt x="244443" y="848649"/>
                  <a:pt x="217726" y="850106"/>
                  <a:pt x="185664" y="851078"/>
                </a:cubicBezTo>
                <a:lnTo>
                  <a:pt x="134657" y="853992"/>
                </a:lnTo>
                <a:cubicBezTo>
                  <a:pt x="136601" y="854964"/>
                  <a:pt x="139029" y="855935"/>
                  <a:pt x="141945" y="856907"/>
                </a:cubicBezTo>
                <a:cubicBezTo>
                  <a:pt x="144859" y="857878"/>
                  <a:pt x="148259" y="858364"/>
                  <a:pt x="152145" y="858364"/>
                </a:cubicBezTo>
                <a:lnTo>
                  <a:pt x="197322" y="858364"/>
                </a:lnTo>
                <a:cubicBezTo>
                  <a:pt x="235213" y="858364"/>
                  <a:pt x="263388" y="856421"/>
                  <a:pt x="281847" y="852535"/>
                </a:cubicBezTo>
                <a:lnTo>
                  <a:pt x="325567" y="840876"/>
                </a:lnTo>
                <a:lnTo>
                  <a:pt x="331396" y="837962"/>
                </a:lnTo>
                <a:cubicBezTo>
                  <a:pt x="330425" y="836990"/>
                  <a:pt x="329939" y="836018"/>
                  <a:pt x="329939" y="835047"/>
                </a:cubicBezTo>
                <a:cubicBezTo>
                  <a:pt x="329939" y="834075"/>
                  <a:pt x="329453" y="833590"/>
                  <a:pt x="328482" y="833590"/>
                </a:cubicBezTo>
                <a:close/>
                <a:moveTo>
                  <a:pt x="899389" y="719372"/>
                </a:moveTo>
                <a:cubicBezTo>
                  <a:pt x="898660" y="719250"/>
                  <a:pt x="897810" y="719433"/>
                  <a:pt x="896838" y="719918"/>
                </a:cubicBezTo>
                <a:lnTo>
                  <a:pt x="847289" y="725748"/>
                </a:lnTo>
                <a:cubicBezTo>
                  <a:pt x="802598" y="733520"/>
                  <a:pt x="768594" y="739835"/>
                  <a:pt x="745277" y="744693"/>
                </a:cubicBezTo>
                <a:lnTo>
                  <a:pt x="653465" y="763638"/>
                </a:lnTo>
                <a:cubicBezTo>
                  <a:pt x="596144" y="777240"/>
                  <a:pt x="557767" y="785984"/>
                  <a:pt x="538336" y="789870"/>
                </a:cubicBezTo>
                <a:lnTo>
                  <a:pt x="504818" y="797157"/>
                </a:lnTo>
                <a:cubicBezTo>
                  <a:pt x="502875" y="797157"/>
                  <a:pt x="500932" y="800071"/>
                  <a:pt x="498989" y="805901"/>
                </a:cubicBezTo>
                <a:cubicBezTo>
                  <a:pt x="499960" y="805901"/>
                  <a:pt x="500689" y="806144"/>
                  <a:pt x="501175" y="806629"/>
                </a:cubicBezTo>
                <a:cubicBezTo>
                  <a:pt x="501661" y="807115"/>
                  <a:pt x="502389" y="807358"/>
                  <a:pt x="503361" y="807358"/>
                </a:cubicBezTo>
                <a:cubicBezTo>
                  <a:pt x="518905" y="801529"/>
                  <a:pt x="537851" y="796185"/>
                  <a:pt x="560196" y="791327"/>
                </a:cubicBezTo>
                <a:cubicBezTo>
                  <a:pt x="568940" y="790356"/>
                  <a:pt x="588371" y="786469"/>
                  <a:pt x="618489" y="779669"/>
                </a:cubicBezTo>
                <a:lnTo>
                  <a:pt x="646178" y="775297"/>
                </a:lnTo>
                <a:cubicBezTo>
                  <a:pt x="676297" y="766553"/>
                  <a:pt x="696213" y="761209"/>
                  <a:pt x="705929" y="759266"/>
                </a:cubicBezTo>
                <a:lnTo>
                  <a:pt x="748191" y="750522"/>
                </a:lnTo>
                <a:lnTo>
                  <a:pt x="841460" y="735949"/>
                </a:lnTo>
                <a:lnTo>
                  <a:pt x="898296" y="728662"/>
                </a:lnTo>
                <a:cubicBezTo>
                  <a:pt x="899267" y="728662"/>
                  <a:pt x="900239" y="728177"/>
                  <a:pt x="901210" y="727205"/>
                </a:cubicBezTo>
                <a:cubicBezTo>
                  <a:pt x="902182" y="726233"/>
                  <a:pt x="903153" y="725262"/>
                  <a:pt x="904125" y="724290"/>
                </a:cubicBezTo>
                <a:cubicBezTo>
                  <a:pt x="903153" y="723319"/>
                  <a:pt x="902182" y="722104"/>
                  <a:pt x="901210" y="720647"/>
                </a:cubicBezTo>
                <a:cubicBezTo>
                  <a:pt x="900725" y="719918"/>
                  <a:pt x="900117" y="719493"/>
                  <a:pt x="899389" y="719372"/>
                </a:cubicBezTo>
                <a:close/>
                <a:moveTo>
                  <a:pt x="1102321" y="708260"/>
                </a:moveTo>
                <a:cubicBezTo>
                  <a:pt x="1101350" y="708260"/>
                  <a:pt x="1100378" y="708746"/>
                  <a:pt x="1099407" y="709717"/>
                </a:cubicBezTo>
                <a:cubicBezTo>
                  <a:pt x="1098435" y="710689"/>
                  <a:pt x="1097949" y="711660"/>
                  <a:pt x="1097949" y="712632"/>
                </a:cubicBezTo>
                <a:cubicBezTo>
                  <a:pt x="1097949" y="713603"/>
                  <a:pt x="1098678" y="714332"/>
                  <a:pt x="1100135" y="714818"/>
                </a:cubicBezTo>
                <a:cubicBezTo>
                  <a:pt x="1101593" y="715303"/>
                  <a:pt x="1102807" y="715546"/>
                  <a:pt x="1103779" y="715546"/>
                </a:cubicBezTo>
                <a:lnTo>
                  <a:pt x="1115437" y="714089"/>
                </a:lnTo>
                <a:lnTo>
                  <a:pt x="1115437" y="711174"/>
                </a:lnTo>
                <a:cubicBezTo>
                  <a:pt x="1109608" y="709231"/>
                  <a:pt x="1105236" y="708260"/>
                  <a:pt x="1102321" y="708260"/>
                </a:cubicBezTo>
                <a:close/>
                <a:moveTo>
                  <a:pt x="501903" y="577101"/>
                </a:moveTo>
                <a:cubicBezTo>
                  <a:pt x="502875" y="605276"/>
                  <a:pt x="503361" y="647538"/>
                  <a:pt x="503361" y="703888"/>
                </a:cubicBezTo>
                <a:cubicBezTo>
                  <a:pt x="561654" y="690286"/>
                  <a:pt x="604888" y="679599"/>
                  <a:pt x="633063" y="671827"/>
                </a:cubicBezTo>
                <a:cubicBezTo>
                  <a:pt x="632091" y="668912"/>
                  <a:pt x="630634" y="666483"/>
                  <a:pt x="628691" y="664540"/>
                </a:cubicBezTo>
                <a:cubicBezTo>
                  <a:pt x="624804" y="641223"/>
                  <a:pt x="622861" y="624221"/>
                  <a:pt x="622861" y="613534"/>
                </a:cubicBezTo>
                <a:cubicBezTo>
                  <a:pt x="621890" y="608676"/>
                  <a:pt x="620918" y="605761"/>
                  <a:pt x="619947" y="604790"/>
                </a:cubicBezTo>
                <a:cubicBezTo>
                  <a:pt x="618975" y="603818"/>
                  <a:pt x="615575" y="603818"/>
                  <a:pt x="609745" y="604790"/>
                </a:cubicBezTo>
                <a:lnTo>
                  <a:pt x="582056" y="607704"/>
                </a:lnTo>
                <a:cubicBezTo>
                  <a:pt x="587886" y="605761"/>
                  <a:pt x="594444" y="604304"/>
                  <a:pt x="601730" y="603332"/>
                </a:cubicBezTo>
                <a:cubicBezTo>
                  <a:pt x="609017" y="602361"/>
                  <a:pt x="615089" y="600904"/>
                  <a:pt x="619947" y="598960"/>
                </a:cubicBezTo>
                <a:cubicBezTo>
                  <a:pt x="618975" y="597989"/>
                  <a:pt x="617032" y="597503"/>
                  <a:pt x="614117" y="597503"/>
                </a:cubicBezTo>
                <a:cubicBezTo>
                  <a:pt x="606345" y="597503"/>
                  <a:pt x="598573" y="597989"/>
                  <a:pt x="590800" y="598960"/>
                </a:cubicBezTo>
                <a:cubicBezTo>
                  <a:pt x="583028" y="599932"/>
                  <a:pt x="575255" y="600418"/>
                  <a:pt x="567483" y="600418"/>
                </a:cubicBezTo>
                <a:cubicBezTo>
                  <a:pt x="555824" y="600418"/>
                  <a:pt x="543680" y="597989"/>
                  <a:pt x="531050" y="593131"/>
                </a:cubicBezTo>
                <a:cubicBezTo>
                  <a:pt x="523277" y="591188"/>
                  <a:pt x="513562" y="585844"/>
                  <a:pt x="501903" y="577101"/>
                </a:cubicBezTo>
                <a:close/>
                <a:moveTo>
                  <a:pt x="891009" y="520265"/>
                </a:moveTo>
                <a:cubicBezTo>
                  <a:pt x="882265" y="523179"/>
                  <a:pt x="873035" y="525608"/>
                  <a:pt x="863320" y="527552"/>
                </a:cubicBezTo>
                <a:cubicBezTo>
                  <a:pt x="853604" y="529495"/>
                  <a:pt x="843889" y="531924"/>
                  <a:pt x="834173" y="534838"/>
                </a:cubicBezTo>
                <a:cubicBezTo>
                  <a:pt x="822515" y="538724"/>
                  <a:pt x="790939" y="550383"/>
                  <a:pt x="739447" y="569814"/>
                </a:cubicBezTo>
                <a:cubicBezTo>
                  <a:pt x="733618" y="570785"/>
                  <a:pt x="730218" y="574672"/>
                  <a:pt x="729246" y="581473"/>
                </a:cubicBezTo>
                <a:lnTo>
                  <a:pt x="707386" y="661625"/>
                </a:lnTo>
                <a:lnTo>
                  <a:pt x="711758" y="661625"/>
                </a:lnTo>
                <a:lnTo>
                  <a:pt x="749649" y="654339"/>
                </a:lnTo>
                <a:cubicBezTo>
                  <a:pt x="767136" y="652396"/>
                  <a:pt x="779281" y="650453"/>
                  <a:pt x="786082" y="648509"/>
                </a:cubicBezTo>
                <a:cubicBezTo>
                  <a:pt x="813285" y="645595"/>
                  <a:pt x="840488" y="641223"/>
                  <a:pt x="867692" y="635393"/>
                </a:cubicBezTo>
                <a:cubicBezTo>
                  <a:pt x="877407" y="635393"/>
                  <a:pt x="887609" y="633450"/>
                  <a:pt x="898296" y="629564"/>
                </a:cubicBezTo>
                <a:cubicBezTo>
                  <a:pt x="899267" y="629564"/>
                  <a:pt x="900482" y="628836"/>
                  <a:pt x="901939" y="627378"/>
                </a:cubicBezTo>
                <a:cubicBezTo>
                  <a:pt x="903396" y="625921"/>
                  <a:pt x="904125" y="624221"/>
                  <a:pt x="904125" y="622278"/>
                </a:cubicBezTo>
                <a:lnTo>
                  <a:pt x="902668" y="604790"/>
                </a:lnTo>
                <a:lnTo>
                  <a:pt x="899753" y="529009"/>
                </a:lnTo>
                <a:cubicBezTo>
                  <a:pt x="899753" y="525123"/>
                  <a:pt x="899267" y="522694"/>
                  <a:pt x="898296" y="521722"/>
                </a:cubicBezTo>
                <a:cubicBezTo>
                  <a:pt x="897324" y="520751"/>
                  <a:pt x="894895" y="520265"/>
                  <a:pt x="891009" y="520265"/>
                </a:cubicBezTo>
                <a:close/>
                <a:moveTo>
                  <a:pt x="893924" y="508606"/>
                </a:moveTo>
                <a:lnTo>
                  <a:pt x="879351" y="512978"/>
                </a:lnTo>
                <a:lnTo>
                  <a:pt x="844375" y="520265"/>
                </a:lnTo>
                <a:lnTo>
                  <a:pt x="775880" y="549411"/>
                </a:lnTo>
                <a:cubicBezTo>
                  <a:pt x="768108" y="551354"/>
                  <a:pt x="760336" y="553298"/>
                  <a:pt x="752563" y="555241"/>
                </a:cubicBezTo>
                <a:cubicBezTo>
                  <a:pt x="744791" y="557184"/>
                  <a:pt x="737990" y="559127"/>
                  <a:pt x="732161" y="561070"/>
                </a:cubicBezTo>
                <a:lnTo>
                  <a:pt x="733618" y="565442"/>
                </a:lnTo>
                <a:cubicBezTo>
                  <a:pt x="736533" y="565442"/>
                  <a:pt x="738961" y="564470"/>
                  <a:pt x="740905" y="562527"/>
                </a:cubicBezTo>
                <a:cubicBezTo>
                  <a:pt x="749649" y="559613"/>
                  <a:pt x="769565" y="552812"/>
                  <a:pt x="800655" y="542125"/>
                </a:cubicBezTo>
                <a:cubicBezTo>
                  <a:pt x="807456" y="540182"/>
                  <a:pt x="815714" y="537753"/>
                  <a:pt x="825429" y="534838"/>
                </a:cubicBezTo>
                <a:cubicBezTo>
                  <a:pt x="835145" y="531924"/>
                  <a:pt x="846318" y="528037"/>
                  <a:pt x="858948" y="523179"/>
                </a:cubicBezTo>
                <a:lnTo>
                  <a:pt x="896838" y="514435"/>
                </a:lnTo>
                <a:cubicBezTo>
                  <a:pt x="898781" y="514435"/>
                  <a:pt x="899753" y="512978"/>
                  <a:pt x="899753" y="510064"/>
                </a:cubicBezTo>
                <a:close/>
                <a:moveTo>
                  <a:pt x="630148" y="380362"/>
                </a:moveTo>
                <a:lnTo>
                  <a:pt x="619947" y="384734"/>
                </a:lnTo>
                <a:lnTo>
                  <a:pt x="603916" y="392020"/>
                </a:lnTo>
                <a:cubicBezTo>
                  <a:pt x="595172" y="395906"/>
                  <a:pt x="575741" y="407079"/>
                  <a:pt x="545623" y="425539"/>
                </a:cubicBezTo>
                <a:lnTo>
                  <a:pt x="517934" y="443027"/>
                </a:lnTo>
                <a:cubicBezTo>
                  <a:pt x="504332" y="450799"/>
                  <a:pt x="497531" y="460514"/>
                  <a:pt x="497531" y="472173"/>
                </a:cubicBezTo>
                <a:cubicBezTo>
                  <a:pt x="497531" y="476059"/>
                  <a:pt x="498017" y="479460"/>
                  <a:pt x="498989" y="482375"/>
                </a:cubicBezTo>
                <a:cubicBezTo>
                  <a:pt x="500932" y="490147"/>
                  <a:pt x="501903" y="503263"/>
                  <a:pt x="501903" y="521722"/>
                </a:cubicBezTo>
                <a:lnTo>
                  <a:pt x="501903" y="534838"/>
                </a:lnTo>
                <a:lnTo>
                  <a:pt x="501903" y="571271"/>
                </a:lnTo>
                <a:cubicBezTo>
                  <a:pt x="504818" y="569328"/>
                  <a:pt x="508704" y="567628"/>
                  <a:pt x="513562" y="566171"/>
                </a:cubicBezTo>
                <a:cubicBezTo>
                  <a:pt x="518420" y="564713"/>
                  <a:pt x="522306" y="563013"/>
                  <a:pt x="525221" y="561070"/>
                </a:cubicBezTo>
                <a:cubicBezTo>
                  <a:pt x="526192" y="560099"/>
                  <a:pt x="527649" y="559613"/>
                  <a:pt x="529593" y="559613"/>
                </a:cubicBezTo>
                <a:lnTo>
                  <a:pt x="560196" y="545039"/>
                </a:lnTo>
                <a:lnTo>
                  <a:pt x="603916" y="527552"/>
                </a:lnTo>
                <a:cubicBezTo>
                  <a:pt x="616546" y="521722"/>
                  <a:pt x="622861" y="513950"/>
                  <a:pt x="622861" y="504234"/>
                </a:cubicBezTo>
                <a:lnTo>
                  <a:pt x="622861" y="501320"/>
                </a:lnTo>
                <a:lnTo>
                  <a:pt x="624319" y="472173"/>
                </a:lnTo>
                <a:lnTo>
                  <a:pt x="630148" y="399307"/>
                </a:lnTo>
                <a:close/>
                <a:moveTo>
                  <a:pt x="870880" y="327534"/>
                </a:moveTo>
                <a:cubicBezTo>
                  <a:pt x="870455" y="327534"/>
                  <a:pt x="870364" y="327655"/>
                  <a:pt x="870607" y="327898"/>
                </a:cubicBezTo>
                <a:lnTo>
                  <a:pt x="845832" y="329355"/>
                </a:lnTo>
                <a:cubicBezTo>
                  <a:pt x="842917" y="330327"/>
                  <a:pt x="840003" y="330570"/>
                  <a:pt x="837088" y="330084"/>
                </a:cubicBezTo>
                <a:cubicBezTo>
                  <a:pt x="834173" y="329598"/>
                  <a:pt x="831259" y="329841"/>
                  <a:pt x="828344" y="330813"/>
                </a:cubicBezTo>
                <a:cubicBezTo>
                  <a:pt x="805027" y="333727"/>
                  <a:pt x="778795" y="338099"/>
                  <a:pt x="749649" y="343928"/>
                </a:cubicBezTo>
                <a:lnTo>
                  <a:pt x="726331" y="349758"/>
                </a:lnTo>
                <a:cubicBezTo>
                  <a:pt x="728274" y="350729"/>
                  <a:pt x="729246" y="351701"/>
                  <a:pt x="729246" y="352673"/>
                </a:cubicBezTo>
                <a:cubicBezTo>
                  <a:pt x="745762" y="348786"/>
                  <a:pt x="759364" y="346357"/>
                  <a:pt x="770051" y="345386"/>
                </a:cubicBezTo>
                <a:lnTo>
                  <a:pt x="770051" y="346843"/>
                </a:lnTo>
                <a:cubicBezTo>
                  <a:pt x="750620" y="351701"/>
                  <a:pt x="737504" y="355101"/>
                  <a:pt x="730703" y="357045"/>
                </a:cubicBezTo>
                <a:lnTo>
                  <a:pt x="735075" y="469258"/>
                </a:lnTo>
                <a:cubicBezTo>
                  <a:pt x="743819" y="466344"/>
                  <a:pt x="762764" y="460514"/>
                  <a:pt x="791911" y="451771"/>
                </a:cubicBezTo>
                <a:lnTo>
                  <a:pt x="821057" y="444484"/>
                </a:lnTo>
                <a:lnTo>
                  <a:pt x="771508" y="408051"/>
                </a:lnTo>
                <a:cubicBezTo>
                  <a:pt x="775395" y="409022"/>
                  <a:pt x="785110" y="413394"/>
                  <a:pt x="800655" y="421167"/>
                </a:cubicBezTo>
                <a:cubicBezTo>
                  <a:pt x="805513" y="423110"/>
                  <a:pt x="812799" y="425539"/>
                  <a:pt x="822515" y="428453"/>
                </a:cubicBezTo>
                <a:cubicBezTo>
                  <a:pt x="832230" y="431368"/>
                  <a:pt x="840974" y="433311"/>
                  <a:pt x="848747" y="434283"/>
                </a:cubicBezTo>
                <a:cubicBezTo>
                  <a:pt x="864291" y="438169"/>
                  <a:pt x="874979" y="440112"/>
                  <a:pt x="880808" y="440112"/>
                </a:cubicBezTo>
                <a:lnTo>
                  <a:pt x="886637" y="440112"/>
                </a:lnTo>
                <a:cubicBezTo>
                  <a:pt x="887609" y="440112"/>
                  <a:pt x="889795" y="439383"/>
                  <a:pt x="893195" y="437926"/>
                </a:cubicBezTo>
                <a:cubicBezTo>
                  <a:pt x="896595" y="436469"/>
                  <a:pt x="898296" y="434769"/>
                  <a:pt x="898296" y="432825"/>
                </a:cubicBezTo>
                <a:lnTo>
                  <a:pt x="898296" y="428453"/>
                </a:lnTo>
                <a:cubicBezTo>
                  <a:pt x="897324" y="425539"/>
                  <a:pt x="896838" y="421652"/>
                  <a:pt x="896838" y="416795"/>
                </a:cubicBezTo>
                <a:cubicBezTo>
                  <a:pt x="896838" y="409994"/>
                  <a:pt x="896838" y="399307"/>
                  <a:pt x="896838" y="384734"/>
                </a:cubicBezTo>
                <a:cubicBezTo>
                  <a:pt x="896838" y="370160"/>
                  <a:pt x="894895" y="357530"/>
                  <a:pt x="891009" y="346843"/>
                </a:cubicBezTo>
                <a:cubicBezTo>
                  <a:pt x="888094" y="342957"/>
                  <a:pt x="883237" y="341014"/>
                  <a:pt x="876436" y="341014"/>
                </a:cubicBezTo>
                <a:lnTo>
                  <a:pt x="826887" y="341014"/>
                </a:lnTo>
                <a:cubicBezTo>
                  <a:pt x="821057" y="341014"/>
                  <a:pt x="817171" y="341500"/>
                  <a:pt x="815228" y="342471"/>
                </a:cubicBezTo>
                <a:lnTo>
                  <a:pt x="777338" y="346843"/>
                </a:lnTo>
                <a:lnTo>
                  <a:pt x="775880" y="343928"/>
                </a:lnTo>
                <a:cubicBezTo>
                  <a:pt x="795311" y="340042"/>
                  <a:pt x="816686" y="337613"/>
                  <a:pt x="840003" y="336642"/>
                </a:cubicBezTo>
                <a:cubicBezTo>
                  <a:pt x="863320" y="335670"/>
                  <a:pt x="877893" y="335184"/>
                  <a:pt x="883722" y="335184"/>
                </a:cubicBezTo>
                <a:lnTo>
                  <a:pt x="883722" y="330813"/>
                </a:lnTo>
                <a:cubicBezTo>
                  <a:pt x="876436" y="328627"/>
                  <a:pt x="872155" y="327534"/>
                  <a:pt x="870880" y="327534"/>
                </a:cubicBezTo>
                <a:close/>
                <a:moveTo>
                  <a:pt x="873521" y="106385"/>
                </a:moveTo>
                <a:cubicBezTo>
                  <a:pt x="868663" y="106385"/>
                  <a:pt x="864777" y="106870"/>
                  <a:pt x="861863" y="107842"/>
                </a:cubicBezTo>
                <a:cubicBezTo>
                  <a:pt x="849232" y="108814"/>
                  <a:pt x="835631" y="112699"/>
                  <a:pt x="821057" y="119500"/>
                </a:cubicBezTo>
                <a:lnTo>
                  <a:pt x="788996" y="125330"/>
                </a:lnTo>
                <a:cubicBezTo>
                  <a:pt x="774423" y="128244"/>
                  <a:pt x="753535" y="133588"/>
                  <a:pt x="726331" y="141360"/>
                </a:cubicBezTo>
                <a:lnTo>
                  <a:pt x="689898" y="148647"/>
                </a:lnTo>
                <a:cubicBezTo>
                  <a:pt x="686984" y="149618"/>
                  <a:pt x="667067" y="153991"/>
                  <a:pt x="630148" y="161763"/>
                </a:cubicBezTo>
                <a:cubicBezTo>
                  <a:pt x="618489" y="164677"/>
                  <a:pt x="600516" y="167106"/>
                  <a:pt x="576227" y="169049"/>
                </a:cubicBezTo>
                <a:cubicBezTo>
                  <a:pt x="573312" y="169049"/>
                  <a:pt x="570641" y="169535"/>
                  <a:pt x="568212" y="170507"/>
                </a:cubicBezTo>
                <a:cubicBezTo>
                  <a:pt x="565783" y="171478"/>
                  <a:pt x="563597" y="172450"/>
                  <a:pt x="561654" y="173421"/>
                </a:cubicBezTo>
                <a:cubicBezTo>
                  <a:pt x="561654" y="173421"/>
                  <a:pt x="561897" y="173664"/>
                  <a:pt x="562382" y="174150"/>
                </a:cubicBezTo>
                <a:cubicBezTo>
                  <a:pt x="562868" y="174636"/>
                  <a:pt x="563111" y="174879"/>
                  <a:pt x="563111" y="174879"/>
                </a:cubicBezTo>
                <a:lnTo>
                  <a:pt x="614117" y="171964"/>
                </a:lnTo>
                <a:cubicBezTo>
                  <a:pt x="630634" y="169049"/>
                  <a:pt x="655408" y="163706"/>
                  <a:pt x="688441" y="155934"/>
                </a:cubicBezTo>
                <a:lnTo>
                  <a:pt x="806484" y="128244"/>
                </a:lnTo>
                <a:cubicBezTo>
                  <a:pt x="840488" y="121443"/>
                  <a:pt x="861863" y="116586"/>
                  <a:pt x="870607" y="113671"/>
                </a:cubicBezTo>
                <a:lnTo>
                  <a:pt x="891009" y="109299"/>
                </a:lnTo>
                <a:lnTo>
                  <a:pt x="891009" y="107842"/>
                </a:lnTo>
                <a:cubicBezTo>
                  <a:pt x="886151" y="106870"/>
                  <a:pt x="880322" y="106385"/>
                  <a:pt x="873521" y="106385"/>
                </a:cubicBezTo>
                <a:close/>
                <a:moveTo>
                  <a:pt x="978449" y="0"/>
                </a:moveTo>
                <a:cubicBezTo>
                  <a:pt x="986221" y="0"/>
                  <a:pt x="992050" y="2429"/>
                  <a:pt x="995936" y="7286"/>
                </a:cubicBezTo>
                <a:cubicBezTo>
                  <a:pt x="997880" y="8258"/>
                  <a:pt x="997880" y="10687"/>
                  <a:pt x="995936" y="14573"/>
                </a:cubicBezTo>
                <a:cubicBezTo>
                  <a:pt x="993993" y="18459"/>
                  <a:pt x="993022" y="20888"/>
                  <a:pt x="993022" y="21860"/>
                </a:cubicBezTo>
                <a:cubicBezTo>
                  <a:pt x="991079" y="24774"/>
                  <a:pt x="988650" y="28661"/>
                  <a:pt x="985735" y="33518"/>
                </a:cubicBezTo>
                <a:cubicBezTo>
                  <a:pt x="982821" y="38376"/>
                  <a:pt x="979420" y="43719"/>
                  <a:pt x="975534" y="49549"/>
                </a:cubicBezTo>
                <a:cubicBezTo>
                  <a:pt x="975534" y="50520"/>
                  <a:pt x="975291" y="51735"/>
                  <a:pt x="974805" y="53192"/>
                </a:cubicBezTo>
                <a:cubicBezTo>
                  <a:pt x="974320" y="54650"/>
                  <a:pt x="973105" y="56350"/>
                  <a:pt x="971162" y="58293"/>
                </a:cubicBezTo>
                <a:cubicBezTo>
                  <a:pt x="961446" y="64122"/>
                  <a:pt x="954646" y="72866"/>
                  <a:pt x="950759" y="84525"/>
                </a:cubicBezTo>
                <a:cubicBezTo>
                  <a:pt x="947845" y="88411"/>
                  <a:pt x="941530" y="91325"/>
                  <a:pt x="931814" y="93269"/>
                </a:cubicBezTo>
                <a:cubicBezTo>
                  <a:pt x="927928" y="94240"/>
                  <a:pt x="915298" y="97641"/>
                  <a:pt x="893924" y="103470"/>
                </a:cubicBezTo>
                <a:cubicBezTo>
                  <a:pt x="895867" y="105413"/>
                  <a:pt x="900239" y="106385"/>
                  <a:pt x="907040" y="106385"/>
                </a:cubicBezTo>
                <a:lnTo>
                  <a:pt x="917241" y="106385"/>
                </a:lnTo>
                <a:lnTo>
                  <a:pt x="924528" y="107842"/>
                </a:lnTo>
                <a:cubicBezTo>
                  <a:pt x="922585" y="109785"/>
                  <a:pt x="920641" y="110756"/>
                  <a:pt x="918698" y="110756"/>
                </a:cubicBezTo>
                <a:cubicBezTo>
                  <a:pt x="906068" y="112699"/>
                  <a:pt x="897810" y="114643"/>
                  <a:pt x="893924" y="116586"/>
                </a:cubicBezTo>
                <a:lnTo>
                  <a:pt x="809399" y="135531"/>
                </a:lnTo>
                <a:lnTo>
                  <a:pt x="730703" y="151562"/>
                </a:lnTo>
                <a:cubicBezTo>
                  <a:pt x="714187" y="154476"/>
                  <a:pt x="690384" y="159820"/>
                  <a:pt x="659294" y="167592"/>
                </a:cubicBezTo>
                <a:cubicBezTo>
                  <a:pt x="651522" y="169535"/>
                  <a:pt x="642049" y="171235"/>
                  <a:pt x="630877" y="172693"/>
                </a:cubicBezTo>
                <a:cubicBezTo>
                  <a:pt x="619704" y="174150"/>
                  <a:pt x="611203" y="175365"/>
                  <a:pt x="605373" y="176336"/>
                </a:cubicBezTo>
                <a:cubicBezTo>
                  <a:pt x="600516" y="177308"/>
                  <a:pt x="594201" y="177793"/>
                  <a:pt x="586428" y="177793"/>
                </a:cubicBezTo>
                <a:cubicBezTo>
                  <a:pt x="578656" y="177793"/>
                  <a:pt x="569912" y="178765"/>
                  <a:pt x="560196" y="180708"/>
                </a:cubicBezTo>
                <a:cubicBezTo>
                  <a:pt x="557282" y="180708"/>
                  <a:pt x="554124" y="181437"/>
                  <a:pt x="550724" y="182894"/>
                </a:cubicBezTo>
                <a:cubicBezTo>
                  <a:pt x="547323" y="184352"/>
                  <a:pt x="544652" y="185566"/>
                  <a:pt x="542708" y="186538"/>
                </a:cubicBezTo>
                <a:cubicBezTo>
                  <a:pt x="541737" y="187509"/>
                  <a:pt x="533479" y="194310"/>
                  <a:pt x="517934" y="206940"/>
                </a:cubicBezTo>
                <a:cubicBezTo>
                  <a:pt x="508218" y="215684"/>
                  <a:pt x="499475" y="231229"/>
                  <a:pt x="491702" y="253574"/>
                </a:cubicBezTo>
                <a:cubicBezTo>
                  <a:pt x="489759" y="260375"/>
                  <a:pt x="487816" y="266933"/>
                  <a:pt x="485873" y="273248"/>
                </a:cubicBezTo>
                <a:cubicBezTo>
                  <a:pt x="483930" y="279563"/>
                  <a:pt x="481987" y="286121"/>
                  <a:pt x="480044" y="292922"/>
                </a:cubicBezTo>
                <a:cubicBezTo>
                  <a:pt x="479072" y="296808"/>
                  <a:pt x="478586" y="303609"/>
                  <a:pt x="478586" y="313325"/>
                </a:cubicBezTo>
                <a:lnTo>
                  <a:pt x="478586" y="320611"/>
                </a:lnTo>
                <a:lnTo>
                  <a:pt x="484415" y="378904"/>
                </a:lnTo>
                <a:cubicBezTo>
                  <a:pt x="485387" y="387648"/>
                  <a:pt x="487816" y="401736"/>
                  <a:pt x="491702" y="421167"/>
                </a:cubicBezTo>
                <a:cubicBezTo>
                  <a:pt x="494617" y="418252"/>
                  <a:pt x="497774" y="415823"/>
                  <a:pt x="501175" y="413880"/>
                </a:cubicBezTo>
                <a:cubicBezTo>
                  <a:pt x="504575" y="411937"/>
                  <a:pt x="507733" y="409994"/>
                  <a:pt x="510647" y="408051"/>
                </a:cubicBezTo>
                <a:cubicBezTo>
                  <a:pt x="525221" y="392506"/>
                  <a:pt x="542223" y="377204"/>
                  <a:pt x="561654" y="362145"/>
                </a:cubicBezTo>
                <a:cubicBezTo>
                  <a:pt x="581085" y="347086"/>
                  <a:pt x="593715" y="337613"/>
                  <a:pt x="599544" y="333727"/>
                </a:cubicBezTo>
                <a:cubicBezTo>
                  <a:pt x="603430" y="330813"/>
                  <a:pt x="608531" y="327898"/>
                  <a:pt x="614846" y="324983"/>
                </a:cubicBezTo>
                <a:cubicBezTo>
                  <a:pt x="621161" y="322069"/>
                  <a:pt x="625776" y="320125"/>
                  <a:pt x="628691" y="319154"/>
                </a:cubicBezTo>
                <a:cubicBezTo>
                  <a:pt x="633548" y="318182"/>
                  <a:pt x="636949" y="315753"/>
                  <a:pt x="638892" y="311867"/>
                </a:cubicBezTo>
                <a:cubicBezTo>
                  <a:pt x="640835" y="307981"/>
                  <a:pt x="641807" y="304095"/>
                  <a:pt x="641807" y="300209"/>
                </a:cubicBezTo>
                <a:cubicBezTo>
                  <a:pt x="642778" y="297294"/>
                  <a:pt x="643264" y="294137"/>
                  <a:pt x="643264" y="290736"/>
                </a:cubicBezTo>
                <a:cubicBezTo>
                  <a:pt x="643264" y="287336"/>
                  <a:pt x="643750" y="284178"/>
                  <a:pt x="644721" y="281264"/>
                </a:cubicBezTo>
                <a:cubicBezTo>
                  <a:pt x="646664" y="257946"/>
                  <a:pt x="647636" y="240944"/>
                  <a:pt x="647636" y="230257"/>
                </a:cubicBezTo>
                <a:cubicBezTo>
                  <a:pt x="647636" y="224428"/>
                  <a:pt x="649579" y="219327"/>
                  <a:pt x="653465" y="214955"/>
                </a:cubicBezTo>
                <a:cubicBezTo>
                  <a:pt x="657351" y="210583"/>
                  <a:pt x="662209" y="208397"/>
                  <a:pt x="668038" y="208397"/>
                </a:cubicBezTo>
                <a:lnTo>
                  <a:pt x="675325" y="209855"/>
                </a:lnTo>
                <a:cubicBezTo>
                  <a:pt x="676297" y="209855"/>
                  <a:pt x="677268" y="210583"/>
                  <a:pt x="678240" y="212041"/>
                </a:cubicBezTo>
                <a:cubicBezTo>
                  <a:pt x="679211" y="213498"/>
                  <a:pt x="680183" y="214712"/>
                  <a:pt x="681154" y="215684"/>
                </a:cubicBezTo>
                <a:cubicBezTo>
                  <a:pt x="693784" y="231229"/>
                  <a:pt x="702528" y="249202"/>
                  <a:pt x="707386" y="269605"/>
                </a:cubicBezTo>
                <a:lnTo>
                  <a:pt x="708843" y="278349"/>
                </a:lnTo>
                <a:cubicBezTo>
                  <a:pt x="709815" y="281264"/>
                  <a:pt x="711029" y="283449"/>
                  <a:pt x="712487" y="284907"/>
                </a:cubicBezTo>
                <a:cubicBezTo>
                  <a:pt x="713944" y="286364"/>
                  <a:pt x="716130" y="287093"/>
                  <a:pt x="719045" y="287093"/>
                </a:cubicBezTo>
                <a:lnTo>
                  <a:pt x="726331" y="287093"/>
                </a:lnTo>
                <a:lnTo>
                  <a:pt x="783167" y="282721"/>
                </a:lnTo>
                <a:lnTo>
                  <a:pt x="810856" y="278349"/>
                </a:lnTo>
                <a:cubicBezTo>
                  <a:pt x="826401" y="274463"/>
                  <a:pt x="843646" y="271791"/>
                  <a:pt x="862591" y="270334"/>
                </a:cubicBezTo>
                <a:cubicBezTo>
                  <a:pt x="881537" y="268876"/>
                  <a:pt x="893924" y="267662"/>
                  <a:pt x="899753" y="266690"/>
                </a:cubicBezTo>
                <a:cubicBezTo>
                  <a:pt x="932786" y="264747"/>
                  <a:pt x="958046" y="263776"/>
                  <a:pt x="975534" y="263776"/>
                </a:cubicBezTo>
                <a:cubicBezTo>
                  <a:pt x="978449" y="263776"/>
                  <a:pt x="985492" y="264261"/>
                  <a:pt x="996665" y="265233"/>
                </a:cubicBezTo>
                <a:cubicBezTo>
                  <a:pt x="1007838" y="266204"/>
                  <a:pt x="1018768" y="268633"/>
                  <a:pt x="1029455" y="272520"/>
                </a:cubicBezTo>
                <a:cubicBezTo>
                  <a:pt x="1044028" y="278349"/>
                  <a:pt x="1054229" y="287093"/>
                  <a:pt x="1060059" y="298751"/>
                </a:cubicBezTo>
                <a:cubicBezTo>
                  <a:pt x="1075604" y="337613"/>
                  <a:pt x="1084348" y="367731"/>
                  <a:pt x="1086291" y="389106"/>
                </a:cubicBezTo>
                <a:cubicBezTo>
                  <a:pt x="1087262" y="407565"/>
                  <a:pt x="1089691" y="435254"/>
                  <a:pt x="1093577" y="472173"/>
                </a:cubicBezTo>
                <a:lnTo>
                  <a:pt x="1095035" y="543582"/>
                </a:lnTo>
                <a:cubicBezTo>
                  <a:pt x="1096006" y="549411"/>
                  <a:pt x="1096492" y="557184"/>
                  <a:pt x="1096492" y="566899"/>
                </a:cubicBezTo>
                <a:lnTo>
                  <a:pt x="1095035" y="612076"/>
                </a:lnTo>
                <a:cubicBezTo>
                  <a:pt x="1099892" y="614019"/>
                  <a:pt x="1103050" y="614505"/>
                  <a:pt x="1104507" y="613534"/>
                </a:cubicBezTo>
                <a:cubicBezTo>
                  <a:pt x="1105964" y="612562"/>
                  <a:pt x="1107179" y="610133"/>
                  <a:pt x="1108150" y="606247"/>
                </a:cubicBezTo>
                <a:cubicBezTo>
                  <a:pt x="1115923" y="588759"/>
                  <a:pt x="1121266" y="571757"/>
                  <a:pt x="1124181" y="555241"/>
                </a:cubicBezTo>
                <a:cubicBezTo>
                  <a:pt x="1125153" y="548440"/>
                  <a:pt x="1126610" y="541396"/>
                  <a:pt x="1128553" y="534110"/>
                </a:cubicBezTo>
                <a:cubicBezTo>
                  <a:pt x="1130496" y="526823"/>
                  <a:pt x="1131953" y="519779"/>
                  <a:pt x="1132925" y="512978"/>
                </a:cubicBezTo>
                <a:cubicBezTo>
                  <a:pt x="1135840" y="485775"/>
                  <a:pt x="1137297" y="471687"/>
                  <a:pt x="1137297" y="470716"/>
                </a:cubicBezTo>
                <a:lnTo>
                  <a:pt x="1141669" y="486746"/>
                </a:lnTo>
                <a:lnTo>
                  <a:pt x="1141669" y="495490"/>
                </a:lnTo>
                <a:cubicBezTo>
                  <a:pt x="1147498" y="519779"/>
                  <a:pt x="1156242" y="543096"/>
                  <a:pt x="1167901" y="565442"/>
                </a:cubicBezTo>
                <a:cubicBezTo>
                  <a:pt x="1171787" y="575157"/>
                  <a:pt x="1180045" y="583416"/>
                  <a:pt x="1192675" y="590216"/>
                </a:cubicBezTo>
                <a:cubicBezTo>
                  <a:pt x="1196562" y="594103"/>
                  <a:pt x="1201662" y="598232"/>
                  <a:pt x="1207977" y="602604"/>
                </a:cubicBezTo>
                <a:cubicBezTo>
                  <a:pt x="1214292" y="606976"/>
                  <a:pt x="1218907" y="611105"/>
                  <a:pt x="1221822" y="614991"/>
                </a:cubicBezTo>
                <a:cubicBezTo>
                  <a:pt x="1228623" y="620820"/>
                  <a:pt x="1238095" y="624464"/>
                  <a:pt x="1250240" y="625921"/>
                </a:cubicBezTo>
                <a:cubicBezTo>
                  <a:pt x="1262384" y="627378"/>
                  <a:pt x="1270399" y="628593"/>
                  <a:pt x="1274286" y="629564"/>
                </a:cubicBezTo>
                <a:lnTo>
                  <a:pt x="1283029" y="629564"/>
                </a:lnTo>
                <a:lnTo>
                  <a:pt x="1288859" y="635393"/>
                </a:lnTo>
                <a:cubicBezTo>
                  <a:pt x="1294688" y="638308"/>
                  <a:pt x="1299546" y="641709"/>
                  <a:pt x="1303432" y="645595"/>
                </a:cubicBezTo>
                <a:lnTo>
                  <a:pt x="1336950" y="668912"/>
                </a:lnTo>
                <a:cubicBezTo>
                  <a:pt x="1339865" y="671827"/>
                  <a:pt x="1339865" y="677170"/>
                  <a:pt x="1336950" y="684943"/>
                </a:cubicBezTo>
                <a:cubicBezTo>
                  <a:pt x="1334036" y="691743"/>
                  <a:pt x="1330150" y="697573"/>
                  <a:pt x="1325292" y="702431"/>
                </a:cubicBezTo>
                <a:cubicBezTo>
                  <a:pt x="1319463" y="712146"/>
                  <a:pt x="1316062" y="719433"/>
                  <a:pt x="1315091" y="724290"/>
                </a:cubicBezTo>
                <a:lnTo>
                  <a:pt x="1312176" y="725748"/>
                </a:lnTo>
                <a:cubicBezTo>
                  <a:pt x="1307318" y="726719"/>
                  <a:pt x="1303432" y="729148"/>
                  <a:pt x="1300517" y="733034"/>
                </a:cubicBezTo>
                <a:cubicBezTo>
                  <a:pt x="1297603" y="736920"/>
                  <a:pt x="1295660" y="740807"/>
                  <a:pt x="1294688" y="744693"/>
                </a:cubicBezTo>
                <a:cubicBezTo>
                  <a:pt x="1287887" y="756352"/>
                  <a:pt x="1278658" y="762181"/>
                  <a:pt x="1266999" y="762181"/>
                </a:cubicBezTo>
                <a:lnTo>
                  <a:pt x="1264084" y="762181"/>
                </a:lnTo>
                <a:cubicBezTo>
                  <a:pt x="1261170" y="760238"/>
                  <a:pt x="1256798" y="759266"/>
                  <a:pt x="1250968" y="759266"/>
                </a:cubicBezTo>
                <a:cubicBezTo>
                  <a:pt x="1250968" y="759266"/>
                  <a:pt x="1250725" y="759509"/>
                  <a:pt x="1250240" y="759995"/>
                </a:cubicBezTo>
                <a:cubicBezTo>
                  <a:pt x="1249754" y="760481"/>
                  <a:pt x="1249511" y="761209"/>
                  <a:pt x="1249511" y="762181"/>
                </a:cubicBezTo>
                <a:lnTo>
                  <a:pt x="1258255" y="769467"/>
                </a:lnTo>
                <a:cubicBezTo>
                  <a:pt x="1260198" y="769467"/>
                  <a:pt x="1262141" y="771896"/>
                  <a:pt x="1264084" y="776754"/>
                </a:cubicBezTo>
                <a:lnTo>
                  <a:pt x="1262627" y="778211"/>
                </a:lnTo>
                <a:cubicBezTo>
                  <a:pt x="1260684" y="777240"/>
                  <a:pt x="1258498" y="776754"/>
                  <a:pt x="1256069" y="776754"/>
                </a:cubicBezTo>
                <a:cubicBezTo>
                  <a:pt x="1253640" y="776754"/>
                  <a:pt x="1251454" y="776268"/>
                  <a:pt x="1249511" y="775297"/>
                </a:cubicBezTo>
                <a:cubicBezTo>
                  <a:pt x="1242710" y="770439"/>
                  <a:pt x="1233480" y="766796"/>
                  <a:pt x="1221822" y="764367"/>
                </a:cubicBezTo>
                <a:cubicBezTo>
                  <a:pt x="1210163" y="761938"/>
                  <a:pt x="1200934" y="759266"/>
                  <a:pt x="1194133" y="756352"/>
                </a:cubicBezTo>
                <a:cubicBezTo>
                  <a:pt x="1189275" y="753437"/>
                  <a:pt x="1184660" y="750522"/>
                  <a:pt x="1180288" y="747607"/>
                </a:cubicBezTo>
                <a:cubicBezTo>
                  <a:pt x="1175916" y="744693"/>
                  <a:pt x="1170815" y="742264"/>
                  <a:pt x="1164986" y="740321"/>
                </a:cubicBezTo>
                <a:cubicBezTo>
                  <a:pt x="1159157" y="736435"/>
                  <a:pt x="1145555" y="729148"/>
                  <a:pt x="1124181" y="718461"/>
                </a:cubicBezTo>
                <a:cubicBezTo>
                  <a:pt x="1117380" y="718461"/>
                  <a:pt x="1109122" y="720890"/>
                  <a:pt x="1099407" y="725748"/>
                </a:cubicBezTo>
                <a:lnTo>
                  <a:pt x="1097949" y="725748"/>
                </a:lnTo>
                <a:lnTo>
                  <a:pt x="1097949" y="768010"/>
                </a:lnTo>
                <a:cubicBezTo>
                  <a:pt x="1097949" y="777726"/>
                  <a:pt x="1097463" y="786955"/>
                  <a:pt x="1096492" y="795699"/>
                </a:cubicBezTo>
                <a:cubicBezTo>
                  <a:pt x="1095520" y="804443"/>
                  <a:pt x="1095035" y="813187"/>
                  <a:pt x="1095035" y="821931"/>
                </a:cubicBezTo>
                <a:lnTo>
                  <a:pt x="1095035" y="897712"/>
                </a:lnTo>
                <a:cubicBezTo>
                  <a:pt x="1095035" y="923944"/>
                  <a:pt x="1096006" y="943375"/>
                  <a:pt x="1097949" y="956005"/>
                </a:cubicBezTo>
                <a:lnTo>
                  <a:pt x="1103779" y="1050731"/>
                </a:lnTo>
                <a:cubicBezTo>
                  <a:pt x="1104750" y="1061418"/>
                  <a:pt x="1105236" y="1077935"/>
                  <a:pt x="1105236" y="1100280"/>
                </a:cubicBezTo>
                <a:cubicBezTo>
                  <a:pt x="1106207" y="1111939"/>
                  <a:pt x="1101835" y="1123597"/>
                  <a:pt x="1092120" y="1135256"/>
                </a:cubicBezTo>
                <a:cubicBezTo>
                  <a:pt x="1087262" y="1142057"/>
                  <a:pt x="1082404" y="1149101"/>
                  <a:pt x="1077547" y="1156387"/>
                </a:cubicBezTo>
                <a:cubicBezTo>
                  <a:pt x="1072689" y="1163674"/>
                  <a:pt x="1067831" y="1170718"/>
                  <a:pt x="1062973" y="1177519"/>
                </a:cubicBezTo>
                <a:lnTo>
                  <a:pt x="1060059" y="1180433"/>
                </a:lnTo>
                <a:cubicBezTo>
                  <a:pt x="1058116" y="1188205"/>
                  <a:pt x="1053744" y="1193063"/>
                  <a:pt x="1046943" y="1195006"/>
                </a:cubicBezTo>
                <a:cubicBezTo>
                  <a:pt x="1040142" y="1196949"/>
                  <a:pt x="1035284" y="1198407"/>
                  <a:pt x="1032370" y="1199378"/>
                </a:cubicBezTo>
                <a:cubicBezTo>
                  <a:pt x="1032370" y="1204236"/>
                  <a:pt x="1031884" y="1208608"/>
                  <a:pt x="1030912" y="1212494"/>
                </a:cubicBezTo>
                <a:cubicBezTo>
                  <a:pt x="1029941" y="1214437"/>
                  <a:pt x="1028483" y="1215409"/>
                  <a:pt x="1026540" y="1215409"/>
                </a:cubicBezTo>
                <a:cubicBezTo>
                  <a:pt x="1024597" y="1215409"/>
                  <a:pt x="1022654" y="1214437"/>
                  <a:pt x="1020711" y="1212494"/>
                </a:cubicBezTo>
                <a:lnTo>
                  <a:pt x="1010510" y="1197921"/>
                </a:lnTo>
                <a:cubicBezTo>
                  <a:pt x="1009538" y="1195006"/>
                  <a:pt x="1005652" y="1194035"/>
                  <a:pt x="998851" y="1195006"/>
                </a:cubicBezTo>
                <a:cubicBezTo>
                  <a:pt x="990107" y="1197921"/>
                  <a:pt x="985250" y="1199378"/>
                  <a:pt x="984278" y="1199378"/>
                </a:cubicBezTo>
                <a:cubicBezTo>
                  <a:pt x="981363" y="1199378"/>
                  <a:pt x="977963" y="1198407"/>
                  <a:pt x="974077" y="1196464"/>
                </a:cubicBezTo>
                <a:cubicBezTo>
                  <a:pt x="972134" y="1196464"/>
                  <a:pt x="969219" y="1195492"/>
                  <a:pt x="965333" y="1193549"/>
                </a:cubicBezTo>
                <a:lnTo>
                  <a:pt x="930357" y="1167317"/>
                </a:lnTo>
                <a:cubicBezTo>
                  <a:pt x="926471" y="1171203"/>
                  <a:pt x="923556" y="1172661"/>
                  <a:pt x="921613" y="1171689"/>
                </a:cubicBezTo>
                <a:cubicBezTo>
                  <a:pt x="919670" y="1170718"/>
                  <a:pt x="915784" y="1166831"/>
                  <a:pt x="909954" y="1160030"/>
                </a:cubicBezTo>
                <a:cubicBezTo>
                  <a:pt x="891495" y="1131856"/>
                  <a:pt x="874493" y="1103195"/>
                  <a:pt x="858948" y="1074048"/>
                </a:cubicBezTo>
                <a:cubicBezTo>
                  <a:pt x="856033" y="1068219"/>
                  <a:pt x="850690" y="1057775"/>
                  <a:pt x="842917" y="1042716"/>
                </a:cubicBezTo>
                <a:cubicBezTo>
                  <a:pt x="835145" y="1027657"/>
                  <a:pt x="827858" y="1015269"/>
                  <a:pt x="821057" y="1005554"/>
                </a:cubicBezTo>
                <a:cubicBezTo>
                  <a:pt x="815228" y="996810"/>
                  <a:pt x="809885" y="986852"/>
                  <a:pt x="805027" y="975679"/>
                </a:cubicBezTo>
                <a:cubicBezTo>
                  <a:pt x="800169" y="964506"/>
                  <a:pt x="796769" y="956491"/>
                  <a:pt x="794826" y="951633"/>
                </a:cubicBezTo>
                <a:cubicBezTo>
                  <a:pt x="778309" y="912771"/>
                  <a:pt x="762764" y="885568"/>
                  <a:pt x="748191" y="870023"/>
                </a:cubicBezTo>
                <a:lnTo>
                  <a:pt x="742362" y="859822"/>
                </a:lnTo>
                <a:lnTo>
                  <a:pt x="739447" y="853992"/>
                </a:lnTo>
                <a:cubicBezTo>
                  <a:pt x="741390" y="853992"/>
                  <a:pt x="743333" y="853750"/>
                  <a:pt x="745277" y="853264"/>
                </a:cubicBezTo>
                <a:cubicBezTo>
                  <a:pt x="747220" y="852778"/>
                  <a:pt x="749649" y="853021"/>
                  <a:pt x="752563" y="853992"/>
                </a:cubicBezTo>
                <a:cubicBezTo>
                  <a:pt x="756449" y="854964"/>
                  <a:pt x="759607" y="856421"/>
                  <a:pt x="762036" y="858364"/>
                </a:cubicBezTo>
                <a:cubicBezTo>
                  <a:pt x="764465" y="860307"/>
                  <a:pt x="766651" y="861765"/>
                  <a:pt x="768594" y="862736"/>
                </a:cubicBezTo>
                <a:lnTo>
                  <a:pt x="812314" y="887511"/>
                </a:lnTo>
                <a:cubicBezTo>
                  <a:pt x="820086" y="894312"/>
                  <a:pt x="829801" y="900141"/>
                  <a:pt x="841460" y="904999"/>
                </a:cubicBezTo>
                <a:cubicBezTo>
                  <a:pt x="848261" y="909856"/>
                  <a:pt x="857248" y="914957"/>
                  <a:pt x="868421" y="920301"/>
                </a:cubicBezTo>
                <a:cubicBezTo>
                  <a:pt x="879593" y="925644"/>
                  <a:pt x="889552" y="930745"/>
                  <a:pt x="898296" y="935602"/>
                </a:cubicBezTo>
                <a:lnTo>
                  <a:pt x="901210" y="937060"/>
                </a:lnTo>
                <a:lnTo>
                  <a:pt x="902668" y="934145"/>
                </a:lnTo>
                <a:cubicBezTo>
                  <a:pt x="902668" y="897226"/>
                  <a:pt x="902182" y="870509"/>
                  <a:pt x="901210" y="853992"/>
                </a:cubicBezTo>
                <a:lnTo>
                  <a:pt x="902668" y="846706"/>
                </a:lnTo>
                <a:cubicBezTo>
                  <a:pt x="902668" y="800071"/>
                  <a:pt x="903153" y="765095"/>
                  <a:pt x="904125" y="741778"/>
                </a:cubicBezTo>
                <a:cubicBezTo>
                  <a:pt x="904125" y="736920"/>
                  <a:pt x="902182" y="734492"/>
                  <a:pt x="898296" y="734492"/>
                </a:cubicBezTo>
                <a:lnTo>
                  <a:pt x="867692" y="738864"/>
                </a:lnTo>
                <a:cubicBezTo>
                  <a:pt x="858948" y="740807"/>
                  <a:pt x="844860" y="742750"/>
                  <a:pt x="825429" y="744693"/>
                </a:cubicBezTo>
                <a:lnTo>
                  <a:pt x="799198" y="749065"/>
                </a:lnTo>
                <a:cubicBezTo>
                  <a:pt x="782681" y="751008"/>
                  <a:pt x="756449" y="755866"/>
                  <a:pt x="720502" y="763638"/>
                </a:cubicBezTo>
                <a:cubicBezTo>
                  <a:pt x="701071" y="767524"/>
                  <a:pt x="686012" y="770925"/>
                  <a:pt x="675325" y="773839"/>
                </a:cubicBezTo>
                <a:cubicBezTo>
                  <a:pt x="654922" y="777726"/>
                  <a:pt x="629662" y="783069"/>
                  <a:pt x="599544" y="789870"/>
                </a:cubicBezTo>
                <a:lnTo>
                  <a:pt x="509190" y="808815"/>
                </a:lnTo>
                <a:cubicBezTo>
                  <a:pt x="505304" y="809787"/>
                  <a:pt x="502632" y="811001"/>
                  <a:pt x="501175" y="812458"/>
                </a:cubicBezTo>
                <a:cubicBezTo>
                  <a:pt x="499717" y="813916"/>
                  <a:pt x="498989" y="817073"/>
                  <a:pt x="498989" y="821931"/>
                </a:cubicBezTo>
                <a:cubicBezTo>
                  <a:pt x="499960" y="828732"/>
                  <a:pt x="500203" y="837233"/>
                  <a:pt x="499717" y="847434"/>
                </a:cubicBezTo>
                <a:cubicBezTo>
                  <a:pt x="499232" y="857635"/>
                  <a:pt x="498989" y="865165"/>
                  <a:pt x="498989" y="870023"/>
                </a:cubicBezTo>
                <a:cubicBezTo>
                  <a:pt x="498989" y="876824"/>
                  <a:pt x="502389" y="885568"/>
                  <a:pt x="509190" y="896255"/>
                </a:cubicBezTo>
                <a:lnTo>
                  <a:pt x="520849" y="928316"/>
                </a:lnTo>
                <a:cubicBezTo>
                  <a:pt x="521820" y="931230"/>
                  <a:pt x="522306" y="935117"/>
                  <a:pt x="522306" y="939974"/>
                </a:cubicBezTo>
                <a:cubicBezTo>
                  <a:pt x="522306" y="952605"/>
                  <a:pt x="515991" y="968635"/>
                  <a:pt x="503361" y="988066"/>
                </a:cubicBezTo>
                <a:lnTo>
                  <a:pt x="480044" y="1024499"/>
                </a:lnTo>
                <a:cubicBezTo>
                  <a:pt x="478100" y="1025471"/>
                  <a:pt x="476400" y="1026685"/>
                  <a:pt x="474943" y="1028143"/>
                </a:cubicBezTo>
                <a:cubicBezTo>
                  <a:pt x="473486" y="1029600"/>
                  <a:pt x="471785" y="1031300"/>
                  <a:pt x="469842" y="1033243"/>
                </a:cubicBezTo>
                <a:lnTo>
                  <a:pt x="453812" y="1049274"/>
                </a:lnTo>
                <a:cubicBezTo>
                  <a:pt x="449925" y="1052189"/>
                  <a:pt x="446039" y="1053646"/>
                  <a:pt x="442153" y="1053646"/>
                </a:cubicBezTo>
                <a:lnTo>
                  <a:pt x="440696" y="1053646"/>
                </a:lnTo>
                <a:cubicBezTo>
                  <a:pt x="435838" y="1051703"/>
                  <a:pt x="432438" y="1048788"/>
                  <a:pt x="430494" y="1044902"/>
                </a:cubicBezTo>
                <a:cubicBezTo>
                  <a:pt x="429523" y="1039073"/>
                  <a:pt x="428308" y="1035915"/>
                  <a:pt x="426851" y="1035429"/>
                </a:cubicBezTo>
                <a:cubicBezTo>
                  <a:pt x="425394" y="1034943"/>
                  <a:pt x="422722" y="1035672"/>
                  <a:pt x="418836" y="1037615"/>
                </a:cubicBezTo>
                <a:cubicBezTo>
                  <a:pt x="413007" y="1040530"/>
                  <a:pt x="408149" y="1041987"/>
                  <a:pt x="404263" y="1041987"/>
                </a:cubicBezTo>
                <a:cubicBezTo>
                  <a:pt x="398433" y="1041987"/>
                  <a:pt x="391147" y="1038587"/>
                  <a:pt x="382403" y="1031786"/>
                </a:cubicBezTo>
                <a:lnTo>
                  <a:pt x="364915" y="1015755"/>
                </a:lnTo>
                <a:cubicBezTo>
                  <a:pt x="362972" y="1013812"/>
                  <a:pt x="360057" y="1013812"/>
                  <a:pt x="356171" y="1015755"/>
                </a:cubicBezTo>
                <a:cubicBezTo>
                  <a:pt x="350342" y="1017698"/>
                  <a:pt x="344998" y="1014784"/>
                  <a:pt x="340140" y="1007012"/>
                </a:cubicBezTo>
                <a:cubicBezTo>
                  <a:pt x="332368" y="1001182"/>
                  <a:pt x="328482" y="992438"/>
                  <a:pt x="328482" y="980779"/>
                </a:cubicBezTo>
                <a:cubicBezTo>
                  <a:pt x="328482" y="943861"/>
                  <a:pt x="327996" y="917143"/>
                  <a:pt x="327024" y="900627"/>
                </a:cubicBezTo>
                <a:lnTo>
                  <a:pt x="327024" y="846706"/>
                </a:lnTo>
                <a:cubicBezTo>
                  <a:pt x="325081" y="846706"/>
                  <a:pt x="319252" y="848649"/>
                  <a:pt x="309536" y="852535"/>
                </a:cubicBezTo>
                <a:cubicBezTo>
                  <a:pt x="301764" y="853506"/>
                  <a:pt x="290105" y="855207"/>
                  <a:pt x="274561" y="857635"/>
                </a:cubicBezTo>
                <a:cubicBezTo>
                  <a:pt x="259016" y="860064"/>
                  <a:pt x="244443" y="860793"/>
                  <a:pt x="230841" y="859822"/>
                </a:cubicBezTo>
                <a:cubicBezTo>
                  <a:pt x="222098" y="859822"/>
                  <a:pt x="211167" y="860064"/>
                  <a:pt x="198051" y="860550"/>
                </a:cubicBezTo>
                <a:cubicBezTo>
                  <a:pt x="184935" y="861036"/>
                  <a:pt x="169633" y="860793"/>
                  <a:pt x="152145" y="859822"/>
                </a:cubicBezTo>
                <a:cubicBezTo>
                  <a:pt x="143401" y="859822"/>
                  <a:pt x="127857" y="856421"/>
                  <a:pt x="105511" y="849620"/>
                </a:cubicBezTo>
                <a:cubicBezTo>
                  <a:pt x="96767" y="847677"/>
                  <a:pt x="81222" y="842334"/>
                  <a:pt x="58877" y="833590"/>
                </a:cubicBezTo>
                <a:cubicBezTo>
                  <a:pt x="54991" y="833590"/>
                  <a:pt x="51104" y="831647"/>
                  <a:pt x="47218" y="827761"/>
                </a:cubicBezTo>
                <a:cubicBezTo>
                  <a:pt x="45275" y="826789"/>
                  <a:pt x="43089" y="825574"/>
                  <a:pt x="40660" y="824117"/>
                </a:cubicBezTo>
                <a:cubicBezTo>
                  <a:pt x="38231" y="822660"/>
                  <a:pt x="35559" y="821931"/>
                  <a:pt x="32645" y="821931"/>
                </a:cubicBezTo>
                <a:cubicBezTo>
                  <a:pt x="19043" y="813187"/>
                  <a:pt x="9813" y="804443"/>
                  <a:pt x="4956" y="795699"/>
                </a:cubicBezTo>
                <a:lnTo>
                  <a:pt x="584" y="778211"/>
                </a:lnTo>
                <a:cubicBezTo>
                  <a:pt x="-388" y="776268"/>
                  <a:pt x="-145" y="774568"/>
                  <a:pt x="1312" y="773111"/>
                </a:cubicBezTo>
                <a:cubicBezTo>
                  <a:pt x="2770" y="771653"/>
                  <a:pt x="4956" y="771411"/>
                  <a:pt x="7870" y="772382"/>
                </a:cubicBezTo>
                <a:cubicBezTo>
                  <a:pt x="17586" y="777240"/>
                  <a:pt x="27787" y="780640"/>
                  <a:pt x="38474" y="782583"/>
                </a:cubicBezTo>
                <a:cubicBezTo>
                  <a:pt x="49161" y="784526"/>
                  <a:pt x="61548" y="785255"/>
                  <a:pt x="75636" y="784769"/>
                </a:cubicBezTo>
                <a:cubicBezTo>
                  <a:pt x="89724" y="784284"/>
                  <a:pt x="99682" y="784041"/>
                  <a:pt x="105511" y="784041"/>
                </a:cubicBezTo>
                <a:lnTo>
                  <a:pt x="174005" y="778211"/>
                </a:lnTo>
                <a:cubicBezTo>
                  <a:pt x="177891" y="778211"/>
                  <a:pt x="183964" y="778454"/>
                  <a:pt x="192222" y="778940"/>
                </a:cubicBezTo>
                <a:cubicBezTo>
                  <a:pt x="200480" y="779426"/>
                  <a:pt x="207524" y="779183"/>
                  <a:pt x="213353" y="778211"/>
                </a:cubicBezTo>
                <a:cubicBezTo>
                  <a:pt x="236670" y="776268"/>
                  <a:pt x="254644" y="774325"/>
                  <a:pt x="267274" y="772382"/>
                </a:cubicBezTo>
                <a:cubicBezTo>
                  <a:pt x="293506" y="764610"/>
                  <a:pt x="310508" y="759752"/>
                  <a:pt x="318280" y="757809"/>
                </a:cubicBezTo>
                <a:cubicBezTo>
                  <a:pt x="321195" y="755866"/>
                  <a:pt x="324838" y="754166"/>
                  <a:pt x="329210" y="752708"/>
                </a:cubicBezTo>
                <a:cubicBezTo>
                  <a:pt x="333582" y="751251"/>
                  <a:pt x="336740" y="750036"/>
                  <a:pt x="338683" y="749065"/>
                </a:cubicBezTo>
                <a:cubicBezTo>
                  <a:pt x="341598" y="747122"/>
                  <a:pt x="343055" y="744693"/>
                  <a:pt x="343055" y="741778"/>
                </a:cubicBezTo>
                <a:cubicBezTo>
                  <a:pt x="344998" y="734977"/>
                  <a:pt x="345970" y="725262"/>
                  <a:pt x="345970" y="712632"/>
                </a:cubicBezTo>
                <a:cubicBezTo>
                  <a:pt x="352770" y="674741"/>
                  <a:pt x="357142" y="652882"/>
                  <a:pt x="359086" y="647052"/>
                </a:cubicBezTo>
                <a:lnTo>
                  <a:pt x="376573" y="558155"/>
                </a:lnTo>
                <a:lnTo>
                  <a:pt x="392604" y="494033"/>
                </a:lnTo>
                <a:cubicBezTo>
                  <a:pt x="403291" y="448370"/>
                  <a:pt x="414464" y="411451"/>
                  <a:pt x="426122" y="383276"/>
                </a:cubicBezTo>
                <a:cubicBezTo>
                  <a:pt x="430009" y="374532"/>
                  <a:pt x="433409" y="362388"/>
                  <a:pt x="436324" y="346843"/>
                </a:cubicBezTo>
                <a:lnTo>
                  <a:pt x="445068" y="314782"/>
                </a:lnTo>
                <a:lnTo>
                  <a:pt x="459641" y="273977"/>
                </a:lnTo>
                <a:cubicBezTo>
                  <a:pt x="466442" y="256489"/>
                  <a:pt x="472271" y="244345"/>
                  <a:pt x="477129" y="237544"/>
                </a:cubicBezTo>
                <a:cubicBezTo>
                  <a:pt x="481987" y="228800"/>
                  <a:pt x="491702" y="218113"/>
                  <a:pt x="506275" y="205483"/>
                </a:cubicBezTo>
                <a:cubicBezTo>
                  <a:pt x="511133" y="200625"/>
                  <a:pt x="516234" y="196496"/>
                  <a:pt x="521577" y="193095"/>
                </a:cubicBezTo>
                <a:cubicBezTo>
                  <a:pt x="526921" y="189695"/>
                  <a:pt x="531536" y="186538"/>
                  <a:pt x="535422" y="183623"/>
                </a:cubicBezTo>
                <a:cubicBezTo>
                  <a:pt x="504332" y="178765"/>
                  <a:pt x="486359" y="176336"/>
                  <a:pt x="481501" y="176336"/>
                </a:cubicBezTo>
                <a:lnTo>
                  <a:pt x="481501" y="173421"/>
                </a:lnTo>
                <a:cubicBezTo>
                  <a:pt x="496074" y="176336"/>
                  <a:pt x="509676" y="177793"/>
                  <a:pt x="522306" y="177793"/>
                </a:cubicBezTo>
                <a:cubicBezTo>
                  <a:pt x="532993" y="177793"/>
                  <a:pt x="541251" y="176822"/>
                  <a:pt x="547080" y="174879"/>
                </a:cubicBezTo>
                <a:lnTo>
                  <a:pt x="547080" y="171964"/>
                </a:lnTo>
                <a:lnTo>
                  <a:pt x="517934" y="171964"/>
                </a:lnTo>
                <a:cubicBezTo>
                  <a:pt x="509190" y="171964"/>
                  <a:pt x="502389" y="172450"/>
                  <a:pt x="497531" y="173421"/>
                </a:cubicBezTo>
                <a:cubicBezTo>
                  <a:pt x="472271" y="173421"/>
                  <a:pt x="453812" y="171478"/>
                  <a:pt x="442153" y="167592"/>
                </a:cubicBezTo>
                <a:cubicBezTo>
                  <a:pt x="424665" y="159820"/>
                  <a:pt x="409606" y="152047"/>
                  <a:pt x="396976" y="144275"/>
                </a:cubicBezTo>
                <a:cubicBezTo>
                  <a:pt x="391147" y="139417"/>
                  <a:pt x="388232" y="134074"/>
                  <a:pt x="388232" y="128244"/>
                </a:cubicBezTo>
                <a:cubicBezTo>
                  <a:pt x="388232" y="125330"/>
                  <a:pt x="388718" y="122901"/>
                  <a:pt x="389689" y="120958"/>
                </a:cubicBezTo>
                <a:cubicBezTo>
                  <a:pt x="395519" y="105413"/>
                  <a:pt x="399405" y="93754"/>
                  <a:pt x="401348" y="85982"/>
                </a:cubicBezTo>
                <a:lnTo>
                  <a:pt x="407177" y="87439"/>
                </a:lnTo>
                <a:lnTo>
                  <a:pt x="407177" y="103470"/>
                </a:lnTo>
                <a:cubicBezTo>
                  <a:pt x="407177" y="115128"/>
                  <a:pt x="413492" y="122415"/>
                  <a:pt x="426122" y="125330"/>
                </a:cubicBezTo>
                <a:cubicBezTo>
                  <a:pt x="430009" y="127273"/>
                  <a:pt x="436324" y="128244"/>
                  <a:pt x="445068" y="128244"/>
                </a:cubicBezTo>
                <a:cubicBezTo>
                  <a:pt x="449925" y="128244"/>
                  <a:pt x="456483" y="127516"/>
                  <a:pt x="464742" y="126058"/>
                </a:cubicBezTo>
                <a:cubicBezTo>
                  <a:pt x="473000" y="124601"/>
                  <a:pt x="479558" y="123387"/>
                  <a:pt x="484415" y="122415"/>
                </a:cubicBezTo>
                <a:lnTo>
                  <a:pt x="500446" y="119500"/>
                </a:lnTo>
                <a:cubicBezTo>
                  <a:pt x="512105" y="114643"/>
                  <a:pt x="525221" y="110513"/>
                  <a:pt x="539794" y="107113"/>
                </a:cubicBezTo>
                <a:cubicBezTo>
                  <a:pt x="554367" y="103713"/>
                  <a:pt x="564568" y="101527"/>
                  <a:pt x="570398" y="100555"/>
                </a:cubicBezTo>
                <a:cubicBezTo>
                  <a:pt x="587886" y="94726"/>
                  <a:pt x="601001" y="89868"/>
                  <a:pt x="609745" y="85982"/>
                </a:cubicBezTo>
                <a:lnTo>
                  <a:pt x="662209" y="68494"/>
                </a:lnTo>
                <a:cubicBezTo>
                  <a:pt x="699128" y="54892"/>
                  <a:pt x="726817" y="45662"/>
                  <a:pt x="745277" y="40805"/>
                </a:cubicBezTo>
                <a:cubicBezTo>
                  <a:pt x="753049" y="38862"/>
                  <a:pt x="762764" y="36190"/>
                  <a:pt x="774423" y="32790"/>
                </a:cubicBezTo>
                <a:cubicBezTo>
                  <a:pt x="786082" y="29389"/>
                  <a:pt x="795797" y="27203"/>
                  <a:pt x="803570" y="26232"/>
                </a:cubicBezTo>
                <a:cubicBezTo>
                  <a:pt x="815228" y="22345"/>
                  <a:pt x="825915" y="25746"/>
                  <a:pt x="835631" y="36433"/>
                </a:cubicBezTo>
                <a:lnTo>
                  <a:pt x="872064" y="24774"/>
                </a:lnTo>
                <a:cubicBezTo>
                  <a:pt x="876922" y="23803"/>
                  <a:pt x="884451" y="21617"/>
                  <a:pt x="894652" y="18216"/>
                </a:cubicBezTo>
                <a:cubicBezTo>
                  <a:pt x="904854" y="14816"/>
                  <a:pt x="914326" y="12630"/>
                  <a:pt x="923070" y="11658"/>
                </a:cubicBezTo>
                <a:cubicBezTo>
                  <a:pt x="951245" y="4857"/>
                  <a:pt x="969705" y="971"/>
                  <a:pt x="978449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5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1594CC1-C184-4EEC-9204-9D155BDE73D0}"/>
              </a:ext>
            </a:extLst>
          </p:cNvPr>
          <p:cNvSpPr txBox="1"/>
          <p:nvPr/>
        </p:nvSpPr>
        <p:spPr>
          <a:xfrm>
            <a:off x="7266451" y="1958064"/>
            <a:ext cx="1374389" cy="1310944"/>
          </a:xfrm>
          <a:custGeom>
            <a:avLst/>
            <a:gdLst/>
            <a:ahLst/>
            <a:cxnLst/>
            <a:rect l="l" t="t" r="r" b="b"/>
            <a:pathLst>
              <a:path w="1374389" h="1310944">
                <a:moveTo>
                  <a:pt x="1241191" y="1267129"/>
                </a:moveTo>
                <a:cubicBezTo>
                  <a:pt x="1236517" y="1267129"/>
                  <a:pt x="1233597" y="1267714"/>
                  <a:pt x="1232428" y="1268882"/>
                </a:cubicBezTo>
                <a:cubicBezTo>
                  <a:pt x="1196208" y="1281734"/>
                  <a:pt x="1151809" y="1289329"/>
                  <a:pt x="1099231" y="1291666"/>
                </a:cubicBezTo>
                <a:cubicBezTo>
                  <a:pt x="1061842" y="1292834"/>
                  <a:pt x="1004590" y="1293418"/>
                  <a:pt x="927476" y="1293418"/>
                </a:cubicBezTo>
                <a:lnTo>
                  <a:pt x="732937" y="1293418"/>
                </a:lnTo>
                <a:lnTo>
                  <a:pt x="680359" y="1291666"/>
                </a:lnTo>
                <a:lnTo>
                  <a:pt x="680359" y="1293418"/>
                </a:lnTo>
                <a:cubicBezTo>
                  <a:pt x="688538" y="1294587"/>
                  <a:pt x="699930" y="1296632"/>
                  <a:pt x="714535" y="1299553"/>
                </a:cubicBezTo>
                <a:cubicBezTo>
                  <a:pt x="729140" y="1302473"/>
                  <a:pt x="741700" y="1303934"/>
                  <a:pt x="752216" y="1303934"/>
                </a:cubicBezTo>
                <a:cubicBezTo>
                  <a:pt x="772079" y="1305102"/>
                  <a:pt x="789313" y="1305394"/>
                  <a:pt x="803918" y="1304810"/>
                </a:cubicBezTo>
                <a:cubicBezTo>
                  <a:pt x="818523" y="1304226"/>
                  <a:pt x="831083" y="1303934"/>
                  <a:pt x="841599" y="1303934"/>
                </a:cubicBezTo>
                <a:lnTo>
                  <a:pt x="885413" y="1303934"/>
                </a:lnTo>
                <a:cubicBezTo>
                  <a:pt x="967201" y="1303934"/>
                  <a:pt x="1028543" y="1302766"/>
                  <a:pt x="1069437" y="1300429"/>
                </a:cubicBezTo>
                <a:cubicBezTo>
                  <a:pt x="1122014" y="1300429"/>
                  <a:pt x="1178097" y="1291082"/>
                  <a:pt x="1237686" y="1272387"/>
                </a:cubicBezTo>
                <a:cubicBezTo>
                  <a:pt x="1238854" y="1272387"/>
                  <a:pt x="1240023" y="1270635"/>
                  <a:pt x="1241191" y="1267129"/>
                </a:cubicBezTo>
                <a:close/>
                <a:moveTo>
                  <a:pt x="694380" y="0"/>
                </a:moveTo>
                <a:cubicBezTo>
                  <a:pt x="710738" y="0"/>
                  <a:pt x="727680" y="1752"/>
                  <a:pt x="745205" y="5257"/>
                </a:cubicBezTo>
                <a:cubicBezTo>
                  <a:pt x="755721" y="6426"/>
                  <a:pt x="764484" y="10223"/>
                  <a:pt x="771494" y="16649"/>
                </a:cubicBezTo>
                <a:cubicBezTo>
                  <a:pt x="778505" y="23075"/>
                  <a:pt x="787268" y="32130"/>
                  <a:pt x="797784" y="43815"/>
                </a:cubicBezTo>
                <a:cubicBezTo>
                  <a:pt x="805962" y="54330"/>
                  <a:pt x="812973" y="59588"/>
                  <a:pt x="818815" y="59588"/>
                </a:cubicBezTo>
                <a:cubicBezTo>
                  <a:pt x="819983" y="59588"/>
                  <a:pt x="821151" y="60464"/>
                  <a:pt x="822320" y="62217"/>
                </a:cubicBezTo>
                <a:cubicBezTo>
                  <a:pt x="823488" y="63970"/>
                  <a:pt x="824072" y="65430"/>
                  <a:pt x="824072" y="66598"/>
                </a:cubicBezTo>
                <a:cubicBezTo>
                  <a:pt x="826409" y="77114"/>
                  <a:pt x="828746" y="95224"/>
                  <a:pt x="831083" y="120929"/>
                </a:cubicBezTo>
                <a:cubicBezTo>
                  <a:pt x="832251" y="130276"/>
                  <a:pt x="833712" y="139039"/>
                  <a:pt x="835464" y="147218"/>
                </a:cubicBezTo>
                <a:cubicBezTo>
                  <a:pt x="837217" y="155397"/>
                  <a:pt x="838677" y="164160"/>
                  <a:pt x="839846" y="173507"/>
                </a:cubicBezTo>
                <a:lnTo>
                  <a:pt x="855619" y="345262"/>
                </a:lnTo>
                <a:cubicBezTo>
                  <a:pt x="862630" y="444576"/>
                  <a:pt x="866719" y="520522"/>
                  <a:pt x="867888" y="573100"/>
                </a:cubicBezTo>
                <a:cubicBezTo>
                  <a:pt x="869056" y="594131"/>
                  <a:pt x="869640" y="625678"/>
                  <a:pt x="869640" y="667740"/>
                </a:cubicBezTo>
                <a:cubicBezTo>
                  <a:pt x="870809" y="681761"/>
                  <a:pt x="871393" y="703377"/>
                  <a:pt x="871393" y="732587"/>
                </a:cubicBezTo>
                <a:lnTo>
                  <a:pt x="873145" y="830732"/>
                </a:lnTo>
                <a:cubicBezTo>
                  <a:pt x="873145" y="835406"/>
                  <a:pt x="873729" y="837742"/>
                  <a:pt x="874898" y="837742"/>
                </a:cubicBezTo>
                <a:cubicBezTo>
                  <a:pt x="883077" y="845921"/>
                  <a:pt x="887166" y="855268"/>
                  <a:pt x="887166" y="865784"/>
                </a:cubicBezTo>
                <a:cubicBezTo>
                  <a:pt x="887166" y="875131"/>
                  <a:pt x="883661" y="884478"/>
                  <a:pt x="876651" y="893826"/>
                </a:cubicBezTo>
                <a:cubicBezTo>
                  <a:pt x="873145" y="897331"/>
                  <a:pt x="869640" y="902297"/>
                  <a:pt x="866135" y="908723"/>
                </a:cubicBezTo>
                <a:cubicBezTo>
                  <a:pt x="862630" y="915149"/>
                  <a:pt x="858540" y="920115"/>
                  <a:pt x="853867" y="923620"/>
                </a:cubicBezTo>
                <a:cubicBezTo>
                  <a:pt x="850361" y="925957"/>
                  <a:pt x="846856" y="929754"/>
                  <a:pt x="843351" y="935012"/>
                </a:cubicBezTo>
                <a:cubicBezTo>
                  <a:pt x="839846" y="940270"/>
                  <a:pt x="836925" y="944067"/>
                  <a:pt x="834588" y="946404"/>
                </a:cubicBezTo>
                <a:cubicBezTo>
                  <a:pt x="826409" y="954582"/>
                  <a:pt x="821151" y="959256"/>
                  <a:pt x="818815" y="960424"/>
                </a:cubicBezTo>
                <a:cubicBezTo>
                  <a:pt x="810636" y="965098"/>
                  <a:pt x="803625" y="964514"/>
                  <a:pt x="797784" y="958672"/>
                </a:cubicBezTo>
                <a:lnTo>
                  <a:pt x="794278" y="962177"/>
                </a:lnTo>
                <a:lnTo>
                  <a:pt x="796031" y="983208"/>
                </a:lnTo>
                <a:lnTo>
                  <a:pt x="794278" y="983208"/>
                </a:lnTo>
                <a:cubicBezTo>
                  <a:pt x="790773" y="979703"/>
                  <a:pt x="789021" y="977951"/>
                  <a:pt x="789021" y="977951"/>
                </a:cubicBezTo>
                <a:lnTo>
                  <a:pt x="778505" y="960424"/>
                </a:lnTo>
                <a:cubicBezTo>
                  <a:pt x="777336" y="958088"/>
                  <a:pt x="775876" y="956627"/>
                  <a:pt x="774123" y="956043"/>
                </a:cubicBezTo>
                <a:cubicBezTo>
                  <a:pt x="772371" y="955459"/>
                  <a:pt x="770910" y="955751"/>
                  <a:pt x="769742" y="956919"/>
                </a:cubicBezTo>
                <a:cubicBezTo>
                  <a:pt x="761563" y="960424"/>
                  <a:pt x="754553" y="962177"/>
                  <a:pt x="748711" y="962177"/>
                </a:cubicBezTo>
                <a:cubicBezTo>
                  <a:pt x="738195" y="962177"/>
                  <a:pt x="728264" y="956919"/>
                  <a:pt x="718917" y="946404"/>
                </a:cubicBezTo>
                <a:cubicBezTo>
                  <a:pt x="710738" y="934720"/>
                  <a:pt x="704896" y="928293"/>
                  <a:pt x="701390" y="927125"/>
                </a:cubicBezTo>
                <a:cubicBezTo>
                  <a:pt x="699054" y="924788"/>
                  <a:pt x="694380" y="923620"/>
                  <a:pt x="687370" y="923620"/>
                </a:cubicBezTo>
                <a:cubicBezTo>
                  <a:pt x="681528" y="925957"/>
                  <a:pt x="676854" y="924788"/>
                  <a:pt x="673349" y="920115"/>
                </a:cubicBezTo>
                <a:cubicBezTo>
                  <a:pt x="659328" y="897915"/>
                  <a:pt x="647644" y="876884"/>
                  <a:pt x="638297" y="857021"/>
                </a:cubicBezTo>
                <a:lnTo>
                  <a:pt x="603245" y="776401"/>
                </a:lnTo>
                <a:cubicBezTo>
                  <a:pt x="598571" y="767054"/>
                  <a:pt x="589224" y="743686"/>
                  <a:pt x="575203" y="706297"/>
                </a:cubicBezTo>
                <a:lnTo>
                  <a:pt x="538399" y="622173"/>
                </a:lnTo>
                <a:cubicBezTo>
                  <a:pt x="534894" y="610489"/>
                  <a:pt x="529636" y="600557"/>
                  <a:pt x="522625" y="592378"/>
                </a:cubicBezTo>
                <a:cubicBezTo>
                  <a:pt x="510941" y="704545"/>
                  <a:pt x="471216" y="832485"/>
                  <a:pt x="403449" y="976198"/>
                </a:cubicBezTo>
                <a:lnTo>
                  <a:pt x="406954" y="977951"/>
                </a:lnTo>
                <a:lnTo>
                  <a:pt x="427985" y="962177"/>
                </a:lnTo>
                <a:cubicBezTo>
                  <a:pt x="474721" y="928293"/>
                  <a:pt x="515615" y="907846"/>
                  <a:pt x="550667" y="900836"/>
                </a:cubicBezTo>
                <a:cubicBezTo>
                  <a:pt x="561182" y="897331"/>
                  <a:pt x="569361" y="895578"/>
                  <a:pt x="575203" y="895578"/>
                </a:cubicBezTo>
                <a:cubicBezTo>
                  <a:pt x="585719" y="895578"/>
                  <a:pt x="596234" y="903173"/>
                  <a:pt x="606750" y="918362"/>
                </a:cubicBezTo>
                <a:cubicBezTo>
                  <a:pt x="630118" y="947572"/>
                  <a:pt x="645891" y="988466"/>
                  <a:pt x="654070" y="1041044"/>
                </a:cubicBezTo>
                <a:cubicBezTo>
                  <a:pt x="655239" y="1049223"/>
                  <a:pt x="656407" y="1062660"/>
                  <a:pt x="657576" y="1081354"/>
                </a:cubicBezTo>
                <a:cubicBezTo>
                  <a:pt x="658744" y="1100048"/>
                  <a:pt x="662833" y="1116990"/>
                  <a:pt x="669844" y="1132179"/>
                </a:cubicBezTo>
                <a:cubicBezTo>
                  <a:pt x="686201" y="1170737"/>
                  <a:pt x="714827" y="1193520"/>
                  <a:pt x="755721" y="1200531"/>
                </a:cubicBezTo>
                <a:cubicBezTo>
                  <a:pt x="783763" y="1206373"/>
                  <a:pt x="825241" y="1209294"/>
                  <a:pt x="880156" y="1209294"/>
                </a:cubicBezTo>
                <a:lnTo>
                  <a:pt x="971291" y="1209294"/>
                </a:lnTo>
                <a:cubicBezTo>
                  <a:pt x="1012185" y="1209294"/>
                  <a:pt x="1042563" y="1208710"/>
                  <a:pt x="1062426" y="1207541"/>
                </a:cubicBezTo>
                <a:cubicBezTo>
                  <a:pt x="1076447" y="1207541"/>
                  <a:pt x="1088131" y="1206373"/>
                  <a:pt x="1097478" y="1204036"/>
                </a:cubicBezTo>
                <a:cubicBezTo>
                  <a:pt x="1095141" y="1201699"/>
                  <a:pt x="1093389" y="1199362"/>
                  <a:pt x="1092220" y="1197025"/>
                </a:cubicBezTo>
                <a:cubicBezTo>
                  <a:pt x="1091052" y="1194689"/>
                  <a:pt x="1089299" y="1192936"/>
                  <a:pt x="1086962" y="1191768"/>
                </a:cubicBezTo>
                <a:cubicBezTo>
                  <a:pt x="1077615" y="1180084"/>
                  <a:pt x="1071773" y="1165479"/>
                  <a:pt x="1069437" y="1147953"/>
                </a:cubicBezTo>
                <a:cubicBezTo>
                  <a:pt x="1067100" y="1130427"/>
                  <a:pt x="1065931" y="1119911"/>
                  <a:pt x="1065931" y="1116406"/>
                </a:cubicBezTo>
                <a:cubicBezTo>
                  <a:pt x="1056584" y="1059154"/>
                  <a:pt x="1050158" y="1008329"/>
                  <a:pt x="1046653" y="963930"/>
                </a:cubicBezTo>
                <a:lnTo>
                  <a:pt x="1046653" y="953414"/>
                </a:lnTo>
                <a:cubicBezTo>
                  <a:pt x="1046653" y="947572"/>
                  <a:pt x="1047821" y="937641"/>
                  <a:pt x="1050158" y="923620"/>
                </a:cubicBezTo>
                <a:lnTo>
                  <a:pt x="1085210" y="778154"/>
                </a:lnTo>
                <a:cubicBezTo>
                  <a:pt x="1087547" y="768807"/>
                  <a:pt x="1092220" y="753034"/>
                  <a:pt x="1099231" y="730834"/>
                </a:cubicBezTo>
                <a:cubicBezTo>
                  <a:pt x="1102736" y="723824"/>
                  <a:pt x="1105073" y="719734"/>
                  <a:pt x="1106241" y="718566"/>
                </a:cubicBezTo>
                <a:lnTo>
                  <a:pt x="1109746" y="722071"/>
                </a:lnTo>
                <a:cubicBezTo>
                  <a:pt x="1129609" y="762965"/>
                  <a:pt x="1166413" y="802690"/>
                  <a:pt x="1220160" y="841248"/>
                </a:cubicBezTo>
                <a:lnTo>
                  <a:pt x="1281501" y="879805"/>
                </a:lnTo>
                <a:cubicBezTo>
                  <a:pt x="1286175" y="883310"/>
                  <a:pt x="1290264" y="887399"/>
                  <a:pt x="1293769" y="892073"/>
                </a:cubicBezTo>
                <a:cubicBezTo>
                  <a:pt x="1304285" y="906094"/>
                  <a:pt x="1313048" y="918654"/>
                  <a:pt x="1320058" y="929754"/>
                </a:cubicBezTo>
                <a:cubicBezTo>
                  <a:pt x="1327068" y="940854"/>
                  <a:pt x="1332910" y="950493"/>
                  <a:pt x="1337584" y="958672"/>
                </a:cubicBezTo>
                <a:cubicBezTo>
                  <a:pt x="1344595" y="970356"/>
                  <a:pt x="1350437" y="986129"/>
                  <a:pt x="1355110" y="1005992"/>
                </a:cubicBezTo>
                <a:cubicBezTo>
                  <a:pt x="1360952" y="1027023"/>
                  <a:pt x="1366794" y="1055649"/>
                  <a:pt x="1372636" y="1091870"/>
                </a:cubicBezTo>
                <a:cubicBezTo>
                  <a:pt x="1373805" y="1095375"/>
                  <a:pt x="1374389" y="1100048"/>
                  <a:pt x="1374389" y="1105890"/>
                </a:cubicBezTo>
                <a:cubicBezTo>
                  <a:pt x="1374389" y="1117574"/>
                  <a:pt x="1370883" y="1128674"/>
                  <a:pt x="1363873" y="1139190"/>
                </a:cubicBezTo>
                <a:cubicBezTo>
                  <a:pt x="1360368" y="1145032"/>
                  <a:pt x="1354818" y="1154671"/>
                  <a:pt x="1347223" y="1168108"/>
                </a:cubicBezTo>
                <a:cubicBezTo>
                  <a:pt x="1339629" y="1181544"/>
                  <a:pt x="1331158" y="1192936"/>
                  <a:pt x="1321811" y="1202283"/>
                </a:cubicBezTo>
                <a:cubicBezTo>
                  <a:pt x="1318305" y="1208125"/>
                  <a:pt x="1312755" y="1215428"/>
                  <a:pt x="1305161" y="1224191"/>
                </a:cubicBezTo>
                <a:cubicBezTo>
                  <a:pt x="1297567" y="1232954"/>
                  <a:pt x="1291432" y="1240840"/>
                  <a:pt x="1286759" y="1247851"/>
                </a:cubicBezTo>
                <a:cubicBezTo>
                  <a:pt x="1284422" y="1251356"/>
                  <a:pt x="1280040" y="1253985"/>
                  <a:pt x="1273614" y="1255738"/>
                </a:cubicBezTo>
                <a:cubicBezTo>
                  <a:pt x="1267188" y="1257490"/>
                  <a:pt x="1262807" y="1258951"/>
                  <a:pt x="1260470" y="1260119"/>
                </a:cubicBezTo>
                <a:cubicBezTo>
                  <a:pt x="1253459" y="1262456"/>
                  <a:pt x="1249954" y="1265961"/>
                  <a:pt x="1249954" y="1270635"/>
                </a:cubicBezTo>
                <a:cubicBezTo>
                  <a:pt x="1249954" y="1275308"/>
                  <a:pt x="1248786" y="1278229"/>
                  <a:pt x="1246449" y="1279398"/>
                </a:cubicBezTo>
                <a:cubicBezTo>
                  <a:pt x="1244112" y="1280566"/>
                  <a:pt x="1240607" y="1281150"/>
                  <a:pt x="1235933" y="1281150"/>
                </a:cubicBezTo>
                <a:lnTo>
                  <a:pt x="1232428" y="1281150"/>
                </a:lnTo>
                <a:cubicBezTo>
                  <a:pt x="1227755" y="1281150"/>
                  <a:pt x="1220160" y="1282903"/>
                  <a:pt x="1209644" y="1286408"/>
                </a:cubicBezTo>
                <a:cubicBezTo>
                  <a:pt x="1162908" y="1300429"/>
                  <a:pt x="1114420" y="1307439"/>
                  <a:pt x="1064179" y="1307439"/>
                </a:cubicBezTo>
                <a:cubicBezTo>
                  <a:pt x="1024453" y="1308608"/>
                  <a:pt x="963696" y="1309192"/>
                  <a:pt x="881908" y="1309192"/>
                </a:cubicBezTo>
                <a:lnTo>
                  <a:pt x="785515" y="1310944"/>
                </a:lnTo>
                <a:cubicBezTo>
                  <a:pt x="731769" y="1310944"/>
                  <a:pt x="678607" y="1299260"/>
                  <a:pt x="626029" y="1275892"/>
                </a:cubicBezTo>
                <a:cubicBezTo>
                  <a:pt x="619018" y="1272387"/>
                  <a:pt x="610547" y="1267714"/>
                  <a:pt x="600616" y="1261872"/>
                </a:cubicBezTo>
                <a:cubicBezTo>
                  <a:pt x="590685" y="1256030"/>
                  <a:pt x="582798" y="1251356"/>
                  <a:pt x="576956" y="1247851"/>
                </a:cubicBezTo>
                <a:cubicBezTo>
                  <a:pt x="571114" y="1244346"/>
                  <a:pt x="565272" y="1241425"/>
                  <a:pt x="559430" y="1239088"/>
                </a:cubicBezTo>
                <a:cubicBezTo>
                  <a:pt x="553588" y="1236751"/>
                  <a:pt x="547746" y="1233830"/>
                  <a:pt x="541904" y="1230325"/>
                </a:cubicBezTo>
                <a:cubicBezTo>
                  <a:pt x="504515" y="1202283"/>
                  <a:pt x="485821" y="1163726"/>
                  <a:pt x="485821" y="1114653"/>
                </a:cubicBezTo>
                <a:cubicBezTo>
                  <a:pt x="485821" y="1071423"/>
                  <a:pt x="495752" y="1028776"/>
                  <a:pt x="515615" y="986713"/>
                </a:cubicBezTo>
                <a:cubicBezTo>
                  <a:pt x="529636" y="962177"/>
                  <a:pt x="542488" y="936472"/>
                  <a:pt x="554172" y="909599"/>
                </a:cubicBezTo>
                <a:lnTo>
                  <a:pt x="534894" y="914857"/>
                </a:lnTo>
                <a:cubicBezTo>
                  <a:pt x="494000" y="930046"/>
                  <a:pt x="460116" y="951077"/>
                  <a:pt x="433243" y="977951"/>
                </a:cubicBezTo>
                <a:cubicBezTo>
                  <a:pt x="428569" y="980287"/>
                  <a:pt x="423311" y="984377"/>
                  <a:pt x="417469" y="990219"/>
                </a:cubicBezTo>
                <a:cubicBezTo>
                  <a:pt x="411627" y="996061"/>
                  <a:pt x="406369" y="1000734"/>
                  <a:pt x="401696" y="1004239"/>
                </a:cubicBezTo>
                <a:cubicBezTo>
                  <a:pt x="384170" y="1018260"/>
                  <a:pt x="368689" y="1035494"/>
                  <a:pt x="355252" y="1055941"/>
                </a:cubicBezTo>
                <a:cubicBezTo>
                  <a:pt x="341815" y="1076388"/>
                  <a:pt x="332760" y="1090701"/>
                  <a:pt x="328087" y="1098880"/>
                </a:cubicBezTo>
                <a:cubicBezTo>
                  <a:pt x="316403" y="1116406"/>
                  <a:pt x="305303" y="1129842"/>
                  <a:pt x="294787" y="1139190"/>
                </a:cubicBezTo>
                <a:cubicBezTo>
                  <a:pt x="283103" y="1152042"/>
                  <a:pt x="263825" y="1171321"/>
                  <a:pt x="236952" y="1197025"/>
                </a:cubicBezTo>
                <a:cubicBezTo>
                  <a:pt x="210078" y="1222730"/>
                  <a:pt x="193721" y="1236751"/>
                  <a:pt x="187879" y="1239088"/>
                </a:cubicBezTo>
                <a:lnTo>
                  <a:pt x="142311" y="1253109"/>
                </a:lnTo>
                <a:cubicBezTo>
                  <a:pt x="89733" y="1268298"/>
                  <a:pt x="64028" y="1275308"/>
                  <a:pt x="65197" y="1274140"/>
                </a:cubicBezTo>
                <a:cubicBezTo>
                  <a:pt x="61692" y="1272971"/>
                  <a:pt x="57602" y="1271803"/>
                  <a:pt x="52929" y="1270635"/>
                </a:cubicBezTo>
                <a:cubicBezTo>
                  <a:pt x="48255" y="1269466"/>
                  <a:pt x="44166" y="1269466"/>
                  <a:pt x="40660" y="1270635"/>
                </a:cubicBezTo>
                <a:cubicBezTo>
                  <a:pt x="38324" y="1271803"/>
                  <a:pt x="35110" y="1272095"/>
                  <a:pt x="31021" y="1271511"/>
                </a:cubicBezTo>
                <a:cubicBezTo>
                  <a:pt x="26932" y="1270927"/>
                  <a:pt x="23719" y="1270635"/>
                  <a:pt x="21382" y="1270635"/>
                </a:cubicBezTo>
                <a:cubicBezTo>
                  <a:pt x="13203" y="1260119"/>
                  <a:pt x="6777" y="1253109"/>
                  <a:pt x="2103" y="1249603"/>
                </a:cubicBezTo>
                <a:cubicBezTo>
                  <a:pt x="-4907" y="1253109"/>
                  <a:pt x="5608" y="1245514"/>
                  <a:pt x="33650" y="1226820"/>
                </a:cubicBezTo>
                <a:cubicBezTo>
                  <a:pt x="136469" y="1156716"/>
                  <a:pt x="187879" y="1118743"/>
                  <a:pt x="187879" y="1112901"/>
                </a:cubicBezTo>
                <a:cubicBezTo>
                  <a:pt x="187879" y="1105890"/>
                  <a:pt x="190216" y="1098880"/>
                  <a:pt x="194889" y="1091870"/>
                </a:cubicBezTo>
                <a:lnTo>
                  <a:pt x="221178" y="1049807"/>
                </a:lnTo>
                <a:cubicBezTo>
                  <a:pt x="238704" y="1024102"/>
                  <a:pt x="249220" y="1007745"/>
                  <a:pt x="252725" y="1000734"/>
                </a:cubicBezTo>
                <a:lnTo>
                  <a:pt x="347365" y="830732"/>
                </a:lnTo>
                <a:cubicBezTo>
                  <a:pt x="392933" y="739597"/>
                  <a:pt x="429738" y="672998"/>
                  <a:pt x="457779" y="630936"/>
                </a:cubicBezTo>
                <a:lnTo>
                  <a:pt x="506852" y="553821"/>
                </a:lnTo>
                <a:cubicBezTo>
                  <a:pt x="512694" y="543306"/>
                  <a:pt x="523794" y="538048"/>
                  <a:pt x="540151" y="538048"/>
                </a:cubicBezTo>
                <a:cubicBezTo>
                  <a:pt x="541320" y="538048"/>
                  <a:pt x="542488" y="538924"/>
                  <a:pt x="543657" y="540677"/>
                </a:cubicBezTo>
                <a:cubicBezTo>
                  <a:pt x="544825" y="542429"/>
                  <a:pt x="545409" y="543890"/>
                  <a:pt x="545409" y="545058"/>
                </a:cubicBezTo>
                <a:cubicBezTo>
                  <a:pt x="545409" y="557911"/>
                  <a:pt x="548330" y="569010"/>
                  <a:pt x="554172" y="578358"/>
                </a:cubicBezTo>
                <a:cubicBezTo>
                  <a:pt x="560014" y="587705"/>
                  <a:pt x="569946" y="599973"/>
                  <a:pt x="583966" y="615162"/>
                </a:cubicBezTo>
                <a:cubicBezTo>
                  <a:pt x="613176" y="642035"/>
                  <a:pt x="641802" y="664235"/>
                  <a:pt x="669844" y="681761"/>
                </a:cubicBezTo>
                <a:lnTo>
                  <a:pt x="680359" y="687019"/>
                </a:lnTo>
                <a:lnTo>
                  <a:pt x="680359" y="676503"/>
                </a:lnTo>
                <a:lnTo>
                  <a:pt x="690875" y="427634"/>
                </a:lnTo>
                <a:lnTo>
                  <a:pt x="694380" y="378561"/>
                </a:lnTo>
                <a:cubicBezTo>
                  <a:pt x="696717" y="331825"/>
                  <a:pt x="699054" y="296773"/>
                  <a:pt x="701390" y="273405"/>
                </a:cubicBezTo>
                <a:cubicBezTo>
                  <a:pt x="703727" y="250037"/>
                  <a:pt x="706064" y="232511"/>
                  <a:pt x="708401" y="220827"/>
                </a:cubicBezTo>
                <a:lnTo>
                  <a:pt x="715411" y="145465"/>
                </a:lnTo>
                <a:lnTo>
                  <a:pt x="715411" y="131445"/>
                </a:lnTo>
                <a:cubicBezTo>
                  <a:pt x="715411" y="115087"/>
                  <a:pt x="714827" y="102235"/>
                  <a:pt x="713659" y="92887"/>
                </a:cubicBezTo>
                <a:cubicBezTo>
                  <a:pt x="713659" y="78867"/>
                  <a:pt x="717748" y="68351"/>
                  <a:pt x="725927" y="61341"/>
                </a:cubicBezTo>
                <a:cubicBezTo>
                  <a:pt x="728264" y="59004"/>
                  <a:pt x="729432" y="56667"/>
                  <a:pt x="729432" y="54330"/>
                </a:cubicBezTo>
                <a:cubicBezTo>
                  <a:pt x="729432" y="51993"/>
                  <a:pt x="728264" y="48780"/>
                  <a:pt x="725927" y="44691"/>
                </a:cubicBezTo>
                <a:cubicBezTo>
                  <a:pt x="723590" y="40602"/>
                  <a:pt x="721838" y="36804"/>
                  <a:pt x="720669" y="33299"/>
                </a:cubicBezTo>
                <a:cubicBezTo>
                  <a:pt x="718332" y="25120"/>
                  <a:pt x="714243" y="20447"/>
                  <a:pt x="708401" y="19278"/>
                </a:cubicBezTo>
                <a:cubicBezTo>
                  <a:pt x="704896" y="18110"/>
                  <a:pt x="699054" y="17526"/>
                  <a:pt x="690875" y="17526"/>
                </a:cubicBezTo>
                <a:cubicBezTo>
                  <a:pt x="672180" y="17526"/>
                  <a:pt x="654654" y="22783"/>
                  <a:pt x="638297" y="33299"/>
                </a:cubicBezTo>
                <a:cubicBezTo>
                  <a:pt x="609087" y="47320"/>
                  <a:pt x="579877" y="64262"/>
                  <a:pt x="550667" y="84124"/>
                </a:cubicBezTo>
                <a:cubicBezTo>
                  <a:pt x="519120" y="108661"/>
                  <a:pt x="495168" y="130860"/>
                  <a:pt x="478810" y="150723"/>
                </a:cubicBezTo>
                <a:cubicBezTo>
                  <a:pt x="457779" y="170586"/>
                  <a:pt x="438501" y="193954"/>
                  <a:pt x="420974" y="220827"/>
                </a:cubicBezTo>
                <a:cubicBezTo>
                  <a:pt x="390596" y="272237"/>
                  <a:pt x="368981" y="310794"/>
                  <a:pt x="356128" y="336499"/>
                </a:cubicBezTo>
                <a:cubicBezTo>
                  <a:pt x="339771" y="378561"/>
                  <a:pt x="329255" y="409524"/>
                  <a:pt x="324582" y="429387"/>
                </a:cubicBezTo>
                <a:cubicBezTo>
                  <a:pt x="314066" y="476123"/>
                  <a:pt x="308808" y="525195"/>
                  <a:pt x="308808" y="576605"/>
                </a:cubicBezTo>
                <a:cubicBezTo>
                  <a:pt x="308808" y="610489"/>
                  <a:pt x="305303" y="662482"/>
                  <a:pt x="298293" y="732587"/>
                </a:cubicBezTo>
                <a:cubicBezTo>
                  <a:pt x="294787" y="767638"/>
                  <a:pt x="288361" y="809117"/>
                  <a:pt x="279014" y="857021"/>
                </a:cubicBezTo>
                <a:cubicBezTo>
                  <a:pt x="275509" y="876884"/>
                  <a:pt x="261488" y="899083"/>
                  <a:pt x="236952" y="923620"/>
                </a:cubicBezTo>
                <a:cubicBezTo>
                  <a:pt x="234615" y="923620"/>
                  <a:pt x="232278" y="925957"/>
                  <a:pt x="229941" y="930630"/>
                </a:cubicBezTo>
                <a:cubicBezTo>
                  <a:pt x="222931" y="941146"/>
                  <a:pt x="215336" y="948741"/>
                  <a:pt x="207157" y="953414"/>
                </a:cubicBezTo>
                <a:cubicBezTo>
                  <a:pt x="203652" y="953414"/>
                  <a:pt x="200439" y="955459"/>
                  <a:pt x="197518" y="959548"/>
                </a:cubicBezTo>
                <a:cubicBezTo>
                  <a:pt x="194597" y="963637"/>
                  <a:pt x="192552" y="966266"/>
                  <a:pt x="191384" y="967435"/>
                </a:cubicBezTo>
                <a:cubicBezTo>
                  <a:pt x="191384" y="967435"/>
                  <a:pt x="190216" y="970940"/>
                  <a:pt x="187879" y="977951"/>
                </a:cubicBezTo>
                <a:lnTo>
                  <a:pt x="184374" y="970940"/>
                </a:lnTo>
                <a:lnTo>
                  <a:pt x="173858" y="942898"/>
                </a:lnTo>
                <a:lnTo>
                  <a:pt x="154579" y="949909"/>
                </a:lnTo>
                <a:cubicBezTo>
                  <a:pt x="152242" y="951077"/>
                  <a:pt x="148737" y="951661"/>
                  <a:pt x="144064" y="951661"/>
                </a:cubicBezTo>
                <a:cubicBezTo>
                  <a:pt x="133548" y="951661"/>
                  <a:pt x="125954" y="948156"/>
                  <a:pt x="121280" y="941146"/>
                </a:cubicBezTo>
                <a:cubicBezTo>
                  <a:pt x="116606" y="938809"/>
                  <a:pt x="114270" y="935888"/>
                  <a:pt x="114270" y="932383"/>
                </a:cubicBezTo>
                <a:cubicBezTo>
                  <a:pt x="107259" y="927709"/>
                  <a:pt x="101417" y="921867"/>
                  <a:pt x="96744" y="914857"/>
                </a:cubicBezTo>
                <a:cubicBezTo>
                  <a:pt x="94407" y="914857"/>
                  <a:pt x="91486" y="916025"/>
                  <a:pt x="87981" y="918362"/>
                </a:cubicBezTo>
                <a:cubicBezTo>
                  <a:pt x="84475" y="920699"/>
                  <a:pt x="82139" y="921283"/>
                  <a:pt x="80970" y="920115"/>
                </a:cubicBezTo>
                <a:cubicBezTo>
                  <a:pt x="79802" y="918946"/>
                  <a:pt x="77173" y="915733"/>
                  <a:pt x="73083" y="910475"/>
                </a:cubicBezTo>
                <a:cubicBezTo>
                  <a:pt x="68994" y="905217"/>
                  <a:pt x="66949" y="900252"/>
                  <a:pt x="66949" y="895578"/>
                </a:cubicBezTo>
                <a:cubicBezTo>
                  <a:pt x="65781" y="885063"/>
                  <a:pt x="65197" y="869289"/>
                  <a:pt x="65197" y="848258"/>
                </a:cubicBezTo>
                <a:cubicBezTo>
                  <a:pt x="65197" y="833069"/>
                  <a:pt x="65781" y="821969"/>
                  <a:pt x="66949" y="814959"/>
                </a:cubicBezTo>
                <a:cubicBezTo>
                  <a:pt x="69286" y="784580"/>
                  <a:pt x="73960" y="744855"/>
                  <a:pt x="80970" y="695782"/>
                </a:cubicBezTo>
                <a:lnTo>
                  <a:pt x="91486" y="639699"/>
                </a:lnTo>
                <a:cubicBezTo>
                  <a:pt x="96159" y="612825"/>
                  <a:pt x="99080" y="594131"/>
                  <a:pt x="100249" y="583615"/>
                </a:cubicBezTo>
                <a:lnTo>
                  <a:pt x="131796" y="389077"/>
                </a:lnTo>
                <a:cubicBezTo>
                  <a:pt x="141143" y="340004"/>
                  <a:pt x="146985" y="306705"/>
                  <a:pt x="149322" y="289179"/>
                </a:cubicBezTo>
                <a:cubicBezTo>
                  <a:pt x="150490" y="286842"/>
                  <a:pt x="150490" y="283921"/>
                  <a:pt x="149322" y="280416"/>
                </a:cubicBezTo>
                <a:cubicBezTo>
                  <a:pt x="148153" y="276911"/>
                  <a:pt x="147569" y="274574"/>
                  <a:pt x="147569" y="273405"/>
                </a:cubicBezTo>
                <a:cubicBezTo>
                  <a:pt x="140559" y="259384"/>
                  <a:pt x="128290" y="244779"/>
                  <a:pt x="110764" y="229590"/>
                </a:cubicBezTo>
                <a:lnTo>
                  <a:pt x="82723" y="206806"/>
                </a:lnTo>
                <a:cubicBezTo>
                  <a:pt x="80386" y="199796"/>
                  <a:pt x="79218" y="196291"/>
                  <a:pt x="79218" y="196291"/>
                </a:cubicBezTo>
                <a:cubicBezTo>
                  <a:pt x="81554" y="195122"/>
                  <a:pt x="84475" y="194538"/>
                  <a:pt x="87981" y="194538"/>
                </a:cubicBezTo>
                <a:cubicBezTo>
                  <a:pt x="96159" y="194538"/>
                  <a:pt x="104338" y="197459"/>
                  <a:pt x="112517" y="203301"/>
                </a:cubicBezTo>
                <a:lnTo>
                  <a:pt x="186126" y="257632"/>
                </a:lnTo>
                <a:cubicBezTo>
                  <a:pt x="221178" y="288010"/>
                  <a:pt x="245130" y="327152"/>
                  <a:pt x="257983" y="375056"/>
                </a:cubicBezTo>
                <a:cubicBezTo>
                  <a:pt x="259151" y="380898"/>
                  <a:pt x="260904" y="388201"/>
                  <a:pt x="263241" y="396964"/>
                </a:cubicBezTo>
                <a:cubicBezTo>
                  <a:pt x="265577" y="405727"/>
                  <a:pt x="267914" y="415950"/>
                  <a:pt x="270251" y="427634"/>
                </a:cubicBezTo>
                <a:cubicBezTo>
                  <a:pt x="273756" y="424129"/>
                  <a:pt x="277261" y="418871"/>
                  <a:pt x="280767" y="411861"/>
                </a:cubicBezTo>
                <a:cubicBezTo>
                  <a:pt x="314650" y="339420"/>
                  <a:pt x="359049" y="265226"/>
                  <a:pt x="413964" y="189280"/>
                </a:cubicBezTo>
                <a:cubicBezTo>
                  <a:pt x="472384" y="112166"/>
                  <a:pt x="536646" y="56083"/>
                  <a:pt x="606750" y="21031"/>
                </a:cubicBezTo>
                <a:cubicBezTo>
                  <a:pt x="634792" y="7010"/>
                  <a:pt x="664002" y="0"/>
                  <a:pt x="694380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8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  <p:pic>
        <p:nvPicPr>
          <p:cNvPr id="10" name="图片 9" descr="QR 代码&#10;&#10;描述已自动生成">
            <a:extLst>
              <a:ext uri="{FF2B5EF4-FFF2-40B4-BE49-F238E27FC236}">
                <a16:creationId xmlns:a16="http://schemas.microsoft.com/office/drawing/2014/main" id="{6A2E948E-5AC8-42F0-A34C-6A2E6A900D3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0190" y="4136142"/>
            <a:ext cx="1531620" cy="1531620"/>
          </a:xfrm>
          <a:prstGeom prst="roundRect">
            <a:avLst>
              <a:gd name="adj" fmla="val 8707"/>
            </a:avLst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BEC9C3EA-88D5-470A-B605-D2BF56BEE347}"/>
              </a:ext>
            </a:extLst>
          </p:cNvPr>
          <p:cNvSpPr txBox="1"/>
          <p:nvPr/>
        </p:nvSpPr>
        <p:spPr>
          <a:xfrm>
            <a:off x="4811834" y="5869508"/>
            <a:ext cx="25683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/>
              <a:t>扫码预约 下一次遇见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E69B3F4-2F91-4925-A695-B24FE4A88756}"/>
              </a:ext>
            </a:extLst>
          </p:cNvPr>
          <p:cNvPicPr>
            <a:picLocks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0EE45A0-32EE-4308-A07C-ADA3D08F3EC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1408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图案&#10;&#10;描述已自动生成">
            <a:extLst>
              <a:ext uri="{FF2B5EF4-FFF2-40B4-BE49-F238E27FC236}">
                <a16:creationId xmlns:a16="http://schemas.microsoft.com/office/drawing/2014/main" id="{BCAF15C8-2464-462B-875D-3B740335D95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6858000 h 6858000"/>
              <a:gd name="connsiteX3" fmla="*/ 1219200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close/>
              </a:path>
            </a:pathLst>
          </a:cu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1646EF6A-801A-46E1-AD1C-C396A3DDC111}"/>
              </a:ext>
            </a:extLst>
          </p:cNvPr>
          <p:cNvGrpSpPr/>
          <p:nvPr/>
        </p:nvGrpSpPr>
        <p:grpSpPr>
          <a:xfrm>
            <a:off x="-931339" y="-886216"/>
            <a:ext cx="14019030" cy="8608543"/>
            <a:chOff x="-931339" y="-886216"/>
            <a:chExt cx="14019030" cy="8608543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39E21214-54B0-46B8-8E63-9566A467A840}"/>
                </a:ext>
              </a:extLst>
            </p:cNvPr>
            <p:cNvSpPr/>
            <p:nvPr/>
          </p:nvSpPr>
          <p:spPr>
            <a:xfrm>
              <a:off x="-153623" y="-86412"/>
              <a:ext cx="12499246" cy="7030825"/>
            </a:xfrm>
            <a:prstGeom prst="rect">
              <a:avLst/>
            </a:prstGeom>
            <a:solidFill>
              <a:schemeClr val="accent1">
                <a:alpha val="86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24993" tIns="62497" rIns="124993" bIns="62497"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84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/>
                <a:ea typeface="OPPOSans R"/>
                <a:cs typeface="+mn-cs"/>
              </a:endParaRPr>
            </a:p>
          </p:txBody>
        </p:sp>
        <p:sp>
          <p:nvSpPr>
            <p:cNvPr id="14" name="圆: 空心 13">
              <a:extLst>
                <a:ext uri="{FF2B5EF4-FFF2-40B4-BE49-F238E27FC236}">
                  <a16:creationId xmlns:a16="http://schemas.microsoft.com/office/drawing/2014/main" id="{88F70CD9-672F-4EAE-ADD3-A7D046959F2A}"/>
                </a:ext>
              </a:extLst>
            </p:cNvPr>
            <p:cNvSpPr/>
            <p:nvPr/>
          </p:nvSpPr>
          <p:spPr>
            <a:xfrm>
              <a:off x="-931339" y="-886216"/>
              <a:ext cx="1949288" cy="1949288"/>
            </a:xfrm>
            <a:prstGeom prst="donut">
              <a:avLst>
                <a:gd name="adj" fmla="val 20263"/>
              </a:avLst>
            </a:prstGeom>
            <a:gradFill>
              <a:gsLst>
                <a:gs pos="0">
                  <a:srgbClr val="FFFFFF">
                    <a:alpha val="40000"/>
                  </a:srgbClr>
                </a:gs>
                <a:gs pos="89000">
                  <a:srgbClr val="FFFFFF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24993" tIns="62497" rIns="124993" bIns="62497"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84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OPPOSans R"/>
                <a:cs typeface="+mn-cs"/>
              </a:endParaRPr>
            </a:p>
          </p:txBody>
        </p:sp>
        <p:sp>
          <p:nvSpPr>
            <p:cNvPr id="16" name="六边形 15">
              <a:extLst>
                <a:ext uri="{FF2B5EF4-FFF2-40B4-BE49-F238E27FC236}">
                  <a16:creationId xmlns:a16="http://schemas.microsoft.com/office/drawing/2014/main" id="{DA5F98D3-9807-457A-A6CF-BE2B437322CB}"/>
                </a:ext>
              </a:extLst>
            </p:cNvPr>
            <p:cNvSpPr/>
            <p:nvPr/>
          </p:nvSpPr>
          <p:spPr>
            <a:xfrm rot="5400000">
              <a:off x="3895797" y="1522273"/>
              <a:ext cx="4301577" cy="3708253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4993" tIns="62497" rIns="124993" bIns="62497" rtlCol="0" anchor="ctr"/>
            <a:lstStyle/>
            <a:p>
              <a:pPr algn="l"/>
              <a:endParaRPr lang="zh-CN" altLang="en-US" sz="164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六边形 16">
              <a:extLst>
                <a:ext uri="{FF2B5EF4-FFF2-40B4-BE49-F238E27FC236}">
                  <a16:creationId xmlns:a16="http://schemas.microsoft.com/office/drawing/2014/main" id="{C560C6BA-2855-4A22-B5CA-0131B86E66E4}"/>
                </a:ext>
              </a:extLst>
            </p:cNvPr>
            <p:cNvSpPr/>
            <p:nvPr/>
          </p:nvSpPr>
          <p:spPr>
            <a:xfrm rot="5400000">
              <a:off x="3722836" y="1376805"/>
              <a:ext cx="4639725" cy="3999762"/>
            </a:xfrm>
            <a:prstGeom prst="hexagon">
              <a:avLst/>
            </a:prstGeom>
            <a:noFill/>
            <a:ln w="26040">
              <a:gradFill>
                <a:gsLst>
                  <a:gs pos="5000">
                    <a:schemeClr val="accent5">
                      <a:lumMod val="40000"/>
                      <a:lumOff val="60000"/>
                      <a:alpha val="0"/>
                    </a:schemeClr>
                  </a:gs>
                  <a:gs pos="50000">
                    <a:schemeClr val="bg1"/>
                  </a:gs>
                  <a:gs pos="80000">
                    <a:schemeClr val="accent5"/>
                  </a:gs>
                  <a:gs pos="20000">
                    <a:schemeClr val="accent5"/>
                  </a:gs>
                  <a:gs pos="95000">
                    <a:schemeClr val="accent5">
                      <a:lumMod val="40000"/>
                      <a:lumOff val="60000"/>
                      <a:alpha val="0"/>
                    </a:schemeClr>
                  </a:gs>
                </a:gsLst>
                <a:lin ang="90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4993" tIns="62497" rIns="124993" bIns="62497" rtlCol="0" anchor="ctr"/>
            <a:lstStyle/>
            <a:p>
              <a:pPr algn="l"/>
              <a:endParaRPr lang="zh-CN" altLang="en-US" sz="164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F0E73D20-F44F-4623-A285-FAF51C2BF16B}"/>
                </a:ext>
              </a:extLst>
            </p:cNvPr>
            <p:cNvSpPr/>
            <p:nvPr/>
          </p:nvSpPr>
          <p:spPr>
            <a:xfrm>
              <a:off x="-153621" y="2568099"/>
              <a:ext cx="4161533" cy="1332991"/>
            </a:xfrm>
            <a:custGeom>
              <a:avLst/>
              <a:gdLst>
                <a:gd name="connsiteX0" fmla="*/ 0 w 4062413"/>
                <a:gd name="connsiteY0" fmla="*/ 0 h 910082"/>
                <a:gd name="connsiteX1" fmla="*/ 31619 w 4062413"/>
                <a:gd name="connsiteY1" fmla="*/ 16430 h 910082"/>
                <a:gd name="connsiteX2" fmla="*/ 4062413 w 4062413"/>
                <a:gd name="connsiteY2" fmla="*/ 449358 h 910082"/>
                <a:gd name="connsiteX3" fmla="*/ 80829 w 4062413"/>
                <a:gd name="connsiteY3" fmla="*/ 809650 h 910082"/>
                <a:gd name="connsiteX4" fmla="*/ 0 w 4062413"/>
                <a:gd name="connsiteY4" fmla="*/ 793416 h 910082"/>
                <a:gd name="connsiteX0" fmla="*/ 0 w 4062413"/>
                <a:gd name="connsiteY0" fmla="*/ 0 h 917789"/>
                <a:gd name="connsiteX1" fmla="*/ 31619 w 4062413"/>
                <a:gd name="connsiteY1" fmla="*/ 16430 h 917789"/>
                <a:gd name="connsiteX2" fmla="*/ 4062413 w 4062413"/>
                <a:gd name="connsiteY2" fmla="*/ 494529 h 917789"/>
                <a:gd name="connsiteX3" fmla="*/ 80829 w 4062413"/>
                <a:gd name="connsiteY3" fmla="*/ 809650 h 917789"/>
                <a:gd name="connsiteX4" fmla="*/ 0 w 4062413"/>
                <a:gd name="connsiteY4" fmla="*/ 793416 h 917789"/>
                <a:gd name="connsiteX5" fmla="*/ 0 w 4062413"/>
                <a:gd name="connsiteY5" fmla="*/ 0 h 917789"/>
                <a:gd name="connsiteX0" fmla="*/ 0 w 4062413"/>
                <a:gd name="connsiteY0" fmla="*/ 0 h 912501"/>
                <a:gd name="connsiteX1" fmla="*/ 31619 w 4062413"/>
                <a:gd name="connsiteY1" fmla="*/ 16430 h 912501"/>
                <a:gd name="connsiteX2" fmla="*/ 4062413 w 4062413"/>
                <a:gd name="connsiteY2" fmla="*/ 494529 h 912501"/>
                <a:gd name="connsiteX3" fmla="*/ 80829 w 4062413"/>
                <a:gd name="connsiteY3" fmla="*/ 809650 h 912501"/>
                <a:gd name="connsiteX4" fmla="*/ 0 w 4062413"/>
                <a:gd name="connsiteY4" fmla="*/ 793416 h 912501"/>
                <a:gd name="connsiteX5" fmla="*/ 0 w 4062413"/>
                <a:gd name="connsiteY5" fmla="*/ 0 h 912501"/>
                <a:gd name="connsiteX0" fmla="*/ 0 w 4046538"/>
                <a:gd name="connsiteY0" fmla="*/ 0 h 913456"/>
                <a:gd name="connsiteX1" fmla="*/ 31619 w 4046538"/>
                <a:gd name="connsiteY1" fmla="*/ 16430 h 913456"/>
                <a:gd name="connsiteX2" fmla="*/ 4046538 w 4046538"/>
                <a:gd name="connsiteY2" fmla="*/ 500175 h 913456"/>
                <a:gd name="connsiteX3" fmla="*/ 80829 w 4046538"/>
                <a:gd name="connsiteY3" fmla="*/ 809650 h 913456"/>
                <a:gd name="connsiteX4" fmla="*/ 0 w 4046538"/>
                <a:gd name="connsiteY4" fmla="*/ 793416 h 913456"/>
                <a:gd name="connsiteX5" fmla="*/ 0 w 4046538"/>
                <a:gd name="connsiteY5" fmla="*/ 0 h 913456"/>
                <a:gd name="connsiteX0" fmla="*/ 0 w 4059238"/>
                <a:gd name="connsiteY0" fmla="*/ 0 h 928813"/>
                <a:gd name="connsiteX1" fmla="*/ 31619 w 4059238"/>
                <a:gd name="connsiteY1" fmla="*/ 16430 h 928813"/>
                <a:gd name="connsiteX2" fmla="*/ 4059238 w 4059238"/>
                <a:gd name="connsiteY2" fmla="*/ 579557 h 928813"/>
                <a:gd name="connsiteX3" fmla="*/ 80829 w 4059238"/>
                <a:gd name="connsiteY3" fmla="*/ 809650 h 928813"/>
                <a:gd name="connsiteX4" fmla="*/ 0 w 4059238"/>
                <a:gd name="connsiteY4" fmla="*/ 793416 h 928813"/>
                <a:gd name="connsiteX5" fmla="*/ 0 w 4059238"/>
                <a:gd name="connsiteY5" fmla="*/ 0 h 92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59238" h="928813">
                  <a:moveTo>
                    <a:pt x="0" y="0"/>
                  </a:moveTo>
                  <a:lnTo>
                    <a:pt x="31619" y="16430"/>
                  </a:lnTo>
                  <a:cubicBezTo>
                    <a:pt x="1244671" y="608619"/>
                    <a:pt x="2626730" y="851735"/>
                    <a:pt x="4059238" y="579557"/>
                  </a:cubicBezTo>
                  <a:cubicBezTo>
                    <a:pt x="3089358" y="818033"/>
                    <a:pt x="1692216" y="1090343"/>
                    <a:pt x="80829" y="809650"/>
                  </a:cubicBezTo>
                  <a:lnTo>
                    <a:pt x="0" y="7934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24993" tIns="62497" rIns="124993" bIns="62497" rtlCol="0" anchor="ctr">
              <a:noAutofit/>
            </a:bodyPr>
            <a:lstStyle/>
            <a:p>
              <a:pPr algn="l"/>
              <a:endParaRPr lang="zh-CN" altLang="en-US" sz="164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4D8A9370-F476-4183-9104-0907F7246DC9}"/>
                </a:ext>
              </a:extLst>
            </p:cNvPr>
            <p:cNvSpPr/>
            <p:nvPr/>
          </p:nvSpPr>
          <p:spPr>
            <a:xfrm>
              <a:off x="-153621" y="2942144"/>
              <a:ext cx="4164788" cy="933017"/>
            </a:xfrm>
            <a:custGeom>
              <a:avLst/>
              <a:gdLst>
                <a:gd name="connsiteX0" fmla="*/ 0 w 4062413"/>
                <a:gd name="connsiteY0" fmla="*/ 0 h 910082"/>
                <a:gd name="connsiteX1" fmla="*/ 31619 w 4062413"/>
                <a:gd name="connsiteY1" fmla="*/ 16430 h 910082"/>
                <a:gd name="connsiteX2" fmla="*/ 4062413 w 4062413"/>
                <a:gd name="connsiteY2" fmla="*/ 449358 h 910082"/>
                <a:gd name="connsiteX3" fmla="*/ 80829 w 4062413"/>
                <a:gd name="connsiteY3" fmla="*/ 809650 h 910082"/>
                <a:gd name="connsiteX4" fmla="*/ 0 w 4062413"/>
                <a:gd name="connsiteY4" fmla="*/ 793416 h 91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2413" h="910082">
                  <a:moveTo>
                    <a:pt x="0" y="0"/>
                  </a:moveTo>
                  <a:lnTo>
                    <a:pt x="31619" y="16430"/>
                  </a:lnTo>
                  <a:cubicBezTo>
                    <a:pt x="1244671" y="608619"/>
                    <a:pt x="2629905" y="721536"/>
                    <a:pt x="4062413" y="449358"/>
                  </a:cubicBezTo>
                  <a:cubicBezTo>
                    <a:pt x="3184608" y="721713"/>
                    <a:pt x="1692216" y="1090343"/>
                    <a:pt x="80829" y="809650"/>
                  </a:cubicBezTo>
                  <a:lnTo>
                    <a:pt x="0" y="793416"/>
                  </a:lnTo>
                  <a:close/>
                </a:path>
              </a:pathLst>
            </a:custGeom>
            <a:gradFill>
              <a:gsLst>
                <a:gs pos="100000">
                  <a:schemeClr val="accent2">
                    <a:lumMod val="40000"/>
                    <a:lumOff val="60000"/>
                    <a:alpha val="0"/>
                  </a:schemeClr>
                </a:gs>
                <a:gs pos="0">
                  <a:schemeClr val="accent2">
                    <a:lumMod val="40000"/>
                    <a:lumOff val="60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24993" tIns="62497" rIns="124993" bIns="62497" rtlCol="0" anchor="ctr">
              <a:noAutofit/>
            </a:bodyPr>
            <a:lstStyle/>
            <a:p>
              <a:pPr algn="l"/>
              <a:endParaRPr lang="zh-CN" altLang="en-US" sz="164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9FEA28EA-4162-4583-834D-1AA74B0EC52B}"/>
                </a:ext>
              </a:extLst>
            </p:cNvPr>
            <p:cNvSpPr/>
            <p:nvPr/>
          </p:nvSpPr>
          <p:spPr>
            <a:xfrm flipH="1" flipV="1">
              <a:off x="8184088" y="2568099"/>
              <a:ext cx="4161533" cy="1332991"/>
            </a:xfrm>
            <a:custGeom>
              <a:avLst/>
              <a:gdLst>
                <a:gd name="connsiteX0" fmla="*/ 0 w 4062413"/>
                <a:gd name="connsiteY0" fmla="*/ 0 h 910082"/>
                <a:gd name="connsiteX1" fmla="*/ 31619 w 4062413"/>
                <a:gd name="connsiteY1" fmla="*/ 16430 h 910082"/>
                <a:gd name="connsiteX2" fmla="*/ 4062413 w 4062413"/>
                <a:gd name="connsiteY2" fmla="*/ 449358 h 910082"/>
                <a:gd name="connsiteX3" fmla="*/ 80829 w 4062413"/>
                <a:gd name="connsiteY3" fmla="*/ 809650 h 910082"/>
                <a:gd name="connsiteX4" fmla="*/ 0 w 4062413"/>
                <a:gd name="connsiteY4" fmla="*/ 793416 h 910082"/>
                <a:gd name="connsiteX0" fmla="*/ 0 w 4062413"/>
                <a:gd name="connsiteY0" fmla="*/ 0 h 917789"/>
                <a:gd name="connsiteX1" fmla="*/ 31619 w 4062413"/>
                <a:gd name="connsiteY1" fmla="*/ 16430 h 917789"/>
                <a:gd name="connsiteX2" fmla="*/ 4062413 w 4062413"/>
                <a:gd name="connsiteY2" fmla="*/ 494529 h 917789"/>
                <a:gd name="connsiteX3" fmla="*/ 80829 w 4062413"/>
                <a:gd name="connsiteY3" fmla="*/ 809650 h 917789"/>
                <a:gd name="connsiteX4" fmla="*/ 0 w 4062413"/>
                <a:gd name="connsiteY4" fmla="*/ 793416 h 917789"/>
                <a:gd name="connsiteX5" fmla="*/ 0 w 4062413"/>
                <a:gd name="connsiteY5" fmla="*/ 0 h 917789"/>
                <a:gd name="connsiteX0" fmla="*/ 0 w 4062413"/>
                <a:gd name="connsiteY0" fmla="*/ 0 h 912501"/>
                <a:gd name="connsiteX1" fmla="*/ 31619 w 4062413"/>
                <a:gd name="connsiteY1" fmla="*/ 16430 h 912501"/>
                <a:gd name="connsiteX2" fmla="*/ 4062413 w 4062413"/>
                <a:gd name="connsiteY2" fmla="*/ 494529 h 912501"/>
                <a:gd name="connsiteX3" fmla="*/ 80829 w 4062413"/>
                <a:gd name="connsiteY3" fmla="*/ 809650 h 912501"/>
                <a:gd name="connsiteX4" fmla="*/ 0 w 4062413"/>
                <a:gd name="connsiteY4" fmla="*/ 793416 h 912501"/>
                <a:gd name="connsiteX5" fmla="*/ 0 w 4062413"/>
                <a:gd name="connsiteY5" fmla="*/ 0 h 912501"/>
                <a:gd name="connsiteX0" fmla="*/ 0 w 4046538"/>
                <a:gd name="connsiteY0" fmla="*/ 0 h 913456"/>
                <a:gd name="connsiteX1" fmla="*/ 31619 w 4046538"/>
                <a:gd name="connsiteY1" fmla="*/ 16430 h 913456"/>
                <a:gd name="connsiteX2" fmla="*/ 4046538 w 4046538"/>
                <a:gd name="connsiteY2" fmla="*/ 500175 h 913456"/>
                <a:gd name="connsiteX3" fmla="*/ 80829 w 4046538"/>
                <a:gd name="connsiteY3" fmla="*/ 809650 h 913456"/>
                <a:gd name="connsiteX4" fmla="*/ 0 w 4046538"/>
                <a:gd name="connsiteY4" fmla="*/ 793416 h 913456"/>
                <a:gd name="connsiteX5" fmla="*/ 0 w 4046538"/>
                <a:gd name="connsiteY5" fmla="*/ 0 h 913456"/>
                <a:gd name="connsiteX0" fmla="*/ 0 w 4059238"/>
                <a:gd name="connsiteY0" fmla="*/ 0 h 928813"/>
                <a:gd name="connsiteX1" fmla="*/ 31619 w 4059238"/>
                <a:gd name="connsiteY1" fmla="*/ 16430 h 928813"/>
                <a:gd name="connsiteX2" fmla="*/ 4059238 w 4059238"/>
                <a:gd name="connsiteY2" fmla="*/ 579557 h 928813"/>
                <a:gd name="connsiteX3" fmla="*/ 80829 w 4059238"/>
                <a:gd name="connsiteY3" fmla="*/ 809650 h 928813"/>
                <a:gd name="connsiteX4" fmla="*/ 0 w 4059238"/>
                <a:gd name="connsiteY4" fmla="*/ 793416 h 928813"/>
                <a:gd name="connsiteX5" fmla="*/ 0 w 4059238"/>
                <a:gd name="connsiteY5" fmla="*/ 0 h 92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59238" h="928813">
                  <a:moveTo>
                    <a:pt x="0" y="0"/>
                  </a:moveTo>
                  <a:lnTo>
                    <a:pt x="31619" y="16430"/>
                  </a:lnTo>
                  <a:cubicBezTo>
                    <a:pt x="1244671" y="608619"/>
                    <a:pt x="2626730" y="851735"/>
                    <a:pt x="4059238" y="579557"/>
                  </a:cubicBezTo>
                  <a:cubicBezTo>
                    <a:pt x="3089358" y="818033"/>
                    <a:pt x="1692216" y="1090343"/>
                    <a:pt x="80829" y="809650"/>
                  </a:cubicBezTo>
                  <a:lnTo>
                    <a:pt x="0" y="7934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24993" tIns="62497" rIns="124993" bIns="62497" rtlCol="0" anchor="ctr">
              <a:noAutofit/>
            </a:bodyPr>
            <a:lstStyle/>
            <a:p>
              <a:pPr algn="l"/>
              <a:endParaRPr lang="zh-CN" altLang="en-US" sz="164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06976DDE-68C4-4795-8091-1B9B455890E8}"/>
                </a:ext>
              </a:extLst>
            </p:cNvPr>
            <p:cNvSpPr/>
            <p:nvPr/>
          </p:nvSpPr>
          <p:spPr>
            <a:xfrm flipH="1" flipV="1">
              <a:off x="8180833" y="2594028"/>
              <a:ext cx="4164788" cy="933017"/>
            </a:xfrm>
            <a:custGeom>
              <a:avLst/>
              <a:gdLst>
                <a:gd name="connsiteX0" fmla="*/ 0 w 4062413"/>
                <a:gd name="connsiteY0" fmla="*/ 0 h 910082"/>
                <a:gd name="connsiteX1" fmla="*/ 31619 w 4062413"/>
                <a:gd name="connsiteY1" fmla="*/ 16430 h 910082"/>
                <a:gd name="connsiteX2" fmla="*/ 4062413 w 4062413"/>
                <a:gd name="connsiteY2" fmla="*/ 449358 h 910082"/>
                <a:gd name="connsiteX3" fmla="*/ 80829 w 4062413"/>
                <a:gd name="connsiteY3" fmla="*/ 809650 h 910082"/>
                <a:gd name="connsiteX4" fmla="*/ 0 w 4062413"/>
                <a:gd name="connsiteY4" fmla="*/ 793416 h 91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2413" h="910082">
                  <a:moveTo>
                    <a:pt x="0" y="0"/>
                  </a:moveTo>
                  <a:lnTo>
                    <a:pt x="31619" y="16430"/>
                  </a:lnTo>
                  <a:cubicBezTo>
                    <a:pt x="1244671" y="608619"/>
                    <a:pt x="2629905" y="721536"/>
                    <a:pt x="4062413" y="449358"/>
                  </a:cubicBezTo>
                  <a:cubicBezTo>
                    <a:pt x="3184608" y="721713"/>
                    <a:pt x="1692216" y="1090343"/>
                    <a:pt x="80829" y="809650"/>
                  </a:cubicBezTo>
                  <a:lnTo>
                    <a:pt x="0" y="793416"/>
                  </a:lnTo>
                  <a:close/>
                </a:path>
              </a:pathLst>
            </a:custGeom>
            <a:gradFill>
              <a:gsLst>
                <a:gs pos="100000">
                  <a:schemeClr val="accent2">
                    <a:lumMod val="40000"/>
                    <a:lumOff val="60000"/>
                  </a:schemeClr>
                </a:gs>
                <a:gs pos="0">
                  <a:schemeClr val="accent2">
                    <a:lumMod val="40000"/>
                    <a:lumOff val="60000"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24993" tIns="62497" rIns="124993" bIns="62497" rtlCol="0" anchor="ctr">
              <a:noAutofit/>
            </a:bodyPr>
            <a:lstStyle/>
            <a:p>
              <a:pPr algn="l"/>
              <a:endParaRPr lang="zh-CN" altLang="en-US" sz="164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pic>
          <p:nvPicPr>
            <p:cNvPr id="24" name="图片 23" descr="图标&#10;&#10;描述已自动生成">
              <a:extLst>
                <a:ext uri="{FF2B5EF4-FFF2-40B4-BE49-F238E27FC236}">
                  <a16:creationId xmlns:a16="http://schemas.microsoft.com/office/drawing/2014/main" id="{9B36A630-88D0-4E36-AD64-06C4B944E32F}"/>
                </a:ext>
              </a:extLst>
            </p:cNvPr>
            <p:cNvPicPr>
              <a:picLocks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39325" y="1404133"/>
              <a:ext cx="395362" cy="395362"/>
            </a:xfrm>
            <a:prstGeom prst="ellipse">
              <a:avLst/>
            </a:prstGeom>
          </p:spPr>
        </p:pic>
        <p:sp>
          <p:nvSpPr>
            <p:cNvPr id="23" name="圆: 空心 22">
              <a:extLst>
                <a:ext uri="{FF2B5EF4-FFF2-40B4-BE49-F238E27FC236}">
                  <a16:creationId xmlns:a16="http://schemas.microsoft.com/office/drawing/2014/main" id="{34E7C3DD-8366-435C-9E72-EAF87689F671}"/>
                </a:ext>
              </a:extLst>
            </p:cNvPr>
            <p:cNvSpPr/>
            <p:nvPr/>
          </p:nvSpPr>
          <p:spPr>
            <a:xfrm>
              <a:off x="11148291" y="5782927"/>
              <a:ext cx="1939400" cy="1939400"/>
            </a:xfrm>
            <a:prstGeom prst="donut">
              <a:avLst>
                <a:gd name="adj" fmla="val 20263"/>
              </a:avLst>
            </a:prstGeom>
            <a:gradFill>
              <a:gsLst>
                <a:gs pos="0">
                  <a:srgbClr val="FFFFFF">
                    <a:alpha val="40000"/>
                  </a:srgbClr>
                </a:gs>
                <a:gs pos="89000">
                  <a:srgbClr val="FFFFFF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24358" tIns="62179" rIns="124358" bIns="62179"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836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OPPOSans R"/>
                <a:cs typeface="+mn-cs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5C4553B-DD1A-4F50-9EFF-50A7CA604274}"/>
              </a:ext>
            </a:extLst>
          </p:cNvPr>
          <p:cNvGrpSpPr/>
          <p:nvPr/>
        </p:nvGrpSpPr>
        <p:grpSpPr>
          <a:xfrm>
            <a:off x="4635278" y="2207744"/>
            <a:ext cx="2921445" cy="2442512"/>
            <a:chOff x="4699719" y="2021273"/>
            <a:chExt cx="2921445" cy="244251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0A86C5E-401E-4FE7-A864-42E43CDE0040}"/>
                </a:ext>
              </a:extLst>
            </p:cNvPr>
            <p:cNvSpPr txBox="1"/>
            <p:nvPr/>
          </p:nvSpPr>
          <p:spPr>
            <a:xfrm>
              <a:off x="4715610" y="2161527"/>
              <a:ext cx="1554885" cy="693162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spAutoFit/>
            </a:bodyPr>
            <a:lstStyle/>
            <a:p>
              <a:pPr algn="dist"/>
              <a:r>
                <a:rPr lang="en-US" altLang="zh-CN" sz="4504" dirty="0">
                  <a:ln w="11918">
                    <a:solidFill>
                      <a:schemeClr val="accent1">
                        <a:alpha val="20000"/>
                      </a:schemeClr>
                    </a:solidFill>
                  </a:ln>
                  <a:noFill/>
                  <a:latin typeface="+mj-ea"/>
                  <a:ea typeface="+mj-ea"/>
                </a:rPr>
                <a:t>Part</a:t>
              </a:r>
              <a:endParaRPr lang="zh-CN" altLang="en-US" sz="4504" dirty="0">
                <a:ln w="11918">
                  <a:solidFill>
                    <a:schemeClr val="accent1">
                      <a:alpha val="20000"/>
                    </a:schemeClr>
                  </a:solidFill>
                </a:ln>
                <a:noFill/>
                <a:latin typeface="+mj-ea"/>
                <a:ea typeface="+mj-ea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7C9BC35-C327-445A-BF40-A85F7413F631}"/>
                </a:ext>
              </a:extLst>
            </p:cNvPr>
            <p:cNvSpPr txBox="1"/>
            <p:nvPr/>
          </p:nvSpPr>
          <p:spPr>
            <a:xfrm>
              <a:off x="4699719" y="4194239"/>
              <a:ext cx="2760181" cy="269546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zh-CN" altLang="en-US" sz="1752" dirty="0">
                  <a:solidFill>
                    <a:schemeClr val="bg1">
                      <a:lumMod val="65000"/>
                    </a:schemeClr>
                  </a:solidFill>
                  <a:latin typeface="+mn-ea"/>
                </a:rPr>
                <a:t>请输入您在此处的简短描述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81F1EF5-00F3-43CD-BB2B-90D446C325A2}"/>
                </a:ext>
              </a:extLst>
            </p:cNvPr>
            <p:cNvSpPr txBox="1"/>
            <p:nvPr/>
          </p:nvSpPr>
          <p:spPr>
            <a:xfrm>
              <a:off x="4699719" y="3080204"/>
              <a:ext cx="2760181" cy="770180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 algn="dist"/>
              <a:r>
                <a:rPr lang="zh-CN" altLang="en-US" sz="5005" dirty="0">
                  <a:solidFill>
                    <a:schemeClr val="accent1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9D93BB1-A469-4DBB-852C-90FD308FFDC4}"/>
                </a:ext>
              </a:extLst>
            </p:cNvPr>
            <p:cNvSpPr txBox="1"/>
            <p:nvPr/>
          </p:nvSpPr>
          <p:spPr>
            <a:xfrm>
              <a:off x="6445286" y="2021273"/>
              <a:ext cx="1175878" cy="924217"/>
            </a:xfrm>
            <a:prstGeom prst="rect">
              <a:avLst/>
            </a:prstGeom>
            <a:noFill/>
            <a:effectLst/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altLang="zh-CN" sz="6006" dirty="0">
                  <a:solidFill>
                    <a:schemeClr val="accent1"/>
                  </a:solidFill>
                  <a:latin typeface="+mj-ea"/>
                  <a:ea typeface="+mj-ea"/>
                </a:rPr>
                <a:t>01</a:t>
              </a:r>
              <a:endParaRPr lang="zh-CN" altLang="en-US" sz="6006" dirty="0">
                <a:solidFill>
                  <a:schemeClr val="accent1"/>
                </a:solidFill>
              </a:endParaRP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E4AC18CA-6754-4662-AA1E-0F857163DA96}"/>
                </a:ext>
              </a:extLst>
            </p:cNvPr>
            <p:cNvCxnSpPr/>
            <p:nvPr/>
          </p:nvCxnSpPr>
          <p:spPr>
            <a:xfrm>
              <a:off x="4715611" y="2893247"/>
              <a:ext cx="2744291" cy="0"/>
            </a:xfrm>
            <a:prstGeom prst="line">
              <a:avLst/>
            </a:prstGeom>
            <a:ln w="7945">
              <a:solidFill>
                <a:schemeClr val="accent1">
                  <a:alpha val="7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787304B2-3FFC-4753-A4FB-E4B2A17EBB5E}"/>
                </a:ext>
              </a:extLst>
            </p:cNvPr>
            <p:cNvCxnSpPr/>
            <p:nvPr/>
          </p:nvCxnSpPr>
          <p:spPr>
            <a:xfrm>
              <a:off x="4715611" y="4037342"/>
              <a:ext cx="2744291" cy="0"/>
            </a:xfrm>
            <a:prstGeom prst="line">
              <a:avLst/>
            </a:prstGeom>
            <a:ln w="7945">
              <a:solidFill>
                <a:schemeClr val="accent1">
                  <a:alpha val="7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845397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72CF15A-6125-4CA1-A670-93D478C33FD5}"/>
              </a:ext>
            </a:extLst>
          </p:cNvPr>
          <p:cNvSpPr txBox="1"/>
          <p:nvPr/>
        </p:nvSpPr>
        <p:spPr>
          <a:xfrm>
            <a:off x="3048856" y="3246902"/>
            <a:ext cx="609771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稿定年终</a:t>
            </a:r>
            <a:r>
              <a:rPr lang="en-US" altLang="zh-CN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模板大赛</a:t>
            </a:r>
            <a:r>
              <a:rPr lang="zh-CN" altLang="en-US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b="1" i="0" u="sng" dirty="0" err="1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NewStart</a:t>
            </a:r>
            <a:r>
              <a:rPr lang="en-US" altLang="zh-CN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作品</a:t>
            </a:r>
            <a:endParaRPr lang="en-US" altLang="zh-CN" b="1" i="0" u="sng" dirty="0">
              <a:solidFill>
                <a:srgbClr val="0033CC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www.51pptmoban.com</a:t>
            </a:r>
            <a:r>
              <a:rPr lang="en-US" altLang="zh-CN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52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图案&#10;&#10;描述已自动生成">
            <a:extLst>
              <a:ext uri="{FF2B5EF4-FFF2-40B4-BE49-F238E27FC236}">
                <a16:creationId xmlns:a16="http://schemas.microsoft.com/office/drawing/2014/main" id="{BCAF15C8-2464-462B-875D-3B740335D95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6858000 h 6858000"/>
              <a:gd name="connsiteX3" fmla="*/ 1219200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close/>
              </a:path>
            </a:pathLst>
          </a:cu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1646EF6A-801A-46E1-AD1C-C396A3DDC111}"/>
              </a:ext>
            </a:extLst>
          </p:cNvPr>
          <p:cNvGrpSpPr/>
          <p:nvPr/>
        </p:nvGrpSpPr>
        <p:grpSpPr>
          <a:xfrm>
            <a:off x="-931339" y="-886216"/>
            <a:ext cx="14019030" cy="8608543"/>
            <a:chOff x="-931339" y="-886216"/>
            <a:chExt cx="14019030" cy="8608543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39E21214-54B0-46B8-8E63-9566A467A840}"/>
                </a:ext>
              </a:extLst>
            </p:cNvPr>
            <p:cNvSpPr/>
            <p:nvPr/>
          </p:nvSpPr>
          <p:spPr>
            <a:xfrm>
              <a:off x="-153623" y="-86412"/>
              <a:ext cx="12499246" cy="7030825"/>
            </a:xfrm>
            <a:prstGeom prst="rect">
              <a:avLst/>
            </a:prstGeom>
            <a:solidFill>
              <a:schemeClr val="accent1">
                <a:alpha val="86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24993" tIns="62497" rIns="124993" bIns="62497"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84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/>
                <a:ea typeface="OPPOSans R"/>
                <a:cs typeface="+mn-cs"/>
              </a:endParaRPr>
            </a:p>
          </p:txBody>
        </p:sp>
        <p:sp>
          <p:nvSpPr>
            <p:cNvPr id="14" name="圆: 空心 13">
              <a:extLst>
                <a:ext uri="{FF2B5EF4-FFF2-40B4-BE49-F238E27FC236}">
                  <a16:creationId xmlns:a16="http://schemas.microsoft.com/office/drawing/2014/main" id="{88F70CD9-672F-4EAE-ADD3-A7D046959F2A}"/>
                </a:ext>
              </a:extLst>
            </p:cNvPr>
            <p:cNvSpPr/>
            <p:nvPr/>
          </p:nvSpPr>
          <p:spPr>
            <a:xfrm>
              <a:off x="-931339" y="-886216"/>
              <a:ext cx="1949288" cy="1949288"/>
            </a:xfrm>
            <a:prstGeom prst="donut">
              <a:avLst>
                <a:gd name="adj" fmla="val 20263"/>
              </a:avLst>
            </a:prstGeom>
            <a:gradFill>
              <a:gsLst>
                <a:gs pos="0">
                  <a:srgbClr val="FFFFFF">
                    <a:alpha val="40000"/>
                  </a:srgbClr>
                </a:gs>
                <a:gs pos="89000">
                  <a:srgbClr val="FFFFFF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24993" tIns="62497" rIns="124993" bIns="62497"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84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OPPOSans R"/>
                <a:cs typeface="+mn-cs"/>
              </a:endParaRPr>
            </a:p>
          </p:txBody>
        </p:sp>
        <p:sp>
          <p:nvSpPr>
            <p:cNvPr id="16" name="六边形 15">
              <a:extLst>
                <a:ext uri="{FF2B5EF4-FFF2-40B4-BE49-F238E27FC236}">
                  <a16:creationId xmlns:a16="http://schemas.microsoft.com/office/drawing/2014/main" id="{DA5F98D3-9807-457A-A6CF-BE2B437322CB}"/>
                </a:ext>
              </a:extLst>
            </p:cNvPr>
            <p:cNvSpPr/>
            <p:nvPr/>
          </p:nvSpPr>
          <p:spPr>
            <a:xfrm rot="5400000">
              <a:off x="3895797" y="1522273"/>
              <a:ext cx="4301577" cy="3708253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4993" tIns="62497" rIns="124993" bIns="62497" rtlCol="0" anchor="ctr"/>
            <a:lstStyle/>
            <a:p>
              <a:pPr algn="l"/>
              <a:endParaRPr lang="zh-CN" altLang="en-US" sz="164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六边形 16">
              <a:extLst>
                <a:ext uri="{FF2B5EF4-FFF2-40B4-BE49-F238E27FC236}">
                  <a16:creationId xmlns:a16="http://schemas.microsoft.com/office/drawing/2014/main" id="{C560C6BA-2855-4A22-B5CA-0131B86E66E4}"/>
                </a:ext>
              </a:extLst>
            </p:cNvPr>
            <p:cNvSpPr/>
            <p:nvPr/>
          </p:nvSpPr>
          <p:spPr>
            <a:xfrm rot="5400000">
              <a:off x="3722836" y="1376805"/>
              <a:ext cx="4639725" cy="3999762"/>
            </a:xfrm>
            <a:prstGeom prst="hexagon">
              <a:avLst/>
            </a:prstGeom>
            <a:noFill/>
            <a:ln w="26040">
              <a:gradFill>
                <a:gsLst>
                  <a:gs pos="5000">
                    <a:schemeClr val="accent5">
                      <a:lumMod val="40000"/>
                      <a:lumOff val="60000"/>
                      <a:alpha val="0"/>
                    </a:schemeClr>
                  </a:gs>
                  <a:gs pos="50000">
                    <a:schemeClr val="bg1"/>
                  </a:gs>
                  <a:gs pos="80000">
                    <a:schemeClr val="accent5"/>
                  </a:gs>
                  <a:gs pos="20000">
                    <a:schemeClr val="accent5"/>
                  </a:gs>
                  <a:gs pos="95000">
                    <a:schemeClr val="accent5">
                      <a:lumMod val="40000"/>
                      <a:lumOff val="60000"/>
                      <a:alpha val="0"/>
                    </a:schemeClr>
                  </a:gs>
                </a:gsLst>
                <a:lin ang="90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4993" tIns="62497" rIns="124993" bIns="62497" rtlCol="0" anchor="ctr"/>
            <a:lstStyle/>
            <a:p>
              <a:pPr algn="l"/>
              <a:endParaRPr lang="zh-CN" altLang="en-US" sz="164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F0E73D20-F44F-4623-A285-FAF51C2BF16B}"/>
                </a:ext>
              </a:extLst>
            </p:cNvPr>
            <p:cNvSpPr/>
            <p:nvPr/>
          </p:nvSpPr>
          <p:spPr>
            <a:xfrm>
              <a:off x="-153621" y="2568099"/>
              <a:ext cx="4161533" cy="1332991"/>
            </a:xfrm>
            <a:custGeom>
              <a:avLst/>
              <a:gdLst>
                <a:gd name="connsiteX0" fmla="*/ 0 w 4062413"/>
                <a:gd name="connsiteY0" fmla="*/ 0 h 910082"/>
                <a:gd name="connsiteX1" fmla="*/ 31619 w 4062413"/>
                <a:gd name="connsiteY1" fmla="*/ 16430 h 910082"/>
                <a:gd name="connsiteX2" fmla="*/ 4062413 w 4062413"/>
                <a:gd name="connsiteY2" fmla="*/ 449358 h 910082"/>
                <a:gd name="connsiteX3" fmla="*/ 80829 w 4062413"/>
                <a:gd name="connsiteY3" fmla="*/ 809650 h 910082"/>
                <a:gd name="connsiteX4" fmla="*/ 0 w 4062413"/>
                <a:gd name="connsiteY4" fmla="*/ 793416 h 910082"/>
                <a:gd name="connsiteX0" fmla="*/ 0 w 4062413"/>
                <a:gd name="connsiteY0" fmla="*/ 0 h 917789"/>
                <a:gd name="connsiteX1" fmla="*/ 31619 w 4062413"/>
                <a:gd name="connsiteY1" fmla="*/ 16430 h 917789"/>
                <a:gd name="connsiteX2" fmla="*/ 4062413 w 4062413"/>
                <a:gd name="connsiteY2" fmla="*/ 494529 h 917789"/>
                <a:gd name="connsiteX3" fmla="*/ 80829 w 4062413"/>
                <a:gd name="connsiteY3" fmla="*/ 809650 h 917789"/>
                <a:gd name="connsiteX4" fmla="*/ 0 w 4062413"/>
                <a:gd name="connsiteY4" fmla="*/ 793416 h 917789"/>
                <a:gd name="connsiteX5" fmla="*/ 0 w 4062413"/>
                <a:gd name="connsiteY5" fmla="*/ 0 h 917789"/>
                <a:gd name="connsiteX0" fmla="*/ 0 w 4062413"/>
                <a:gd name="connsiteY0" fmla="*/ 0 h 912501"/>
                <a:gd name="connsiteX1" fmla="*/ 31619 w 4062413"/>
                <a:gd name="connsiteY1" fmla="*/ 16430 h 912501"/>
                <a:gd name="connsiteX2" fmla="*/ 4062413 w 4062413"/>
                <a:gd name="connsiteY2" fmla="*/ 494529 h 912501"/>
                <a:gd name="connsiteX3" fmla="*/ 80829 w 4062413"/>
                <a:gd name="connsiteY3" fmla="*/ 809650 h 912501"/>
                <a:gd name="connsiteX4" fmla="*/ 0 w 4062413"/>
                <a:gd name="connsiteY4" fmla="*/ 793416 h 912501"/>
                <a:gd name="connsiteX5" fmla="*/ 0 w 4062413"/>
                <a:gd name="connsiteY5" fmla="*/ 0 h 912501"/>
                <a:gd name="connsiteX0" fmla="*/ 0 w 4046538"/>
                <a:gd name="connsiteY0" fmla="*/ 0 h 913456"/>
                <a:gd name="connsiteX1" fmla="*/ 31619 w 4046538"/>
                <a:gd name="connsiteY1" fmla="*/ 16430 h 913456"/>
                <a:gd name="connsiteX2" fmla="*/ 4046538 w 4046538"/>
                <a:gd name="connsiteY2" fmla="*/ 500175 h 913456"/>
                <a:gd name="connsiteX3" fmla="*/ 80829 w 4046538"/>
                <a:gd name="connsiteY3" fmla="*/ 809650 h 913456"/>
                <a:gd name="connsiteX4" fmla="*/ 0 w 4046538"/>
                <a:gd name="connsiteY4" fmla="*/ 793416 h 913456"/>
                <a:gd name="connsiteX5" fmla="*/ 0 w 4046538"/>
                <a:gd name="connsiteY5" fmla="*/ 0 h 913456"/>
                <a:gd name="connsiteX0" fmla="*/ 0 w 4059238"/>
                <a:gd name="connsiteY0" fmla="*/ 0 h 928813"/>
                <a:gd name="connsiteX1" fmla="*/ 31619 w 4059238"/>
                <a:gd name="connsiteY1" fmla="*/ 16430 h 928813"/>
                <a:gd name="connsiteX2" fmla="*/ 4059238 w 4059238"/>
                <a:gd name="connsiteY2" fmla="*/ 579557 h 928813"/>
                <a:gd name="connsiteX3" fmla="*/ 80829 w 4059238"/>
                <a:gd name="connsiteY3" fmla="*/ 809650 h 928813"/>
                <a:gd name="connsiteX4" fmla="*/ 0 w 4059238"/>
                <a:gd name="connsiteY4" fmla="*/ 793416 h 928813"/>
                <a:gd name="connsiteX5" fmla="*/ 0 w 4059238"/>
                <a:gd name="connsiteY5" fmla="*/ 0 h 92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59238" h="928813">
                  <a:moveTo>
                    <a:pt x="0" y="0"/>
                  </a:moveTo>
                  <a:lnTo>
                    <a:pt x="31619" y="16430"/>
                  </a:lnTo>
                  <a:cubicBezTo>
                    <a:pt x="1244671" y="608619"/>
                    <a:pt x="2626730" y="851735"/>
                    <a:pt x="4059238" y="579557"/>
                  </a:cubicBezTo>
                  <a:cubicBezTo>
                    <a:pt x="3089358" y="818033"/>
                    <a:pt x="1692216" y="1090343"/>
                    <a:pt x="80829" y="809650"/>
                  </a:cubicBezTo>
                  <a:lnTo>
                    <a:pt x="0" y="7934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24993" tIns="62497" rIns="124993" bIns="62497" rtlCol="0" anchor="ctr">
              <a:noAutofit/>
            </a:bodyPr>
            <a:lstStyle/>
            <a:p>
              <a:pPr algn="l"/>
              <a:endParaRPr lang="zh-CN" altLang="en-US" sz="164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4D8A9370-F476-4183-9104-0907F7246DC9}"/>
                </a:ext>
              </a:extLst>
            </p:cNvPr>
            <p:cNvSpPr/>
            <p:nvPr/>
          </p:nvSpPr>
          <p:spPr>
            <a:xfrm>
              <a:off x="-153621" y="2942144"/>
              <a:ext cx="4164788" cy="933017"/>
            </a:xfrm>
            <a:custGeom>
              <a:avLst/>
              <a:gdLst>
                <a:gd name="connsiteX0" fmla="*/ 0 w 4062413"/>
                <a:gd name="connsiteY0" fmla="*/ 0 h 910082"/>
                <a:gd name="connsiteX1" fmla="*/ 31619 w 4062413"/>
                <a:gd name="connsiteY1" fmla="*/ 16430 h 910082"/>
                <a:gd name="connsiteX2" fmla="*/ 4062413 w 4062413"/>
                <a:gd name="connsiteY2" fmla="*/ 449358 h 910082"/>
                <a:gd name="connsiteX3" fmla="*/ 80829 w 4062413"/>
                <a:gd name="connsiteY3" fmla="*/ 809650 h 910082"/>
                <a:gd name="connsiteX4" fmla="*/ 0 w 4062413"/>
                <a:gd name="connsiteY4" fmla="*/ 793416 h 91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2413" h="910082">
                  <a:moveTo>
                    <a:pt x="0" y="0"/>
                  </a:moveTo>
                  <a:lnTo>
                    <a:pt x="31619" y="16430"/>
                  </a:lnTo>
                  <a:cubicBezTo>
                    <a:pt x="1244671" y="608619"/>
                    <a:pt x="2629905" y="721536"/>
                    <a:pt x="4062413" y="449358"/>
                  </a:cubicBezTo>
                  <a:cubicBezTo>
                    <a:pt x="3184608" y="721713"/>
                    <a:pt x="1692216" y="1090343"/>
                    <a:pt x="80829" y="809650"/>
                  </a:cubicBezTo>
                  <a:lnTo>
                    <a:pt x="0" y="793416"/>
                  </a:lnTo>
                  <a:close/>
                </a:path>
              </a:pathLst>
            </a:custGeom>
            <a:gradFill>
              <a:gsLst>
                <a:gs pos="100000">
                  <a:schemeClr val="accent2">
                    <a:lumMod val="40000"/>
                    <a:lumOff val="60000"/>
                    <a:alpha val="0"/>
                  </a:schemeClr>
                </a:gs>
                <a:gs pos="0">
                  <a:schemeClr val="accent2">
                    <a:lumMod val="40000"/>
                    <a:lumOff val="60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24993" tIns="62497" rIns="124993" bIns="62497" rtlCol="0" anchor="ctr">
              <a:noAutofit/>
            </a:bodyPr>
            <a:lstStyle/>
            <a:p>
              <a:pPr algn="l"/>
              <a:endParaRPr lang="zh-CN" altLang="en-US" sz="164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9FEA28EA-4162-4583-834D-1AA74B0EC52B}"/>
                </a:ext>
              </a:extLst>
            </p:cNvPr>
            <p:cNvSpPr/>
            <p:nvPr/>
          </p:nvSpPr>
          <p:spPr>
            <a:xfrm flipH="1" flipV="1">
              <a:off x="8184088" y="2568099"/>
              <a:ext cx="4161533" cy="1332991"/>
            </a:xfrm>
            <a:custGeom>
              <a:avLst/>
              <a:gdLst>
                <a:gd name="connsiteX0" fmla="*/ 0 w 4062413"/>
                <a:gd name="connsiteY0" fmla="*/ 0 h 910082"/>
                <a:gd name="connsiteX1" fmla="*/ 31619 w 4062413"/>
                <a:gd name="connsiteY1" fmla="*/ 16430 h 910082"/>
                <a:gd name="connsiteX2" fmla="*/ 4062413 w 4062413"/>
                <a:gd name="connsiteY2" fmla="*/ 449358 h 910082"/>
                <a:gd name="connsiteX3" fmla="*/ 80829 w 4062413"/>
                <a:gd name="connsiteY3" fmla="*/ 809650 h 910082"/>
                <a:gd name="connsiteX4" fmla="*/ 0 w 4062413"/>
                <a:gd name="connsiteY4" fmla="*/ 793416 h 910082"/>
                <a:gd name="connsiteX0" fmla="*/ 0 w 4062413"/>
                <a:gd name="connsiteY0" fmla="*/ 0 h 917789"/>
                <a:gd name="connsiteX1" fmla="*/ 31619 w 4062413"/>
                <a:gd name="connsiteY1" fmla="*/ 16430 h 917789"/>
                <a:gd name="connsiteX2" fmla="*/ 4062413 w 4062413"/>
                <a:gd name="connsiteY2" fmla="*/ 494529 h 917789"/>
                <a:gd name="connsiteX3" fmla="*/ 80829 w 4062413"/>
                <a:gd name="connsiteY3" fmla="*/ 809650 h 917789"/>
                <a:gd name="connsiteX4" fmla="*/ 0 w 4062413"/>
                <a:gd name="connsiteY4" fmla="*/ 793416 h 917789"/>
                <a:gd name="connsiteX5" fmla="*/ 0 w 4062413"/>
                <a:gd name="connsiteY5" fmla="*/ 0 h 917789"/>
                <a:gd name="connsiteX0" fmla="*/ 0 w 4062413"/>
                <a:gd name="connsiteY0" fmla="*/ 0 h 912501"/>
                <a:gd name="connsiteX1" fmla="*/ 31619 w 4062413"/>
                <a:gd name="connsiteY1" fmla="*/ 16430 h 912501"/>
                <a:gd name="connsiteX2" fmla="*/ 4062413 w 4062413"/>
                <a:gd name="connsiteY2" fmla="*/ 494529 h 912501"/>
                <a:gd name="connsiteX3" fmla="*/ 80829 w 4062413"/>
                <a:gd name="connsiteY3" fmla="*/ 809650 h 912501"/>
                <a:gd name="connsiteX4" fmla="*/ 0 w 4062413"/>
                <a:gd name="connsiteY4" fmla="*/ 793416 h 912501"/>
                <a:gd name="connsiteX5" fmla="*/ 0 w 4062413"/>
                <a:gd name="connsiteY5" fmla="*/ 0 h 912501"/>
                <a:gd name="connsiteX0" fmla="*/ 0 w 4046538"/>
                <a:gd name="connsiteY0" fmla="*/ 0 h 913456"/>
                <a:gd name="connsiteX1" fmla="*/ 31619 w 4046538"/>
                <a:gd name="connsiteY1" fmla="*/ 16430 h 913456"/>
                <a:gd name="connsiteX2" fmla="*/ 4046538 w 4046538"/>
                <a:gd name="connsiteY2" fmla="*/ 500175 h 913456"/>
                <a:gd name="connsiteX3" fmla="*/ 80829 w 4046538"/>
                <a:gd name="connsiteY3" fmla="*/ 809650 h 913456"/>
                <a:gd name="connsiteX4" fmla="*/ 0 w 4046538"/>
                <a:gd name="connsiteY4" fmla="*/ 793416 h 913456"/>
                <a:gd name="connsiteX5" fmla="*/ 0 w 4046538"/>
                <a:gd name="connsiteY5" fmla="*/ 0 h 913456"/>
                <a:gd name="connsiteX0" fmla="*/ 0 w 4059238"/>
                <a:gd name="connsiteY0" fmla="*/ 0 h 928813"/>
                <a:gd name="connsiteX1" fmla="*/ 31619 w 4059238"/>
                <a:gd name="connsiteY1" fmla="*/ 16430 h 928813"/>
                <a:gd name="connsiteX2" fmla="*/ 4059238 w 4059238"/>
                <a:gd name="connsiteY2" fmla="*/ 579557 h 928813"/>
                <a:gd name="connsiteX3" fmla="*/ 80829 w 4059238"/>
                <a:gd name="connsiteY3" fmla="*/ 809650 h 928813"/>
                <a:gd name="connsiteX4" fmla="*/ 0 w 4059238"/>
                <a:gd name="connsiteY4" fmla="*/ 793416 h 928813"/>
                <a:gd name="connsiteX5" fmla="*/ 0 w 4059238"/>
                <a:gd name="connsiteY5" fmla="*/ 0 h 92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59238" h="928813">
                  <a:moveTo>
                    <a:pt x="0" y="0"/>
                  </a:moveTo>
                  <a:lnTo>
                    <a:pt x="31619" y="16430"/>
                  </a:lnTo>
                  <a:cubicBezTo>
                    <a:pt x="1244671" y="608619"/>
                    <a:pt x="2626730" y="851735"/>
                    <a:pt x="4059238" y="579557"/>
                  </a:cubicBezTo>
                  <a:cubicBezTo>
                    <a:pt x="3089358" y="818033"/>
                    <a:pt x="1692216" y="1090343"/>
                    <a:pt x="80829" y="809650"/>
                  </a:cubicBezTo>
                  <a:lnTo>
                    <a:pt x="0" y="7934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24993" tIns="62497" rIns="124993" bIns="62497" rtlCol="0" anchor="ctr">
              <a:noAutofit/>
            </a:bodyPr>
            <a:lstStyle/>
            <a:p>
              <a:pPr algn="l"/>
              <a:endParaRPr lang="zh-CN" altLang="en-US" sz="164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06976DDE-68C4-4795-8091-1B9B455890E8}"/>
                </a:ext>
              </a:extLst>
            </p:cNvPr>
            <p:cNvSpPr/>
            <p:nvPr/>
          </p:nvSpPr>
          <p:spPr>
            <a:xfrm flipH="1" flipV="1">
              <a:off x="8180833" y="2594028"/>
              <a:ext cx="4164788" cy="933017"/>
            </a:xfrm>
            <a:custGeom>
              <a:avLst/>
              <a:gdLst>
                <a:gd name="connsiteX0" fmla="*/ 0 w 4062413"/>
                <a:gd name="connsiteY0" fmla="*/ 0 h 910082"/>
                <a:gd name="connsiteX1" fmla="*/ 31619 w 4062413"/>
                <a:gd name="connsiteY1" fmla="*/ 16430 h 910082"/>
                <a:gd name="connsiteX2" fmla="*/ 4062413 w 4062413"/>
                <a:gd name="connsiteY2" fmla="*/ 449358 h 910082"/>
                <a:gd name="connsiteX3" fmla="*/ 80829 w 4062413"/>
                <a:gd name="connsiteY3" fmla="*/ 809650 h 910082"/>
                <a:gd name="connsiteX4" fmla="*/ 0 w 4062413"/>
                <a:gd name="connsiteY4" fmla="*/ 793416 h 91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2413" h="910082">
                  <a:moveTo>
                    <a:pt x="0" y="0"/>
                  </a:moveTo>
                  <a:lnTo>
                    <a:pt x="31619" y="16430"/>
                  </a:lnTo>
                  <a:cubicBezTo>
                    <a:pt x="1244671" y="608619"/>
                    <a:pt x="2629905" y="721536"/>
                    <a:pt x="4062413" y="449358"/>
                  </a:cubicBezTo>
                  <a:cubicBezTo>
                    <a:pt x="3184608" y="721713"/>
                    <a:pt x="1692216" y="1090343"/>
                    <a:pt x="80829" y="809650"/>
                  </a:cubicBezTo>
                  <a:lnTo>
                    <a:pt x="0" y="793416"/>
                  </a:lnTo>
                  <a:close/>
                </a:path>
              </a:pathLst>
            </a:custGeom>
            <a:gradFill>
              <a:gsLst>
                <a:gs pos="100000">
                  <a:schemeClr val="accent2">
                    <a:lumMod val="40000"/>
                    <a:lumOff val="60000"/>
                  </a:schemeClr>
                </a:gs>
                <a:gs pos="0">
                  <a:schemeClr val="accent2">
                    <a:lumMod val="40000"/>
                    <a:lumOff val="60000"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24993" tIns="62497" rIns="124993" bIns="62497" rtlCol="0" anchor="ctr">
              <a:noAutofit/>
            </a:bodyPr>
            <a:lstStyle/>
            <a:p>
              <a:pPr algn="l"/>
              <a:endParaRPr lang="zh-CN" altLang="en-US" sz="164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pic>
          <p:nvPicPr>
            <p:cNvPr id="24" name="图片 23" descr="图标&#10;&#10;描述已自动生成">
              <a:extLst>
                <a:ext uri="{FF2B5EF4-FFF2-40B4-BE49-F238E27FC236}">
                  <a16:creationId xmlns:a16="http://schemas.microsoft.com/office/drawing/2014/main" id="{9B36A630-88D0-4E36-AD64-06C4B944E32F}"/>
                </a:ext>
              </a:extLst>
            </p:cNvPr>
            <p:cNvPicPr>
              <a:picLocks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39325" y="1404133"/>
              <a:ext cx="395362" cy="395362"/>
            </a:xfrm>
            <a:prstGeom prst="ellipse">
              <a:avLst/>
            </a:prstGeom>
          </p:spPr>
        </p:pic>
        <p:sp>
          <p:nvSpPr>
            <p:cNvPr id="23" name="圆: 空心 22">
              <a:extLst>
                <a:ext uri="{FF2B5EF4-FFF2-40B4-BE49-F238E27FC236}">
                  <a16:creationId xmlns:a16="http://schemas.microsoft.com/office/drawing/2014/main" id="{34E7C3DD-8366-435C-9E72-EAF87689F671}"/>
                </a:ext>
              </a:extLst>
            </p:cNvPr>
            <p:cNvSpPr/>
            <p:nvPr/>
          </p:nvSpPr>
          <p:spPr>
            <a:xfrm>
              <a:off x="11148291" y="5782927"/>
              <a:ext cx="1939400" cy="1939400"/>
            </a:xfrm>
            <a:prstGeom prst="donut">
              <a:avLst>
                <a:gd name="adj" fmla="val 20263"/>
              </a:avLst>
            </a:prstGeom>
            <a:gradFill>
              <a:gsLst>
                <a:gs pos="0">
                  <a:srgbClr val="FFFFFF">
                    <a:alpha val="40000"/>
                  </a:srgbClr>
                </a:gs>
                <a:gs pos="89000">
                  <a:srgbClr val="FFFFFF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24358" tIns="62179" rIns="124358" bIns="62179"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836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OPPOSans R"/>
                <a:cs typeface="+mn-cs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0B273F8-1DC3-4413-9B43-39647964BBA7}"/>
              </a:ext>
            </a:extLst>
          </p:cNvPr>
          <p:cNvGrpSpPr/>
          <p:nvPr/>
        </p:nvGrpSpPr>
        <p:grpSpPr>
          <a:xfrm>
            <a:off x="4635278" y="2207744"/>
            <a:ext cx="2921445" cy="2442512"/>
            <a:chOff x="4699720" y="2021273"/>
            <a:chExt cx="2921445" cy="244251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099F8B7B-C83F-4F69-9050-A73AA2149BF9}"/>
                </a:ext>
              </a:extLst>
            </p:cNvPr>
            <p:cNvSpPr txBox="1"/>
            <p:nvPr/>
          </p:nvSpPr>
          <p:spPr>
            <a:xfrm>
              <a:off x="4715610" y="2161527"/>
              <a:ext cx="1554885" cy="693162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spAutoFit/>
            </a:bodyPr>
            <a:lstStyle/>
            <a:p>
              <a:pPr algn="dist"/>
              <a:r>
                <a:rPr lang="en-US" altLang="zh-CN" sz="4504" dirty="0">
                  <a:ln w="11918">
                    <a:solidFill>
                      <a:schemeClr val="accent2">
                        <a:alpha val="20000"/>
                      </a:schemeClr>
                    </a:solidFill>
                  </a:ln>
                  <a:noFill/>
                  <a:latin typeface="+mj-ea"/>
                  <a:ea typeface="+mj-ea"/>
                </a:rPr>
                <a:t>Part</a:t>
              </a:r>
              <a:endParaRPr lang="zh-CN" altLang="en-US" sz="4504" dirty="0">
                <a:ln w="11918">
                  <a:solidFill>
                    <a:schemeClr val="accent2">
                      <a:alpha val="20000"/>
                    </a:schemeClr>
                  </a:solidFill>
                </a:ln>
                <a:noFill/>
                <a:latin typeface="+mj-ea"/>
                <a:ea typeface="+mj-ea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9A3E861-702B-45DB-B0D8-A77ABFDA51E8}"/>
                </a:ext>
              </a:extLst>
            </p:cNvPr>
            <p:cNvSpPr txBox="1"/>
            <p:nvPr/>
          </p:nvSpPr>
          <p:spPr>
            <a:xfrm>
              <a:off x="4699720" y="4194239"/>
              <a:ext cx="2760181" cy="269546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zh-CN" altLang="en-US" sz="1752" dirty="0">
                  <a:solidFill>
                    <a:schemeClr val="bg1">
                      <a:lumMod val="65000"/>
                    </a:schemeClr>
                  </a:solidFill>
                  <a:latin typeface="+mn-ea"/>
                </a:rPr>
                <a:t>请输入您在此处的简短描述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D3F7666-9E2F-4469-86CD-468A459F7889}"/>
                </a:ext>
              </a:extLst>
            </p:cNvPr>
            <p:cNvSpPr txBox="1"/>
            <p:nvPr/>
          </p:nvSpPr>
          <p:spPr>
            <a:xfrm>
              <a:off x="4699720" y="3080205"/>
              <a:ext cx="2760181" cy="770180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 algn="dist"/>
              <a:r>
                <a:rPr lang="zh-CN" altLang="en-US" sz="5005" dirty="0">
                  <a:solidFill>
                    <a:schemeClr val="accent2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71B4935-1EE2-4163-BE5A-1D5BF3C98095}"/>
                </a:ext>
              </a:extLst>
            </p:cNvPr>
            <p:cNvSpPr txBox="1"/>
            <p:nvPr/>
          </p:nvSpPr>
          <p:spPr>
            <a:xfrm>
              <a:off x="6445287" y="2021273"/>
              <a:ext cx="1175878" cy="924217"/>
            </a:xfrm>
            <a:prstGeom prst="rect">
              <a:avLst/>
            </a:prstGeom>
            <a:noFill/>
            <a:effectLst/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altLang="zh-CN" sz="6006" dirty="0">
                  <a:solidFill>
                    <a:schemeClr val="accent2"/>
                  </a:solidFill>
                  <a:latin typeface="+mj-ea"/>
                  <a:ea typeface="+mj-ea"/>
                </a:rPr>
                <a:t>02</a:t>
              </a:r>
              <a:endParaRPr lang="zh-CN" altLang="en-US" sz="6006" dirty="0">
                <a:solidFill>
                  <a:schemeClr val="accent2"/>
                </a:solidFill>
              </a:endParaRPr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71D0D6D3-3148-4ED7-9C89-95D0DFCC8963}"/>
                </a:ext>
              </a:extLst>
            </p:cNvPr>
            <p:cNvCxnSpPr/>
            <p:nvPr/>
          </p:nvCxnSpPr>
          <p:spPr>
            <a:xfrm>
              <a:off x="4715612" y="2893246"/>
              <a:ext cx="2744291" cy="0"/>
            </a:xfrm>
            <a:prstGeom prst="line">
              <a:avLst/>
            </a:prstGeom>
            <a:ln w="7945">
              <a:solidFill>
                <a:schemeClr val="accent2">
                  <a:lumMod val="40000"/>
                  <a:lumOff val="6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2FF39CEE-E7C7-4155-8F9E-1395B7C715EA}"/>
                </a:ext>
              </a:extLst>
            </p:cNvPr>
            <p:cNvCxnSpPr/>
            <p:nvPr/>
          </p:nvCxnSpPr>
          <p:spPr>
            <a:xfrm>
              <a:off x="4715612" y="4037342"/>
              <a:ext cx="2744291" cy="0"/>
            </a:xfrm>
            <a:prstGeom prst="line">
              <a:avLst/>
            </a:prstGeom>
            <a:ln w="7945">
              <a:solidFill>
                <a:schemeClr val="accent2">
                  <a:lumMod val="40000"/>
                  <a:lumOff val="6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046118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图案&#10;&#10;描述已自动生成">
            <a:extLst>
              <a:ext uri="{FF2B5EF4-FFF2-40B4-BE49-F238E27FC236}">
                <a16:creationId xmlns:a16="http://schemas.microsoft.com/office/drawing/2014/main" id="{BCAF15C8-2464-462B-875D-3B740335D95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6858000 h 6858000"/>
              <a:gd name="connsiteX3" fmla="*/ 1219200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close/>
              </a:path>
            </a:pathLst>
          </a:cu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1646EF6A-801A-46E1-AD1C-C396A3DDC111}"/>
              </a:ext>
            </a:extLst>
          </p:cNvPr>
          <p:cNvGrpSpPr/>
          <p:nvPr/>
        </p:nvGrpSpPr>
        <p:grpSpPr>
          <a:xfrm>
            <a:off x="-931339" y="-886216"/>
            <a:ext cx="14019030" cy="8608543"/>
            <a:chOff x="-931339" y="-886216"/>
            <a:chExt cx="14019030" cy="8608543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39E21214-54B0-46B8-8E63-9566A467A840}"/>
                </a:ext>
              </a:extLst>
            </p:cNvPr>
            <p:cNvSpPr/>
            <p:nvPr/>
          </p:nvSpPr>
          <p:spPr>
            <a:xfrm>
              <a:off x="-153623" y="-86412"/>
              <a:ext cx="12499246" cy="7030825"/>
            </a:xfrm>
            <a:prstGeom prst="rect">
              <a:avLst/>
            </a:prstGeom>
            <a:solidFill>
              <a:schemeClr val="accent1">
                <a:alpha val="86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24993" tIns="62497" rIns="124993" bIns="62497"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84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/>
                <a:ea typeface="OPPOSans R"/>
                <a:cs typeface="+mn-cs"/>
              </a:endParaRPr>
            </a:p>
          </p:txBody>
        </p:sp>
        <p:sp>
          <p:nvSpPr>
            <p:cNvPr id="14" name="圆: 空心 13">
              <a:extLst>
                <a:ext uri="{FF2B5EF4-FFF2-40B4-BE49-F238E27FC236}">
                  <a16:creationId xmlns:a16="http://schemas.microsoft.com/office/drawing/2014/main" id="{88F70CD9-672F-4EAE-ADD3-A7D046959F2A}"/>
                </a:ext>
              </a:extLst>
            </p:cNvPr>
            <p:cNvSpPr/>
            <p:nvPr/>
          </p:nvSpPr>
          <p:spPr>
            <a:xfrm>
              <a:off x="-931339" y="-886216"/>
              <a:ext cx="1949288" cy="1949288"/>
            </a:xfrm>
            <a:prstGeom prst="donut">
              <a:avLst>
                <a:gd name="adj" fmla="val 20263"/>
              </a:avLst>
            </a:prstGeom>
            <a:gradFill>
              <a:gsLst>
                <a:gs pos="0">
                  <a:srgbClr val="FFFFFF">
                    <a:alpha val="40000"/>
                  </a:srgbClr>
                </a:gs>
                <a:gs pos="89000">
                  <a:srgbClr val="FFFFFF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24993" tIns="62497" rIns="124993" bIns="62497"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84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OPPOSans R"/>
                <a:cs typeface="+mn-cs"/>
              </a:endParaRPr>
            </a:p>
          </p:txBody>
        </p:sp>
        <p:sp>
          <p:nvSpPr>
            <p:cNvPr id="16" name="六边形 15">
              <a:extLst>
                <a:ext uri="{FF2B5EF4-FFF2-40B4-BE49-F238E27FC236}">
                  <a16:creationId xmlns:a16="http://schemas.microsoft.com/office/drawing/2014/main" id="{DA5F98D3-9807-457A-A6CF-BE2B437322CB}"/>
                </a:ext>
              </a:extLst>
            </p:cNvPr>
            <p:cNvSpPr/>
            <p:nvPr/>
          </p:nvSpPr>
          <p:spPr>
            <a:xfrm rot="5400000">
              <a:off x="3895797" y="1522273"/>
              <a:ext cx="4301577" cy="3708253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4993" tIns="62497" rIns="124993" bIns="62497" rtlCol="0" anchor="ctr"/>
            <a:lstStyle/>
            <a:p>
              <a:pPr algn="l"/>
              <a:endParaRPr lang="zh-CN" altLang="en-US" sz="164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六边形 16">
              <a:extLst>
                <a:ext uri="{FF2B5EF4-FFF2-40B4-BE49-F238E27FC236}">
                  <a16:creationId xmlns:a16="http://schemas.microsoft.com/office/drawing/2014/main" id="{C560C6BA-2855-4A22-B5CA-0131B86E66E4}"/>
                </a:ext>
              </a:extLst>
            </p:cNvPr>
            <p:cNvSpPr/>
            <p:nvPr/>
          </p:nvSpPr>
          <p:spPr>
            <a:xfrm rot="5400000">
              <a:off x="3722836" y="1376805"/>
              <a:ext cx="4639725" cy="3999762"/>
            </a:xfrm>
            <a:prstGeom prst="hexagon">
              <a:avLst/>
            </a:prstGeom>
            <a:noFill/>
            <a:ln w="26040">
              <a:gradFill>
                <a:gsLst>
                  <a:gs pos="5000">
                    <a:schemeClr val="accent5">
                      <a:lumMod val="40000"/>
                      <a:lumOff val="60000"/>
                      <a:alpha val="0"/>
                    </a:schemeClr>
                  </a:gs>
                  <a:gs pos="50000">
                    <a:schemeClr val="bg1"/>
                  </a:gs>
                  <a:gs pos="80000">
                    <a:schemeClr val="accent5"/>
                  </a:gs>
                  <a:gs pos="20000">
                    <a:schemeClr val="accent5"/>
                  </a:gs>
                  <a:gs pos="95000">
                    <a:schemeClr val="accent5">
                      <a:lumMod val="40000"/>
                      <a:lumOff val="60000"/>
                      <a:alpha val="0"/>
                    </a:schemeClr>
                  </a:gs>
                </a:gsLst>
                <a:lin ang="90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4993" tIns="62497" rIns="124993" bIns="62497" rtlCol="0" anchor="ctr"/>
            <a:lstStyle/>
            <a:p>
              <a:pPr algn="l"/>
              <a:endParaRPr lang="zh-CN" altLang="en-US" sz="164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F0E73D20-F44F-4623-A285-FAF51C2BF16B}"/>
                </a:ext>
              </a:extLst>
            </p:cNvPr>
            <p:cNvSpPr/>
            <p:nvPr/>
          </p:nvSpPr>
          <p:spPr>
            <a:xfrm>
              <a:off x="-153621" y="2568099"/>
              <a:ext cx="4161533" cy="1332991"/>
            </a:xfrm>
            <a:custGeom>
              <a:avLst/>
              <a:gdLst>
                <a:gd name="connsiteX0" fmla="*/ 0 w 4062413"/>
                <a:gd name="connsiteY0" fmla="*/ 0 h 910082"/>
                <a:gd name="connsiteX1" fmla="*/ 31619 w 4062413"/>
                <a:gd name="connsiteY1" fmla="*/ 16430 h 910082"/>
                <a:gd name="connsiteX2" fmla="*/ 4062413 w 4062413"/>
                <a:gd name="connsiteY2" fmla="*/ 449358 h 910082"/>
                <a:gd name="connsiteX3" fmla="*/ 80829 w 4062413"/>
                <a:gd name="connsiteY3" fmla="*/ 809650 h 910082"/>
                <a:gd name="connsiteX4" fmla="*/ 0 w 4062413"/>
                <a:gd name="connsiteY4" fmla="*/ 793416 h 910082"/>
                <a:gd name="connsiteX0" fmla="*/ 0 w 4062413"/>
                <a:gd name="connsiteY0" fmla="*/ 0 h 917789"/>
                <a:gd name="connsiteX1" fmla="*/ 31619 w 4062413"/>
                <a:gd name="connsiteY1" fmla="*/ 16430 h 917789"/>
                <a:gd name="connsiteX2" fmla="*/ 4062413 w 4062413"/>
                <a:gd name="connsiteY2" fmla="*/ 494529 h 917789"/>
                <a:gd name="connsiteX3" fmla="*/ 80829 w 4062413"/>
                <a:gd name="connsiteY3" fmla="*/ 809650 h 917789"/>
                <a:gd name="connsiteX4" fmla="*/ 0 w 4062413"/>
                <a:gd name="connsiteY4" fmla="*/ 793416 h 917789"/>
                <a:gd name="connsiteX5" fmla="*/ 0 w 4062413"/>
                <a:gd name="connsiteY5" fmla="*/ 0 h 917789"/>
                <a:gd name="connsiteX0" fmla="*/ 0 w 4062413"/>
                <a:gd name="connsiteY0" fmla="*/ 0 h 912501"/>
                <a:gd name="connsiteX1" fmla="*/ 31619 w 4062413"/>
                <a:gd name="connsiteY1" fmla="*/ 16430 h 912501"/>
                <a:gd name="connsiteX2" fmla="*/ 4062413 w 4062413"/>
                <a:gd name="connsiteY2" fmla="*/ 494529 h 912501"/>
                <a:gd name="connsiteX3" fmla="*/ 80829 w 4062413"/>
                <a:gd name="connsiteY3" fmla="*/ 809650 h 912501"/>
                <a:gd name="connsiteX4" fmla="*/ 0 w 4062413"/>
                <a:gd name="connsiteY4" fmla="*/ 793416 h 912501"/>
                <a:gd name="connsiteX5" fmla="*/ 0 w 4062413"/>
                <a:gd name="connsiteY5" fmla="*/ 0 h 912501"/>
                <a:gd name="connsiteX0" fmla="*/ 0 w 4046538"/>
                <a:gd name="connsiteY0" fmla="*/ 0 h 913456"/>
                <a:gd name="connsiteX1" fmla="*/ 31619 w 4046538"/>
                <a:gd name="connsiteY1" fmla="*/ 16430 h 913456"/>
                <a:gd name="connsiteX2" fmla="*/ 4046538 w 4046538"/>
                <a:gd name="connsiteY2" fmla="*/ 500175 h 913456"/>
                <a:gd name="connsiteX3" fmla="*/ 80829 w 4046538"/>
                <a:gd name="connsiteY3" fmla="*/ 809650 h 913456"/>
                <a:gd name="connsiteX4" fmla="*/ 0 w 4046538"/>
                <a:gd name="connsiteY4" fmla="*/ 793416 h 913456"/>
                <a:gd name="connsiteX5" fmla="*/ 0 w 4046538"/>
                <a:gd name="connsiteY5" fmla="*/ 0 h 913456"/>
                <a:gd name="connsiteX0" fmla="*/ 0 w 4059238"/>
                <a:gd name="connsiteY0" fmla="*/ 0 h 928813"/>
                <a:gd name="connsiteX1" fmla="*/ 31619 w 4059238"/>
                <a:gd name="connsiteY1" fmla="*/ 16430 h 928813"/>
                <a:gd name="connsiteX2" fmla="*/ 4059238 w 4059238"/>
                <a:gd name="connsiteY2" fmla="*/ 579557 h 928813"/>
                <a:gd name="connsiteX3" fmla="*/ 80829 w 4059238"/>
                <a:gd name="connsiteY3" fmla="*/ 809650 h 928813"/>
                <a:gd name="connsiteX4" fmla="*/ 0 w 4059238"/>
                <a:gd name="connsiteY4" fmla="*/ 793416 h 928813"/>
                <a:gd name="connsiteX5" fmla="*/ 0 w 4059238"/>
                <a:gd name="connsiteY5" fmla="*/ 0 h 92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59238" h="928813">
                  <a:moveTo>
                    <a:pt x="0" y="0"/>
                  </a:moveTo>
                  <a:lnTo>
                    <a:pt x="31619" y="16430"/>
                  </a:lnTo>
                  <a:cubicBezTo>
                    <a:pt x="1244671" y="608619"/>
                    <a:pt x="2626730" y="851735"/>
                    <a:pt x="4059238" y="579557"/>
                  </a:cubicBezTo>
                  <a:cubicBezTo>
                    <a:pt x="3089358" y="818033"/>
                    <a:pt x="1692216" y="1090343"/>
                    <a:pt x="80829" y="809650"/>
                  </a:cubicBezTo>
                  <a:lnTo>
                    <a:pt x="0" y="7934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24993" tIns="62497" rIns="124993" bIns="62497" rtlCol="0" anchor="ctr">
              <a:noAutofit/>
            </a:bodyPr>
            <a:lstStyle/>
            <a:p>
              <a:pPr algn="l"/>
              <a:endParaRPr lang="zh-CN" altLang="en-US" sz="164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4D8A9370-F476-4183-9104-0907F7246DC9}"/>
                </a:ext>
              </a:extLst>
            </p:cNvPr>
            <p:cNvSpPr/>
            <p:nvPr/>
          </p:nvSpPr>
          <p:spPr>
            <a:xfrm>
              <a:off x="-153621" y="2942144"/>
              <a:ext cx="4164788" cy="933017"/>
            </a:xfrm>
            <a:custGeom>
              <a:avLst/>
              <a:gdLst>
                <a:gd name="connsiteX0" fmla="*/ 0 w 4062413"/>
                <a:gd name="connsiteY0" fmla="*/ 0 h 910082"/>
                <a:gd name="connsiteX1" fmla="*/ 31619 w 4062413"/>
                <a:gd name="connsiteY1" fmla="*/ 16430 h 910082"/>
                <a:gd name="connsiteX2" fmla="*/ 4062413 w 4062413"/>
                <a:gd name="connsiteY2" fmla="*/ 449358 h 910082"/>
                <a:gd name="connsiteX3" fmla="*/ 80829 w 4062413"/>
                <a:gd name="connsiteY3" fmla="*/ 809650 h 910082"/>
                <a:gd name="connsiteX4" fmla="*/ 0 w 4062413"/>
                <a:gd name="connsiteY4" fmla="*/ 793416 h 91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2413" h="910082">
                  <a:moveTo>
                    <a:pt x="0" y="0"/>
                  </a:moveTo>
                  <a:lnTo>
                    <a:pt x="31619" y="16430"/>
                  </a:lnTo>
                  <a:cubicBezTo>
                    <a:pt x="1244671" y="608619"/>
                    <a:pt x="2629905" y="721536"/>
                    <a:pt x="4062413" y="449358"/>
                  </a:cubicBezTo>
                  <a:cubicBezTo>
                    <a:pt x="3184608" y="721713"/>
                    <a:pt x="1692216" y="1090343"/>
                    <a:pt x="80829" y="809650"/>
                  </a:cubicBezTo>
                  <a:lnTo>
                    <a:pt x="0" y="793416"/>
                  </a:lnTo>
                  <a:close/>
                </a:path>
              </a:pathLst>
            </a:custGeom>
            <a:gradFill>
              <a:gsLst>
                <a:gs pos="100000">
                  <a:schemeClr val="accent2">
                    <a:lumMod val="40000"/>
                    <a:lumOff val="60000"/>
                    <a:alpha val="0"/>
                  </a:schemeClr>
                </a:gs>
                <a:gs pos="0">
                  <a:schemeClr val="accent2">
                    <a:lumMod val="40000"/>
                    <a:lumOff val="60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24993" tIns="62497" rIns="124993" bIns="62497" rtlCol="0" anchor="ctr">
              <a:noAutofit/>
            </a:bodyPr>
            <a:lstStyle/>
            <a:p>
              <a:pPr algn="l"/>
              <a:endParaRPr lang="zh-CN" altLang="en-US" sz="164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9FEA28EA-4162-4583-834D-1AA74B0EC52B}"/>
                </a:ext>
              </a:extLst>
            </p:cNvPr>
            <p:cNvSpPr/>
            <p:nvPr/>
          </p:nvSpPr>
          <p:spPr>
            <a:xfrm flipH="1" flipV="1">
              <a:off x="8184088" y="2568099"/>
              <a:ext cx="4161533" cy="1332991"/>
            </a:xfrm>
            <a:custGeom>
              <a:avLst/>
              <a:gdLst>
                <a:gd name="connsiteX0" fmla="*/ 0 w 4062413"/>
                <a:gd name="connsiteY0" fmla="*/ 0 h 910082"/>
                <a:gd name="connsiteX1" fmla="*/ 31619 w 4062413"/>
                <a:gd name="connsiteY1" fmla="*/ 16430 h 910082"/>
                <a:gd name="connsiteX2" fmla="*/ 4062413 w 4062413"/>
                <a:gd name="connsiteY2" fmla="*/ 449358 h 910082"/>
                <a:gd name="connsiteX3" fmla="*/ 80829 w 4062413"/>
                <a:gd name="connsiteY3" fmla="*/ 809650 h 910082"/>
                <a:gd name="connsiteX4" fmla="*/ 0 w 4062413"/>
                <a:gd name="connsiteY4" fmla="*/ 793416 h 910082"/>
                <a:gd name="connsiteX0" fmla="*/ 0 w 4062413"/>
                <a:gd name="connsiteY0" fmla="*/ 0 h 917789"/>
                <a:gd name="connsiteX1" fmla="*/ 31619 w 4062413"/>
                <a:gd name="connsiteY1" fmla="*/ 16430 h 917789"/>
                <a:gd name="connsiteX2" fmla="*/ 4062413 w 4062413"/>
                <a:gd name="connsiteY2" fmla="*/ 494529 h 917789"/>
                <a:gd name="connsiteX3" fmla="*/ 80829 w 4062413"/>
                <a:gd name="connsiteY3" fmla="*/ 809650 h 917789"/>
                <a:gd name="connsiteX4" fmla="*/ 0 w 4062413"/>
                <a:gd name="connsiteY4" fmla="*/ 793416 h 917789"/>
                <a:gd name="connsiteX5" fmla="*/ 0 w 4062413"/>
                <a:gd name="connsiteY5" fmla="*/ 0 h 917789"/>
                <a:gd name="connsiteX0" fmla="*/ 0 w 4062413"/>
                <a:gd name="connsiteY0" fmla="*/ 0 h 912501"/>
                <a:gd name="connsiteX1" fmla="*/ 31619 w 4062413"/>
                <a:gd name="connsiteY1" fmla="*/ 16430 h 912501"/>
                <a:gd name="connsiteX2" fmla="*/ 4062413 w 4062413"/>
                <a:gd name="connsiteY2" fmla="*/ 494529 h 912501"/>
                <a:gd name="connsiteX3" fmla="*/ 80829 w 4062413"/>
                <a:gd name="connsiteY3" fmla="*/ 809650 h 912501"/>
                <a:gd name="connsiteX4" fmla="*/ 0 w 4062413"/>
                <a:gd name="connsiteY4" fmla="*/ 793416 h 912501"/>
                <a:gd name="connsiteX5" fmla="*/ 0 w 4062413"/>
                <a:gd name="connsiteY5" fmla="*/ 0 h 912501"/>
                <a:gd name="connsiteX0" fmla="*/ 0 w 4046538"/>
                <a:gd name="connsiteY0" fmla="*/ 0 h 913456"/>
                <a:gd name="connsiteX1" fmla="*/ 31619 w 4046538"/>
                <a:gd name="connsiteY1" fmla="*/ 16430 h 913456"/>
                <a:gd name="connsiteX2" fmla="*/ 4046538 w 4046538"/>
                <a:gd name="connsiteY2" fmla="*/ 500175 h 913456"/>
                <a:gd name="connsiteX3" fmla="*/ 80829 w 4046538"/>
                <a:gd name="connsiteY3" fmla="*/ 809650 h 913456"/>
                <a:gd name="connsiteX4" fmla="*/ 0 w 4046538"/>
                <a:gd name="connsiteY4" fmla="*/ 793416 h 913456"/>
                <a:gd name="connsiteX5" fmla="*/ 0 w 4046538"/>
                <a:gd name="connsiteY5" fmla="*/ 0 h 913456"/>
                <a:gd name="connsiteX0" fmla="*/ 0 w 4059238"/>
                <a:gd name="connsiteY0" fmla="*/ 0 h 928813"/>
                <a:gd name="connsiteX1" fmla="*/ 31619 w 4059238"/>
                <a:gd name="connsiteY1" fmla="*/ 16430 h 928813"/>
                <a:gd name="connsiteX2" fmla="*/ 4059238 w 4059238"/>
                <a:gd name="connsiteY2" fmla="*/ 579557 h 928813"/>
                <a:gd name="connsiteX3" fmla="*/ 80829 w 4059238"/>
                <a:gd name="connsiteY3" fmla="*/ 809650 h 928813"/>
                <a:gd name="connsiteX4" fmla="*/ 0 w 4059238"/>
                <a:gd name="connsiteY4" fmla="*/ 793416 h 928813"/>
                <a:gd name="connsiteX5" fmla="*/ 0 w 4059238"/>
                <a:gd name="connsiteY5" fmla="*/ 0 h 92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59238" h="928813">
                  <a:moveTo>
                    <a:pt x="0" y="0"/>
                  </a:moveTo>
                  <a:lnTo>
                    <a:pt x="31619" y="16430"/>
                  </a:lnTo>
                  <a:cubicBezTo>
                    <a:pt x="1244671" y="608619"/>
                    <a:pt x="2626730" y="851735"/>
                    <a:pt x="4059238" y="579557"/>
                  </a:cubicBezTo>
                  <a:cubicBezTo>
                    <a:pt x="3089358" y="818033"/>
                    <a:pt x="1692216" y="1090343"/>
                    <a:pt x="80829" y="809650"/>
                  </a:cubicBezTo>
                  <a:lnTo>
                    <a:pt x="0" y="7934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24993" tIns="62497" rIns="124993" bIns="62497" rtlCol="0" anchor="ctr">
              <a:noAutofit/>
            </a:bodyPr>
            <a:lstStyle/>
            <a:p>
              <a:pPr algn="l"/>
              <a:endParaRPr lang="zh-CN" altLang="en-US" sz="164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06976DDE-68C4-4795-8091-1B9B455890E8}"/>
                </a:ext>
              </a:extLst>
            </p:cNvPr>
            <p:cNvSpPr/>
            <p:nvPr/>
          </p:nvSpPr>
          <p:spPr>
            <a:xfrm flipH="1" flipV="1">
              <a:off x="8180833" y="2594028"/>
              <a:ext cx="4164788" cy="933017"/>
            </a:xfrm>
            <a:custGeom>
              <a:avLst/>
              <a:gdLst>
                <a:gd name="connsiteX0" fmla="*/ 0 w 4062413"/>
                <a:gd name="connsiteY0" fmla="*/ 0 h 910082"/>
                <a:gd name="connsiteX1" fmla="*/ 31619 w 4062413"/>
                <a:gd name="connsiteY1" fmla="*/ 16430 h 910082"/>
                <a:gd name="connsiteX2" fmla="*/ 4062413 w 4062413"/>
                <a:gd name="connsiteY2" fmla="*/ 449358 h 910082"/>
                <a:gd name="connsiteX3" fmla="*/ 80829 w 4062413"/>
                <a:gd name="connsiteY3" fmla="*/ 809650 h 910082"/>
                <a:gd name="connsiteX4" fmla="*/ 0 w 4062413"/>
                <a:gd name="connsiteY4" fmla="*/ 793416 h 91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2413" h="910082">
                  <a:moveTo>
                    <a:pt x="0" y="0"/>
                  </a:moveTo>
                  <a:lnTo>
                    <a:pt x="31619" y="16430"/>
                  </a:lnTo>
                  <a:cubicBezTo>
                    <a:pt x="1244671" y="608619"/>
                    <a:pt x="2629905" y="721536"/>
                    <a:pt x="4062413" y="449358"/>
                  </a:cubicBezTo>
                  <a:cubicBezTo>
                    <a:pt x="3184608" y="721713"/>
                    <a:pt x="1692216" y="1090343"/>
                    <a:pt x="80829" y="809650"/>
                  </a:cubicBezTo>
                  <a:lnTo>
                    <a:pt x="0" y="793416"/>
                  </a:lnTo>
                  <a:close/>
                </a:path>
              </a:pathLst>
            </a:custGeom>
            <a:gradFill>
              <a:gsLst>
                <a:gs pos="100000">
                  <a:schemeClr val="accent2">
                    <a:lumMod val="40000"/>
                    <a:lumOff val="60000"/>
                  </a:schemeClr>
                </a:gs>
                <a:gs pos="0">
                  <a:schemeClr val="accent2">
                    <a:lumMod val="40000"/>
                    <a:lumOff val="60000"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24993" tIns="62497" rIns="124993" bIns="62497" rtlCol="0" anchor="ctr">
              <a:noAutofit/>
            </a:bodyPr>
            <a:lstStyle/>
            <a:p>
              <a:pPr algn="l"/>
              <a:endParaRPr lang="zh-CN" altLang="en-US" sz="164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pic>
          <p:nvPicPr>
            <p:cNvPr id="24" name="图片 23" descr="图标&#10;&#10;描述已自动生成">
              <a:extLst>
                <a:ext uri="{FF2B5EF4-FFF2-40B4-BE49-F238E27FC236}">
                  <a16:creationId xmlns:a16="http://schemas.microsoft.com/office/drawing/2014/main" id="{9B36A630-88D0-4E36-AD64-06C4B944E32F}"/>
                </a:ext>
              </a:extLst>
            </p:cNvPr>
            <p:cNvPicPr>
              <a:picLocks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39325" y="1404133"/>
              <a:ext cx="395362" cy="395362"/>
            </a:xfrm>
            <a:prstGeom prst="ellipse">
              <a:avLst/>
            </a:prstGeom>
          </p:spPr>
        </p:pic>
        <p:sp>
          <p:nvSpPr>
            <p:cNvPr id="23" name="圆: 空心 22">
              <a:extLst>
                <a:ext uri="{FF2B5EF4-FFF2-40B4-BE49-F238E27FC236}">
                  <a16:creationId xmlns:a16="http://schemas.microsoft.com/office/drawing/2014/main" id="{34E7C3DD-8366-435C-9E72-EAF87689F671}"/>
                </a:ext>
              </a:extLst>
            </p:cNvPr>
            <p:cNvSpPr/>
            <p:nvPr/>
          </p:nvSpPr>
          <p:spPr>
            <a:xfrm>
              <a:off x="11148291" y="5782927"/>
              <a:ext cx="1939400" cy="1939400"/>
            </a:xfrm>
            <a:prstGeom prst="donut">
              <a:avLst>
                <a:gd name="adj" fmla="val 20263"/>
              </a:avLst>
            </a:prstGeom>
            <a:gradFill>
              <a:gsLst>
                <a:gs pos="0">
                  <a:srgbClr val="FFFFFF">
                    <a:alpha val="40000"/>
                  </a:srgbClr>
                </a:gs>
                <a:gs pos="89000">
                  <a:srgbClr val="FFFFFF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24358" tIns="62179" rIns="124358" bIns="62179"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836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OPPOSans R"/>
                <a:cs typeface="+mn-cs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2964CFF-ED69-46C2-92E0-C568AD3A1645}"/>
              </a:ext>
            </a:extLst>
          </p:cNvPr>
          <p:cNvGrpSpPr/>
          <p:nvPr/>
        </p:nvGrpSpPr>
        <p:grpSpPr>
          <a:xfrm>
            <a:off x="4635278" y="2207744"/>
            <a:ext cx="2921445" cy="2442512"/>
            <a:chOff x="4699720" y="2021273"/>
            <a:chExt cx="2921445" cy="244251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F506AA9-E63C-4EAC-87ED-DCABAFC83CE6}"/>
                </a:ext>
              </a:extLst>
            </p:cNvPr>
            <p:cNvSpPr txBox="1"/>
            <p:nvPr/>
          </p:nvSpPr>
          <p:spPr>
            <a:xfrm>
              <a:off x="4715610" y="2161527"/>
              <a:ext cx="1554885" cy="693162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spAutoFit/>
            </a:bodyPr>
            <a:lstStyle/>
            <a:p>
              <a:pPr algn="dist"/>
              <a:r>
                <a:rPr lang="en-US" altLang="zh-CN" sz="4504" dirty="0">
                  <a:ln w="11918">
                    <a:solidFill>
                      <a:schemeClr val="accent3">
                        <a:alpha val="20000"/>
                      </a:schemeClr>
                    </a:solidFill>
                  </a:ln>
                  <a:noFill/>
                  <a:latin typeface="+mj-ea"/>
                  <a:ea typeface="+mj-ea"/>
                </a:rPr>
                <a:t>Part</a:t>
              </a:r>
              <a:endParaRPr lang="zh-CN" altLang="en-US" sz="4504" dirty="0">
                <a:ln w="11918">
                  <a:solidFill>
                    <a:schemeClr val="accent3">
                      <a:alpha val="20000"/>
                    </a:schemeClr>
                  </a:solidFill>
                </a:ln>
                <a:noFill/>
                <a:latin typeface="+mj-ea"/>
                <a:ea typeface="+mj-ea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9CA5A45-04FB-4E70-B56A-2E56775380A6}"/>
                </a:ext>
              </a:extLst>
            </p:cNvPr>
            <p:cNvSpPr txBox="1"/>
            <p:nvPr/>
          </p:nvSpPr>
          <p:spPr>
            <a:xfrm>
              <a:off x="4699720" y="4194239"/>
              <a:ext cx="2760181" cy="269546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zh-CN" altLang="en-US" sz="1752" dirty="0">
                  <a:solidFill>
                    <a:schemeClr val="bg1">
                      <a:lumMod val="65000"/>
                    </a:schemeClr>
                  </a:solidFill>
                  <a:latin typeface="+mn-ea"/>
                </a:rPr>
                <a:t>请输入您在此处的简短描述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69D9895C-7300-4067-A6C5-B348F47E41AB}"/>
                </a:ext>
              </a:extLst>
            </p:cNvPr>
            <p:cNvSpPr txBox="1"/>
            <p:nvPr/>
          </p:nvSpPr>
          <p:spPr>
            <a:xfrm>
              <a:off x="4699720" y="3080205"/>
              <a:ext cx="2760181" cy="770180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 algn="dist"/>
              <a:r>
                <a:rPr lang="zh-CN" altLang="en-US" sz="5005" dirty="0">
                  <a:solidFill>
                    <a:schemeClr val="accent3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A44F467-B2E4-4AF0-A9BD-EABA44FDC9C8}"/>
                </a:ext>
              </a:extLst>
            </p:cNvPr>
            <p:cNvSpPr txBox="1"/>
            <p:nvPr/>
          </p:nvSpPr>
          <p:spPr>
            <a:xfrm>
              <a:off x="6445287" y="2021273"/>
              <a:ext cx="1175878" cy="924217"/>
            </a:xfrm>
            <a:prstGeom prst="rect">
              <a:avLst/>
            </a:prstGeom>
            <a:noFill/>
            <a:effectLst/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altLang="zh-CN" sz="6006" dirty="0">
                  <a:solidFill>
                    <a:schemeClr val="accent3"/>
                  </a:solidFill>
                  <a:latin typeface="+mj-ea"/>
                  <a:ea typeface="+mj-ea"/>
                </a:rPr>
                <a:t>03</a:t>
              </a:r>
              <a:endParaRPr lang="zh-CN" altLang="en-US" sz="6006" dirty="0">
                <a:solidFill>
                  <a:schemeClr val="accent3"/>
                </a:solidFill>
              </a:endParaRPr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FDF4F743-960A-4D47-920C-9A72D8A133DC}"/>
                </a:ext>
              </a:extLst>
            </p:cNvPr>
            <p:cNvCxnSpPr/>
            <p:nvPr/>
          </p:nvCxnSpPr>
          <p:spPr>
            <a:xfrm>
              <a:off x="4715612" y="2893246"/>
              <a:ext cx="2744291" cy="0"/>
            </a:xfrm>
            <a:prstGeom prst="line">
              <a:avLst/>
            </a:prstGeom>
            <a:ln w="7945">
              <a:solidFill>
                <a:schemeClr val="accent3">
                  <a:alpha val="7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739C2A44-93A9-4D2D-AC4A-00A13BE673C4}"/>
                </a:ext>
              </a:extLst>
            </p:cNvPr>
            <p:cNvCxnSpPr/>
            <p:nvPr/>
          </p:nvCxnSpPr>
          <p:spPr>
            <a:xfrm>
              <a:off x="4715612" y="4037342"/>
              <a:ext cx="2744291" cy="0"/>
            </a:xfrm>
            <a:prstGeom prst="line">
              <a:avLst/>
            </a:prstGeom>
            <a:ln w="7945">
              <a:solidFill>
                <a:schemeClr val="accent3">
                  <a:alpha val="7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596316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图案&#10;&#10;描述已自动生成">
            <a:extLst>
              <a:ext uri="{FF2B5EF4-FFF2-40B4-BE49-F238E27FC236}">
                <a16:creationId xmlns:a16="http://schemas.microsoft.com/office/drawing/2014/main" id="{BCAF15C8-2464-462B-875D-3B740335D95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6858000 h 6858000"/>
              <a:gd name="connsiteX3" fmla="*/ 1219200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close/>
              </a:path>
            </a:pathLst>
          </a:cu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1646EF6A-801A-46E1-AD1C-C396A3DDC111}"/>
              </a:ext>
            </a:extLst>
          </p:cNvPr>
          <p:cNvGrpSpPr/>
          <p:nvPr/>
        </p:nvGrpSpPr>
        <p:grpSpPr>
          <a:xfrm>
            <a:off x="-931339" y="-886216"/>
            <a:ext cx="14019030" cy="8608543"/>
            <a:chOff x="-931339" y="-886216"/>
            <a:chExt cx="14019030" cy="8608543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39E21214-54B0-46B8-8E63-9566A467A840}"/>
                </a:ext>
              </a:extLst>
            </p:cNvPr>
            <p:cNvSpPr/>
            <p:nvPr/>
          </p:nvSpPr>
          <p:spPr>
            <a:xfrm>
              <a:off x="-153623" y="-86412"/>
              <a:ext cx="12499246" cy="7030825"/>
            </a:xfrm>
            <a:prstGeom prst="rect">
              <a:avLst/>
            </a:prstGeom>
            <a:solidFill>
              <a:schemeClr val="accent1">
                <a:alpha val="86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24993" tIns="62497" rIns="124993" bIns="62497"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84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/>
                <a:ea typeface="OPPOSans R"/>
                <a:cs typeface="+mn-cs"/>
              </a:endParaRPr>
            </a:p>
          </p:txBody>
        </p:sp>
        <p:sp>
          <p:nvSpPr>
            <p:cNvPr id="14" name="圆: 空心 13">
              <a:extLst>
                <a:ext uri="{FF2B5EF4-FFF2-40B4-BE49-F238E27FC236}">
                  <a16:creationId xmlns:a16="http://schemas.microsoft.com/office/drawing/2014/main" id="{88F70CD9-672F-4EAE-ADD3-A7D046959F2A}"/>
                </a:ext>
              </a:extLst>
            </p:cNvPr>
            <p:cNvSpPr/>
            <p:nvPr/>
          </p:nvSpPr>
          <p:spPr>
            <a:xfrm>
              <a:off x="-931339" y="-886216"/>
              <a:ext cx="1949288" cy="1949288"/>
            </a:xfrm>
            <a:prstGeom prst="donut">
              <a:avLst>
                <a:gd name="adj" fmla="val 20263"/>
              </a:avLst>
            </a:prstGeom>
            <a:gradFill>
              <a:gsLst>
                <a:gs pos="0">
                  <a:srgbClr val="FFFFFF">
                    <a:alpha val="40000"/>
                  </a:srgbClr>
                </a:gs>
                <a:gs pos="89000">
                  <a:srgbClr val="FFFFFF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24993" tIns="62497" rIns="124993" bIns="62497"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84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OPPOSans R"/>
                <a:cs typeface="+mn-cs"/>
              </a:endParaRPr>
            </a:p>
          </p:txBody>
        </p:sp>
        <p:sp>
          <p:nvSpPr>
            <p:cNvPr id="16" name="六边形 15">
              <a:extLst>
                <a:ext uri="{FF2B5EF4-FFF2-40B4-BE49-F238E27FC236}">
                  <a16:creationId xmlns:a16="http://schemas.microsoft.com/office/drawing/2014/main" id="{DA5F98D3-9807-457A-A6CF-BE2B437322CB}"/>
                </a:ext>
              </a:extLst>
            </p:cNvPr>
            <p:cNvSpPr/>
            <p:nvPr/>
          </p:nvSpPr>
          <p:spPr>
            <a:xfrm rot="5400000">
              <a:off x="3895797" y="1522273"/>
              <a:ext cx="4301577" cy="3708253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4993" tIns="62497" rIns="124993" bIns="62497" rtlCol="0" anchor="ctr"/>
            <a:lstStyle/>
            <a:p>
              <a:pPr algn="l"/>
              <a:endParaRPr lang="zh-CN" altLang="en-US" sz="164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六边形 16">
              <a:extLst>
                <a:ext uri="{FF2B5EF4-FFF2-40B4-BE49-F238E27FC236}">
                  <a16:creationId xmlns:a16="http://schemas.microsoft.com/office/drawing/2014/main" id="{C560C6BA-2855-4A22-B5CA-0131B86E66E4}"/>
                </a:ext>
              </a:extLst>
            </p:cNvPr>
            <p:cNvSpPr/>
            <p:nvPr/>
          </p:nvSpPr>
          <p:spPr>
            <a:xfrm rot="5400000">
              <a:off x="3722836" y="1376805"/>
              <a:ext cx="4639725" cy="3999762"/>
            </a:xfrm>
            <a:prstGeom prst="hexagon">
              <a:avLst/>
            </a:prstGeom>
            <a:noFill/>
            <a:ln w="26040">
              <a:gradFill>
                <a:gsLst>
                  <a:gs pos="5000">
                    <a:schemeClr val="accent5">
                      <a:lumMod val="40000"/>
                      <a:lumOff val="60000"/>
                      <a:alpha val="0"/>
                    </a:schemeClr>
                  </a:gs>
                  <a:gs pos="50000">
                    <a:schemeClr val="bg1"/>
                  </a:gs>
                  <a:gs pos="80000">
                    <a:schemeClr val="accent5"/>
                  </a:gs>
                  <a:gs pos="20000">
                    <a:schemeClr val="accent5"/>
                  </a:gs>
                  <a:gs pos="95000">
                    <a:schemeClr val="accent5">
                      <a:lumMod val="40000"/>
                      <a:lumOff val="60000"/>
                      <a:alpha val="0"/>
                    </a:schemeClr>
                  </a:gs>
                </a:gsLst>
                <a:lin ang="90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4993" tIns="62497" rIns="124993" bIns="62497" rtlCol="0" anchor="ctr"/>
            <a:lstStyle/>
            <a:p>
              <a:pPr algn="l"/>
              <a:endParaRPr lang="zh-CN" altLang="en-US" sz="164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F0E73D20-F44F-4623-A285-FAF51C2BF16B}"/>
                </a:ext>
              </a:extLst>
            </p:cNvPr>
            <p:cNvSpPr/>
            <p:nvPr/>
          </p:nvSpPr>
          <p:spPr>
            <a:xfrm>
              <a:off x="-153621" y="2568099"/>
              <a:ext cx="4161533" cy="1332991"/>
            </a:xfrm>
            <a:custGeom>
              <a:avLst/>
              <a:gdLst>
                <a:gd name="connsiteX0" fmla="*/ 0 w 4062413"/>
                <a:gd name="connsiteY0" fmla="*/ 0 h 910082"/>
                <a:gd name="connsiteX1" fmla="*/ 31619 w 4062413"/>
                <a:gd name="connsiteY1" fmla="*/ 16430 h 910082"/>
                <a:gd name="connsiteX2" fmla="*/ 4062413 w 4062413"/>
                <a:gd name="connsiteY2" fmla="*/ 449358 h 910082"/>
                <a:gd name="connsiteX3" fmla="*/ 80829 w 4062413"/>
                <a:gd name="connsiteY3" fmla="*/ 809650 h 910082"/>
                <a:gd name="connsiteX4" fmla="*/ 0 w 4062413"/>
                <a:gd name="connsiteY4" fmla="*/ 793416 h 910082"/>
                <a:gd name="connsiteX0" fmla="*/ 0 w 4062413"/>
                <a:gd name="connsiteY0" fmla="*/ 0 h 917789"/>
                <a:gd name="connsiteX1" fmla="*/ 31619 w 4062413"/>
                <a:gd name="connsiteY1" fmla="*/ 16430 h 917789"/>
                <a:gd name="connsiteX2" fmla="*/ 4062413 w 4062413"/>
                <a:gd name="connsiteY2" fmla="*/ 494529 h 917789"/>
                <a:gd name="connsiteX3" fmla="*/ 80829 w 4062413"/>
                <a:gd name="connsiteY3" fmla="*/ 809650 h 917789"/>
                <a:gd name="connsiteX4" fmla="*/ 0 w 4062413"/>
                <a:gd name="connsiteY4" fmla="*/ 793416 h 917789"/>
                <a:gd name="connsiteX5" fmla="*/ 0 w 4062413"/>
                <a:gd name="connsiteY5" fmla="*/ 0 h 917789"/>
                <a:gd name="connsiteX0" fmla="*/ 0 w 4062413"/>
                <a:gd name="connsiteY0" fmla="*/ 0 h 912501"/>
                <a:gd name="connsiteX1" fmla="*/ 31619 w 4062413"/>
                <a:gd name="connsiteY1" fmla="*/ 16430 h 912501"/>
                <a:gd name="connsiteX2" fmla="*/ 4062413 w 4062413"/>
                <a:gd name="connsiteY2" fmla="*/ 494529 h 912501"/>
                <a:gd name="connsiteX3" fmla="*/ 80829 w 4062413"/>
                <a:gd name="connsiteY3" fmla="*/ 809650 h 912501"/>
                <a:gd name="connsiteX4" fmla="*/ 0 w 4062413"/>
                <a:gd name="connsiteY4" fmla="*/ 793416 h 912501"/>
                <a:gd name="connsiteX5" fmla="*/ 0 w 4062413"/>
                <a:gd name="connsiteY5" fmla="*/ 0 h 912501"/>
                <a:gd name="connsiteX0" fmla="*/ 0 w 4046538"/>
                <a:gd name="connsiteY0" fmla="*/ 0 h 913456"/>
                <a:gd name="connsiteX1" fmla="*/ 31619 w 4046538"/>
                <a:gd name="connsiteY1" fmla="*/ 16430 h 913456"/>
                <a:gd name="connsiteX2" fmla="*/ 4046538 w 4046538"/>
                <a:gd name="connsiteY2" fmla="*/ 500175 h 913456"/>
                <a:gd name="connsiteX3" fmla="*/ 80829 w 4046538"/>
                <a:gd name="connsiteY3" fmla="*/ 809650 h 913456"/>
                <a:gd name="connsiteX4" fmla="*/ 0 w 4046538"/>
                <a:gd name="connsiteY4" fmla="*/ 793416 h 913456"/>
                <a:gd name="connsiteX5" fmla="*/ 0 w 4046538"/>
                <a:gd name="connsiteY5" fmla="*/ 0 h 913456"/>
                <a:gd name="connsiteX0" fmla="*/ 0 w 4059238"/>
                <a:gd name="connsiteY0" fmla="*/ 0 h 928813"/>
                <a:gd name="connsiteX1" fmla="*/ 31619 w 4059238"/>
                <a:gd name="connsiteY1" fmla="*/ 16430 h 928813"/>
                <a:gd name="connsiteX2" fmla="*/ 4059238 w 4059238"/>
                <a:gd name="connsiteY2" fmla="*/ 579557 h 928813"/>
                <a:gd name="connsiteX3" fmla="*/ 80829 w 4059238"/>
                <a:gd name="connsiteY3" fmla="*/ 809650 h 928813"/>
                <a:gd name="connsiteX4" fmla="*/ 0 w 4059238"/>
                <a:gd name="connsiteY4" fmla="*/ 793416 h 928813"/>
                <a:gd name="connsiteX5" fmla="*/ 0 w 4059238"/>
                <a:gd name="connsiteY5" fmla="*/ 0 h 92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59238" h="928813">
                  <a:moveTo>
                    <a:pt x="0" y="0"/>
                  </a:moveTo>
                  <a:lnTo>
                    <a:pt x="31619" y="16430"/>
                  </a:lnTo>
                  <a:cubicBezTo>
                    <a:pt x="1244671" y="608619"/>
                    <a:pt x="2626730" y="851735"/>
                    <a:pt x="4059238" y="579557"/>
                  </a:cubicBezTo>
                  <a:cubicBezTo>
                    <a:pt x="3089358" y="818033"/>
                    <a:pt x="1692216" y="1090343"/>
                    <a:pt x="80829" y="809650"/>
                  </a:cubicBezTo>
                  <a:lnTo>
                    <a:pt x="0" y="7934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24993" tIns="62497" rIns="124993" bIns="62497" rtlCol="0" anchor="ctr">
              <a:noAutofit/>
            </a:bodyPr>
            <a:lstStyle/>
            <a:p>
              <a:pPr algn="l"/>
              <a:endParaRPr lang="zh-CN" altLang="en-US" sz="164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4D8A9370-F476-4183-9104-0907F7246DC9}"/>
                </a:ext>
              </a:extLst>
            </p:cNvPr>
            <p:cNvSpPr/>
            <p:nvPr/>
          </p:nvSpPr>
          <p:spPr>
            <a:xfrm>
              <a:off x="-153621" y="2942144"/>
              <a:ext cx="4164788" cy="933017"/>
            </a:xfrm>
            <a:custGeom>
              <a:avLst/>
              <a:gdLst>
                <a:gd name="connsiteX0" fmla="*/ 0 w 4062413"/>
                <a:gd name="connsiteY0" fmla="*/ 0 h 910082"/>
                <a:gd name="connsiteX1" fmla="*/ 31619 w 4062413"/>
                <a:gd name="connsiteY1" fmla="*/ 16430 h 910082"/>
                <a:gd name="connsiteX2" fmla="*/ 4062413 w 4062413"/>
                <a:gd name="connsiteY2" fmla="*/ 449358 h 910082"/>
                <a:gd name="connsiteX3" fmla="*/ 80829 w 4062413"/>
                <a:gd name="connsiteY3" fmla="*/ 809650 h 910082"/>
                <a:gd name="connsiteX4" fmla="*/ 0 w 4062413"/>
                <a:gd name="connsiteY4" fmla="*/ 793416 h 91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2413" h="910082">
                  <a:moveTo>
                    <a:pt x="0" y="0"/>
                  </a:moveTo>
                  <a:lnTo>
                    <a:pt x="31619" y="16430"/>
                  </a:lnTo>
                  <a:cubicBezTo>
                    <a:pt x="1244671" y="608619"/>
                    <a:pt x="2629905" y="721536"/>
                    <a:pt x="4062413" y="449358"/>
                  </a:cubicBezTo>
                  <a:cubicBezTo>
                    <a:pt x="3184608" y="721713"/>
                    <a:pt x="1692216" y="1090343"/>
                    <a:pt x="80829" y="809650"/>
                  </a:cubicBezTo>
                  <a:lnTo>
                    <a:pt x="0" y="793416"/>
                  </a:lnTo>
                  <a:close/>
                </a:path>
              </a:pathLst>
            </a:custGeom>
            <a:gradFill>
              <a:gsLst>
                <a:gs pos="100000">
                  <a:schemeClr val="accent2">
                    <a:lumMod val="40000"/>
                    <a:lumOff val="60000"/>
                    <a:alpha val="0"/>
                  </a:schemeClr>
                </a:gs>
                <a:gs pos="0">
                  <a:schemeClr val="accent2">
                    <a:lumMod val="40000"/>
                    <a:lumOff val="60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24993" tIns="62497" rIns="124993" bIns="62497" rtlCol="0" anchor="ctr">
              <a:noAutofit/>
            </a:bodyPr>
            <a:lstStyle/>
            <a:p>
              <a:pPr algn="l"/>
              <a:endParaRPr lang="zh-CN" altLang="en-US" sz="164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9FEA28EA-4162-4583-834D-1AA74B0EC52B}"/>
                </a:ext>
              </a:extLst>
            </p:cNvPr>
            <p:cNvSpPr/>
            <p:nvPr/>
          </p:nvSpPr>
          <p:spPr>
            <a:xfrm flipH="1" flipV="1">
              <a:off x="8184088" y="2568099"/>
              <a:ext cx="4161533" cy="1332991"/>
            </a:xfrm>
            <a:custGeom>
              <a:avLst/>
              <a:gdLst>
                <a:gd name="connsiteX0" fmla="*/ 0 w 4062413"/>
                <a:gd name="connsiteY0" fmla="*/ 0 h 910082"/>
                <a:gd name="connsiteX1" fmla="*/ 31619 w 4062413"/>
                <a:gd name="connsiteY1" fmla="*/ 16430 h 910082"/>
                <a:gd name="connsiteX2" fmla="*/ 4062413 w 4062413"/>
                <a:gd name="connsiteY2" fmla="*/ 449358 h 910082"/>
                <a:gd name="connsiteX3" fmla="*/ 80829 w 4062413"/>
                <a:gd name="connsiteY3" fmla="*/ 809650 h 910082"/>
                <a:gd name="connsiteX4" fmla="*/ 0 w 4062413"/>
                <a:gd name="connsiteY4" fmla="*/ 793416 h 910082"/>
                <a:gd name="connsiteX0" fmla="*/ 0 w 4062413"/>
                <a:gd name="connsiteY0" fmla="*/ 0 h 917789"/>
                <a:gd name="connsiteX1" fmla="*/ 31619 w 4062413"/>
                <a:gd name="connsiteY1" fmla="*/ 16430 h 917789"/>
                <a:gd name="connsiteX2" fmla="*/ 4062413 w 4062413"/>
                <a:gd name="connsiteY2" fmla="*/ 494529 h 917789"/>
                <a:gd name="connsiteX3" fmla="*/ 80829 w 4062413"/>
                <a:gd name="connsiteY3" fmla="*/ 809650 h 917789"/>
                <a:gd name="connsiteX4" fmla="*/ 0 w 4062413"/>
                <a:gd name="connsiteY4" fmla="*/ 793416 h 917789"/>
                <a:gd name="connsiteX5" fmla="*/ 0 w 4062413"/>
                <a:gd name="connsiteY5" fmla="*/ 0 h 917789"/>
                <a:gd name="connsiteX0" fmla="*/ 0 w 4062413"/>
                <a:gd name="connsiteY0" fmla="*/ 0 h 912501"/>
                <a:gd name="connsiteX1" fmla="*/ 31619 w 4062413"/>
                <a:gd name="connsiteY1" fmla="*/ 16430 h 912501"/>
                <a:gd name="connsiteX2" fmla="*/ 4062413 w 4062413"/>
                <a:gd name="connsiteY2" fmla="*/ 494529 h 912501"/>
                <a:gd name="connsiteX3" fmla="*/ 80829 w 4062413"/>
                <a:gd name="connsiteY3" fmla="*/ 809650 h 912501"/>
                <a:gd name="connsiteX4" fmla="*/ 0 w 4062413"/>
                <a:gd name="connsiteY4" fmla="*/ 793416 h 912501"/>
                <a:gd name="connsiteX5" fmla="*/ 0 w 4062413"/>
                <a:gd name="connsiteY5" fmla="*/ 0 h 912501"/>
                <a:gd name="connsiteX0" fmla="*/ 0 w 4046538"/>
                <a:gd name="connsiteY0" fmla="*/ 0 h 913456"/>
                <a:gd name="connsiteX1" fmla="*/ 31619 w 4046538"/>
                <a:gd name="connsiteY1" fmla="*/ 16430 h 913456"/>
                <a:gd name="connsiteX2" fmla="*/ 4046538 w 4046538"/>
                <a:gd name="connsiteY2" fmla="*/ 500175 h 913456"/>
                <a:gd name="connsiteX3" fmla="*/ 80829 w 4046538"/>
                <a:gd name="connsiteY3" fmla="*/ 809650 h 913456"/>
                <a:gd name="connsiteX4" fmla="*/ 0 w 4046538"/>
                <a:gd name="connsiteY4" fmla="*/ 793416 h 913456"/>
                <a:gd name="connsiteX5" fmla="*/ 0 w 4046538"/>
                <a:gd name="connsiteY5" fmla="*/ 0 h 913456"/>
                <a:gd name="connsiteX0" fmla="*/ 0 w 4059238"/>
                <a:gd name="connsiteY0" fmla="*/ 0 h 928813"/>
                <a:gd name="connsiteX1" fmla="*/ 31619 w 4059238"/>
                <a:gd name="connsiteY1" fmla="*/ 16430 h 928813"/>
                <a:gd name="connsiteX2" fmla="*/ 4059238 w 4059238"/>
                <a:gd name="connsiteY2" fmla="*/ 579557 h 928813"/>
                <a:gd name="connsiteX3" fmla="*/ 80829 w 4059238"/>
                <a:gd name="connsiteY3" fmla="*/ 809650 h 928813"/>
                <a:gd name="connsiteX4" fmla="*/ 0 w 4059238"/>
                <a:gd name="connsiteY4" fmla="*/ 793416 h 928813"/>
                <a:gd name="connsiteX5" fmla="*/ 0 w 4059238"/>
                <a:gd name="connsiteY5" fmla="*/ 0 h 92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59238" h="928813">
                  <a:moveTo>
                    <a:pt x="0" y="0"/>
                  </a:moveTo>
                  <a:lnTo>
                    <a:pt x="31619" y="16430"/>
                  </a:lnTo>
                  <a:cubicBezTo>
                    <a:pt x="1244671" y="608619"/>
                    <a:pt x="2626730" y="851735"/>
                    <a:pt x="4059238" y="579557"/>
                  </a:cubicBezTo>
                  <a:cubicBezTo>
                    <a:pt x="3089358" y="818033"/>
                    <a:pt x="1692216" y="1090343"/>
                    <a:pt x="80829" y="809650"/>
                  </a:cubicBezTo>
                  <a:lnTo>
                    <a:pt x="0" y="7934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24993" tIns="62497" rIns="124993" bIns="62497" rtlCol="0" anchor="ctr">
              <a:noAutofit/>
            </a:bodyPr>
            <a:lstStyle/>
            <a:p>
              <a:pPr algn="l"/>
              <a:endParaRPr lang="zh-CN" altLang="en-US" sz="164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06976DDE-68C4-4795-8091-1B9B455890E8}"/>
                </a:ext>
              </a:extLst>
            </p:cNvPr>
            <p:cNvSpPr/>
            <p:nvPr/>
          </p:nvSpPr>
          <p:spPr>
            <a:xfrm flipH="1" flipV="1">
              <a:off x="8180833" y="2594028"/>
              <a:ext cx="4164788" cy="933017"/>
            </a:xfrm>
            <a:custGeom>
              <a:avLst/>
              <a:gdLst>
                <a:gd name="connsiteX0" fmla="*/ 0 w 4062413"/>
                <a:gd name="connsiteY0" fmla="*/ 0 h 910082"/>
                <a:gd name="connsiteX1" fmla="*/ 31619 w 4062413"/>
                <a:gd name="connsiteY1" fmla="*/ 16430 h 910082"/>
                <a:gd name="connsiteX2" fmla="*/ 4062413 w 4062413"/>
                <a:gd name="connsiteY2" fmla="*/ 449358 h 910082"/>
                <a:gd name="connsiteX3" fmla="*/ 80829 w 4062413"/>
                <a:gd name="connsiteY3" fmla="*/ 809650 h 910082"/>
                <a:gd name="connsiteX4" fmla="*/ 0 w 4062413"/>
                <a:gd name="connsiteY4" fmla="*/ 793416 h 91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2413" h="910082">
                  <a:moveTo>
                    <a:pt x="0" y="0"/>
                  </a:moveTo>
                  <a:lnTo>
                    <a:pt x="31619" y="16430"/>
                  </a:lnTo>
                  <a:cubicBezTo>
                    <a:pt x="1244671" y="608619"/>
                    <a:pt x="2629905" y="721536"/>
                    <a:pt x="4062413" y="449358"/>
                  </a:cubicBezTo>
                  <a:cubicBezTo>
                    <a:pt x="3184608" y="721713"/>
                    <a:pt x="1692216" y="1090343"/>
                    <a:pt x="80829" y="809650"/>
                  </a:cubicBezTo>
                  <a:lnTo>
                    <a:pt x="0" y="793416"/>
                  </a:lnTo>
                  <a:close/>
                </a:path>
              </a:pathLst>
            </a:custGeom>
            <a:gradFill>
              <a:gsLst>
                <a:gs pos="100000">
                  <a:schemeClr val="accent2">
                    <a:lumMod val="40000"/>
                    <a:lumOff val="60000"/>
                  </a:schemeClr>
                </a:gs>
                <a:gs pos="0">
                  <a:schemeClr val="accent2">
                    <a:lumMod val="40000"/>
                    <a:lumOff val="60000"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24993" tIns="62497" rIns="124993" bIns="62497" rtlCol="0" anchor="ctr">
              <a:noAutofit/>
            </a:bodyPr>
            <a:lstStyle/>
            <a:p>
              <a:pPr algn="l"/>
              <a:endParaRPr lang="zh-CN" altLang="en-US" sz="164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pic>
          <p:nvPicPr>
            <p:cNvPr id="24" name="图片 23" descr="图标&#10;&#10;描述已自动生成">
              <a:extLst>
                <a:ext uri="{FF2B5EF4-FFF2-40B4-BE49-F238E27FC236}">
                  <a16:creationId xmlns:a16="http://schemas.microsoft.com/office/drawing/2014/main" id="{9B36A630-88D0-4E36-AD64-06C4B944E32F}"/>
                </a:ext>
              </a:extLst>
            </p:cNvPr>
            <p:cNvPicPr>
              <a:picLocks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39325" y="1404133"/>
              <a:ext cx="395362" cy="395362"/>
            </a:xfrm>
            <a:prstGeom prst="ellipse">
              <a:avLst/>
            </a:prstGeom>
          </p:spPr>
        </p:pic>
        <p:sp>
          <p:nvSpPr>
            <p:cNvPr id="23" name="圆: 空心 22">
              <a:extLst>
                <a:ext uri="{FF2B5EF4-FFF2-40B4-BE49-F238E27FC236}">
                  <a16:creationId xmlns:a16="http://schemas.microsoft.com/office/drawing/2014/main" id="{34E7C3DD-8366-435C-9E72-EAF87689F671}"/>
                </a:ext>
              </a:extLst>
            </p:cNvPr>
            <p:cNvSpPr/>
            <p:nvPr/>
          </p:nvSpPr>
          <p:spPr>
            <a:xfrm>
              <a:off x="11148291" y="5782927"/>
              <a:ext cx="1939400" cy="1939400"/>
            </a:xfrm>
            <a:prstGeom prst="donut">
              <a:avLst>
                <a:gd name="adj" fmla="val 20263"/>
              </a:avLst>
            </a:prstGeom>
            <a:gradFill>
              <a:gsLst>
                <a:gs pos="0">
                  <a:srgbClr val="FFFFFF">
                    <a:alpha val="40000"/>
                  </a:srgbClr>
                </a:gs>
                <a:gs pos="89000">
                  <a:srgbClr val="FFFFFF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24358" tIns="62179" rIns="124358" bIns="62179"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836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OPPOSans R"/>
                <a:cs typeface="+mn-cs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279A8A05-0C3B-4828-8713-DDB5F8510ED6}"/>
              </a:ext>
            </a:extLst>
          </p:cNvPr>
          <p:cNvGrpSpPr/>
          <p:nvPr/>
        </p:nvGrpSpPr>
        <p:grpSpPr>
          <a:xfrm>
            <a:off x="4635278" y="2207744"/>
            <a:ext cx="2921445" cy="2442512"/>
            <a:chOff x="4699720" y="2021273"/>
            <a:chExt cx="2921445" cy="244251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76184BE-084C-43BC-ABD4-6450FA7A8632}"/>
                </a:ext>
              </a:extLst>
            </p:cNvPr>
            <p:cNvSpPr txBox="1"/>
            <p:nvPr/>
          </p:nvSpPr>
          <p:spPr>
            <a:xfrm>
              <a:off x="4715610" y="2161527"/>
              <a:ext cx="1554885" cy="693162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spAutoFit/>
            </a:bodyPr>
            <a:lstStyle/>
            <a:p>
              <a:pPr algn="dist"/>
              <a:r>
                <a:rPr lang="en-US" altLang="zh-CN" sz="4504" dirty="0">
                  <a:ln w="11918">
                    <a:solidFill>
                      <a:schemeClr val="accent4">
                        <a:alpha val="20000"/>
                      </a:schemeClr>
                    </a:solidFill>
                  </a:ln>
                  <a:noFill/>
                  <a:latin typeface="+mj-ea"/>
                  <a:ea typeface="+mj-ea"/>
                </a:rPr>
                <a:t>Part</a:t>
              </a:r>
              <a:endParaRPr lang="zh-CN" altLang="en-US" sz="4504" dirty="0">
                <a:ln w="11918">
                  <a:solidFill>
                    <a:schemeClr val="accent4">
                      <a:alpha val="20000"/>
                    </a:schemeClr>
                  </a:solidFill>
                </a:ln>
                <a:noFill/>
                <a:latin typeface="+mj-ea"/>
                <a:ea typeface="+mj-ea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9DBA92D-43FB-4FDF-94F6-20DDA28EE005}"/>
                </a:ext>
              </a:extLst>
            </p:cNvPr>
            <p:cNvSpPr txBox="1"/>
            <p:nvPr/>
          </p:nvSpPr>
          <p:spPr>
            <a:xfrm>
              <a:off x="4699720" y="4194239"/>
              <a:ext cx="2760181" cy="269546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zh-CN" altLang="en-US" sz="1752" dirty="0">
                  <a:solidFill>
                    <a:schemeClr val="bg1">
                      <a:lumMod val="65000"/>
                    </a:schemeClr>
                  </a:solidFill>
                  <a:latin typeface="+mn-ea"/>
                </a:rPr>
                <a:t>请输入您在此处的简短描述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D220AA31-CF11-4B35-800D-CBDCF96FE241}"/>
                </a:ext>
              </a:extLst>
            </p:cNvPr>
            <p:cNvSpPr txBox="1"/>
            <p:nvPr/>
          </p:nvSpPr>
          <p:spPr>
            <a:xfrm>
              <a:off x="4699720" y="3080205"/>
              <a:ext cx="2760181" cy="770180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 algn="dist"/>
              <a:r>
                <a:rPr lang="zh-CN" altLang="en-US" sz="5005" dirty="0">
                  <a:solidFill>
                    <a:schemeClr val="accent4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E8FCAE5-0F14-4C02-BB73-E3B41E6E8A2D}"/>
                </a:ext>
              </a:extLst>
            </p:cNvPr>
            <p:cNvSpPr txBox="1"/>
            <p:nvPr/>
          </p:nvSpPr>
          <p:spPr>
            <a:xfrm>
              <a:off x="6445287" y="2021273"/>
              <a:ext cx="1175878" cy="924217"/>
            </a:xfrm>
            <a:prstGeom prst="rect">
              <a:avLst/>
            </a:prstGeom>
            <a:noFill/>
            <a:effectLst/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altLang="zh-CN" sz="6006" dirty="0">
                  <a:solidFill>
                    <a:schemeClr val="accent4"/>
                  </a:solidFill>
                  <a:latin typeface="+mj-ea"/>
                  <a:ea typeface="+mj-ea"/>
                </a:rPr>
                <a:t>04</a:t>
              </a:r>
              <a:endParaRPr lang="zh-CN" altLang="en-US" sz="6006" dirty="0">
                <a:solidFill>
                  <a:schemeClr val="accent4"/>
                </a:solidFill>
              </a:endParaRPr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3335146A-C978-40AB-B746-17308F5D35AC}"/>
                </a:ext>
              </a:extLst>
            </p:cNvPr>
            <p:cNvCxnSpPr/>
            <p:nvPr/>
          </p:nvCxnSpPr>
          <p:spPr>
            <a:xfrm>
              <a:off x="4715612" y="2893246"/>
              <a:ext cx="2744291" cy="0"/>
            </a:xfrm>
            <a:prstGeom prst="line">
              <a:avLst/>
            </a:prstGeom>
            <a:ln w="7945">
              <a:solidFill>
                <a:schemeClr val="accent4">
                  <a:alpha val="7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CEEBA837-E194-4054-8B13-047011B0E667}"/>
                </a:ext>
              </a:extLst>
            </p:cNvPr>
            <p:cNvCxnSpPr/>
            <p:nvPr/>
          </p:nvCxnSpPr>
          <p:spPr>
            <a:xfrm>
              <a:off x="4715612" y="4037342"/>
              <a:ext cx="2744291" cy="0"/>
            </a:xfrm>
            <a:prstGeom prst="line">
              <a:avLst/>
            </a:prstGeom>
            <a:ln w="7945">
              <a:solidFill>
                <a:schemeClr val="accent4">
                  <a:alpha val="7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751254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图案&#10;&#10;描述已自动生成">
            <a:extLst>
              <a:ext uri="{FF2B5EF4-FFF2-40B4-BE49-F238E27FC236}">
                <a16:creationId xmlns:a16="http://schemas.microsoft.com/office/drawing/2014/main" id="{BCAF15C8-2464-462B-875D-3B740335D95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6858000 h 6858000"/>
              <a:gd name="connsiteX3" fmla="*/ 1219200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close/>
              </a:path>
            </a:pathLst>
          </a:cu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9AD1C132-92B1-4548-8B1C-E12BDF5152C2}"/>
              </a:ext>
            </a:extLst>
          </p:cNvPr>
          <p:cNvGrpSpPr/>
          <p:nvPr/>
        </p:nvGrpSpPr>
        <p:grpSpPr>
          <a:xfrm>
            <a:off x="-895691" y="-864327"/>
            <a:ext cx="13983382" cy="8586654"/>
            <a:chOff x="-2419690" y="-1680415"/>
            <a:chExt cx="13983382" cy="8586654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2EF61AC5-4120-41A8-8AEE-43F33FD6562F}"/>
                </a:ext>
              </a:extLst>
            </p:cNvPr>
            <p:cNvSpPr/>
            <p:nvPr/>
          </p:nvSpPr>
          <p:spPr>
            <a:xfrm>
              <a:off x="-1645919" y="-884668"/>
              <a:ext cx="12435840" cy="6995160"/>
            </a:xfrm>
            <a:prstGeom prst="rect">
              <a:avLst/>
            </a:prstGeom>
            <a:solidFill>
              <a:schemeClr val="accent1">
                <a:alpha val="86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24358" tIns="62179" rIns="124358" bIns="62179"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836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/>
                <a:ea typeface="OPPOSans R"/>
                <a:cs typeface="+mn-cs"/>
              </a:endParaRPr>
            </a:p>
          </p:txBody>
        </p:sp>
        <p:sp>
          <p:nvSpPr>
            <p:cNvPr id="6" name="圆: 空心 5">
              <a:extLst>
                <a:ext uri="{FF2B5EF4-FFF2-40B4-BE49-F238E27FC236}">
                  <a16:creationId xmlns:a16="http://schemas.microsoft.com/office/drawing/2014/main" id="{1A501C8E-0399-4993-800A-8BFB795ED0DE}"/>
                </a:ext>
              </a:extLst>
            </p:cNvPr>
            <p:cNvSpPr/>
            <p:nvPr/>
          </p:nvSpPr>
          <p:spPr>
            <a:xfrm>
              <a:off x="-2419690" y="-1680415"/>
              <a:ext cx="1939400" cy="1939400"/>
            </a:xfrm>
            <a:prstGeom prst="donut">
              <a:avLst>
                <a:gd name="adj" fmla="val 20263"/>
              </a:avLst>
            </a:prstGeom>
            <a:gradFill>
              <a:gsLst>
                <a:gs pos="0">
                  <a:srgbClr val="FFFFFF">
                    <a:alpha val="40000"/>
                  </a:srgbClr>
                </a:gs>
                <a:gs pos="89000">
                  <a:srgbClr val="FFFFFF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24358" tIns="62179" rIns="124358" bIns="62179"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836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OPPOSans R"/>
                <a:cs typeface="+mn-cs"/>
              </a:endParaRPr>
            </a:p>
          </p:txBody>
        </p:sp>
        <p:sp>
          <p:nvSpPr>
            <p:cNvPr id="7" name="圆: 空心 6">
              <a:extLst>
                <a:ext uri="{FF2B5EF4-FFF2-40B4-BE49-F238E27FC236}">
                  <a16:creationId xmlns:a16="http://schemas.microsoft.com/office/drawing/2014/main" id="{5E8C404D-3907-4C77-B50F-607FDC63CAFC}"/>
                </a:ext>
              </a:extLst>
            </p:cNvPr>
            <p:cNvSpPr/>
            <p:nvPr/>
          </p:nvSpPr>
          <p:spPr>
            <a:xfrm>
              <a:off x="9624292" y="4966839"/>
              <a:ext cx="1939400" cy="1939400"/>
            </a:xfrm>
            <a:prstGeom prst="donut">
              <a:avLst>
                <a:gd name="adj" fmla="val 20263"/>
              </a:avLst>
            </a:prstGeom>
            <a:gradFill>
              <a:gsLst>
                <a:gs pos="0">
                  <a:srgbClr val="FFFFFF">
                    <a:alpha val="40000"/>
                  </a:srgbClr>
                </a:gs>
                <a:gs pos="89000">
                  <a:srgbClr val="FFFFFF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24358" tIns="62179" rIns="124358" bIns="62179"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836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OPPOSans R"/>
                <a:cs typeface="+mn-cs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7B1B6ADE-3101-4441-9AD1-65A0C40190D1}"/>
              </a:ext>
            </a:extLst>
          </p:cNvPr>
          <p:cNvGrpSpPr/>
          <p:nvPr/>
        </p:nvGrpSpPr>
        <p:grpSpPr>
          <a:xfrm>
            <a:off x="-126031" y="584200"/>
            <a:ext cx="12444063" cy="3529729"/>
            <a:chOff x="-1650031" y="684847"/>
            <a:chExt cx="12444063" cy="3529729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C6797A9-BA94-4DC4-AFB8-2419CB472A2F}"/>
                </a:ext>
              </a:extLst>
            </p:cNvPr>
            <p:cNvSpPr txBox="1"/>
            <p:nvPr/>
          </p:nvSpPr>
          <p:spPr>
            <a:xfrm>
              <a:off x="663921" y="1638210"/>
              <a:ext cx="7895164" cy="1004583"/>
            </a:xfrm>
            <a:prstGeom prst="rect">
              <a:avLst/>
            </a:prstGeom>
            <a:effectLst/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>
                <a:defRPr sz="1600">
                  <a:solidFill>
                    <a:schemeClr val="tx2"/>
                  </a:solidFill>
                </a:defRPr>
              </a:lvl1pPr>
            </a:lstStyle>
            <a:p>
              <a:pPr algn="dist"/>
              <a:r>
                <a:rPr lang="zh-CN" altLang="en-US" sz="6528" b="1" i="1" dirty="0">
                  <a:ln w="12954">
                    <a:solidFill>
                      <a:schemeClr val="bg1">
                        <a:alpha val="50000"/>
                      </a:schemeClr>
                    </a:solidFill>
                  </a:ln>
                  <a:noFill/>
                  <a:latin typeface="DIN Black" pitchFamily="50" charset="0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求实创新  励志图强</a:t>
              </a:r>
            </a:p>
          </p:txBody>
        </p:sp>
        <p:sp>
          <p:nvSpPr>
            <p:cNvPr id="10" name="梯形 9">
              <a:extLst>
                <a:ext uri="{FF2B5EF4-FFF2-40B4-BE49-F238E27FC236}">
                  <a16:creationId xmlns:a16="http://schemas.microsoft.com/office/drawing/2014/main" id="{0B31B557-3388-45D3-B29C-0C376C43E8DB}"/>
                </a:ext>
              </a:extLst>
            </p:cNvPr>
            <p:cNvSpPr/>
            <p:nvPr/>
          </p:nvSpPr>
          <p:spPr>
            <a:xfrm>
              <a:off x="-1367039" y="3161782"/>
              <a:ext cx="11878073" cy="1052794"/>
            </a:xfrm>
            <a:prstGeom prst="trapezoid">
              <a:avLst>
                <a:gd name="adj" fmla="val 183222"/>
              </a:avLst>
            </a:prstGeom>
            <a:gradFill>
              <a:gsLst>
                <a:gs pos="100000">
                  <a:schemeClr val="accent2">
                    <a:lumMod val="60000"/>
                    <a:lumOff val="40000"/>
                  </a:schemeClr>
                </a:gs>
                <a:gs pos="65000">
                  <a:schemeClr val="accent2">
                    <a:lumMod val="60000"/>
                    <a:lumOff val="40000"/>
                    <a:alpha val="0"/>
                  </a:schemeClr>
                </a:gs>
              </a:gsLst>
              <a:lin ang="5400000" scaled="1"/>
            </a:gradFill>
            <a:ln w="17272" cap="rnd">
              <a:gradFill>
                <a:gsLst>
                  <a:gs pos="100000">
                    <a:schemeClr val="accent2">
                      <a:lumMod val="75000"/>
                    </a:schemeClr>
                  </a:gs>
                  <a:gs pos="60000">
                    <a:schemeClr val="accent2">
                      <a:alpha val="0"/>
                    </a:schemeClr>
                  </a:gs>
                </a:gsLst>
                <a:lin ang="5400000" scaled="1"/>
              </a:gra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4358" tIns="62179" rIns="124358" bIns="62179" rtlCol="0" anchor="ctr"/>
            <a:lstStyle/>
            <a:p>
              <a:pPr algn="ctr"/>
              <a:endParaRPr lang="zh-CN" altLang="en-US" sz="1836" dirty="0"/>
            </a:p>
          </p:txBody>
        </p:sp>
        <p:sp>
          <p:nvSpPr>
            <p:cNvPr id="11" name="梯形 10">
              <a:extLst>
                <a:ext uri="{FF2B5EF4-FFF2-40B4-BE49-F238E27FC236}">
                  <a16:creationId xmlns:a16="http://schemas.microsoft.com/office/drawing/2014/main" id="{87396EAF-2A1E-4739-9B89-C559CA9983FA}"/>
                </a:ext>
              </a:extLst>
            </p:cNvPr>
            <p:cNvSpPr/>
            <p:nvPr/>
          </p:nvSpPr>
          <p:spPr>
            <a:xfrm>
              <a:off x="-1650031" y="2852355"/>
              <a:ext cx="12444063" cy="1003553"/>
            </a:xfrm>
            <a:prstGeom prst="trapezoid">
              <a:avLst>
                <a:gd name="adj" fmla="val 183222"/>
              </a:avLst>
            </a:prstGeom>
            <a:gradFill>
              <a:gsLst>
                <a:gs pos="100000">
                  <a:schemeClr val="accent1">
                    <a:lumMod val="50000"/>
                    <a:lumOff val="50000"/>
                  </a:schemeClr>
                </a:gs>
                <a:gs pos="39000">
                  <a:schemeClr val="accent1">
                    <a:lumMod val="25000"/>
                    <a:lumOff val="75000"/>
                    <a:alpha val="0"/>
                  </a:schemeClr>
                </a:gs>
              </a:gsLst>
              <a:lin ang="5400000" scaled="1"/>
            </a:gradFill>
            <a:ln w="17272" cap="rnd">
              <a:gradFill>
                <a:gsLst>
                  <a:gs pos="100000">
                    <a:schemeClr val="accent1">
                      <a:alpha val="80000"/>
                      <a:lumMod val="86000"/>
                    </a:schemeClr>
                  </a:gs>
                  <a:gs pos="39000">
                    <a:schemeClr val="accent1">
                      <a:alpha val="0"/>
                    </a:schemeClr>
                  </a:gs>
                </a:gsLst>
                <a:lin ang="5400000" scaled="1"/>
              </a:gra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4358" tIns="62179" rIns="124358" bIns="62179" rtlCol="0" anchor="ctr"/>
            <a:lstStyle/>
            <a:p>
              <a:pPr algn="ctr"/>
              <a:endParaRPr lang="zh-CN" altLang="en-US" sz="1836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E7DA4E2-FFBF-42C1-930D-8E6440DE538A}"/>
                </a:ext>
              </a:extLst>
            </p:cNvPr>
            <p:cNvSpPr txBox="1"/>
            <p:nvPr/>
          </p:nvSpPr>
          <p:spPr>
            <a:xfrm>
              <a:off x="650967" y="1612302"/>
              <a:ext cx="7895164" cy="1004583"/>
            </a:xfrm>
            <a:prstGeom prst="rect">
              <a:avLst/>
            </a:prstGeom>
            <a:effectLst/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>
                <a:defRPr sz="1600">
                  <a:solidFill>
                    <a:schemeClr val="tx2"/>
                  </a:solidFill>
                </a:defRPr>
              </a:lvl1pPr>
            </a:lstStyle>
            <a:p>
              <a:pPr algn="dist"/>
              <a:r>
                <a:rPr lang="zh-CN" altLang="en-US" sz="6528" b="1" i="1" dirty="0">
                  <a:solidFill>
                    <a:schemeClr val="accent2"/>
                  </a:solidFill>
                  <a:latin typeface="DIN Black" pitchFamily="50" charset="0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求实创新  励志图强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AE2C45C9-CED7-40B4-9B59-C2AC3ED04D8F}"/>
                </a:ext>
              </a:extLst>
            </p:cNvPr>
            <p:cNvSpPr txBox="1"/>
            <p:nvPr/>
          </p:nvSpPr>
          <p:spPr>
            <a:xfrm>
              <a:off x="702140" y="684847"/>
              <a:ext cx="2419672" cy="502292"/>
            </a:xfrm>
            <a:prstGeom prst="rect">
              <a:avLst/>
            </a:prstGeom>
            <a:noFill/>
            <a:effectLst/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3264" b="1" dirty="0">
                  <a:solidFill>
                    <a:schemeClr val="bg1"/>
                  </a:solidFill>
                  <a:latin typeface="+mn-ea"/>
                  <a:cs typeface="阿里巴巴普惠体 H" panose="00020600040101010101" pitchFamily="18" charset="-122"/>
                </a:rPr>
                <a:t>鼓励学生</a:t>
              </a:r>
              <a:r>
                <a:rPr lang="en-US" altLang="zh-CN" sz="3264" b="1" dirty="0">
                  <a:solidFill>
                    <a:schemeClr val="bg1"/>
                  </a:solidFill>
                  <a:latin typeface="+mn-ea"/>
                  <a:cs typeface="阿里巴巴普惠体 H" panose="00020600040101010101" pitchFamily="18" charset="-122"/>
                </a:rPr>
                <a:t>: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ECB8136-471C-4B85-8377-AE5BFCD9A3CB}"/>
                </a:ext>
              </a:extLst>
            </p:cNvPr>
            <p:cNvSpPr txBox="1"/>
            <p:nvPr/>
          </p:nvSpPr>
          <p:spPr>
            <a:xfrm>
              <a:off x="5048700" y="3003813"/>
              <a:ext cx="3783959" cy="502292"/>
            </a:xfrm>
            <a:prstGeom prst="rect">
              <a:avLst/>
            </a:prstGeom>
            <a:noFill/>
            <a:effectLst/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zh-CN" altLang="en-US" sz="3264" b="1" dirty="0">
                  <a:solidFill>
                    <a:schemeClr val="bg1"/>
                  </a:solidFill>
                  <a:latin typeface="+mn-ea"/>
                  <a:cs typeface="阿里巴巴普惠体 H" panose="00020600040101010101" pitchFamily="18" charset="-122"/>
                </a:rPr>
                <a:t>敢于发声  敢于质疑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06E5FA89-2659-4E7B-A631-5990316D1B8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47818" y="3254959"/>
              <a:ext cx="4259521" cy="3"/>
            </a:xfrm>
            <a:prstGeom prst="line">
              <a:avLst/>
            </a:prstGeom>
            <a:ln w="17272" cap="rnd">
              <a:solidFill>
                <a:schemeClr val="accent2">
                  <a:alpha val="70000"/>
                </a:schemeClr>
              </a:solidFill>
            </a:ln>
            <a:effectLst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23459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描述已自动生成">
            <a:extLst>
              <a:ext uri="{FF2B5EF4-FFF2-40B4-BE49-F238E27FC236}">
                <a16:creationId xmlns:a16="http://schemas.microsoft.com/office/drawing/2014/main" id="{83CFA4CA-CE6E-440B-8E3B-3C5CCC0A23B8}"/>
              </a:ext>
            </a:extLst>
          </p:cNvPr>
          <p:cNvPicPr>
            <a:picLocks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28" name="图片 27" descr="图标&#10;&#10;描述已自动生成">
            <a:extLst>
              <a:ext uri="{FF2B5EF4-FFF2-40B4-BE49-F238E27FC236}">
                <a16:creationId xmlns:a16="http://schemas.microsoft.com/office/drawing/2014/main" id="{20BCD4D9-3679-434B-98FD-6DE0C4EE9AAD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3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31724" y="290233"/>
            <a:ext cx="5818447" cy="5818447"/>
          </a:xfrm>
          <a:prstGeom prst="ellipse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0C399F00-5205-4B08-B177-FA886BAA8B57}"/>
              </a:ext>
            </a:extLst>
          </p:cNvPr>
          <p:cNvSpPr/>
          <p:nvPr/>
        </p:nvSpPr>
        <p:spPr>
          <a:xfrm>
            <a:off x="-121920" y="-94160"/>
            <a:ext cx="12435840" cy="7046321"/>
          </a:xfrm>
          <a:prstGeom prst="rect">
            <a:avLst/>
          </a:prstGeom>
          <a:solidFill>
            <a:schemeClr val="bg2">
              <a:alpha val="8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4358" tIns="62179" rIns="124358" bIns="621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48">
              <a:ln>
                <a:noFill/>
              </a:ln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80B781CC-2085-4987-99D7-50E4D3CBB121}"/>
              </a:ext>
            </a:extLst>
          </p:cNvPr>
          <p:cNvSpPr/>
          <p:nvPr/>
        </p:nvSpPr>
        <p:spPr>
          <a:xfrm>
            <a:off x="304800" y="502675"/>
            <a:ext cx="11582400" cy="5852651"/>
          </a:xfrm>
          <a:prstGeom prst="roundRect">
            <a:avLst>
              <a:gd name="adj" fmla="val 7480"/>
            </a:avLst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1A3B15A-55D6-429F-A0F9-FB6C23358DEB}"/>
              </a:ext>
            </a:extLst>
          </p:cNvPr>
          <p:cNvSpPr/>
          <p:nvPr/>
        </p:nvSpPr>
        <p:spPr>
          <a:xfrm>
            <a:off x="0" y="2084851"/>
            <a:ext cx="12192000" cy="1920213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  <a:effectLst>
            <a:innerShdw blurRad="114300">
              <a:schemeClr val="accent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CD854DD-9AF8-432C-A496-182F9137762B}"/>
              </a:ext>
            </a:extLst>
          </p:cNvPr>
          <p:cNvSpPr txBox="1"/>
          <p:nvPr/>
        </p:nvSpPr>
        <p:spPr>
          <a:xfrm>
            <a:off x="3983766" y="2285776"/>
            <a:ext cx="4800533" cy="14874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333" b="1" dirty="0">
                <a:solidFill>
                  <a:schemeClr val="bg1"/>
                </a:solidFill>
                <a:cs typeface="+mn-ea"/>
                <a:sym typeface="+mn-lt"/>
              </a:rPr>
              <a:t>文字排版</a:t>
            </a:r>
            <a:endParaRPr lang="en-US" altLang="zh-CN" sz="5333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dist"/>
            <a:r>
              <a:rPr lang="en-US" altLang="zh-CN" sz="3733" dirty="0">
                <a:solidFill>
                  <a:schemeClr val="bg1"/>
                </a:solidFill>
                <a:cs typeface="+mn-ea"/>
                <a:sym typeface="+mn-lt"/>
              </a:rPr>
              <a:t>wen </a:t>
            </a:r>
            <a:r>
              <a:rPr lang="en-US" altLang="zh-CN" sz="3733" dirty="0" err="1">
                <a:solidFill>
                  <a:schemeClr val="bg1"/>
                </a:solidFill>
                <a:cs typeface="+mn-ea"/>
                <a:sym typeface="+mn-lt"/>
              </a:rPr>
              <a:t>zi</a:t>
            </a:r>
            <a:r>
              <a:rPr lang="en-US" altLang="zh-CN" sz="3733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3733" dirty="0" err="1">
                <a:solidFill>
                  <a:schemeClr val="bg1"/>
                </a:solidFill>
                <a:cs typeface="+mn-ea"/>
                <a:sym typeface="+mn-lt"/>
              </a:rPr>
              <a:t>pai</a:t>
            </a:r>
            <a:r>
              <a:rPr lang="en-US" altLang="zh-CN" sz="3733" dirty="0">
                <a:solidFill>
                  <a:schemeClr val="bg1"/>
                </a:solidFill>
                <a:cs typeface="+mn-ea"/>
                <a:sym typeface="+mn-lt"/>
              </a:rPr>
              <a:t> ban</a:t>
            </a:r>
            <a:endParaRPr lang="zh-CN" altLang="en-US" sz="3733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E3AB20CF-0BE4-462C-BDB1-AAACDCB563FB}"/>
              </a:ext>
            </a:extLst>
          </p:cNvPr>
          <p:cNvSpPr/>
          <p:nvPr/>
        </p:nvSpPr>
        <p:spPr>
          <a:xfrm>
            <a:off x="756286" y="2388369"/>
            <a:ext cx="2700141" cy="131318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innerShdw blurRad="114300">
              <a:srgbClr val="1A2D64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CEEDFC0-B0D2-4CAC-8EC4-92916D2CC89E}"/>
              </a:ext>
            </a:extLst>
          </p:cNvPr>
          <p:cNvSpPr txBox="1"/>
          <p:nvPr/>
        </p:nvSpPr>
        <p:spPr>
          <a:xfrm>
            <a:off x="756287" y="2490960"/>
            <a:ext cx="2700141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867" b="1" dirty="0">
                <a:solidFill>
                  <a:schemeClr val="accent1"/>
                </a:solidFill>
                <a:cs typeface="+mn-ea"/>
                <a:sym typeface="+mn-lt"/>
              </a:rPr>
              <a:t>Part 1</a:t>
            </a:r>
            <a:endParaRPr lang="zh-CN" altLang="en-US" sz="5867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2294003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4.0638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4.0638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4.0638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4.0638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7.1158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7.1158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5.0483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3.31233"/>
  <p:tag name="SHADOWSIZE" val="10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3.3123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3.31233"/>
  <p:tag name="SHADOWSIZE" val="10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5.0483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3.31233"/>
  <p:tag name="SHADOWSIZE" val="10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3.31233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3.31233"/>
  <p:tag name="SHADOWSIZE" val="10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3.31233"/>
  <p:tag name="SHADOWSIZE" val="10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3.3123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3.31233"/>
  <p:tag name="SHADOWSIZE" val="10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3.3123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5.0483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3.31233"/>
  <p:tag name="SHADOWSIZE" val="10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3.3123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3.31233"/>
  <p:tag name="SHADOWSIZE" val="10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3.31233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3.31233"/>
  <p:tag name="SHADOWSIZE" val="10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3.31233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3.31233"/>
  <p:tag name="SHADOWSIZE" val="10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5.0483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36575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36575"/>
</p:tagLst>
</file>

<file path=ppt/theme/theme1.xml><?xml version="1.0" encoding="utf-8"?>
<a:theme xmlns:a="http://schemas.openxmlformats.org/drawingml/2006/main" name="Office 主题​​">
  <a:themeElements>
    <a:clrScheme name="稿定设计比赛-20211122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31B5F"/>
      </a:accent1>
      <a:accent2>
        <a:srgbClr val="FF9601"/>
      </a:accent2>
      <a:accent3>
        <a:srgbClr val="3E8E7F"/>
      </a:accent3>
      <a:accent4>
        <a:srgbClr val="827C5C"/>
      </a:accent4>
      <a:accent5>
        <a:srgbClr val="FF9601"/>
      </a:accent5>
      <a:accent6>
        <a:srgbClr val="00B0F0"/>
      </a:accent6>
      <a:hlink>
        <a:srgbClr val="3CA35C"/>
      </a:hlink>
      <a:folHlink>
        <a:srgbClr val="BFBFBF"/>
      </a:folHlink>
    </a:clrScheme>
    <a:fontScheme name="自定义 1">
      <a:majorFont>
        <a:latin typeface="OPPOSans B"/>
        <a:ea typeface="OPPOSans B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0" cap="flat" cmpd="sng" algn="ctr">
          <a:solidFill>
            <a:schemeClr val="accent1">
              <a:shade val="50000"/>
            </a:schemeClr>
          </a:solidFill>
          <a:prstDash val="solid"/>
          <a:miter lim="800000"/>
        </a:ln>
        <a:effectLst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 anchor="t">
        <a:sp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3CF7BAED-8D08-4DD6-9F56-6EA2E305364F}" vid="{7F08CDE9-9442-4810-B6CB-9CF5FF117357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NewStart - 年终总结PPT模板</Template>
  <TotalTime>266</TotalTime>
  <Words>2196</Words>
  <Application>Microsoft Office PowerPoint</Application>
  <PresentationFormat>宽屏</PresentationFormat>
  <Paragraphs>285</Paragraphs>
  <Slides>40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4" baseType="lpstr">
      <vt:lpstr>DIN Black</vt:lpstr>
      <vt:lpstr>OPPOSans B</vt:lpstr>
      <vt:lpstr>OPPOSans R</vt:lpstr>
      <vt:lpstr>阿里巴巴普惠体 2.0 105 Heavy</vt:lpstr>
      <vt:lpstr>阿里巴巴普惠体 2.0 35 Thin</vt:lpstr>
      <vt:lpstr>等线</vt:lpstr>
      <vt:lpstr>江城律动宋</vt:lpstr>
      <vt:lpstr>思源黑体 CN</vt:lpstr>
      <vt:lpstr>微软雅黑</vt:lpstr>
      <vt:lpstr>演示新手书</vt:lpstr>
      <vt:lpstr>Arial</vt:lpstr>
      <vt:lpstr>Impact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学术蓝几何风大学年终总结ppt模板</dc:title>
  <dc:creator>NewStart</dc:creator>
  <cp:keywords>稿定年终PPT模板大赛</cp:keywords>
  <dc:description>www.51pptmoban.com</dc:description>
  <cp:lastModifiedBy>Win user</cp:lastModifiedBy>
  <cp:revision>60</cp:revision>
  <dcterms:created xsi:type="dcterms:W3CDTF">2021-11-22T11:58:10Z</dcterms:created>
  <dcterms:modified xsi:type="dcterms:W3CDTF">2022-01-16T10:17:36Z</dcterms:modified>
</cp:coreProperties>
</file>