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30"/>
  </p:notesMasterIdLst>
  <p:sldIdLst>
    <p:sldId id="266" r:id="rId2"/>
    <p:sldId id="3490" r:id="rId3"/>
    <p:sldId id="3402" r:id="rId4"/>
    <p:sldId id="3406" r:id="rId5"/>
    <p:sldId id="3476" r:id="rId6"/>
    <p:sldId id="3507" r:id="rId7"/>
    <p:sldId id="3423" r:id="rId8"/>
    <p:sldId id="3488" r:id="rId9"/>
    <p:sldId id="3425" r:id="rId10"/>
    <p:sldId id="3501" r:id="rId11"/>
    <p:sldId id="3482" r:id="rId12"/>
    <p:sldId id="3492" r:id="rId13"/>
    <p:sldId id="3475" r:id="rId14"/>
    <p:sldId id="3486" r:id="rId15"/>
    <p:sldId id="3451" r:id="rId16"/>
    <p:sldId id="3504" r:id="rId17"/>
    <p:sldId id="3502" r:id="rId18"/>
    <p:sldId id="3489" r:id="rId19"/>
    <p:sldId id="3480" r:id="rId20"/>
    <p:sldId id="3453" r:id="rId21"/>
    <p:sldId id="3503" r:id="rId22"/>
    <p:sldId id="3505" r:id="rId23"/>
    <p:sldId id="3497" r:id="rId24"/>
    <p:sldId id="3506" r:id="rId25"/>
    <p:sldId id="3464" r:id="rId26"/>
    <p:sldId id="291" r:id="rId27"/>
    <p:sldId id="290" r:id="rId28"/>
    <p:sldId id="378" r:id="rId29"/>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845"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95A"/>
    <a:srgbClr val="1BE9FF"/>
    <a:srgbClr val="009C98"/>
    <a:srgbClr val="00C1EE"/>
    <a:srgbClr val="0011AA"/>
    <a:srgbClr val="55BCFF"/>
    <a:srgbClr val="409492"/>
    <a:srgbClr val="000A55"/>
    <a:srgbClr val="000A53"/>
    <a:srgbClr val="000A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53" autoAdjust="0"/>
    <p:restoredTop sz="96091" autoAdjust="0"/>
  </p:normalViewPr>
  <p:slideViewPr>
    <p:cSldViewPr snapToGrid="0" showGuides="1">
      <p:cViewPr varScale="1">
        <p:scale>
          <a:sx n="123" d="100"/>
          <a:sy n="123" d="100"/>
        </p:scale>
        <p:origin x="114" y="342"/>
      </p:cViewPr>
      <p:guideLst>
        <p:guide pos="416"/>
        <p:guide pos="7256"/>
        <p:guide orient="horz" pos="648"/>
        <p:guide orient="horz" pos="845"/>
        <p:guide orient="horz" pos="3928"/>
        <p:guide orient="horz" pos="386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F794A6"/>
            </a:solidFill>
            <a:ln>
              <a:noFill/>
            </a:ln>
          </c:spPr>
          <c:dPt>
            <c:idx val="0"/>
            <c:bubble3D val="0"/>
            <c:spPr>
              <a:solidFill>
                <a:schemeClr val="accent4">
                  <a:lumMod val="75000"/>
                </a:schemeClr>
              </a:solidFill>
              <a:ln w="19050">
                <a:noFill/>
              </a:ln>
              <a:effectLst/>
            </c:spPr>
            <c:extLst>
              <c:ext xmlns:c16="http://schemas.microsoft.com/office/drawing/2014/chart" uri="{C3380CC4-5D6E-409C-BE32-E72D297353CC}">
                <c16:uniqueId val="{00000001-79C0-464E-AA5E-36E98143673B}"/>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79C0-464E-AA5E-36E98143673B}"/>
              </c:ext>
            </c:extLst>
          </c:dPt>
          <c:dPt>
            <c:idx val="2"/>
            <c:bubble3D val="0"/>
            <c:spPr>
              <a:solidFill>
                <a:srgbClr val="F794A6"/>
              </a:solidFill>
              <a:ln w="19050">
                <a:noFill/>
              </a:ln>
              <a:effectLst/>
            </c:spPr>
            <c:extLst>
              <c:ext xmlns:c16="http://schemas.microsoft.com/office/drawing/2014/chart" uri="{C3380CC4-5D6E-409C-BE32-E72D297353CC}">
                <c16:uniqueId val="{00000005-79C0-464E-AA5E-36E98143673B}"/>
              </c:ext>
            </c:extLst>
          </c:dPt>
          <c:dPt>
            <c:idx val="3"/>
            <c:bubble3D val="0"/>
            <c:spPr>
              <a:solidFill>
                <a:srgbClr val="F794A6"/>
              </a:solidFill>
              <a:ln w="19050">
                <a:noFill/>
              </a:ln>
              <a:effectLst/>
            </c:spPr>
            <c:extLst>
              <c:ext xmlns:c16="http://schemas.microsoft.com/office/drawing/2014/chart" uri="{C3380CC4-5D6E-409C-BE32-E72D297353CC}">
                <c16:uniqueId val="{00000007-79C0-464E-AA5E-36E98143673B}"/>
              </c:ext>
            </c:extLst>
          </c:dPt>
          <c:cat>
            <c:numRef>
              <c:f>Sheet1!$A$2:$A$5</c:f>
              <c:numCache>
                <c:formatCode>General</c:formatCode>
                <c:ptCount val="4"/>
              </c:numCache>
            </c:numRef>
          </c:cat>
          <c:val>
            <c:numRef>
              <c:f>Sheet1!$B$2:$B$5</c:f>
              <c:numCache>
                <c:formatCode>General</c:formatCode>
                <c:ptCount val="4"/>
                <c:pt idx="0">
                  <c:v>84.5</c:v>
                </c:pt>
                <c:pt idx="1">
                  <c:v>15.5</c:v>
                </c:pt>
              </c:numCache>
            </c:numRef>
          </c:val>
          <c:extLst>
            <c:ext xmlns:c16="http://schemas.microsoft.com/office/drawing/2014/chart" uri="{C3380CC4-5D6E-409C-BE32-E72D297353CC}">
              <c16:uniqueId val="{00000008-79C0-464E-AA5E-36E98143673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F794A6"/>
            </a:solidFill>
            <a:ln>
              <a:noFill/>
            </a:ln>
          </c:spPr>
          <c:dPt>
            <c:idx val="0"/>
            <c:bubble3D val="0"/>
            <c:spPr>
              <a:solidFill>
                <a:schemeClr val="accent6">
                  <a:lumMod val="50000"/>
                </a:schemeClr>
              </a:solidFill>
              <a:ln w="19050">
                <a:noFill/>
              </a:ln>
              <a:effectLst/>
            </c:spPr>
            <c:extLst>
              <c:ext xmlns:c16="http://schemas.microsoft.com/office/drawing/2014/chart" uri="{C3380CC4-5D6E-409C-BE32-E72D297353CC}">
                <c16:uniqueId val="{00000001-897D-4F0B-BBB4-94369276058F}"/>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897D-4F0B-BBB4-94369276058F}"/>
              </c:ext>
            </c:extLst>
          </c:dPt>
          <c:dPt>
            <c:idx val="2"/>
            <c:bubble3D val="0"/>
            <c:spPr>
              <a:solidFill>
                <a:srgbClr val="F794A6"/>
              </a:solidFill>
              <a:ln w="19050">
                <a:noFill/>
              </a:ln>
              <a:effectLst/>
            </c:spPr>
            <c:extLst>
              <c:ext xmlns:c16="http://schemas.microsoft.com/office/drawing/2014/chart" uri="{C3380CC4-5D6E-409C-BE32-E72D297353CC}">
                <c16:uniqueId val="{00000005-897D-4F0B-BBB4-94369276058F}"/>
              </c:ext>
            </c:extLst>
          </c:dPt>
          <c:dPt>
            <c:idx val="3"/>
            <c:bubble3D val="0"/>
            <c:spPr>
              <a:solidFill>
                <a:srgbClr val="F794A6"/>
              </a:solidFill>
              <a:ln w="19050">
                <a:noFill/>
              </a:ln>
              <a:effectLst/>
            </c:spPr>
            <c:extLst>
              <c:ext xmlns:c16="http://schemas.microsoft.com/office/drawing/2014/chart" uri="{C3380CC4-5D6E-409C-BE32-E72D297353CC}">
                <c16:uniqueId val="{00000007-897D-4F0B-BBB4-94369276058F}"/>
              </c:ext>
            </c:extLst>
          </c:dPt>
          <c:cat>
            <c:numRef>
              <c:f>Sheet1!$A$2:$A$5</c:f>
              <c:numCache>
                <c:formatCode>General</c:formatCode>
                <c:ptCount val="4"/>
              </c:numCache>
            </c:numRef>
          </c:cat>
          <c:val>
            <c:numRef>
              <c:f>Sheet1!$B$2:$B$5</c:f>
              <c:numCache>
                <c:formatCode>General</c:formatCode>
                <c:ptCount val="4"/>
                <c:pt idx="0">
                  <c:v>75.599999999999994</c:v>
                </c:pt>
                <c:pt idx="1">
                  <c:v>24.400000000000006</c:v>
                </c:pt>
              </c:numCache>
            </c:numRef>
          </c:val>
          <c:extLst>
            <c:ext xmlns:c16="http://schemas.microsoft.com/office/drawing/2014/chart" uri="{C3380CC4-5D6E-409C-BE32-E72D297353CC}">
              <c16:uniqueId val="{00000008-897D-4F0B-BBB4-94369276058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F794A6"/>
            </a:solidFill>
            <a:ln>
              <a:noFill/>
            </a:ln>
          </c:spPr>
          <c:dPt>
            <c:idx val="0"/>
            <c:bubble3D val="0"/>
            <c:spPr>
              <a:solidFill>
                <a:schemeClr val="accent5">
                  <a:lumMod val="75000"/>
                </a:schemeClr>
              </a:solidFill>
              <a:ln w="19050">
                <a:noFill/>
              </a:ln>
              <a:effectLst/>
            </c:spPr>
            <c:extLst>
              <c:ext xmlns:c16="http://schemas.microsoft.com/office/drawing/2014/chart" uri="{C3380CC4-5D6E-409C-BE32-E72D297353CC}">
                <c16:uniqueId val="{00000001-370F-4F96-A6C6-D9BD4315D73B}"/>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370F-4F96-A6C6-D9BD4315D73B}"/>
              </c:ext>
            </c:extLst>
          </c:dPt>
          <c:dPt>
            <c:idx val="2"/>
            <c:bubble3D val="0"/>
            <c:spPr>
              <a:solidFill>
                <a:srgbClr val="F794A6"/>
              </a:solidFill>
              <a:ln w="19050">
                <a:noFill/>
              </a:ln>
              <a:effectLst/>
            </c:spPr>
            <c:extLst>
              <c:ext xmlns:c16="http://schemas.microsoft.com/office/drawing/2014/chart" uri="{C3380CC4-5D6E-409C-BE32-E72D297353CC}">
                <c16:uniqueId val="{00000005-370F-4F96-A6C6-D9BD4315D73B}"/>
              </c:ext>
            </c:extLst>
          </c:dPt>
          <c:dPt>
            <c:idx val="3"/>
            <c:bubble3D val="0"/>
            <c:spPr>
              <a:solidFill>
                <a:srgbClr val="F794A6"/>
              </a:solidFill>
              <a:ln w="19050">
                <a:noFill/>
              </a:ln>
              <a:effectLst/>
            </c:spPr>
            <c:extLst>
              <c:ext xmlns:c16="http://schemas.microsoft.com/office/drawing/2014/chart" uri="{C3380CC4-5D6E-409C-BE32-E72D297353CC}">
                <c16:uniqueId val="{00000007-370F-4F96-A6C6-D9BD4315D73B}"/>
              </c:ext>
            </c:extLst>
          </c:dPt>
          <c:cat>
            <c:numRef>
              <c:f>Sheet1!$A$2:$A$5</c:f>
              <c:numCache>
                <c:formatCode>General</c:formatCode>
                <c:ptCount val="4"/>
              </c:numCache>
            </c:numRef>
          </c:cat>
          <c:val>
            <c:numRef>
              <c:f>Sheet1!$B$2:$B$5</c:f>
              <c:numCache>
                <c:formatCode>General</c:formatCode>
                <c:ptCount val="4"/>
                <c:pt idx="0">
                  <c:v>51.3</c:v>
                </c:pt>
                <c:pt idx="1">
                  <c:v>48.7</c:v>
                </c:pt>
              </c:numCache>
            </c:numRef>
          </c:val>
          <c:extLst>
            <c:ext xmlns:c16="http://schemas.microsoft.com/office/drawing/2014/chart" uri="{C3380CC4-5D6E-409C-BE32-E72D297353CC}">
              <c16:uniqueId val="{00000008-370F-4F96-A6C6-D9BD4315D73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spPr>
            <a:solidFill>
              <a:srgbClr val="F794A6"/>
            </a:solidFill>
            <a:ln>
              <a:noFill/>
            </a:ln>
          </c:spPr>
          <c:dPt>
            <c:idx val="0"/>
            <c:bubble3D val="0"/>
            <c:spPr>
              <a:solidFill>
                <a:schemeClr val="accent6">
                  <a:lumMod val="75000"/>
                </a:schemeClr>
              </a:solidFill>
              <a:ln w="19050">
                <a:noFill/>
              </a:ln>
              <a:effectLst/>
            </c:spPr>
            <c:extLst>
              <c:ext xmlns:c16="http://schemas.microsoft.com/office/drawing/2014/chart" uri="{C3380CC4-5D6E-409C-BE32-E72D297353CC}">
                <c16:uniqueId val="{00000001-D3B5-4A25-A85D-6859D40113EC}"/>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D3B5-4A25-A85D-6859D40113EC}"/>
              </c:ext>
            </c:extLst>
          </c:dPt>
          <c:dPt>
            <c:idx val="2"/>
            <c:bubble3D val="0"/>
            <c:spPr>
              <a:solidFill>
                <a:srgbClr val="F794A6"/>
              </a:solidFill>
              <a:ln w="19050">
                <a:noFill/>
              </a:ln>
              <a:effectLst/>
            </c:spPr>
            <c:extLst>
              <c:ext xmlns:c16="http://schemas.microsoft.com/office/drawing/2014/chart" uri="{C3380CC4-5D6E-409C-BE32-E72D297353CC}">
                <c16:uniqueId val="{00000005-D3B5-4A25-A85D-6859D40113EC}"/>
              </c:ext>
            </c:extLst>
          </c:dPt>
          <c:dPt>
            <c:idx val="3"/>
            <c:bubble3D val="0"/>
            <c:spPr>
              <a:solidFill>
                <a:srgbClr val="F794A6"/>
              </a:solidFill>
              <a:ln w="19050">
                <a:noFill/>
              </a:ln>
              <a:effectLst/>
            </c:spPr>
            <c:extLst>
              <c:ext xmlns:c16="http://schemas.microsoft.com/office/drawing/2014/chart" uri="{C3380CC4-5D6E-409C-BE32-E72D297353CC}">
                <c16:uniqueId val="{00000007-D3B5-4A25-A85D-6859D40113EC}"/>
              </c:ext>
            </c:extLst>
          </c:dPt>
          <c:cat>
            <c:numRef>
              <c:f>Sheet1!$A$2:$A$5</c:f>
              <c:numCache>
                <c:formatCode>General</c:formatCode>
                <c:ptCount val="4"/>
              </c:numCache>
            </c:numRef>
          </c:cat>
          <c:val>
            <c:numRef>
              <c:f>Sheet1!$B$2:$B$5</c:f>
              <c:numCache>
                <c:formatCode>General</c:formatCode>
                <c:ptCount val="4"/>
                <c:pt idx="0">
                  <c:v>54.8</c:v>
                </c:pt>
                <c:pt idx="1">
                  <c:v>45.2</c:v>
                </c:pt>
              </c:numCache>
            </c:numRef>
          </c:val>
          <c:extLst>
            <c:ext xmlns:c16="http://schemas.microsoft.com/office/drawing/2014/chart" uri="{C3380CC4-5D6E-409C-BE32-E72D297353CC}">
              <c16:uniqueId val="{00000008-D3B5-4A25-A85D-6859D4011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579880728185808E-2"/>
          <c:y val="2.1870912744551663E-2"/>
          <c:w val="0.89948650345260517"/>
          <c:h val="0.79797936934974512"/>
        </c:manualLayout>
      </c:layout>
      <c:scatterChart>
        <c:scatterStyle val="smoothMarker"/>
        <c:varyColors val="0"/>
        <c:ser>
          <c:idx val="0"/>
          <c:order val="0"/>
          <c:tx>
            <c:strRef>
              <c:f>Sheet1!$B$1</c:f>
              <c:strCache>
                <c:ptCount val="1"/>
                <c:pt idx="0">
                  <c:v>列2</c:v>
                </c:pt>
              </c:strCache>
            </c:strRef>
          </c:tx>
          <c:spPr>
            <a:ln w="31750" cap="rnd">
              <a:solidFill>
                <a:schemeClr val="accent6">
                  <a:lumMod val="75000"/>
                </a:schemeClr>
              </a:solidFill>
              <a:round/>
            </a:ln>
            <a:effectLst/>
          </c:spPr>
          <c:marker>
            <c:symbol val="none"/>
          </c:marker>
          <c:xVal>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xVal>
          <c:yVal>
            <c:numRef>
              <c:f>Sheet1!$B$2:$B$13</c:f>
              <c:numCache>
                <c:formatCode>General</c:formatCode>
                <c:ptCount val="12"/>
                <c:pt idx="0">
                  <c:v>28</c:v>
                </c:pt>
                <c:pt idx="1">
                  <c:v>40</c:v>
                </c:pt>
                <c:pt idx="2">
                  <c:v>54</c:v>
                </c:pt>
                <c:pt idx="3">
                  <c:v>56</c:v>
                </c:pt>
                <c:pt idx="4">
                  <c:v>35</c:v>
                </c:pt>
                <c:pt idx="5">
                  <c:v>28</c:v>
                </c:pt>
                <c:pt idx="6">
                  <c:v>56</c:v>
                </c:pt>
                <c:pt idx="7">
                  <c:v>70</c:v>
                </c:pt>
                <c:pt idx="8">
                  <c:v>87</c:v>
                </c:pt>
                <c:pt idx="9">
                  <c:v>98</c:v>
                </c:pt>
                <c:pt idx="10">
                  <c:v>115</c:v>
                </c:pt>
                <c:pt idx="11">
                  <c:v>120</c:v>
                </c:pt>
              </c:numCache>
            </c:numRef>
          </c:yVal>
          <c:smooth val="1"/>
          <c:extLst>
            <c:ext xmlns:c16="http://schemas.microsoft.com/office/drawing/2014/chart" uri="{C3380CC4-5D6E-409C-BE32-E72D297353CC}">
              <c16:uniqueId val="{00000000-EEE4-449A-9D7B-ACA24162E5E3}"/>
            </c:ext>
          </c:extLst>
        </c:ser>
        <c:ser>
          <c:idx val="1"/>
          <c:order val="1"/>
          <c:tx>
            <c:strRef>
              <c:f>Sheet1!$C$1</c:f>
              <c:strCache>
                <c:ptCount val="1"/>
                <c:pt idx="0">
                  <c:v>列3</c:v>
                </c:pt>
              </c:strCache>
            </c:strRef>
          </c:tx>
          <c:spPr>
            <a:ln w="31750" cap="rnd">
              <a:solidFill>
                <a:schemeClr val="accent1">
                  <a:lumMod val="25000"/>
                  <a:lumOff val="75000"/>
                </a:schemeClr>
              </a:solidFill>
              <a:round/>
            </a:ln>
            <a:effectLst/>
          </c:spPr>
          <c:marker>
            <c:symbol val="none"/>
          </c:marker>
          <c:xVal>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xVal>
          <c:yVal>
            <c:numRef>
              <c:f>Sheet1!$C$2:$C$13</c:f>
              <c:numCache>
                <c:formatCode>General</c:formatCode>
                <c:ptCount val="12"/>
                <c:pt idx="0">
                  <c:v>50</c:v>
                </c:pt>
                <c:pt idx="1">
                  <c:v>38</c:v>
                </c:pt>
                <c:pt idx="2">
                  <c:v>30</c:v>
                </c:pt>
                <c:pt idx="3">
                  <c:v>36</c:v>
                </c:pt>
                <c:pt idx="4">
                  <c:v>52</c:v>
                </c:pt>
                <c:pt idx="5">
                  <c:v>63</c:v>
                </c:pt>
                <c:pt idx="6">
                  <c:v>68</c:v>
                </c:pt>
                <c:pt idx="7">
                  <c:v>60</c:v>
                </c:pt>
                <c:pt idx="8">
                  <c:v>55</c:v>
                </c:pt>
                <c:pt idx="9">
                  <c:v>58</c:v>
                </c:pt>
                <c:pt idx="10">
                  <c:v>62</c:v>
                </c:pt>
                <c:pt idx="11">
                  <c:v>67</c:v>
                </c:pt>
              </c:numCache>
            </c:numRef>
          </c:yVal>
          <c:smooth val="1"/>
          <c:extLst>
            <c:ext xmlns:c16="http://schemas.microsoft.com/office/drawing/2014/chart" uri="{C3380CC4-5D6E-409C-BE32-E72D297353CC}">
              <c16:uniqueId val="{00000001-EEE4-449A-9D7B-ACA24162E5E3}"/>
            </c:ext>
          </c:extLst>
        </c:ser>
        <c:dLbls>
          <c:showLegendKey val="0"/>
          <c:showVal val="0"/>
          <c:showCatName val="0"/>
          <c:showSerName val="0"/>
          <c:showPercent val="0"/>
          <c:showBubbleSize val="0"/>
        </c:dLbls>
        <c:axId val="694770192"/>
        <c:axId val="694770752"/>
      </c:scatterChart>
      <c:valAx>
        <c:axId val="694770192"/>
        <c:scaling>
          <c:orientation val="minMax"/>
          <c:max val="12"/>
          <c:min val="1"/>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t" anchorCtr="0"/>
          <a:lstStyle/>
          <a:p>
            <a:pPr>
              <a:defRPr sz="1400" b="0" i="0" u="none" strike="noStrike" kern="1200" cap="none" spc="20" normalizeH="0" baseline="0">
                <a:solidFill>
                  <a:schemeClr val="accent6">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defRPr>
            </a:pPr>
            <a:endParaRPr lang="zh-CN"/>
          </a:p>
        </c:txPr>
        <c:crossAx val="694770752"/>
        <c:crosses val="autoZero"/>
        <c:crossBetween val="midCat"/>
        <c:majorUnit val="1"/>
      </c:valAx>
      <c:valAx>
        <c:axId val="694770752"/>
        <c:scaling>
          <c:orientation val="minMax"/>
          <c:max val="120"/>
          <c:min val="0"/>
        </c:scaling>
        <c:delete val="0"/>
        <c:axPos val="l"/>
        <c:majorGridlines>
          <c:spPr>
            <a:ln w="6350" cap="flat" cmpd="sng" algn="ctr">
              <a:solidFill>
                <a:schemeClr val="tx1">
                  <a:lumMod val="50000"/>
                  <a:lumOff val="50000"/>
                </a:schemeClr>
              </a:solidFill>
              <a:round/>
            </a:ln>
            <a:effectLst/>
          </c:spPr>
        </c:majorGridlines>
        <c:numFmt formatCode="General" sourceLinked="1"/>
        <c:majorTickMark val="out"/>
        <c:minorTickMark val="none"/>
        <c:tickLblPos val="nextTo"/>
        <c:spPr>
          <a:noFill/>
          <a:ln>
            <a:noFill/>
          </a:ln>
          <a:effectLst/>
        </c:spPr>
        <c:txPr>
          <a:bodyPr rot="0" spcFirstLastPara="1" vertOverflow="ellipsis" wrap="square" anchor="ctr" anchorCtr="1"/>
          <a:lstStyle/>
          <a:p>
            <a:pPr>
              <a:defRPr sz="1400" b="0" i="0" u="none" strike="noStrike" kern="1200" spc="20" baseline="0">
                <a:solidFill>
                  <a:schemeClr val="accent6">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defRPr>
            </a:pPr>
            <a:endParaRPr lang="zh-CN"/>
          </a:p>
        </c:txPr>
        <c:crossAx val="694770192"/>
        <c:crosses val="autoZero"/>
        <c:crossBetween val="midCat"/>
        <c:majorUnit val="30"/>
        <c:minorUnit val="4"/>
      </c:valAx>
      <c:spPr>
        <a:noFill/>
        <a:ln>
          <a:noFill/>
        </a:ln>
        <a:effectLst/>
      </c:spPr>
    </c:plotArea>
    <c:legend>
      <c:legendPos val="b"/>
      <c:legendEntry>
        <c:idx val="0"/>
        <c:txPr>
          <a:bodyPr rot="0" spcFirstLastPara="1" vertOverflow="ellipsis" vert="horz" wrap="square" anchor="ctr" anchorCtr="1"/>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sz="1400" b="1" i="0" u="none" strike="noStrike" kern="1200" baseline="0">
                <a:solidFill>
                  <a:schemeClr val="bg1"/>
                </a:solidFill>
                <a:latin typeface="OPPOSans L" panose="00020600040101010101" pitchFamily="18" charset="-122"/>
                <a:ea typeface="OPPOSans L" panose="00020600040101010101" pitchFamily="18" charset="-122"/>
                <a:cs typeface="OPPOSans L" panose="00020600040101010101" pitchFamily="18" charset="-122"/>
              </a:defRPr>
            </a:pPr>
            <a:endParaRPr lang="zh-CN"/>
          </a:p>
        </c:txPr>
      </c:legendEntry>
      <c:layout>
        <c:manualLayout>
          <c:xMode val="edge"/>
          <c:yMode val="edge"/>
          <c:x val="0.38381073987373199"/>
          <c:y val="0.92789661087601583"/>
          <c:w val="0.23237834290983897"/>
          <c:h val="7.2103389123984202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a:solidFill>
          <a:schemeClr val="tx1">
            <a:lumMod val="15000"/>
            <a:lumOff val="85000"/>
          </a:schemeClr>
        </a:solidFill>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19050" cap="rnd">
        <a:solidFill>
          <a:schemeClr val="phClr">
            <a:alpha val="60000"/>
          </a:schemeClr>
        </a:solidFill>
        <a:round/>
      </a:ln>
    </cs:spPr>
  </cs:dataPointLine>
  <cs:dataPointMarker>
    <cs:lnRef idx="0">
      <cs:styleClr val="auto"/>
    </cs:lnRef>
    <cs:fillRef idx="0">
      <cs:styleClr val="auto"/>
    </cs:fillRef>
    <cs:effectRef idx="0"/>
    <cs:fontRef idx="minor">
      <a:schemeClr val="dk1"/>
    </cs:fontRef>
    <cs:spPr>
      <a:solidFill>
        <a:schemeClr val="lt1"/>
      </a:solidFill>
      <a:ln w="38100">
        <a:solidFill>
          <a:schemeClr val="phClr">
            <a:alpha val="60000"/>
          </a:schemeClr>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15000"/>
            <a:lumOff val="8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a:solidFill>
          <a:schemeClr val="tx1">
            <a:lumMod val="15000"/>
            <a:lumOff val="85000"/>
          </a:schemeClr>
        </a:solidFill>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a:solidFill>
          <a:schemeClr val="tx1">
            <a:lumMod val="25000"/>
            <a:lumOff val="75000"/>
          </a:schemeClr>
        </a:solidFill>
      </a:ln>
    </cs:spPr>
    <cs:defRPr sz="1197" kern="1200" spc="20" baseline="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94C868-48F1-4704-9F3A-60CB2F4551B5}" type="datetimeFigureOut">
              <a:rPr lang="zh-CN" altLang="en-US" smtClean="0"/>
              <a:t>2022/1/17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854F9-FDAF-4890-86B6-3D5AEC725D3C}" type="slidenum">
              <a:rPr lang="zh-CN" altLang="en-US" smtClean="0"/>
              <a:t>‹#›</a:t>
            </a:fld>
            <a:endParaRPr lang="zh-CN" altLang="en-US"/>
          </a:p>
        </p:txBody>
      </p:sp>
    </p:spTree>
    <p:extLst>
      <p:ext uri="{BB962C8B-B14F-4D97-AF65-F5344CB8AC3E}">
        <p14:creationId xmlns:p14="http://schemas.microsoft.com/office/powerpoint/2010/main" val="4214445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C9854F9-FDAF-4890-86B6-3D5AEC725D3C}" type="slidenum">
              <a:rPr lang="zh-CN" altLang="en-US" smtClean="0"/>
              <a:t>2</a:t>
            </a:fld>
            <a:endParaRPr lang="zh-CN" altLang="en-US"/>
          </a:p>
        </p:txBody>
      </p:sp>
    </p:spTree>
    <p:extLst>
      <p:ext uri="{BB962C8B-B14F-4D97-AF65-F5344CB8AC3E}">
        <p14:creationId xmlns:p14="http://schemas.microsoft.com/office/powerpoint/2010/main" val="3613472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11</a:t>
            </a:fld>
            <a:endParaRPr lang="zh-CN" altLang="en-US"/>
          </a:p>
        </p:txBody>
      </p:sp>
    </p:spTree>
    <p:extLst>
      <p:ext uri="{BB962C8B-B14F-4D97-AF65-F5344CB8AC3E}">
        <p14:creationId xmlns:p14="http://schemas.microsoft.com/office/powerpoint/2010/main" val="811085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12</a:t>
            </a:fld>
            <a:endParaRPr lang="zh-CN" altLang="en-US"/>
          </a:p>
        </p:txBody>
      </p:sp>
    </p:spTree>
    <p:extLst>
      <p:ext uri="{BB962C8B-B14F-4D97-AF65-F5344CB8AC3E}">
        <p14:creationId xmlns:p14="http://schemas.microsoft.com/office/powerpoint/2010/main" val="3357314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13</a:t>
            </a:fld>
            <a:endParaRPr lang="zh-CN" altLang="en-US"/>
          </a:p>
        </p:txBody>
      </p:sp>
    </p:spTree>
    <p:extLst>
      <p:ext uri="{BB962C8B-B14F-4D97-AF65-F5344CB8AC3E}">
        <p14:creationId xmlns:p14="http://schemas.microsoft.com/office/powerpoint/2010/main" val="1076549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14</a:t>
            </a:fld>
            <a:endParaRPr lang="zh-CN" altLang="en-US"/>
          </a:p>
        </p:txBody>
      </p:sp>
    </p:spTree>
    <p:extLst>
      <p:ext uri="{BB962C8B-B14F-4D97-AF65-F5344CB8AC3E}">
        <p14:creationId xmlns:p14="http://schemas.microsoft.com/office/powerpoint/2010/main" val="383889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15</a:t>
            </a:fld>
            <a:endParaRPr lang="zh-CN" altLang="en-US"/>
          </a:p>
        </p:txBody>
      </p:sp>
    </p:spTree>
    <p:extLst>
      <p:ext uri="{BB962C8B-B14F-4D97-AF65-F5344CB8AC3E}">
        <p14:creationId xmlns:p14="http://schemas.microsoft.com/office/powerpoint/2010/main" val="3582000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16</a:t>
            </a:fld>
            <a:endParaRPr lang="zh-CN" altLang="en-US"/>
          </a:p>
        </p:txBody>
      </p:sp>
    </p:spTree>
    <p:extLst>
      <p:ext uri="{BB962C8B-B14F-4D97-AF65-F5344CB8AC3E}">
        <p14:creationId xmlns:p14="http://schemas.microsoft.com/office/powerpoint/2010/main" val="2789200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17</a:t>
            </a:fld>
            <a:endParaRPr lang="zh-CN" altLang="en-US"/>
          </a:p>
        </p:txBody>
      </p:sp>
    </p:spTree>
    <p:extLst>
      <p:ext uri="{BB962C8B-B14F-4D97-AF65-F5344CB8AC3E}">
        <p14:creationId xmlns:p14="http://schemas.microsoft.com/office/powerpoint/2010/main" val="2415018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18</a:t>
            </a:fld>
            <a:endParaRPr lang="zh-CN" altLang="en-US"/>
          </a:p>
        </p:txBody>
      </p:sp>
    </p:spTree>
    <p:extLst>
      <p:ext uri="{BB962C8B-B14F-4D97-AF65-F5344CB8AC3E}">
        <p14:creationId xmlns:p14="http://schemas.microsoft.com/office/powerpoint/2010/main" val="42656832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19</a:t>
            </a:fld>
            <a:endParaRPr lang="zh-CN" altLang="en-US"/>
          </a:p>
        </p:txBody>
      </p:sp>
    </p:spTree>
    <p:extLst>
      <p:ext uri="{BB962C8B-B14F-4D97-AF65-F5344CB8AC3E}">
        <p14:creationId xmlns:p14="http://schemas.microsoft.com/office/powerpoint/2010/main" val="1372210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20</a:t>
            </a:fld>
            <a:endParaRPr lang="zh-CN" altLang="en-US"/>
          </a:p>
        </p:txBody>
      </p:sp>
    </p:spTree>
    <p:extLst>
      <p:ext uri="{BB962C8B-B14F-4D97-AF65-F5344CB8AC3E}">
        <p14:creationId xmlns:p14="http://schemas.microsoft.com/office/powerpoint/2010/main" val="168736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3</a:t>
            </a:fld>
            <a:endParaRPr lang="zh-CN" altLang="en-US"/>
          </a:p>
        </p:txBody>
      </p:sp>
    </p:spTree>
    <p:extLst>
      <p:ext uri="{BB962C8B-B14F-4D97-AF65-F5344CB8AC3E}">
        <p14:creationId xmlns:p14="http://schemas.microsoft.com/office/powerpoint/2010/main" val="6095475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21</a:t>
            </a:fld>
            <a:endParaRPr lang="zh-CN" altLang="en-US"/>
          </a:p>
        </p:txBody>
      </p:sp>
    </p:spTree>
    <p:extLst>
      <p:ext uri="{BB962C8B-B14F-4D97-AF65-F5344CB8AC3E}">
        <p14:creationId xmlns:p14="http://schemas.microsoft.com/office/powerpoint/2010/main" val="2181239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22</a:t>
            </a:fld>
            <a:endParaRPr lang="zh-CN" altLang="en-US"/>
          </a:p>
        </p:txBody>
      </p:sp>
    </p:spTree>
    <p:extLst>
      <p:ext uri="{BB962C8B-B14F-4D97-AF65-F5344CB8AC3E}">
        <p14:creationId xmlns:p14="http://schemas.microsoft.com/office/powerpoint/2010/main" val="2956955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23</a:t>
            </a:fld>
            <a:endParaRPr lang="zh-CN" altLang="en-US"/>
          </a:p>
        </p:txBody>
      </p:sp>
    </p:spTree>
    <p:extLst>
      <p:ext uri="{BB962C8B-B14F-4D97-AF65-F5344CB8AC3E}">
        <p14:creationId xmlns:p14="http://schemas.microsoft.com/office/powerpoint/2010/main" val="31620397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24</a:t>
            </a:fld>
            <a:endParaRPr lang="zh-CN" altLang="en-US"/>
          </a:p>
        </p:txBody>
      </p:sp>
    </p:spTree>
    <p:extLst>
      <p:ext uri="{BB962C8B-B14F-4D97-AF65-F5344CB8AC3E}">
        <p14:creationId xmlns:p14="http://schemas.microsoft.com/office/powerpoint/2010/main" val="4249278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25</a:t>
            </a:fld>
            <a:endParaRPr lang="zh-CN" altLang="en-US"/>
          </a:p>
        </p:txBody>
      </p:sp>
    </p:spTree>
    <p:extLst>
      <p:ext uri="{BB962C8B-B14F-4D97-AF65-F5344CB8AC3E}">
        <p14:creationId xmlns:p14="http://schemas.microsoft.com/office/powerpoint/2010/main" val="3444458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26</a:t>
            </a:fld>
            <a:endParaRPr lang="zh-CN" altLang="en-US"/>
          </a:p>
        </p:txBody>
      </p:sp>
    </p:spTree>
    <p:extLst>
      <p:ext uri="{BB962C8B-B14F-4D97-AF65-F5344CB8AC3E}">
        <p14:creationId xmlns:p14="http://schemas.microsoft.com/office/powerpoint/2010/main" val="55071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4</a:t>
            </a:fld>
            <a:endParaRPr lang="zh-CN" altLang="en-US"/>
          </a:p>
        </p:txBody>
      </p:sp>
    </p:spTree>
    <p:extLst>
      <p:ext uri="{BB962C8B-B14F-4D97-AF65-F5344CB8AC3E}">
        <p14:creationId xmlns:p14="http://schemas.microsoft.com/office/powerpoint/2010/main" val="210984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5</a:t>
            </a:fld>
            <a:endParaRPr lang="zh-CN" altLang="en-US"/>
          </a:p>
        </p:txBody>
      </p:sp>
    </p:spTree>
    <p:extLst>
      <p:ext uri="{BB962C8B-B14F-4D97-AF65-F5344CB8AC3E}">
        <p14:creationId xmlns:p14="http://schemas.microsoft.com/office/powerpoint/2010/main" val="3981086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6</a:t>
            </a:fld>
            <a:endParaRPr lang="zh-CN" altLang="en-US"/>
          </a:p>
        </p:txBody>
      </p:sp>
    </p:spTree>
    <p:extLst>
      <p:ext uri="{BB962C8B-B14F-4D97-AF65-F5344CB8AC3E}">
        <p14:creationId xmlns:p14="http://schemas.microsoft.com/office/powerpoint/2010/main" val="3598617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7</a:t>
            </a:fld>
            <a:endParaRPr lang="zh-CN" altLang="en-US"/>
          </a:p>
        </p:txBody>
      </p:sp>
    </p:spTree>
    <p:extLst>
      <p:ext uri="{BB962C8B-B14F-4D97-AF65-F5344CB8AC3E}">
        <p14:creationId xmlns:p14="http://schemas.microsoft.com/office/powerpoint/2010/main" val="3507703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8</a:t>
            </a:fld>
            <a:endParaRPr lang="zh-CN" altLang="en-US"/>
          </a:p>
        </p:txBody>
      </p:sp>
    </p:spTree>
    <p:extLst>
      <p:ext uri="{BB962C8B-B14F-4D97-AF65-F5344CB8AC3E}">
        <p14:creationId xmlns:p14="http://schemas.microsoft.com/office/powerpoint/2010/main" val="3879822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9</a:t>
            </a:fld>
            <a:endParaRPr lang="zh-CN" altLang="en-US"/>
          </a:p>
        </p:txBody>
      </p:sp>
    </p:spTree>
    <p:extLst>
      <p:ext uri="{BB962C8B-B14F-4D97-AF65-F5344CB8AC3E}">
        <p14:creationId xmlns:p14="http://schemas.microsoft.com/office/powerpoint/2010/main" val="5567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9854F9-FDAF-4890-86B6-3D5AEC725D3C}" type="slidenum">
              <a:rPr lang="zh-CN" altLang="en-US" smtClean="0"/>
              <a:t>10</a:t>
            </a:fld>
            <a:endParaRPr lang="zh-CN" altLang="en-US"/>
          </a:p>
        </p:txBody>
      </p:sp>
    </p:spTree>
    <p:extLst>
      <p:ext uri="{BB962C8B-B14F-4D97-AF65-F5344CB8AC3E}">
        <p14:creationId xmlns:p14="http://schemas.microsoft.com/office/powerpoint/2010/main" val="405699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0838F6-B13F-435A-94AA-3850E9EF17F1}" type="datetimeFigureOut">
              <a:rPr lang="zh-CN" altLang="en-US" smtClean="0"/>
              <a:t>2022/1/17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AC2085B-907B-4684-AE56-A030BDE4AEFD}" type="slidenum">
              <a:rPr lang="zh-CN" altLang="en-US" smtClean="0"/>
              <a:t>‹#›</a:t>
            </a:fld>
            <a:endParaRPr lang="zh-CN" altLang="en-US"/>
          </a:p>
        </p:txBody>
      </p:sp>
    </p:spTree>
    <p:extLst>
      <p:ext uri="{BB962C8B-B14F-4D97-AF65-F5344CB8AC3E}">
        <p14:creationId xmlns:p14="http://schemas.microsoft.com/office/powerpoint/2010/main" val="171640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9509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9141FB-03D8-4F46-B85D-A9790487CE4D}"/>
              </a:ext>
            </a:extLst>
          </p:cNvPr>
          <p:cNvSpPr>
            <a:spLocks noGrp="1"/>
          </p:cNvSpPr>
          <p:nvPr>
            <p:ph type="dt" sz="half" idx="10"/>
          </p:nvPr>
        </p:nvSpPr>
        <p:spPr/>
        <p:txBody>
          <a:bodyPr/>
          <a:lstStyle/>
          <a:p>
            <a:fld id="{396D9CFC-3746-4F56-AFA6-836DBF2568DC}" type="datetimeFigureOut">
              <a:rPr lang="zh-CN" altLang="en-US" smtClean="0"/>
              <a:t>2022/1/17</a:t>
            </a:fld>
            <a:endParaRPr lang="zh-CN" altLang="en-US"/>
          </a:p>
        </p:txBody>
      </p:sp>
      <p:sp>
        <p:nvSpPr>
          <p:cNvPr id="5" name="页脚占位符 4">
            <a:extLst>
              <a:ext uri="{FF2B5EF4-FFF2-40B4-BE49-F238E27FC236}">
                <a16:creationId xmlns:a16="http://schemas.microsoft.com/office/drawing/2014/main"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28704878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1BEF0D-F0BB-DE4B-95CE-6DB70DBA9567}" type="datetimeFigureOut">
              <a:rPr lang="en-US" smtClean="0"/>
              <a:pPr/>
              <a:t>1/17/2022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7390408"/>
      </p:ext>
    </p:extLst>
  </p:cSld>
  <p:clrMap bg1="lt1" tx1="dk1" bg2="lt2" tx2="dk2" accent1="accent1" accent2="accent2" accent3="accent3" accent4="accent4" accent5="accent5" accent6="accent6" hlink="hlink" folHlink="folHlink"/>
  <p:sldLayoutIdLst>
    <p:sldLayoutId id="2147483721" r:id="rId1"/>
    <p:sldLayoutId id="2147483726" r:id="rId2"/>
    <p:sldLayoutId id="2147483727"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8.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jpeg"/><Relationship Id="rId11" Type="http://schemas.openxmlformats.org/officeDocument/2006/relationships/image" Target="../media/image6.pn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slideLayout" Target="../slideLayouts/slideLayout1.xml"/><Relationship Id="rId7" Type="http://schemas.openxmlformats.org/officeDocument/2006/relationships/image" Target="../media/image41.jpg"/><Relationship Id="rId12" Type="http://schemas.openxmlformats.org/officeDocument/2006/relationships/image" Target="../media/image46.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40.jp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jpeg"/><Relationship Id="rId4" Type="http://schemas.openxmlformats.org/officeDocument/2006/relationships/notesSlide" Target="../notesSlides/notesSlide25.xml"/><Relationship Id="rId9"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48.jpg"/><Relationship Id="rId5" Type="http://schemas.openxmlformats.org/officeDocument/2006/relationships/image" Target="file:///C:\Users\&#23439;&#27901;\AppData\Local\Temp\2021111100210-290.png" TargetMode="Externa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空谷幽兰</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659232" y="5946250"/>
              <a:ext cx="3603462"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ChenXiaoLei826</a:t>
              </a:r>
              <a:r>
                <a:rPr lang="zh-CN" altLang="en-US" sz="2000" dirty="0">
                  <a:solidFill>
                    <a:schemeClr val="tx1">
                      <a:lumMod val="75000"/>
                      <a:lumOff val="25000"/>
                    </a:schemeClr>
                  </a:solidFill>
                  <a:latin typeface="+mj-ea"/>
                  <a:ea typeface="+mj-ea"/>
                </a:rPr>
                <a:t>（微信号</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5666473"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a:cxnSpLocks/>
            </p:cNvCxnSpPr>
            <p:nvPr/>
          </p:nvCxnSpPr>
          <p:spPr>
            <a:xfrm>
              <a:off x="7659232" y="6369050"/>
              <a:ext cx="3603462"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背景图片">
            <a:extLst>
              <a:ext uri="{FF2B5EF4-FFF2-40B4-BE49-F238E27FC236}">
                <a16:creationId xmlns:a16="http://schemas.microsoft.com/office/drawing/2014/main" id="{057BDAE9-4663-4166-B7BC-E3FDC537E2A0}"/>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线条">
            <a:extLst>
              <a:ext uri="{FF2B5EF4-FFF2-40B4-BE49-F238E27FC236}">
                <a16:creationId xmlns:a16="http://schemas.microsoft.com/office/drawing/2014/main" id="{800B625A-B8D6-4AA6-8B86-584F5D3486F6}"/>
              </a:ext>
            </a:extLst>
          </p:cNvPr>
          <p:cNvPicPr>
            <a:picLocks noChangeAspect="1"/>
          </p:cNvPicPr>
          <p:nvPr/>
        </p:nvPicPr>
        <p:blipFill>
          <a:blip r:embed="rId3" cstate="screen">
            <a:extLst>
              <a:ext uri="{28A0092B-C50C-407E-A947-70E740481C1C}">
                <a14:useLocalDpi xmlns:a14="http://schemas.microsoft.com/office/drawing/2010/main"/>
              </a:ext>
            </a:extLst>
          </a:blip>
          <a:srcRect l="2938" t="1583"/>
          <a:stretch>
            <a:fillRect/>
          </a:stretch>
        </p:blipFill>
        <p:spPr>
          <a:xfrm rot="20589486" flipV="1">
            <a:off x="-145955" y="1951159"/>
            <a:ext cx="12638445" cy="6326896"/>
          </a:xfrm>
          <a:custGeom>
            <a:avLst/>
            <a:gdLst>
              <a:gd name="connsiteX0" fmla="*/ 12638445 w 12638445"/>
              <a:gd name="connsiteY0" fmla="*/ 5905905 h 6326896"/>
              <a:gd name="connsiteX1" fmla="*/ 12638445 w 12638445"/>
              <a:gd name="connsiteY1" fmla="*/ 3292676 h 6326896"/>
              <a:gd name="connsiteX2" fmla="*/ 12623771 w 12638445"/>
              <a:gd name="connsiteY2" fmla="*/ 3216600 h 6326896"/>
              <a:gd name="connsiteX3" fmla="*/ 11650055 w 12638445"/>
              <a:gd name="connsiteY3" fmla="*/ 0 h 6326896"/>
              <a:gd name="connsiteX4" fmla="*/ 9863772 w 12638445"/>
              <a:gd name="connsiteY4" fmla="*/ 268934 h 6326896"/>
              <a:gd name="connsiteX5" fmla="*/ 0 w 12638445"/>
              <a:gd name="connsiteY5" fmla="*/ 3254855 h 6326896"/>
              <a:gd name="connsiteX6" fmla="*/ 180942 w 12638445"/>
              <a:gd name="connsiteY6" fmla="*/ 4192917 h 6326896"/>
              <a:gd name="connsiteX7" fmla="*/ 826931 w 12638445"/>
              <a:gd name="connsiteY7" fmla="*/ 6326896 h 6326896"/>
              <a:gd name="connsiteX8" fmla="*/ 10686191 w 12638445"/>
              <a:gd name="connsiteY8" fmla="*/ 6326896 h 632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8445" h="6326896">
                <a:moveTo>
                  <a:pt x="12638445" y="5905905"/>
                </a:moveTo>
                <a:lnTo>
                  <a:pt x="12638445" y="3292676"/>
                </a:lnTo>
                <a:lnTo>
                  <a:pt x="12623771" y="3216600"/>
                </a:lnTo>
                <a:lnTo>
                  <a:pt x="11650055" y="0"/>
                </a:lnTo>
                <a:lnTo>
                  <a:pt x="9863772" y="268934"/>
                </a:lnTo>
                <a:lnTo>
                  <a:pt x="0" y="3254855"/>
                </a:lnTo>
                <a:lnTo>
                  <a:pt x="180942" y="4192917"/>
                </a:lnTo>
                <a:lnTo>
                  <a:pt x="826931" y="6326896"/>
                </a:lnTo>
                <a:lnTo>
                  <a:pt x="10686191" y="6326896"/>
                </a:lnTo>
                <a:close/>
              </a:path>
            </a:pathLst>
          </a:custGeom>
        </p:spPr>
      </p:pic>
      <p:pic>
        <p:nvPicPr>
          <p:cNvPr id="52" name="光斑6">
            <a:extLst>
              <a:ext uri="{FF2B5EF4-FFF2-40B4-BE49-F238E27FC236}">
                <a16:creationId xmlns:a16="http://schemas.microsoft.com/office/drawing/2014/main" id="{32C4CA6D-D118-45E5-8BB3-A278C6709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9962677" y="5736328"/>
            <a:ext cx="476087" cy="476087"/>
          </a:xfrm>
          <a:prstGeom prst="rect">
            <a:avLst/>
          </a:prstGeom>
        </p:spPr>
      </p:pic>
      <p:pic>
        <p:nvPicPr>
          <p:cNvPr id="30" name="光斑5">
            <a:extLst>
              <a:ext uri="{FF2B5EF4-FFF2-40B4-BE49-F238E27FC236}">
                <a16:creationId xmlns:a16="http://schemas.microsoft.com/office/drawing/2014/main" id="{31149A07-45DE-4E91-9037-47C858A4A5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7791700" y="5601065"/>
            <a:ext cx="476087" cy="476087"/>
          </a:xfrm>
          <a:prstGeom prst="rect">
            <a:avLst/>
          </a:prstGeom>
        </p:spPr>
      </p:pic>
      <p:pic>
        <p:nvPicPr>
          <p:cNvPr id="49" name="光斑4">
            <a:extLst>
              <a:ext uri="{FF2B5EF4-FFF2-40B4-BE49-F238E27FC236}">
                <a16:creationId xmlns:a16="http://schemas.microsoft.com/office/drawing/2014/main" id="{28212DE7-0A1B-4C06-BC72-61A5FB5835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6183658" y="6101029"/>
            <a:ext cx="562319" cy="562319"/>
          </a:xfrm>
          <a:prstGeom prst="rect">
            <a:avLst/>
          </a:prstGeom>
        </p:spPr>
      </p:pic>
      <p:pic>
        <p:nvPicPr>
          <p:cNvPr id="16" name="光斑3">
            <a:extLst>
              <a:ext uri="{FF2B5EF4-FFF2-40B4-BE49-F238E27FC236}">
                <a16:creationId xmlns:a16="http://schemas.microsoft.com/office/drawing/2014/main" id="{59360A79-D598-4F61-ACD0-1DB11B5C02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4309106" y="5194723"/>
            <a:ext cx="562319" cy="562319"/>
          </a:xfrm>
          <a:prstGeom prst="rect">
            <a:avLst/>
          </a:prstGeom>
        </p:spPr>
      </p:pic>
      <p:pic>
        <p:nvPicPr>
          <p:cNvPr id="50" name="光斑2">
            <a:extLst>
              <a:ext uri="{FF2B5EF4-FFF2-40B4-BE49-F238E27FC236}">
                <a16:creationId xmlns:a16="http://schemas.microsoft.com/office/drawing/2014/main" id="{AD215C74-9C71-4BA1-9880-F7723EF87B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692377" y="6079197"/>
            <a:ext cx="457218" cy="457218"/>
          </a:xfrm>
          <a:prstGeom prst="rect">
            <a:avLst/>
          </a:prstGeom>
        </p:spPr>
      </p:pic>
      <p:pic>
        <p:nvPicPr>
          <p:cNvPr id="31" name="光斑1">
            <a:extLst>
              <a:ext uri="{FF2B5EF4-FFF2-40B4-BE49-F238E27FC236}">
                <a16:creationId xmlns:a16="http://schemas.microsoft.com/office/drawing/2014/main" id="{E47BE8B4-CE74-4EF5-8F7C-AEEEBC4687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036921" y="4327749"/>
            <a:ext cx="672242" cy="672242"/>
          </a:xfrm>
          <a:prstGeom prst="rect">
            <a:avLst/>
          </a:prstGeom>
        </p:spPr>
      </p:pic>
      <p:sp>
        <p:nvSpPr>
          <p:cNvPr id="25" name="详情文本">
            <a:extLst>
              <a:ext uri="{FF2B5EF4-FFF2-40B4-BE49-F238E27FC236}">
                <a16:creationId xmlns:a16="http://schemas.microsoft.com/office/drawing/2014/main" id="{B70DEADA-5792-4A84-A204-E2D72AB52641}"/>
              </a:ext>
            </a:extLst>
          </p:cNvPr>
          <p:cNvSpPr txBox="1"/>
          <p:nvPr/>
        </p:nvSpPr>
        <p:spPr>
          <a:xfrm>
            <a:off x="4248724" y="3324651"/>
            <a:ext cx="3681853" cy="1107996"/>
          </a:xfrm>
          <a:prstGeom prst="rect">
            <a:avLst/>
          </a:prstGeom>
          <a:solidFill>
            <a:schemeClr val="accent2">
              <a:lumMod val="50000"/>
              <a:alpha val="50000"/>
            </a:schemeClr>
          </a:solidFill>
          <a:effectLst>
            <a:softEdge rad="635000"/>
          </a:effectLst>
        </p:spPr>
        <p:txBody>
          <a:bodyPr wrap="square" lIns="0" tIns="0" rIns="0" bIns="0" rtlCol="0">
            <a:spAutoFit/>
          </a:bodyPr>
          <a:lstStyle/>
          <a:p>
            <a:pPr marL="0" lvl="1"/>
            <a:r>
              <a:rPr lang="zh-CN" altLang="en-US" sz="72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工作详情</a:t>
            </a:r>
          </a:p>
        </p:txBody>
      </p:sp>
      <p:pic>
        <p:nvPicPr>
          <p:cNvPr id="15" name="02框">
            <a:extLst>
              <a:ext uri="{FF2B5EF4-FFF2-40B4-BE49-F238E27FC236}">
                <a16:creationId xmlns:a16="http://schemas.microsoft.com/office/drawing/2014/main" id="{DEC9E35E-9B57-4E8A-AC5F-EFD3FED9C5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3426" y="835746"/>
            <a:ext cx="2683617" cy="2683617"/>
          </a:xfrm>
          <a:prstGeom prst="rect">
            <a:avLst/>
          </a:prstGeom>
          <a:solidFill>
            <a:schemeClr val="accent2">
              <a:lumMod val="50000"/>
              <a:alpha val="20000"/>
            </a:schemeClr>
          </a:solidFill>
          <a:effectLst>
            <a:softEdge rad="101600"/>
          </a:effectLst>
        </p:spPr>
      </p:pic>
      <p:sp>
        <p:nvSpPr>
          <p:cNvPr id="36" name="02">
            <a:extLst>
              <a:ext uri="{FF2B5EF4-FFF2-40B4-BE49-F238E27FC236}">
                <a16:creationId xmlns:a16="http://schemas.microsoft.com/office/drawing/2014/main" id="{509D3A4F-87C2-4EC4-ACE2-B500F75EA1B1}"/>
              </a:ext>
            </a:extLst>
          </p:cNvPr>
          <p:cNvSpPr txBox="1"/>
          <p:nvPr/>
        </p:nvSpPr>
        <p:spPr>
          <a:xfrm>
            <a:off x="5632174" y="1676981"/>
            <a:ext cx="1225002" cy="923330"/>
          </a:xfrm>
          <a:prstGeom prst="rect">
            <a:avLst/>
          </a:prstGeom>
          <a:noFill/>
        </p:spPr>
        <p:txBody>
          <a:bodyPr wrap="square" lIns="0" tIns="0" rIns="0" bIns="0" rtlCol="0">
            <a:spAutoFit/>
          </a:bodyPr>
          <a:lstStyle/>
          <a:p>
            <a:pPr marL="0" lvl="1"/>
            <a:r>
              <a:rPr lang="en-US" altLang="zh-CN"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02</a:t>
            </a:r>
            <a:endParaRPr lang="zh-CN" altLang="en-US"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endParaRPr>
          </a:p>
        </p:txBody>
      </p:sp>
      <p:pic>
        <p:nvPicPr>
          <p:cNvPr id="53" name="光斑0">
            <a:extLst>
              <a:ext uri="{FF2B5EF4-FFF2-40B4-BE49-F238E27FC236}">
                <a16:creationId xmlns:a16="http://schemas.microsoft.com/office/drawing/2014/main" id="{687CFA17-964A-433B-88B7-2217EAB36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5773310" y="2492999"/>
            <a:ext cx="820918" cy="820916"/>
          </a:xfrm>
          <a:prstGeom prst="rect">
            <a:avLst/>
          </a:prstGeom>
        </p:spPr>
      </p:pic>
      <p:pic>
        <p:nvPicPr>
          <p:cNvPr id="11" name="LOGO">
            <a:extLst>
              <a:ext uri="{FF2B5EF4-FFF2-40B4-BE49-F238E27FC236}">
                <a16:creationId xmlns:a16="http://schemas.microsoft.com/office/drawing/2014/main" id="{7640A486-DA0C-4CA1-A235-02AD06EF36C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624121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6" presetClass="emph" presetSubtype="0" repeatCount="indefinite" accel="32000" decel="32000" autoRev="1" fill="hold" nodeType="afterEffect">
                                  <p:stCondLst>
                                    <p:cond delay="0"/>
                                  </p:stCondLst>
                                  <p:childTnLst>
                                    <p:animScale>
                                      <p:cBhvr>
                                        <p:cTn id="10" dur="500" fill="hold"/>
                                        <p:tgtEl>
                                          <p:spTgt spid="31"/>
                                        </p:tgtEl>
                                      </p:cBhvr>
                                      <p:by x="120000" y="120000"/>
                                    </p:animScale>
                                  </p:childTnLst>
                                </p:cTn>
                              </p:par>
                              <p:par>
                                <p:cTn id="11" presetID="6" presetClass="emph" presetSubtype="0" repeatCount="indefinite" accel="32000" decel="32000" autoRev="1" fill="hold" nodeType="withEffect">
                                  <p:stCondLst>
                                    <p:cond delay="0"/>
                                  </p:stCondLst>
                                  <p:childTnLst>
                                    <p:animScale>
                                      <p:cBhvr>
                                        <p:cTn id="12" dur="500" fill="hold"/>
                                        <p:tgtEl>
                                          <p:spTgt spid="30"/>
                                        </p:tgtEl>
                                      </p:cBhvr>
                                      <p:by x="120000" y="120000"/>
                                    </p:animScale>
                                  </p:childTnLst>
                                </p:cTn>
                              </p:par>
                              <p:par>
                                <p:cTn id="13" presetID="6" presetClass="emph" presetSubtype="0" repeatCount="indefinite" accel="32000" decel="32000" autoRev="1" fill="hold" nodeType="withEffect">
                                  <p:stCondLst>
                                    <p:cond delay="0"/>
                                  </p:stCondLst>
                                  <p:childTnLst>
                                    <p:animScale>
                                      <p:cBhvr>
                                        <p:cTn id="14" dur="500" fill="hold"/>
                                        <p:tgtEl>
                                          <p:spTgt spid="52"/>
                                        </p:tgtEl>
                                      </p:cBhvr>
                                      <p:by x="120000" y="120000"/>
                                    </p:animScale>
                                  </p:childTnLst>
                                </p:cTn>
                              </p:par>
                              <p:par>
                                <p:cTn id="15" presetID="6" presetClass="emph" presetSubtype="0" repeatCount="indefinite" accel="32000" decel="32000" autoRev="1" fill="hold" nodeType="withEffect">
                                  <p:stCondLst>
                                    <p:cond delay="0"/>
                                  </p:stCondLst>
                                  <p:childTnLst>
                                    <p:animScale>
                                      <p:cBhvr>
                                        <p:cTn id="16" dur="500" fill="hold"/>
                                        <p:tgtEl>
                                          <p:spTgt spid="49"/>
                                        </p:tgtEl>
                                      </p:cBhvr>
                                      <p:by x="120000" y="120000"/>
                                    </p:animScale>
                                  </p:childTnLst>
                                </p:cTn>
                              </p:par>
                              <p:par>
                                <p:cTn id="17" presetID="6" presetClass="emph" presetSubtype="0" repeatCount="indefinite" accel="32000" decel="32000" autoRev="1" fill="hold" nodeType="withEffect">
                                  <p:stCondLst>
                                    <p:cond delay="0"/>
                                  </p:stCondLst>
                                  <p:childTnLst>
                                    <p:animScale>
                                      <p:cBhvr>
                                        <p:cTn id="18" dur="500" fill="hold"/>
                                        <p:tgtEl>
                                          <p:spTgt spid="50"/>
                                        </p:tgtEl>
                                      </p:cBhvr>
                                      <p:by x="120000" y="120000"/>
                                    </p:animScale>
                                  </p:childTnLst>
                                </p:cTn>
                              </p:par>
                              <p:par>
                                <p:cTn id="19" presetID="6" presetClass="emph" presetSubtype="0" repeatCount="indefinite" accel="32000" decel="32000" autoRev="1" fill="hold" nodeType="withEffect">
                                  <p:stCondLst>
                                    <p:cond delay="0"/>
                                  </p:stCondLst>
                                  <p:childTnLst>
                                    <p:animScale>
                                      <p:cBhvr>
                                        <p:cTn id="20" dur="500" fill="hold"/>
                                        <p:tgtEl>
                                          <p:spTgt spid="16"/>
                                        </p:tgtEl>
                                      </p:cBhvr>
                                      <p:by x="120000" y="120000"/>
                                    </p:animScale>
                                  </p:childTnLst>
                                </p:cTn>
                              </p:par>
                              <p:par>
                                <p:cTn id="21" presetID="6" presetClass="emph" presetSubtype="0" repeatCount="indefinite" accel="32000" decel="32000" autoRev="1" fill="hold" nodeType="withEffect">
                                  <p:stCondLst>
                                    <p:cond delay="0"/>
                                  </p:stCondLst>
                                  <p:childTnLst>
                                    <p:animScale>
                                      <p:cBhvr>
                                        <p:cTn id="22" dur="500" fill="hold"/>
                                        <p:tgtEl>
                                          <p:spTgt spid="5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背景图片">
            <a:extLst>
              <a:ext uri="{FF2B5EF4-FFF2-40B4-BE49-F238E27FC236}">
                <a16:creationId xmlns:a16="http://schemas.microsoft.com/office/drawing/2014/main" id="{54CDECB4-4689-4F7B-93B2-87BD264BD64A}"/>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圆角">
            <a:extLst>
              <a:ext uri="{FF2B5EF4-FFF2-40B4-BE49-F238E27FC236}">
                <a16:creationId xmlns:a16="http://schemas.microsoft.com/office/drawing/2014/main" id="{69A35396-FE1F-41E0-9E3B-CC66D705AF7D}"/>
              </a:ext>
            </a:extLst>
          </p:cNvPr>
          <p:cNvSpPr/>
          <p:nvPr/>
        </p:nvSpPr>
        <p:spPr>
          <a:xfrm>
            <a:off x="3199319" y="2120222"/>
            <a:ext cx="5543986" cy="2729628"/>
          </a:xfrm>
          <a:custGeom>
            <a:avLst/>
            <a:gdLst>
              <a:gd name="connsiteX0" fmla="*/ 0 w 6908800"/>
              <a:gd name="connsiteY0" fmla="*/ 1364814 h 2729628"/>
              <a:gd name="connsiteX1" fmla="*/ 1364814 w 6908800"/>
              <a:gd name="connsiteY1" fmla="*/ 0 h 2729628"/>
              <a:gd name="connsiteX2" fmla="*/ 5543986 w 6908800"/>
              <a:gd name="connsiteY2" fmla="*/ 0 h 2729628"/>
              <a:gd name="connsiteX3" fmla="*/ 6908800 w 6908800"/>
              <a:gd name="connsiteY3" fmla="*/ 1364814 h 2729628"/>
              <a:gd name="connsiteX4" fmla="*/ 6908800 w 6908800"/>
              <a:gd name="connsiteY4" fmla="*/ 1364814 h 2729628"/>
              <a:gd name="connsiteX5" fmla="*/ 5543986 w 6908800"/>
              <a:gd name="connsiteY5" fmla="*/ 2729628 h 2729628"/>
              <a:gd name="connsiteX6" fmla="*/ 1364814 w 6908800"/>
              <a:gd name="connsiteY6" fmla="*/ 2729628 h 2729628"/>
              <a:gd name="connsiteX7" fmla="*/ 0 w 6908800"/>
              <a:gd name="connsiteY7" fmla="*/ 1364814 h 2729628"/>
              <a:gd name="connsiteX0" fmla="*/ 0 w 6908800"/>
              <a:gd name="connsiteY0" fmla="*/ 1364814 h 2729628"/>
              <a:gd name="connsiteX1" fmla="*/ 1364814 w 6908800"/>
              <a:gd name="connsiteY1" fmla="*/ 0 h 2729628"/>
              <a:gd name="connsiteX2" fmla="*/ 5543986 w 6908800"/>
              <a:gd name="connsiteY2" fmla="*/ 0 h 2729628"/>
              <a:gd name="connsiteX3" fmla="*/ 6908800 w 6908800"/>
              <a:gd name="connsiteY3" fmla="*/ 1364814 h 2729628"/>
              <a:gd name="connsiteX4" fmla="*/ 6908800 w 6908800"/>
              <a:gd name="connsiteY4" fmla="*/ 1364814 h 2729628"/>
              <a:gd name="connsiteX5" fmla="*/ 5543986 w 6908800"/>
              <a:gd name="connsiteY5" fmla="*/ 2729628 h 2729628"/>
              <a:gd name="connsiteX6" fmla="*/ 1364814 w 6908800"/>
              <a:gd name="connsiteY6" fmla="*/ 2729628 h 2729628"/>
              <a:gd name="connsiteX7" fmla="*/ 91440 w 6908800"/>
              <a:gd name="connsiteY7" fmla="*/ 1456254 h 2729628"/>
              <a:gd name="connsiteX0" fmla="*/ 0 w 6908800"/>
              <a:gd name="connsiteY0" fmla="*/ 1364814 h 2729628"/>
              <a:gd name="connsiteX1" fmla="*/ 1364814 w 6908800"/>
              <a:gd name="connsiteY1" fmla="*/ 0 h 2729628"/>
              <a:gd name="connsiteX2" fmla="*/ 5543986 w 6908800"/>
              <a:gd name="connsiteY2" fmla="*/ 0 h 2729628"/>
              <a:gd name="connsiteX3" fmla="*/ 6908800 w 6908800"/>
              <a:gd name="connsiteY3" fmla="*/ 1364814 h 2729628"/>
              <a:gd name="connsiteX4" fmla="*/ 6908800 w 6908800"/>
              <a:gd name="connsiteY4" fmla="*/ 1364814 h 2729628"/>
              <a:gd name="connsiteX5" fmla="*/ 5543986 w 6908800"/>
              <a:gd name="connsiteY5" fmla="*/ 2729628 h 2729628"/>
              <a:gd name="connsiteX6" fmla="*/ 1364814 w 6908800"/>
              <a:gd name="connsiteY6" fmla="*/ 2729628 h 2729628"/>
              <a:gd name="connsiteX0" fmla="*/ 0 w 5543986"/>
              <a:gd name="connsiteY0" fmla="*/ 0 h 2729628"/>
              <a:gd name="connsiteX1" fmla="*/ 4179172 w 5543986"/>
              <a:gd name="connsiteY1" fmla="*/ 0 h 2729628"/>
              <a:gd name="connsiteX2" fmla="*/ 5543986 w 5543986"/>
              <a:gd name="connsiteY2" fmla="*/ 1364814 h 2729628"/>
              <a:gd name="connsiteX3" fmla="*/ 5543986 w 5543986"/>
              <a:gd name="connsiteY3" fmla="*/ 1364814 h 2729628"/>
              <a:gd name="connsiteX4" fmla="*/ 4179172 w 5543986"/>
              <a:gd name="connsiteY4" fmla="*/ 2729628 h 2729628"/>
              <a:gd name="connsiteX5" fmla="*/ 0 w 5543986"/>
              <a:gd name="connsiteY5" fmla="*/ 2729628 h 272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3986" h="2729628">
                <a:moveTo>
                  <a:pt x="0" y="0"/>
                </a:moveTo>
                <a:lnTo>
                  <a:pt x="4179172" y="0"/>
                </a:lnTo>
                <a:cubicBezTo>
                  <a:pt x="4932938" y="0"/>
                  <a:pt x="5543986" y="611048"/>
                  <a:pt x="5543986" y="1364814"/>
                </a:cubicBezTo>
                <a:lnTo>
                  <a:pt x="5543986" y="1364814"/>
                </a:lnTo>
                <a:cubicBezTo>
                  <a:pt x="5543986" y="2118580"/>
                  <a:pt x="4932938" y="2729628"/>
                  <a:pt x="4179172" y="2729628"/>
                </a:cubicBezTo>
                <a:lnTo>
                  <a:pt x="0" y="2729628"/>
                </a:lnTo>
              </a:path>
            </a:pathLst>
          </a:custGeom>
          <a:ln w="127000" cmpd="tri">
            <a:gradFill flip="none" rotWithShape="1">
              <a:gsLst>
                <a:gs pos="0">
                  <a:schemeClr val="accent4">
                    <a:lumMod val="60000"/>
                    <a:lumOff val="40000"/>
                  </a:schemeClr>
                </a:gs>
                <a:gs pos="100000">
                  <a:schemeClr val="accent1">
                    <a:lumMod val="50000"/>
                    <a:lumOff val="50000"/>
                  </a:schemeClr>
                </a:gs>
              </a:gsLst>
              <a:lin ang="0" scaled="1"/>
              <a:tileRect/>
            </a:gradFill>
            <a:prstDash val="solid"/>
            <a:tailEnd type="stealt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31" name="文本8">
            <a:extLst>
              <a:ext uri="{FF2B5EF4-FFF2-40B4-BE49-F238E27FC236}">
                <a16:creationId xmlns:a16="http://schemas.microsoft.com/office/drawing/2014/main" id="{15C897D8-E129-40E2-9872-3F59EDBC6D28}"/>
              </a:ext>
            </a:extLst>
          </p:cNvPr>
          <p:cNvSpPr txBox="1"/>
          <p:nvPr/>
        </p:nvSpPr>
        <p:spPr>
          <a:xfrm>
            <a:off x="9199017" y="4491779"/>
            <a:ext cx="1165565" cy="1155573"/>
          </a:xfrm>
          <a:prstGeom prst="rect">
            <a:avLst/>
          </a:prstGeom>
        </p:spPr>
        <p:txBody>
          <a:bodyPr vert="horz" wrap="square" lIns="0" tIns="12700" rIns="0" bIns="0" rtlCol="0">
            <a:spAutoFit/>
          </a:bodyPr>
          <a:lstStyle>
            <a:defPPr>
              <a:defRPr lang="en-US"/>
            </a:defPPr>
            <a:lvl1pPr marR="0" lvl="0" indent="0" defTabSz="914400" fontAlgn="auto">
              <a:lnSpc>
                <a:spcPct val="135000"/>
              </a:lnSpc>
              <a:spcBef>
                <a:spcPts val="0"/>
              </a:spcBef>
              <a:spcAft>
                <a:spcPts val="0"/>
              </a:spcAft>
              <a:buClrTx/>
              <a:buSzTx/>
              <a:buFontTx/>
              <a:buNone/>
              <a:tabLst/>
              <a:defRPr kumimoji="0" sz="1400" b="0" i="0" u="none" strike="noStrike" cap="none" spc="0" normalizeH="0" baseline="0">
                <a:ln>
                  <a:noFill/>
                </a:ln>
                <a:solidFill>
                  <a:schemeClr val="bg1">
                    <a:lumMod val="9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p>
        </p:txBody>
      </p:sp>
      <p:sp>
        <p:nvSpPr>
          <p:cNvPr id="26" name="文本7">
            <a:extLst>
              <a:ext uri="{FF2B5EF4-FFF2-40B4-BE49-F238E27FC236}">
                <a16:creationId xmlns:a16="http://schemas.microsoft.com/office/drawing/2014/main" id="{A7E33560-CC82-4BDB-8E38-65C56AEEB457}"/>
              </a:ext>
            </a:extLst>
          </p:cNvPr>
          <p:cNvSpPr txBox="1"/>
          <p:nvPr/>
        </p:nvSpPr>
        <p:spPr>
          <a:xfrm>
            <a:off x="9188260" y="4138954"/>
            <a:ext cx="1027824" cy="259686"/>
          </a:xfrm>
          <a:prstGeom prst="rect">
            <a:avLst/>
          </a:prstGeom>
        </p:spPr>
        <p:txBody>
          <a:bodyPr vert="horz" wrap="square" lIns="0" tIns="13335" rIns="0" bIns="0" rtlCol="0">
            <a:spAutoFit/>
          </a:bodyPr>
          <a:lstStyle>
            <a:defPPr>
              <a:defRPr lang="en-US"/>
            </a:defPPr>
            <a:lvl1pPr marL="12700" marR="5080" lvl="0" indent="0" defTabSz="914400" fontAlgn="auto">
              <a:lnSpc>
                <a:spcPct val="100000"/>
              </a:lnSpc>
              <a:spcBef>
                <a:spcPts val="105"/>
              </a:spcBef>
              <a:spcAft>
                <a:spcPts val="0"/>
              </a:spcAft>
              <a:buClrTx/>
              <a:buSzTx/>
              <a:buFontTx/>
              <a:buNone/>
              <a:tabLst/>
              <a:defRPr kumimoji="0" b="1" i="0" u="none" strike="noStrike" cap="none" spc="0" normalizeH="0" baseline="0">
                <a:ln>
                  <a:noFill/>
                </a:ln>
                <a:solidFill>
                  <a:schemeClr val="accent4">
                    <a:lumMod val="20000"/>
                    <a:lumOff val="8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sz="1600" dirty="0">
                <a:solidFill>
                  <a:schemeClr val="accent6">
                    <a:lumMod val="60000"/>
                    <a:lumOff val="40000"/>
                  </a:schemeClr>
                </a:solidFill>
              </a:rPr>
              <a:t>第四阶段</a:t>
            </a:r>
            <a:endParaRPr lang="zh-CN" altLang="en-US" sz="1600" b="0" dirty="0">
              <a:solidFill>
                <a:schemeClr val="accent6">
                  <a:lumMod val="60000"/>
                  <a:lumOff val="40000"/>
                </a:schemeClr>
              </a:solidFill>
            </a:endParaRPr>
          </a:p>
        </p:txBody>
      </p:sp>
      <p:sp>
        <p:nvSpPr>
          <p:cNvPr id="28" name="文本6">
            <a:extLst>
              <a:ext uri="{FF2B5EF4-FFF2-40B4-BE49-F238E27FC236}">
                <a16:creationId xmlns:a16="http://schemas.microsoft.com/office/drawing/2014/main" id="{1D140021-CD7E-4E8F-828E-1E9B7D0B4ED8}"/>
              </a:ext>
            </a:extLst>
          </p:cNvPr>
          <p:cNvSpPr txBox="1"/>
          <p:nvPr/>
        </p:nvSpPr>
        <p:spPr>
          <a:xfrm>
            <a:off x="9199018" y="2105259"/>
            <a:ext cx="1165564" cy="1147686"/>
          </a:xfrm>
          <a:prstGeom prst="rect">
            <a:avLst/>
          </a:prstGeom>
        </p:spPr>
        <p:txBody>
          <a:bodyPr vert="horz" wrap="square" lIns="0" tIns="12700" rIns="0" bIns="0" rtlCol="0">
            <a:spAutoFit/>
          </a:bodyPr>
          <a:lstStyle>
            <a:defPPr>
              <a:defRPr lang="en-US"/>
            </a:defPPr>
            <a:lvl1pPr marR="0" lvl="0" indent="0" defTabSz="914400" fontAlgn="auto">
              <a:lnSpc>
                <a:spcPct val="135000"/>
              </a:lnSpc>
              <a:spcBef>
                <a:spcPts val="0"/>
              </a:spcBef>
              <a:spcAft>
                <a:spcPts val="0"/>
              </a:spcAft>
              <a:buClrTx/>
              <a:buSzTx/>
              <a:buFontTx/>
              <a:buNone/>
              <a:tabLst/>
              <a:defRPr kumimoji="0" sz="1400" b="0" i="0" u="none" strike="noStrike" cap="none" spc="0" normalizeH="0" baseline="0">
                <a:ln>
                  <a:noFill/>
                </a:ln>
                <a:solidFill>
                  <a:schemeClr val="bg1">
                    <a:lumMod val="9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p>
        </p:txBody>
      </p:sp>
      <p:sp>
        <p:nvSpPr>
          <p:cNvPr id="27" name="文本5">
            <a:extLst>
              <a:ext uri="{FF2B5EF4-FFF2-40B4-BE49-F238E27FC236}">
                <a16:creationId xmlns:a16="http://schemas.microsoft.com/office/drawing/2014/main" id="{D806486F-4A15-4F8E-8D04-879D4E2A2645}"/>
              </a:ext>
            </a:extLst>
          </p:cNvPr>
          <p:cNvSpPr txBox="1"/>
          <p:nvPr/>
        </p:nvSpPr>
        <p:spPr>
          <a:xfrm>
            <a:off x="9199018" y="1756748"/>
            <a:ext cx="1027824" cy="259686"/>
          </a:xfrm>
          <a:prstGeom prst="rect">
            <a:avLst/>
          </a:prstGeom>
        </p:spPr>
        <p:txBody>
          <a:bodyPr vert="horz" wrap="square" lIns="0" tIns="13335" rIns="0" bIns="0" rtlCol="0">
            <a:spAutoFit/>
          </a:bodyPr>
          <a:lstStyle>
            <a:defPPr>
              <a:defRPr lang="en-US"/>
            </a:defPPr>
            <a:lvl1pPr marL="12700" marR="5080" lvl="0" indent="0" defTabSz="914400" fontAlgn="auto">
              <a:lnSpc>
                <a:spcPct val="100000"/>
              </a:lnSpc>
              <a:spcBef>
                <a:spcPts val="105"/>
              </a:spcBef>
              <a:spcAft>
                <a:spcPts val="0"/>
              </a:spcAft>
              <a:buClrTx/>
              <a:buSzTx/>
              <a:buFontTx/>
              <a:buNone/>
              <a:tabLst/>
              <a:defRPr kumimoji="0" b="1" i="0" u="none" strike="noStrike" cap="none" spc="0" normalizeH="0" baseline="0">
                <a:ln>
                  <a:noFill/>
                </a:ln>
                <a:solidFill>
                  <a:schemeClr val="accent4">
                    <a:lumMod val="20000"/>
                    <a:lumOff val="8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sz="1600" dirty="0">
                <a:solidFill>
                  <a:schemeClr val="accent6">
                    <a:lumMod val="60000"/>
                    <a:lumOff val="40000"/>
                  </a:schemeClr>
                </a:solidFill>
              </a:rPr>
              <a:t>第二阶段</a:t>
            </a:r>
            <a:endParaRPr lang="zh-CN" altLang="en-US" sz="1600" b="0" dirty="0">
              <a:solidFill>
                <a:schemeClr val="accent6">
                  <a:lumMod val="60000"/>
                  <a:lumOff val="40000"/>
                </a:schemeClr>
              </a:solidFill>
            </a:endParaRPr>
          </a:p>
        </p:txBody>
      </p:sp>
      <p:sp>
        <p:nvSpPr>
          <p:cNvPr id="33" name="文本4">
            <a:extLst>
              <a:ext uri="{FF2B5EF4-FFF2-40B4-BE49-F238E27FC236}">
                <a16:creationId xmlns:a16="http://schemas.microsoft.com/office/drawing/2014/main" id="{F4C33BAB-2891-4B1E-981F-1B74524ACE30}"/>
              </a:ext>
            </a:extLst>
          </p:cNvPr>
          <p:cNvSpPr txBox="1"/>
          <p:nvPr/>
        </p:nvSpPr>
        <p:spPr>
          <a:xfrm>
            <a:off x="1814718" y="4491779"/>
            <a:ext cx="1176525" cy="1155573"/>
          </a:xfrm>
          <a:prstGeom prst="rect">
            <a:avLst/>
          </a:prstGeom>
        </p:spPr>
        <p:txBody>
          <a:bodyPr vert="horz" wrap="square" lIns="0" tIns="12700" rIns="0" bIns="0" rtlCol="0">
            <a:spAutoFit/>
          </a:bodyPr>
          <a:lstStyle>
            <a:defPPr>
              <a:defRPr lang="en-US"/>
            </a:defPPr>
            <a:lvl1pPr marR="0" lvl="0" indent="0" defTabSz="914400" fontAlgn="auto">
              <a:lnSpc>
                <a:spcPct val="135000"/>
              </a:lnSpc>
              <a:spcBef>
                <a:spcPts val="0"/>
              </a:spcBef>
              <a:spcAft>
                <a:spcPts val="0"/>
              </a:spcAft>
              <a:buClrTx/>
              <a:buSzTx/>
              <a:buFontTx/>
              <a:buNone/>
              <a:tabLst/>
              <a:defRPr kumimoji="0" sz="1400" b="0" i="0" u="none" strike="noStrike" cap="none" spc="0" normalizeH="0" baseline="0">
                <a:ln>
                  <a:noFill/>
                </a:ln>
                <a:solidFill>
                  <a:schemeClr val="bg1">
                    <a:lumMod val="95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endParaRPr lang="en-US" altLang="zh-CN" b="1" dirty="0">
              <a:solidFill>
                <a:schemeClr val="bg1"/>
              </a:solidFill>
            </a:endParaRPr>
          </a:p>
          <a:p>
            <a:pPr>
              <a:defRPr/>
            </a:pPr>
            <a:r>
              <a:rPr lang="zh-CN" altLang="en-US" b="1" dirty="0">
                <a:solidFill>
                  <a:schemeClr val="bg1"/>
                </a:solidFill>
              </a:rPr>
              <a:t>完成情况描述</a:t>
            </a:r>
          </a:p>
        </p:txBody>
      </p:sp>
      <p:sp>
        <p:nvSpPr>
          <p:cNvPr id="32" name="文本3">
            <a:extLst>
              <a:ext uri="{FF2B5EF4-FFF2-40B4-BE49-F238E27FC236}">
                <a16:creationId xmlns:a16="http://schemas.microsoft.com/office/drawing/2014/main" id="{86987ACC-3277-4077-AAB0-C46331653130}"/>
              </a:ext>
            </a:extLst>
          </p:cNvPr>
          <p:cNvSpPr txBox="1"/>
          <p:nvPr/>
        </p:nvSpPr>
        <p:spPr>
          <a:xfrm>
            <a:off x="1814719" y="4138954"/>
            <a:ext cx="1027824" cy="259686"/>
          </a:xfrm>
          <a:prstGeom prst="rect">
            <a:avLst/>
          </a:prstGeom>
        </p:spPr>
        <p:txBody>
          <a:bodyPr vert="horz" wrap="square" lIns="0" tIns="13335" rIns="0" bIns="0" rtlCol="0">
            <a:spAutoFit/>
          </a:bodyPr>
          <a:lstStyle>
            <a:defPPr>
              <a:defRPr lang="en-US"/>
            </a:defPPr>
            <a:lvl1pPr marL="12700" marR="5080" lvl="0" indent="0" defTabSz="914400" fontAlgn="auto">
              <a:lnSpc>
                <a:spcPct val="100000"/>
              </a:lnSpc>
              <a:spcBef>
                <a:spcPts val="105"/>
              </a:spcBef>
              <a:spcAft>
                <a:spcPts val="0"/>
              </a:spcAft>
              <a:buClrTx/>
              <a:buSzTx/>
              <a:buFontTx/>
              <a:buNone/>
              <a:tabLst/>
              <a:defRPr kumimoji="0" b="1" i="0" u="none" strike="noStrike" cap="none" spc="0" normalizeH="0" baseline="0">
                <a:ln>
                  <a:noFill/>
                </a:ln>
                <a:solidFill>
                  <a:schemeClr val="accent4">
                    <a:lumMod val="20000"/>
                    <a:lumOff val="8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defRPr>
            </a:lvl1pPr>
          </a:lstStyle>
          <a:p>
            <a:pPr lvl="0">
              <a:defRPr/>
            </a:pPr>
            <a:r>
              <a:rPr lang="zh-CN" altLang="en-US" sz="1600" dirty="0">
                <a:solidFill>
                  <a:schemeClr val="accent6">
                    <a:lumMod val="60000"/>
                    <a:lumOff val="40000"/>
                  </a:schemeClr>
                </a:solidFill>
              </a:rPr>
              <a:t>第三阶段</a:t>
            </a:r>
            <a:endParaRPr lang="zh-CN" altLang="en-US" sz="1600" b="0" dirty="0">
              <a:solidFill>
                <a:schemeClr val="accent6">
                  <a:lumMod val="60000"/>
                  <a:lumOff val="40000"/>
                </a:schemeClr>
              </a:solidFill>
            </a:endParaRPr>
          </a:p>
        </p:txBody>
      </p:sp>
      <p:sp>
        <p:nvSpPr>
          <p:cNvPr id="30" name="文本2">
            <a:extLst>
              <a:ext uri="{FF2B5EF4-FFF2-40B4-BE49-F238E27FC236}">
                <a16:creationId xmlns:a16="http://schemas.microsoft.com/office/drawing/2014/main" id="{0C17234B-4EB9-4406-816E-3C50C955CFF5}"/>
              </a:ext>
            </a:extLst>
          </p:cNvPr>
          <p:cNvSpPr txBox="1"/>
          <p:nvPr/>
        </p:nvSpPr>
        <p:spPr>
          <a:xfrm>
            <a:off x="1814719" y="2107898"/>
            <a:ext cx="1148754" cy="1155573"/>
          </a:xfrm>
          <a:prstGeom prst="rect">
            <a:avLst/>
          </a:prstGeom>
        </p:spPr>
        <p:txBody>
          <a:bodyPr vert="horz" wrap="square" lIns="0" tIns="12700" rIns="0" bIns="0" rtlCol="0">
            <a:spAutoFit/>
          </a:bodyPr>
          <a:lstStyle/>
          <a:p>
            <a:pPr marL="0" marR="0" lvl="0" indent="0" algn="l" defTabSz="914400" rtl="0" eaLnBrk="1" fontAlgn="auto" latinLnBrk="0" hangingPunct="1">
              <a:lnSpc>
                <a:spcPct val="135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完成情况描述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35000"/>
              </a:lnSpc>
              <a:defRPr/>
            </a:pPr>
            <a:r>
              <a:rPr lang="zh-CN" altLang="en-US"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rPr>
              <a:t>完成情况描述</a:t>
            </a:r>
            <a:endParaRPr lang="en-US" altLang="zh-CN"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35000"/>
              </a:lnSpc>
              <a:defRPr/>
            </a:pPr>
            <a:r>
              <a:rPr lang="zh-CN" altLang="en-US"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rPr>
              <a:t>完成情况描述</a:t>
            </a:r>
            <a:endParaRPr lang="en-US" altLang="zh-CN"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35000"/>
              </a:lnSpc>
              <a:defRPr/>
            </a:pPr>
            <a:r>
              <a:rPr lang="zh-CN" altLang="en-US"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rPr>
              <a:t>完成情况描述</a:t>
            </a:r>
            <a:endParaRPr lang="en-US" altLang="zh-CN"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endParaRPr>
          </a:p>
        </p:txBody>
      </p:sp>
      <p:sp>
        <p:nvSpPr>
          <p:cNvPr id="29" name="文本1">
            <a:extLst>
              <a:ext uri="{FF2B5EF4-FFF2-40B4-BE49-F238E27FC236}">
                <a16:creationId xmlns:a16="http://schemas.microsoft.com/office/drawing/2014/main" id="{C051DBAC-1CE1-4CDD-9BE6-6695BA89EA71}"/>
              </a:ext>
            </a:extLst>
          </p:cNvPr>
          <p:cNvSpPr txBox="1"/>
          <p:nvPr/>
        </p:nvSpPr>
        <p:spPr>
          <a:xfrm>
            <a:off x="1814719" y="1756748"/>
            <a:ext cx="1027825" cy="259686"/>
          </a:xfrm>
          <a:prstGeom prst="rect">
            <a:avLst/>
          </a:prstGeom>
        </p:spPr>
        <p:txBody>
          <a:bodyPr vert="horz" wrap="square" lIns="0" tIns="13335" rIns="0" bIns="0" rtlCol="0">
            <a:spAutoFit/>
          </a:bodyPr>
          <a:lstStyle/>
          <a:p>
            <a:pPr marL="12700" marR="5080" lvl="0" indent="0" algn="l" defTabSz="914400" rtl="0" eaLnBrk="1" fontAlgn="auto" latinLnBrk="0" hangingPunct="1">
              <a:lnSpc>
                <a:spcPct val="100000"/>
              </a:lnSpc>
              <a:spcBef>
                <a:spcPts val="105"/>
              </a:spcBef>
              <a:spcAft>
                <a:spcPts val="0"/>
              </a:spcAft>
              <a:buClrTx/>
              <a:buSzTx/>
              <a:buFontTx/>
              <a:buNone/>
              <a:tabLst/>
              <a:defRPr/>
            </a:pPr>
            <a:r>
              <a:rPr lang="zh-CN" altLang="en-US" sz="1600" b="1" dirty="0">
                <a:solidFill>
                  <a:schemeClr val="accent6">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rPr>
              <a:t>第一阶段</a:t>
            </a:r>
            <a:endParaRPr kumimoji="0" lang="zh-CN" altLang="en-US" sz="1600" b="0"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pic>
        <p:nvPicPr>
          <p:cNvPr id="7" name="图片">
            <a:extLst>
              <a:ext uri="{FF2B5EF4-FFF2-40B4-BE49-F238E27FC236}">
                <a16:creationId xmlns:a16="http://schemas.microsoft.com/office/drawing/2014/main" id="{A8E6E074-365B-4631-AF33-B1B74C6F27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98"/>
          <a:stretch/>
        </p:blipFill>
        <p:spPr>
          <a:xfrm>
            <a:off x="3449815" y="2210409"/>
            <a:ext cx="5213962" cy="2556161"/>
          </a:xfrm>
          <a:prstGeom prst="roundRect">
            <a:avLst>
              <a:gd name="adj" fmla="val 50000"/>
            </a:avLst>
          </a:prstGeom>
        </p:spPr>
      </p:pic>
      <p:pic>
        <p:nvPicPr>
          <p:cNvPr id="23" name="LOGO">
            <a:extLst>
              <a:ext uri="{FF2B5EF4-FFF2-40B4-BE49-F238E27FC236}">
                <a16:creationId xmlns:a16="http://schemas.microsoft.com/office/drawing/2014/main" id="{953C113E-3A4B-42FC-A2D3-D78D9927FF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1938816549"/>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背景图片">
            <a:extLst>
              <a:ext uri="{FF2B5EF4-FFF2-40B4-BE49-F238E27FC236}">
                <a16:creationId xmlns:a16="http://schemas.microsoft.com/office/drawing/2014/main" id="{142EA754-D603-4CE5-9E95-B7D3DFC03468}"/>
              </a:ext>
            </a:extLst>
          </p:cNvPr>
          <p:cNvSpPr/>
          <p:nvPr/>
        </p:nvSpPr>
        <p:spPr>
          <a:xfrm>
            <a:off x="0" y="0"/>
            <a:ext cx="12192001"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7">
            <a:extLst>
              <a:ext uri="{FF2B5EF4-FFF2-40B4-BE49-F238E27FC236}">
                <a16:creationId xmlns:a16="http://schemas.microsoft.com/office/drawing/2014/main" id="{74B30C68-6509-4BB2-8EAB-74C21C148AA5}"/>
              </a:ext>
            </a:extLst>
          </p:cNvPr>
          <p:cNvSpPr/>
          <p:nvPr/>
        </p:nvSpPr>
        <p:spPr>
          <a:xfrm rot="18900000" flipV="1">
            <a:off x="7856510" y="4050757"/>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22" name="矩形 6">
            <a:extLst>
              <a:ext uri="{FF2B5EF4-FFF2-40B4-BE49-F238E27FC236}">
                <a16:creationId xmlns:a16="http://schemas.microsoft.com/office/drawing/2014/main" id="{017A0A68-7F41-4E3D-A26B-D9AA4C06471A}"/>
              </a:ext>
            </a:extLst>
          </p:cNvPr>
          <p:cNvSpPr/>
          <p:nvPr/>
        </p:nvSpPr>
        <p:spPr>
          <a:xfrm rot="18900000" flipV="1">
            <a:off x="5139243" y="4028635"/>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24" name="矩形 5">
            <a:extLst>
              <a:ext uri="{FF2B5EF4-FFF2-40B4-BE49-F238E27FC236}">
                <a16:creationId xmlns:a16="http://schemas.microsoft.com/office/drawing/2014/main" id="{D67D2152-9348-4DBB-BBAB-900C183F8DC4}"/>
              </a:ext>
            </a:extLst>
          </p:cNvPr>
          <p:cNvSpPr/>
          <p:nvPr/>
        </p:nvSpPr>
        <p:spPr>
          <a:xfrm rot="18900000" flipV="1">
            <a:off x="2409787" y="4028635"/>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130" name="矩形 4">
            <a:extLst>
              <a:ext uri="{FF2B5EF4-FFF2-40B4-BE49-F238E27FC236}">
                <a16:creationId xmlns:a16="http://schemas.microsoft.com/office/drawing/2014/main" id="{BCE8B4B5-ED1C-4F37-8189-042525694A5C}"/>
              </a:ext>
            </a:extLst>
          </p:cNvPr>
          <p:cNvSpPr/>
          <p:nvPr/>
        </p:nvSpPr>
        <p:spPr>
          <a:xfrm rot="18900000" flipV="1">
            <a:off x="9218914" y="2690215"/>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23" name="矩形 3">
            <a:extLst>
              <a:ext uri="{FF2B5EF4-FFF2-40B4-BE49-F238E27FC236}">
                <a16:creationId xmlns:a16="http://schemas.microsoft.com/office/drawing/2014/main" id="{1F5C4B19-450D-460A-98F3-3810BE8E9C54}"/>
              </a:ext>
            </a:extLst>
          </p:cNvPr>
          <p:cNvSpPr/>
          <p:nvPr/>
        </p:nvSpPr>
        <p:spPr>
          <a:xfrm rot="18900000" flipV="1">
            <a:off x="6511344" y="2671281"/>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25" name="矩形 2">
            <a:extLst>
              <a:ext uri="{FF2B5EF4-FFF2-40B4-BE49-F238E27FC236}">
                <a16:creationId xmlns:a16="http://schemas.microsoft.com/office/drawing/2014/main" id="{35875670-14B0-431A-B097-AA689D970C11}"/>
              </a:ext>
            </a:extLst>
          </p:cNvPr>
          <p:cNvSpPr/>
          <p:nvPr/>
        </p:nvSpPr>
        <p:spPr>
          <a:xfrm rot="18900000" flipV="1">
            <a:off x="3781890" y="2671281"/>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26" name="矩形1">
            <a:extLst>
              <a:ext uri="{FF2B5EF4-FFF2-40B4-BE49-F238E27FC236}">
                <a16:creationId xmlns:a16="http://schemas.microsoft.com/office/drawing/2014/main" id="{AECE1813-2E36-414A-8B97-B5CD7D519D10}"/>
              </a:ext>
            </a:extLst>
          </p:cNvPr>
          <p:cNvSpPr/>
          <p:nvPr/>
        </p:nvSpPr>
        <p:spPr>
          <a:xfrm rot="18900000" flipV="1">
            <a:off x="1052435" y="2671281"/>
            <a:ext cx="1919588" cy="1919588"/>
          </a:xfrm>
          <a:prstGeom prst="rect">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grpSp>
        <p:nvGrpSpPr>
          <p:cNvPr id="93" name="组合7">
            <a:extLst>
              <a:ext uri="{FF2B5EF4-FFF2-40B4-BE49-F238E27FC236}">
                <a16:creationId xmlns:a16="http://schemas.microsoft.com/office/drawing/2014/main" id="{10C2C72A-EF8C-48EE-AC85-443B648280A2}"/>
              </a:ext>
            </a:extLst>
          </p:cNvPr>
          <p:cNvGrpSpPr/>
          <p:nvPr/>
        </p:nvGrpSpPr>
        <p:grpSpPr>
          <a:xfrm>
            <a:off x="8345264" y="3613012"/>
            <a:ext cx="999775" cy="1745664"/>
            <a:chOff x="1538319" y="2229407"/>
            <a:chExt cx="999775" cy="1745664"/>
          </a:xfrm>
        </p:grpSpPr>
        <p:sp>
          <p:nvSpPr>
            <p:cNvPr id="94" name="文本7下">
              <a:extLst>
                <a:ext uri="{FF2B5EF4-FFF2-40B4-BE49-F238E27FC236}">
                  <a16:creationId xmlns:a16="http://schemas.microsoft.com/office/drawing/2014/main" id="{80EB555F-5CE0-4ED9-AE19-E712BF00955B}"/>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95" name="数字框">
              <a:extLst>
                <a:ext uri="{FF2B5EF4-FFF2-40B4-BE49-F238E27FC236}">
                  <a16:creationId xmlns:a16="http://schemas.microsoft.com/office/drawing/2014/main" id="{249C8224-90C5-494B-A75B-724243346B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96" name="数字">
              <a:extLst>
                <a:ext uri="{FF2B5EF4-FFF2-40B4-BE49-F238E27FC236}">
                  <a16:creationId xmlns:a16="http://schemas.microsoft.com/office/drawing/2014/main" id="{60B20AD8-81AD-4D08-99A1-61080B864201}"/>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7</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81" name="组合6">
            <a:extLst>
              <a:ext uri="{FF2B5EF4-FFF2-40B4-BE49-F238E27FC236}">
                <a16:creationId xmlns:a16="http://schemas.microsoft.com/office/drawing/2014/main" id="{C2F1791F-62BA-47EC-BEBA-2E9AFE13807C}"/>
              </a:ext>
            </a:extLst>
          </p:cNvPr>
          <p:cNvGrpSpPr/>
          <p:nvPr/>
        </p:nvGrpSpPr>
        <p:grpSpPr>
          <a:xfrm>
            <a:off x="5628800" y="3602126"/>
            <a:ext cx="999775" cy="1745664"/>
            <a:chOff x="1538319" y="2229407"/>
            <a:chExt cx="999775" cy="1745664"/>
          </a:xfrm>
        </p:grpSpPr>
        <p:sp>
          <p:nvSpPr>
            <p:cNvPr id="85" name="文本6下">
              <a:extLst>
                <a:ext uri="{FF2B5EF4-FFF2-40B4-BE49-F238E27FC236}">
                  <a16:creationId xmlns:a16="http://schemas.microsoft.com/office/drawing/2014/main" id="{432F3662-2907-4EF6-9083-31F58549968D}"/>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86" name="数字框">
              <a:extLst>
                <a:ext uri="{FF2B5EF4-FFF2-40B4-BE49-F238E27FC236}">
                  <a16:creationId xmlns:a16="http://schemas.microsoft.com/office/drawing/2014/main" id="{FAD15775-80C1-4078-9485-2E45F2FD71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87" name="数字">
              <a:extLst>
                <a:ext uri="{FF2B5EF4-FFF2-40B4-BE49-F238E27FC236}">
                  <a16:creationId xmlns:a16="http://schemas.microsoft.com/office/drawing/2014/main" id="{DF648CB9-F545-4CEB-9363-526906B2EC56}"/>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6</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77" name="组合5">
            <a:extLst>
              <a:ext uri="{FF2B5EF4-FFF2-40B4-BE49-F238E27FC236}">
                <a16:creationId xmlns:a16="http://schemas.microsoft.com/office/drawing/2014/main" id="{2C4F440F-4B71-45C7-BC8E-3E214729CE85}"/>
              </a:ext>
            </a:extLst>
          </p:cNvPr>
          <p:cNvGrpSpPr/>
          <p:nvPr/>
        </p:nvGrpSpPr>
        <p:grpSpPr>
          <a:xfrm>
            <a:off x="2885578" y="3602126"/>
            <a:ext cx="999775" cy="1745664"/>
            <a:chOff x="1538319" y="2229407"/>
            <a:chExt cx="999775" cy="1745664"/>
          </a:xfrm>
        </p:grpSpPr>
        <p:sp>
          <p:nvSpPr>
            <p:cNvPr id="78" name="文本5下">
              <a:extLst>
                <a:ext uri="{FF2B5EF4-FFF2-40B4-BE49-F238E27FC236}">
                  <a16:creationId xmlns:a16="http://schemas.microsoft.com/office/drawing/2014/main" id="{EB2AF9C5-260D-4421-A7D5-D91631CC8075}"/>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79" name="数字框">
              <a:extLst>
                <a:ext uri="{FF2B5EF4-FFF2-40B4-BE49-F238E27FC236}">
                  <a16:creationId xmlns:a16="http://schemas.microsoft.com/office/drawing/2014/main" id="{78A6E0CE-BD2E-4F01-AFDF-55B5E744D2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80" name="数字">
              <a:extLst>
                <a:ext uri="{FF2B5EF4-FFF2-40B4-BE49-F238E27FC236}">
                  <a16:creationId xmlns:a16="http://schemas.microsoft.com/office/drawing/2014/main" id="{B00A5D5F-14E7-405B-9205-C2D999CF97AA}"/>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5</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73" name="组合4">
            <a:extLst>
              <a:ext uri="{FF2B5EF4-FFF2-40B4-BE49-F238E27FC236}">
                <a16:creationId xmlns:a16="http://schemas.microsoft.com/office/drawing/2014/main" id="{6B7C744F-C684-4BDD-9B51-4424CF2488B7}"/>
              </a:ext>
            </a:extLst>
          </p:cNvPr>
          <p:cNvGrpSpPr/>
          <p:nvPr/>
        </p:nvGrpSpPr>
        <p:grpSpPr>
          <a:xfrm>
            <a:off x="9698272" y="2229407"/>
            <a:ext cx="999775" cy="1745664"/>
            <a:chOff x="1538319" y="2229407"/>
            <a:chExt cx="999775" cy="1745664"/>
          </a:xfrm>
        </p:grpSpPr>
        <p:sp>
          <p:nvSpPr>
            <p:cNvPr id="74" name="文本4下">
              <a:extLst>
                <a:ext uri="{FF2B5EF4-FFF2-40B4-BE49-F238E27FC236}">
                  <a16:creationId xmlns:a16="http://schemas.microsoft.com/office/drawing/2014/main" id="{D44A2B80-7BDB-4A6E-9175-08CB8F1493C3}"/>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75" name="数字框">
              <a:extLst>
                <a:ext uri="{FF2B5EF4-FFF2-40B4-BE49-F238E27FC236}">
                  <a16:creationId xmlns:a16="http://schemas.microsoft.com/office/drawing/2014/main" id="{303DC8A3-1BDA-4CD9-89B8-1EB2FE38A9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76" name="数字">
              <a:extLst>
                <a:ext uri="{FF2B5EF4-FFF2-40B4-BE49-F238E27FC236}">
                  <a16:creationId xmlns:a16="http://schemas.microsoft.com/office/drawing/2014/main" id="{6FA1E2AE-1E1D-4AEA-80A8-1E7509080613}"/>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4</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66" name="组合 3">
            <a:extLst>
              <a:ext uri="{FF2B5EF4-FFF2-40B4-BE49-F238E27FC236}">
                <a16:creationId xmlns:a16="http://schemas.microsoft.com/office/drawing/2014/main" id="{3C184A27-E062-4AFB-B9F4-CFCDC450E976}"/>
              </a:ext>
            </a:extLst>
          </p:cNvPr>
          <p:cNvGrpSpPr/>
          <p:nvPr/>
        </p:nvGrpSpPr>
        <p:grpSpPr>
          <a:xfrm>
            <a:off x="6992865" y="2229407"/>
            <a:ext cx="999775" cy="1745664"/>
            <a:chOff x="1538319" y="2229407"/>
            <a:chExt cx="999775" cy="1745664"/>
          </a:xfrm>
        </p:grpSpPr>
        <p:sp>
          <p:nvSpPr>
            <p:cNvPr id="67" name="文本3下">
              <a:extLst>
                <a:ext uri="{FF2B5EF4-FFF2-40B4-BE49-F238E27FC236}">
                  <a16:creationId xmlns:a16="http://schemas.microsoft.com/office/drawing/2014/main" id="{3C46FF85-30F3-4D1D-8040-8E1C12E09848}"/>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68" name="数字框">
              <a:extLst>
                <a:ext uri="{FF2B5EF4-FFF2-40B4-BE49-F238E27FC236}">
                  <a16:creationId xmlns:a16="http://schemas.microsoft.com/office/drawing/2014/main" id="{8E5ED7C7-E6BE-49F3-B65E-A2D224AAC5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72" name="数字">
              <a:extLst>
                <a:ext uri="{FF2B5EF4-FFF2-40B4-BE49-F238E27FC236}">
                  <a16:creationId xmlns:a16="http://schemas.microsoft.com/office/drawing/2014/main" id="{BD6F92D6-458F-4A08-950F-8BFB91517FDF}"/>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3</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59" name="组合2">
            <a:extLst>
              <a:ext uri="{FF2B5EF4-FFF2-40B4-BE49-F238E27FC236}">
                <a16:creationId xmlns:a16="http://schemas.microsoft.com/office/drawing/2014/main" id="{766A48D7-F9A9-4BCD-9D0E-B7FB1D980DAE}"/>
              </a:ext>
            </a:extLst>
          </p:cNvPr>
          <p:cNvGrpSpPr/>
          <p:nvPr/>
        </p:nvGrpSpPr>
        <p:grpSpPr>
          <a:xfrm>
            <a:off x="4260112" y="2229407"/>
            <a:ext cx="999775" cy="1745664"/>
            <a:chOff x="1538319" y="2229407"/>
            <a:chExt cx="999775" cy="1745664"/>
          </a:xfrm>
        </p:grpSpPr>
        <p:sp>
          <p:nvSpPr>
            <p:cNvPr id="63" name="文本2下">
              <a:extLst>
                <a:ext uri="{FF2B5EF4-FFF2-40B4-BE49-F238E27FC236}">
                  <a16:creationId xmlns:a16="http://schemas.microsoft.com/office/drawing/2014/main" id="{11885275-7DB6-4511-A1F7-56125D791BCD}"/>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64" name="数字框">
              <a:extLst>
                <a:ext uri="{FF2B5EF4-FFF2-40B4-BE49-F238E27FC236}">
                  <a16:creationId xmlns:a16="http://schemas.microsoft.com/office/drawing/2014/main" id="{F579EAD3-29B7-4864-9C94-89738FF184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65" name="数字">
              <a:extLst>
                <a:ext uri="{FF2B5EF4-FFF2-40B4-BE49-F238E27FC236}">
                  <a16:creationId xmlns:a16="http://schemas.microsoft.com/office/drawing/2014/main" id="{A7B1FC0E-108F-4E30-8742-BE04FB46371C}"/>
                </a:ext>
              </a:extLst>
            </p:cNvPr>
            <p:cNvSpPr txBox="1"/>
            <p:nvPr/>
          </p:nvSpPr>
          <p:spPr>
            <a:xfrm>
              <a:off x="1834536" y="2481168"/>
              <a:ext cx="3658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2</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4" name="组合 1">
            <a:extLst>
              <a:ext uri="{FF2B5EF4-FFF2-40B4-BE49-F238E27FC236}">
                <a16:creationId xmlns:a16="http://schemas.microsoft.com/office/drawing/2014/main" id="{3FC484D7-7C88-4475-A102-B33DB9CE5BC4}"/>
              </a:ext>
            </a:extLst>
          </p:cNvPr>
          <p:cNvGrpSpPr/>
          <p:nvPr/>
        </p:nvGrpSpPr>
        <p:grpSpPr>
          <a:xfrm>
            <a:off x="1538319" y="2229407"/>
            <a:ext cx="999775" cy="1745664"/>
            <a:chOff x="1538319" y="2229407"/>
            <a:chExt cx="999775" cy="1745664"/>
          </a:xfrm>
        </p:grpSpPr>
        <p:sp>
          <p:nvSpPr>
            <p:cNvPr id="27" name="文本1下">
              <a:extLst>
                <a:ext uri="{FF2B5EF4-FFF2-40B4-BE49-F238E27FC236}">
                  <a16:creationId xmlns:a16="http://schemas.microsoft.com/office/drawing/2014/main" id="{F5158C04-4BD9-4718-8FA4-57FC50B6F8F8}"/>
                </a:ext>
              </a:extLst>
            </p:cNvPr>
            <p:cNvSpPr/>
            <p:nvPr/>
          </p:nvSpPr>
          <p:spPr>
            <a:xfrm>
              <a:off x="1547384" y="3269172"/>
              <a:ext cx="904516" cy="705899"/>
            </a:xfrm>
            <a:prstGeom prst="rect">
              <a:avLst/>
            </a:prstGeom>
          </p:spPr>
          <p:txBody>
            <a:bodyPr wrap="square" lIns="0" tIns="0" rIns="0" bIns="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600" b="1" noProof="1">
                  <a:solidFill>
                    <a:schemeClr val="bg1"/>
                  </a:solidFill>
                  <a:latin typeface="OPPOSans L" panose="00020600040101010101" pitchFamily="18" charset="-122"/>
                  <a:ea typeface="OPPOSans L" panose="00020600040101010101" pitchFamily="18" charset="-122"/>
                </a:rPr>
                <a:t>项目情况</a:t>
              </a:r>
              <a:endParaRPr kumimoji="0" lang="en-US" altLang="zh-CN"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1">
                  <a:ln>
                    <a:noFill/>
                  </a:ln>
                  <a:solidFill>
                    <a:schemeClr val="bg1"/>
                  </a:solidFill>
                  <a:effectLst/>
                  <a:uLnTx/>
                  <a:uFillTx/>
                  <a:latin typeface="OPPOSans L" panose="00020600040101010101" pitchFamily="18" charset="-122"/>
                  <a:ea typeface="OPPOSans L" panose="00020600040101010101" pitchFamily="18" charset="-122"/>
                  <a:cs typeface="+mn-cs"/>
                </a:rPr>
                <a:t>项目情况</a:t>
              </a:r>
              <a:endPar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pic>
          <p:nvPicPr>
            <p:cNvPr id="55" name="数字框">
              <a:extLst>
                <a:ext uri="{FF2B5EF4-FFF2-40B4-BE49-F238E27FC236}">
                  <a16:creationId xmlns:a16="http://schemas.microsoft.com/office/drawing/2014/main" id="{9D392A36-F78E-4161-94D9-EA2120925A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8319" y="2229407"/>
              <a:ext cx="999775" cy="999775"/>
            </a:xfrm>
            <a:prstGeom prst="rect">
              <a:avLst/>
            </a:prstGeom>
          </p:spPr>
        </p:pic>
        <p:sp>
          <p:nvSpPr>
            <p:cNvPr id="30" name="数字">
              <a:extLst>
                <a:ext uri="{FF2B5EF4-FFF2-40B4-BE49-F238E27FC236}">
                  <a16:creationId xmlns:a16="http://schemas.microsoft.com/office/drawing/2014/main" id="{B6EC2661-7C27-48D8-BB9C-3EA31DEA8FEF}"/>
                </a:ext>
              </a:extLst>
            </p:cNvPr>
            <p:cNvSpPr txBox="1"/>
            <p:nvPr/>
          </p:nvSpPr>
          <p:spPr>
            <a:xfrm>
              <a:off x="1854849" y="2481168"/>
              <a:ext cx="29848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1</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sp>
        <p:nvSpPr>
          <p:cNvPr id="122" name="顶部文本框">
            <a:extLst>
              <a:ext uri="{FF2B5EF4-FFF2-40B4-BE49-F238E27FC236}">
                <a16:creationId xmlns:a16="http://schemas.microsoft.com/office/drawing/2014/main" id="{3399B558-39F1-48BE-A19E-0689EF305CF7}"/>
              </a:ext>
            </a:extLst>
          </p:cNvPr>
          <p:cNvSpPr txBox="1"/>
          <p:nvPr/>
        </p:nvSpPr>
        <p:spPr>
          <a:xfrm>
            <a:off x="1241947" y="1372534"/>
            <a:ext cx="9785444" cy="798232"/>
          </a:xfrm>
          <a:prstGeom prst="rect">
            <a:avLst/>
          </a:prstGeom>
          <a:noFill/>
        </p:spPr>
        <p:txBody>
          <a:bodyPr wrap="square" rtlCol="0">
            <a:spAutoFit/>
          </a:bodyPr>
          <a:lstStyle/>
          <a:p>
            <a:pPr defTabSz="914400">
              <a:lnSpc>
                <a:spcPct val="15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项目完成情况项目完成情况项目完成情况项目完成情况项目完成情况项目完成情况项目完成情况项目完成情况项目完成情况项目完成情况项目完成情况项目完成情况项目完成情况项目完成</a:t>
            </a:r>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61" name="光斑22">
            <a:extLst>
              <a:ext uri="{FF2B5EF4-FFF2-40B4-BE49-F238E27FC236}">
                <a16:creationId xmlns:a16="http://schemas.microsoft.com/office/drawing/2014/main" id="{E423FF6E-F14B-4F68-B36F-38D807433B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14988">
            <a:off x="7122240" y="4664691"/>
            <a:ext cx="696508" cy="696508"/>
          </a:xfrm>
          <a:prstGeom prst="rect">
            <a:avLst/>
          </a:prstGeom>
        </p:spPr>
      </p:pic>
      <p:pic>
        <p:nvPicPr>
          <p:cNvPr id="3" name="光斑21">
            <a:extLst>
              <a:ext uri="{FF2B5EF4-FFF2-40B4-BE49-F238E27FC236}">
                <a16:creationId xmlns:a16="http://schemas.microsoft.com/office/drawing/2014/main" id="{9E5A52AD-D52C-4D27-9366-975AD75DFB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14988">
            <a:off x="4410409" y="4658393"/>
            <a:ext cx="696508" cy="696508"/>
          </a:xfrm>
          <a:prstGeom prst="rect">
            <a:avLst/>
          </a:prstGeom>
        </p:spPr>
      </p:pic>
      <p:pic>
        <p:nvPicPr>
          <p:cNvPr id="60" name="光斑13">
            <a:extLst>
              <a:ext uri="{FF2B5EF4-FFF2-40B4-BE49-F238E27FC236}">
                <a16:creationId xmlns:a16="http://schemas.microsoft.com/office/drawing/2014/main" id="{166FFBB3-B76B-41CF-A351-F26B7C3A53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14988">
            <a:off x="8503288" y="3299423"/>
            <a:ext cx="696508" cy="696508"/>
          </a:xfrm>
          <a:prstGeom prst="rect">
            <a:avLst/>
          </a:prstGeom>
        </p:spPr>
      </p:pic>
      <p:pic>
        <p:nvPicPr>
          <p:cNvPr id="58" name="光斑12">
            <a:extLst>
              <a:ext uri="{FF2B5EF4-FFF2-40B4-BE49-F238E27FC236}">
                <a16:creationId xmlns:a16="http://schemas.microsoft.com/office/drawing/2014/main" id="{B19B9A10-8CB6-41EC-8259-6ACA8314EE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20258">
            <a:off x="5774582" y="3290251"/>
            <a:ext cx="696508" cy="696508"/>
          </a:xfrm>
          <a:prstGeom prst="rect">
            <a:avLst/>
          </a:prstGeom>
        </p:spPr>
      </p:pic>
      <p:pic>
        <p:nvPicPr>
          <p:cNvPr id="57" name="光斑11">
            <a:extLst>
              <a:ext uri="{FF2B5EF4-FFF2-40B4-BE49-F238E27FC236}">
                <a16:creationId xmlns:a16="http://schemas.microsoft.com/office/drawing/2014/main" id="{42A95177-6FE7-45C9-86A4-6D402CB842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914988">
            <a:off x="3039692" y="3304943"/>
            <a:ext cx="696508" cy="696508"/>
          </a:xfrm>
          <a:prstGeom prst="rect">
            <a:avLst/>
          </a:prstGeom>
        </p:spPr>
      </p:pic>
      <p:pic>
        <p:nvPicPr>
          <p:cNvPr id="127" name="LOGO">
            <a:extLst>
              <a:ext uri="{FF2B5EF4-FFF2-40B4-BE49-F238E27FC236}">
                <a16:creationId xmlns:a16="http://schemas.microsoft.com/office/drawing/2014/main" id="{61A5A9A0-29F8-42EC-BDF4-72D716A46E5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65415" y="493605"/>
            <a:ext cx="716601" cy="678788"/>
          </a:xfrm>
          <a:prstGeom prst="rect">
            <a:avLst/>
          </a:prstGeom>
        </p:spPr>
      </p:pic>
    </p:spTree>
    <p:extLst>
      <p:ext uri="{BB962C8B-B14F-4D97-AF65-F5344CB8AC3E}">
        <p14:creationId xmlns:p14="http://schemas.microsoft.com/office/powerpoint/2010/main" val="2221489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1000" fill="hold">
                                          <p:stCondLst>
                                            <p:cond delay="0"/>
                                          </p:stCondLst>
                                        </p:cTn>
                                        <p:tgtEl>
                                          <p:spTgt spid="4"/>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4"/>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4"/>
                                        </p:tgtEl>
                                      </p:cBhvr>
                                    </p:animEffect>
                                    <p:set>
                                      <p:cBhvr additive="base">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0" presetClass="entr" presetSubtype="0" fill="hold" nodeType="afterEffect">
                                  <p:stCondLst>
                                    <p:cond delay="0"/>
                                  </p:stCondLst>
                                  <p:iterate type="lt">
                                    <p:tmPct val="5000"/>
                                  </p:iterate>
                                  <p:childTnLst>
                                    <p:anim to="" calcmode="lin" valueType="num">
                                      <p:cBhvr>
                                        <p:cTn id="12" dur="1000" fill="hold">
                                          <p:stCondLst>
                                            <p:cond delay="0"/>
                                          </p:stCondLst>
                                        </p:cTn>
                                        <p:tgtEl>
                                          <p:spTgt spid="59"/>
                                        </p:tgtEl>
                                        <p:attrNameLst>
                                          <p:attrName>ppt_h</p:attrName>
                                        </p:attrNameLst>
                                      </p:cBhvr>
                                      <p:tavLst>
                                        <p:tav tm="0" fmla="#ppt_h-(#ppt_h-#ppt_h*8)*(1-$)^8">
                                          <p:val>
                                            <p:fltVal val="0"/>
                                          </p:val>
                                        </p:tav>
                                        <p:tav tm="100000">
                                          <p:val>
                                            <p:fltVal val="1"/>
                                          </p:val>
                                        </p:tav>
                                      </p:tavLst>
                                    </p:anim>
                                    <p:anim to="" calcmode="lin" valueType="num">
                                      <p:cBhvr>
                                        <p:cTn id="13" dur="1000" fill="hold">
                                          <p:stCondLst>
                                            <p:cond delay="0"/>
                                          </p:stCondLst>
                                        </p:cTn>
                                        <p:tgtEl>
                                          <p:spTgt spid="59"/>
                                        </p:tgtEl>
                                        <p:attrNameLst>
                                          <p:attrName>ppt_w</p:attrName>
                                        </p:attrNameLst>
                                      </p:cBhvr>
                                      <p:tavLst>
                                        <p:tav tm="0" fmla="#ppt_w-(#ppt_w-#ppt_w*8)*(1-$)^8">
                                          <p:val>
                                            <p:fltVal val="0"/>
                                          </p:val>
                                        </p:tav>
                                        <p:tav tm="100000">
                                          <p:val>
                                            <p:fltVal val="1"/>
                                          </p:val>
                                        </p:tav>
                                      </p:tavLst>
                                    </p:anim>
                                    <p:animEffect filter="fade">
                                      <p:cBhvr additive="base">
                                        <p:cTn id="14" dur="600" fill="hold">
                                          <p:stCondLst>
                                            <p:cond delay="0"/>
                                          </p:stCondLst>
                                        </p:cTn>
                                        <p:tgtEl>
                                          <p:spTgt spid="59"/>
                                        </p:tgtEl>
                                      </p:cBhvr>
                                    </p:animEffect>
                                    <p:set>
                                      <p:cBhvr additive="base">
                                        <p:cTn id="15" dur="1" fill="hold">
                                          <p:stCondLst>
                                            <p:cond delay="0"/>
                                          </p:stCondLst>
                                        </p:cTn>
                                        <p:tgtEl>
                                          <p:spTgt spid="59"/>
                                        </p:tgtEl>
                                        <p:attrNameLst>
                                          <p:attrName>style.visibility</p:attrName>
                                        </p:attrNameLst>
                                      </p:cBhvr>
                                      <p:to>
                                        <p:strVal val="visible"/>
                                      </p:to>
                                    </p:set>
                                  </p:childTnLst>
                                </p:cTn>
                              </p:par>
                            </p:childTnLst>
                          </p:cTn>
                        </p:par>
                        <p:par>
                          <p:cTn id="16" fill="hold">
                            <p:stCondLst>
                              <p:cond delay="2000"/>
                            </p:stCondLst>
                            <p:childTnLst>
                              <p:par>
                                <p:cTn id="17" presetID="0" presetClass="entr" presetSubtype="0" fill="hold" nodeType="afterEffect">
                                  <p:stCondLst>
                                    <p:cond delay="0"/>
                                  </p:stCondLst>
                                  <p:iterate type="lt">
                                    <p:tmPct val="5000"/>
                                  </p:iterate>
                                  <p:childTnLst>
                                    <p:anim to="" calcmode="lin" valueType="num">
                                      <p:cBhvr>
                                        <p:cTn id="18" dur="1000" fill="hold">
                                          <p:stCondLst>
                                            <p:cond delay="0"/>
                                          </p:stCondLst>
                                        </p:cTn>
                                        <p:tgtEl>
                                          <p:spTgt spid="66"/>
                                        </p:tgtEl>
                                        <p:attrNameLst>
                                          <p:attrName>ppt_h</p:attrName>
                                        </p:attrNameLst>
                                      </p:cBhvr>
                                      <p:tavLst>
                                        <p:tav tm="0" fmla="#ppt_h-(#ppt_h-#ppt_h*8)*(1-$)^8">
                                          <p:val>
                                            <p:fltVal val="0"/>
                                          </p:val>
                                        </p:tav>
                                        <p:tav tm="100000">
                                          <p:val>
                                            <p:fltVal val="1"/>
                                          </p:val>
                                        </p:tav>
                                      </p:tavLst>
                                    </p:anim>
                                    <p:anim to="" calcmode="lin" valueType="num">
                                      <p:cBhvr>
                                        <p:cTn id="19" dur="1000" fill="hold">
                                          <p:stCondLst>
                                            <p:cond delay="0"/>
                                          </p:stCondLst>
                                        </p:cTn>
                                        <p:tgtEl>
                                          <p:spTgt spid="66"/>
                                        </p:tgtEl>
                                        <p:attrNameLst>
                                          <p:attrName>ppt_w</p:attrName>
                                        </p:attrNameLst>
                                      </p:cBhvr>
                                      <p:tavLst>
                                        <p:tav tm="0" fmla="#ppt_w-(#ppt_w-#ppt_w*8)*(1-$)^8">
                                          <p:val>
                                            <p:fltVal val="0"/>
                                          </p:val>
                                        </p:tav>
                                        <p:tav tm="100000">
                                          <p:val>
                                            <p:fltVal val="1"/>
                                          </p:val>
                                        </p:tav>
                                      </p:tavLst>
                                    </p:anim>
                                    <p:animEffect filter="fade">
                                      <p:cBhvr additive="base">
                                        <p:cTn id="20" dur="600" fill="hold">
                                          <p:stCondLst>
                                            <p:cond delay="0"/>
                                          </p:stCondLst>
                                        </p:cTn>
                                        <p:tgtEl>
                                          <p:spTgt spid="66"/>
                                        </p:tgtEl>
                                      </p:cBhvr>
                                    </p:animEffect>
                                    <p:set>
                                      <p:cBhvr additive="base">
                                        <p:cTn id="21" dur="1" fill="hold">
                                          <p:stCondLst>
                                            <p:cond delay="0"/>
                                          </p:stCondLst>
                                        </p:cTn>
                                        <p:tgtEl>
                                          <p:spTgt spid="66"/>
                                        </p:tgtEl>
                                        <p:attrNameLst>
                                          <p:attrName>style.visibility</p:attrName>
                                        </p:attrNameLst>
                                      </p:cBhvr>
                                      <p:to>
                                        <p:strVal val="visible"/>
                                      </p:to>
                                    </p:set>
                                  </p:childTnLst>
                                </p:cTn>
                              </p:par>
                            </p:childTnLst>
                          </p:cTn>
                        </p:par>
                        <p:par>
                          <p:cTn id="22" fill="hold">
                            <p:stCondLst>
                              <p:cond delay="3000"/>
                            </p:stCondLst>
                            <p:childTnLst>
                              <p:par>
                                <p:cTn id="23" presetID="0" presetClass="entr" presetSubtype="0" fill="hold" nodeType="afterEffect">
                                  <p:stCondLst>
                                    <p:cond delay="0"/>
                                  </p:stCondLst>
                                  <p:iterate type="lt">
                                    <p:tmPct val="5000"/>
                                  </p:iterate>
                                  <p:childTnLst>
                                    <p:anim to="" calcmode="lin" valueType="num">
                                      <p:cBhvr>
                                        <p:cTn id="24" dur="1000" fill="hold">
                                          <p:stCondLst>
                                            <p:cond delay="0"/>
                                          </p:stCondLst>
                                        </p:cTn>
                                        <p:tgtEl>
                                          <p:spTgt spid="73"/>
                                        </p:tgtEl>
                                        <p:attrNameLst>
                                          <p:attrName>ppt_h</p:attrName>
                                        </p:attrNameLst>
                                      </p:cBhvr>
                                      <p:tavLst>
                                        <p:tav tm="0" fmla="#ppt_h-(#ppt_h-#ppt_h*8)*(1-$)^8">
                                          <p:val>
                                            <p:fltVal val="0"/>
                                          </p:val>
                                        </p:tav>
                                        <p:tav tm="100000">
                                          <p:val>
                                            <p:fltVal val="1"/>
                                          </p:val>
                                        </p:tav>
                                      </p:tavLst>
                                    </p:anim>
                                    <p:anim to="" calcmode="lin" valueType="num">
                                      <p:cBhvr>
                                        <p:cTn id="25" dur="1000" fill="hold">
                                          <p:stCondLst>
                                            <p:cond delay="0"/>
                                          </p:stCondLst>
                                        </p:cTn>
                                        <p:tgtEl>
                                          <p:spTgt spid="73"/>
                                        </p:tgtEl>
                                        <p:attrNameLst>
                                          <p:attrName>ppt_w</p:attrName>
                                        </p:attrNameLst>
                                      </p:cBhvr>
                                      <p:tavLst>
                                        <p:tav tm="0" fmla="#ppt_w-(#ppt_w-#ppt_w*8)*(1-$)^8">
                                          <p:val>
                                            <p:fltVal val="0"/>
                                          </p:val>
                                        </p:tav>
                                        <p:tav tm="100000">
                                          <p:val>
                                            <p:fltVal val="1"/>
                                          </p:val>
                                        </p:tav>
                                      </p:tavLst>
                                    </p:anim>
                                    <p:animEffect filter="fade">
                                      <p:cBhvr additive="base">
                                        <p:cTn id="26" dur="600" fill="hold">
                                          <p:stCondLst>
                                            <p:cond delay="0"/>
                                          </p:stCondLst>
                                        </p:cTn>
                                        <p:tgtEl>
                                          <p:spTgt spid="73"/>
                                        </p:tgtEl>
                                      </p:cBhvr>
                                    </p:animEffect>
                                    <p:set>
                                      <p:cBhvr additive="base">
                                        <p:cTn id="27" dur="1" fill="hold">
                                          <p:stCondLst>
                                            <p:cond delay="0"/>
                                          </p:stCondLst>
                                        </p:cTn>
                                        <p:tgtEl>
                                          <p:spTgt spid="73"/>
                                        </p:tgtEl>
                                        <p:attrNameLst>
                                          <p:attrName>style.visibility</p:attrName>
                                        </p:attrNameLst>
                                      </p:cBhvr>
                                      <p:to>
                                        <p:strVal val="visible"/>
                                      </p:to>
                                    </p:set>
                                  </p:childTnLst>
                                </p:cTn>
                              </p:par>
                            </p:childTnLst>
                          </p:cTn>
                        </p:par>
                        <p:par>
                          <p:cTn id="28" fill="hold">
                            <p:stCondLst>
                              <p:cond delay="4000"/>
                            </p:stCondLst>
                            <p:childTnLst>
                              <p:par>
                                <p:cTn id="29" presetID="0" presetClass="entr" presetSubtype="0" fill="hold" nodeType="afterEffect">
                                  <p:stCondLst>
                                    <p:cond delay="0"/>
                                  </p:stCondLst>
                                  <p:iterate type="lt">
                                    <p:tmPct val="5000"/>
                                  </p:iterate>
                                  <p:childTnLst>
                                    <p:anim to="" calcmode="lin" valueType="num">
                                      <p:cBhvr>
                                        <p:cTn id="30" dur="1000" fill="hold">
                                          <p:stCondLst>
                                            <p:cond delay="0"/>
                                          </p:stCondLst>
                                        </p:cTn>
                                        <p:tgtEl>
                                          <p:spTgt spid="77"/>
                                        </p:tgtEl>
                                        <p:attrNameLst>
                                          <p:attrName>ppt_h</p:attrName>
                                        </p:attrNameLst>
                                      </p:cBhvr>
                                      <p:tavLst>
                                        <p:tav tm="0" fmla="#ppt_h-(#ppt_h-#ppt_h*8)*(1-$)^8">
                                          <p:val>
                                            <p:fltVal val="0"/>
                                          </p:val>
                                        </p:tav>
                                        <p:tav tm="100000">
                                          <p:val>
                                            <p:fltVal val="1"/>
                                          </p:val>
                                        </p:tav>
                                      </p:tavLst>
                                    </p:anim>
                                    <p:anim to="" calcmode="lin" valueType="num">
                                      <p:cBhvr>
                                        <p:cTn id="31" dur="1000" fill="hold">
                                          <p:stCondLst>
                                            <p:cond delay="0"/>
                                          </p:stCondLst>
                                        </p:cTn>
                                        <p:tgtEl>
                                          <p:spTgt spid="77"/>
                                        </p:tgtEl>
                                        <p:attrNameLst>
                                          <p:attrName>ppt_w</p:attrName>
                                        </p:attrNameLst>
                                      </p:cBhvr>
                                      <p:tavLst>
                                        <p:tav tm="0" fmla="#ppt_w-(#ppt_w-#ppt_w*8)*(1-$)^8">
                                          <p:val>
                                            <p:fltVal val="0"/>
                                          </p:val>
                                        </p:tav>
                                        <p:tav tm="100000">
                                          <p:val>
                                            <p:fltVal val="1"/>
                                          </p:val>
                                        </p:tav>
                                      </p:tavLst>
                                    </p:anim>
                                    <p:animEffect filter="fade">
                                      <p:cBhvr additive="base">
                                        <p:cTn id="32" dur="600" fill="hold">
                                          <p:stCondLst>
                                            <p:cond delay="0"/>
                                          </p:stCondLst>
                                        </p:cTn>
                                        <p:tgtEl>
                                          <p:spTgt spid="77"/>
                                        </p:tgtEl>
                                      </p:cBhvr>
                                    </p:animEffect>
                                    <p:set>
                                      <p:cBhvr additive="base">
                                        <p:cTn id="33" dur="1" fill="hold">
                                          <p:stCondLst>
                                            <p:cond delay="0"/>
                                          </p:stCondLst>
                                        </p:cTn>
                                        <p:tgtEl>
                                          <p:spTgt spid="77"/>
                                        </p:tgtEl>
                                        <p:attrNameLst>
                                          <p:attrName>style.visibility</p:attrName>
                                        </p:attrNameLst>
                                      </p:cBhvr>
                                      <p:to>
                                        <p:strVal val="visible"/>
                                      </p:to>
                                    </p:set>
                                  </p:childTnLst>
                                </p:cTn>
                              </p:par>
                            </p:childTnLst>
                          </p:cTn>
                        </p:par>
                        <p:par>
                          <p:cTn id="34" fill="hold">
                            <p:stCondLst>
                              <p:cond delay="5000"/>
                            </p:stCondLst>
                            <p:childTnLst>
                              <p:par>
                                <p:cTn id="35" presetID="0" presetClass="entr" presetSubtype="0" fill="hold" nodeType="afterEffect">
                                  <p:stCondLst>
                                    <p:cond delay="0"/>
                                  </p:stCondLst>
                                  <p:iterate type="lt">
                                    <p:tmPct val="5000"/>
                                  </p:iterate>
                                  <p:childTnLst>
                                    <p:anim to="" calcmode="lin" valueType="num">
                                      <p:cBhvr>
                                        <p:cTn id="36" dur="1000" fill="hold">
                                          <p:stCondLst>
                                            <p:cond delay="0"/>
                                          </p:stCondLst>
                                        </p:cTn>
                                        <p:tgtEl>
                                          <p:spTgt spid="81"/>
                                        </p:tgtEl>
                                        <p:attrNameLst>
                                          <p:attrName>ppt_h</p:attrName>
                                        </p:attrNameLst>
                                      </p:cBhvr>
                                      <p:tavLst>
                                        <p:tav tm="0" fmla="#ppt_h-(#ppt_h-#ppt_h*8)*(1-$)^8">
                                          <p:val>
                                            <p:fltVal val="0"/>
                                          </p:val>
                                        </p:tav>
                                        <p:tav tm="100000">
                                          <p:val>
                                            <p:fltVal val="1"/>
                                          </p:val>
                                        </p:tav>
                                      </p:tavLst>
                                    </p:anim>
                                    <p:anim to="" calcmode="lin" valueType="num">
                                      <p:cBhvr>
                                        <p:cTn id="37" dur="1000" fill="hold">
                                          <p:stCondLst>
                                            <p:cond delay="0"/>
                                          </p:stCondLst>
                                        </p:cTn>
                                        <p:tgtEl>
                                          <p:spTgt spid="81"/>
                                        </p:tgtEl>
                                        <p:attrNameLst>
                                          <p:attrName>ppt_w</p:attrName>
                                        </p:attrNameLst>
                                      </p:cBhvr>
                                      <p:tavLst>
                                        <p:tav tm="0" fmla="#ppt_w-(#ppt_w-#ppt_w*8)*(1-$)^8">
                                          <p:val>
                                            <p:fltVal val="0"/>
                                          </p:val>
                                        </p:tav>
                                        <p:tav tm="100000">
                                          <p:val>
                                            <p:fltVal val="1"/>
                                          </p:val>
                                        </p:tav>
                                      </p:tavLst>
                                    </p:anim>
                                    <p:animEffect filter="fade">
                                      <p:cBhvr additive="base">
                                        <p:cTn id="38" dur="600" fill="hold">
                                          <p:stCondLst>
                                            <p:cond delay="0"/>
                                          </p:stCondLst>
                                        </p:cTn>
                                        <p:tgtEl>
                                          <p:spTgt spid="81"/>
                                        </p:tgtEl>
                                      </p:cBhvr>
                                    </p:animEffect>
                                    <p:set>
                                      <p:cBhvr additive="base">
                                        <p:cTn id="39" dur="1" fill="hold">
                                          <p:stCondLst>
                                            <p:cond delay="0"/>
                                          </p:stCondLst>
                                        </p:cTn>
                                        <p:tgtEl>
                                          <p:spTgt spid="81"/>
                                        </p:tgtEl>
                                        <p:attrNameLst>
                                          <p:attrName>style.visibility</p:attrName>
                                        </p:attrNameLst>
                                      </p:cBhvr>
                                      <p:to>
                                        <p:strVal val="visible"/>
                                      </p:to>
                                    </p:set>
                                  </p:childTnLst>
                                </p:cTn>
                              </p:par>
                            </p:childTnLst>
                          </p:cTn>
                        </p:par>
                        <p:par>
                          <p:cTn id="40" fill="hold">
                            <p:stCondLst>
                              <p:cond delay="6000"/>
                            </p:stCondLst>
                            <p:childTnLst>
                              <p:par>
                                <p:cTn id="41" presetID="0" presetClass="entr" presetSubtype="0" fill="hold" nodeType="afterEffect">
                                  <p:stCondLst>
                                    <p:cond delay="0"/>
                                  </p:stCondLst>
                                  <p:iterate type="lt">
                                    <p:tmPct val="5000"/>
                                  </p:iterate>
                                  <p:childTnLst>
                                    <p:anim to="" calcmode="lin" valueType="num">
                                      <p:cBhvr>
                                        <p:cTn id="42" dur="1000" fill="hold">
                                          <p:stCondLst>
                                            <p:cond delay="0"/>
                                          </p:stCondLst>
                                        </p:cTn>
                                        <p:tgtEl>
                                          <p:spTgt spid="93"/>
                                        </p:tgtEl>
                                        <p:attrNameLst>
                                          <p:attrName>ppt_h</p:attrName>
                                        </p:attrNameLst>
                                      </p:cBhvr>
                                      <p:tavLst>
                                        <p:tav tm="0" fmla="#ppt_h-(#ppt_h-#ppt_h*8)*(1-$)^8">
                                          <p:val>
                                            <p:fltVal val="0"/>
                                          </p:val>
                                        </p:tav>
                                        <p:tav tm="100000">
                                          <p:val>
                                            <p:fltVal val="1"/>
                                          </p:val>
                                        </p:tav>
                                      </p:tavLst>
                                    </p:anim>
                                    <p:anim to="" calcmode="lin" valueType="num">
                                      <p:cBhvr>
                                        <p:cTn id="43" dur="1000" fill="hold">
                                          <p:stCondLst>
                                            <p:cond delay="0"/>
                                          </p:stCondLst>
                                        </p:cTn>
                                        <p:tgtEl>
                                          <p:spTgt spid="93"/>
                                        </p:tgtEl>
                                        <p:attrNameLst>
                                          <p:attrName>ppt_w</p:attrName>
                                        </p:attrNameLst>
                                      </p:cBhvr>
                                      <p:tavLst>
                                        <p:tav tm="0" fmla="#ppt_w-(#ppt_w-#ppt_w*8)*(1-$)^8">
                                          <p:val>
                                            <p:fltVal val="0"/>
                                          </p:val>
                                        </p:tav>
                                        <p:tav tm="100000">
                                          <p:val>
                                            <p:fltVal val="1"/>
                                          </p:val>
                                        </p:tav>
                                      </p:tavLst>
                                    </p:anim>
                                    <p:animEffect filter="fade">
                                      <p:cBhvr additive="base">
                                        <p:cTn id="44" dur="600" fill="hold">
                                          <p:stCondLst>
                                            <p:cond delay="0"/>
                                          </p:stCondLst>
                                        </p:cTn>
                                        <p:tgtEl>
                                          <p:spTgt spid="93"/>
                                        </p:tgtEl>
                                      </p:cBhvr>
                                    </p:animEffect>
                                    <p:set>
                                      <p:cBhvr additive="base">
                                        <p:cTn id="45"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 name="背景图片">
            <a:extLst>
              <a:ext uri="{FF2B5EF4-FFF2-40B4-BE49-F238E27FC236}">
                <a16:creationId xmlns:a16="http://schemas.microsoft.com/office/drawing/2014/main" id="{3443CC63-BC3F-4908-A8BE-23671FC28666}"/>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5" name="文本5">
            <a:extLst>
              <a:ext uri="{FF2B5EF4-FFF2-40B4-BE49-F238E27FC236}">
                <a16:creationId xmlns:a16="http://schemas.microsoft.com/office/drawing/2014/main" id="{1673868B-1952-46EA-AC3B-EDBDDFEB6BBB}"/>
              </a:ext>
            </a:extLst>
          </p:cNvPr>
          <p:cNvGrpSpPr/>
          <p:nvPr/>
        </p:nvGrpSpPr>
        <p:grpSpPr>
          <a:xfrm>
            <a:off x="7498718" y="5191931"/>
            <a:ext cx="2646879" cy="1081386"/>
            <a:chOff x="537603" y="4772801"/>
            <a:chExt cx="2646879" cy="1081386"/>
          </a:xfrm>
        </p:grpSpPr>
        <p:sp>
          <p:nvSpPr>
            <p:cNvPr id="56" name="文本框5">
              <a:extLst>
                <a:ext uri="{FF2B5EF4-FFF2-40B4-BE49-F238E27FC236}">
                  <a16:creationId xmlns:a16="http://schemas.microsoft.com/office/drawing/2014/main" id="{26F211B8-B47F-4C5F-ACB0-C9FC1E75E725}"/>
                </a:ext>
              </a:extLst>
            </p:cNvPr>
            <p:cNvSpPr txBox="1"/>
            <p:nvPr/>
          </p:nvSpPr>
          <p:spPr>
            <a:xfrm>
              <a:off x="537603" y="5142133"/>
              <a:ext cx="2646879" cy="712054"/>
            </a:xfrm>
            <a:prstGeom prst="rect">
              <a:avLst/>
            </a:prstGeom>
            <a:noFill/>
          </p:spPr>
          <p:txBody>
            <a:bodyPr wrap="non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p>
          </p:txBody>
        </p:sp>
        <p:sp>
          <p:nvSpPr>
            <p:cNvPr id="57" name="矩形5">
              <a:extLst>
                <a:ext uri="{FF2B5EF4-FFF2-40B4-BE49-F238E27FC236}">
                  <a16:creationId xmlns:a16="http://schemas.microsoft.com/office/drawing/2014/main" id="{5841A844-C363-4A7B-83DF-E16885EA9C44}"/>
                </a:ext>
              </a:extLst>
            </p:cNvPr>
            <p:cNvSpPr/>
            <p:nvPr/>
          </p:nvSpPr>
          <p:spPr>
            <a:xfrm>
              <a:off x="562047" y="4772801"/>
              <a:ext cx="1569661"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accent6">
                      <a:lumMod val="60000"/>
                      <a:lumOff val="40000"/>
                    </a:schemeClr>
                  </a:solidFill>
                  <a:latin typeface="OPPOSans L" panose="00020600040101010101" pitchFamily="18" charset="-122"/>
                  <a:ea typeface="OPPOSans L" panose="00020600040101010101" pitchFamily="18" charset="-122"/>
                </a:rPr>
                <a:t>分项简单描述</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grpSp>
      <p:grpSp>
        <p:nvGrpSpPr>
          <p:cNvPr id="23" name="文本4">
            <a:extLst>
              <a:ext uri="{FF2B5EF4-FFF2-40B4-BE49-F238E27FC236}">
                <a16:creationId xmlns:a16="http://schemas.microsoft.com/office/drawing/2014/main" id="{CCEE922C-F7FB-431C-A9F8-B0DC861016F5}"/>
              </a:ext>
            </a:extLst>
          </p:cNvPr>
          <p:cNvGrpSpPr/>
          <p:nvPr/>
        </p:nvGrpSpPr>
        <p:grpSpPr>
          <a:xfrm>
            <a:off x="2046264" y="5191931"/>
            <a:ext cx="2646879" cy="1081386"/>
            <a:chOff x="537603" y="4772801"/>
            <a:chExt cx="2646879" cy="1081386"/>
          </a:xfrm>
        </p:grpSpPr>
        <p:sp>
          <p:nvSpPr>
            <p:cNvPr id="24" name="文本框4">
              <a:extLst>
                <a:ext uri="{FF2B5EF4-FFF2-40B4-BE49-F238E27FC236}">
                  <a16:creationId xmlns:a16="http://schemas.microsoft.com/office/drawing/2014/main" id="{E1E8AFFB-6C2F-40A7-9790-ADCCB2E7CD06}"/>
                </a:ext>
              </a:extLst>
            </p:cNvPr>
            <p:cNvSpPr txBox="1"/>
            <p:nvPr/>
          </p:nvSpPr>
          <p:spPr>
            <a:xfrm>
              <a:off x="537603" y="5142133"/>
              <a:ext cx="2646879" cy="712054"/>
            </a:xfrm>
            <a:prstGeom prst="rect">
              <a:avLst/>
            </a:prstGeom>
            <a:noFill/>
          </p:spPr>
          <p:txBody>
            <a:bodyPr wrap="non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p>
          </p:txBody>
        </p:sp>
        <p:sp>
          <p:nvSpPr>
            <p:cNvPr id="25" name="矩形4">
              <a:extLst>
                <a:ext uri="{FF2B5EF4-FFF2-40B4-BE49-F238E27FC236}">
                  <a16:creationId xmlns:a16="http://schemas.microsoft.com/office/drawing/2014/main" id="{9A3D246E-BE8D-4271-9F45-FD62AAB780C9}"/>
                </a:ext>
              </a:extLst>
            </p:cNvPr>
            <p:cNvSpPr/>
            <p:nvPr/>
          </p:nvSpPr>
          <p:spPr>
            <a:xfrm>
              <a:off x="1614821" y="4772801"/>
              <a:ext cx="1569661"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accent6">
                      <a:lumMod val="60000"/>
                      <a:lumOff val="40000"/>
                    </a:schemeClr>
                  </a:solidFill>
                  <a:latin typeface="OPPOSans L" panose="00020600040101010101" pitchFamily="18" charset="-122"/>
                  <a:ea typeface="OPPOSans L" panose="00020600040101010101" pitchFamily="18" charset="-122"/>
                </a:rPr>
                <a:t>分项简单描述</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grpSp>
      <p:grpSp>
        <p:nvGrpSpPr>
          <p:cNvPr id="26" name="文本2">
            <a:extLst>
              <a:ext uri="{FF2B5EF4-FFF2-40B4-BE49-F238E27FC236}">
                <a16:creationId xmlns:a16="http://schemas.microsoft.com/office/drawing/2014/main" id="{F421827D-AE05-4B90-943C-9E2528AEEA55}"/>
              </a:ext>
            </a:extLst>
          </p:cNvPr>
          <p:cNvGrpSpPr/>
          <p:nvPr/>
        </p:nvGrpSpPr>
        <p:grpSpPr>
          <a:xfrm>
            <a:off x="1358116" y="3250023"/>
            <a:ext cx="2644732" cy="1081386"/>
            <a:chOff x="539750" y="3413794"/>
            <a:chExt cx="2644732" cy="1081386"/>
          </a:xfrm>
        </p:grpSpPr>
        <p:sp>
          <p:nvSpPr>
            <p:cNvPr id="27" name="文本框2">
              <a:extLst>
                <a:ext uri="{FF2B5EF4-FFF2-40B4-BE49-F238E27FC236}">
                  <a16:creationId xmlns:a16="http://schemas.microsoft.com/office/drawing/2014/main" id="{598F5086-7E63-4715-A1D6-F598484C3B69}"/>
                </a:ext>
              </a:extLst>
            </p:cNvPr>
            <p:cNvSpPr txBox="1"/>
            <p:nvPr/>
          </p:nvSpPr>
          <p:spPr>
            <a:xfrm>
              <a:off x="539750" y="3783126"/>
              <a:ext cx="2644732" cy="71205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p>
          </p:txBody>
        </p:sp>
        <p:sp>
          <p:nvSpPr>
            <p:cNvPr id="28" name="矩形2">
              <a:extLst>
                <a:ext uri="{FF2B5EF4-FFF2-40B4-BE49-F238E27FC236}">
                  <a16:creationId xmlns:a16="http://schemas.microsoft.com/office/drawing/2014/main" id="{71ED5D91-27F1-4A11-AE8D-036FA3313AFE}"/>
                </a:ext>
              </a:extLst>
            </p:cNvPr>
            <p:cNvSpPr/>
            <p:nvPr/>
          </p:nvSpPr>
          <p:spPr>
            <a:xfrm>
              <a:off x="1614821" y="3413794"/>
              <a:ext cx="1569661"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accent6">
                      <a:lumMod val="60000"/>
                      <a:lumOff val="40000"/>
                    </a:schemeClr>
                  </a:solidFill>
                  <a:latin typeface="OPPOSans L" panose="00020600040101010101" pitchFamily="18" charset="-122"/>
                  <a:ea typeface="OPPOSans L" panose="00020600040101010101" pitchFamily="18" charset="-122"/>
                </a:rPr>
                <a:t>分项简单描述</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grpSp>
      <p:grpSp>
        <p:nvGrpSpPr>
          <p:cNvPr id="29" name="文本3">
            <a:extLst>
              <a:ext uri="{FF2B5EF4-FFF2-40B4-BE49-F238E27FC236}">
                <a16:creationId xmlns:a16="http://schemas.microsoft.com/office/drawing/2014/main" id="{8F568AB4-AE78-48A4-B9CE-D7C778636B6F}"/>
              </a:ext>
            </a:extLst>
          </p:cNvPr>
          <p:cNvGrpSpPr/>
          <p:nvPr/>
        </p:nvGrpSpPr>
        <p:grpSpPr>
          <a:xfrm>
            <a:off x="8176452" y="3250023"/>
            <a:ext cx="2644732" cy="1081386"/>
            <a:chOff x="8910591" y="3413794"/>
            <a:chExt cx="2644732" cy="1081386"/>
          </a:xfrm>
        </p:grpSpPr>
        <p:sp>
          <p:nvSpPr>
            <p:cNvPr id="30" name="文本框 3">
              <a:extLst>
                <a:ext uri="{FF2B5EF4-FFF2-40B4-BE49-F238E27FC236}">
                  <a16:creationId xmlns:a16="http://schemas.microsoft.com/office/drawing/2014/main" id="{469771C6-6AAF-4FB4-86CB-F9A8FCCDFFFF}"/>
                </a:ext>
              </a:extLst>
            </p:cNvPr>
            <p:cNvSpPr txBox="1"/>
            <p:nvPr/>
          </p:nvSpPr>
          <p:spPr>
            <a:xfrm>
              <a:off x="8910591" y="3783126"/>
              <a:ext cx="2644732" cy="71205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p>
          </p:txBody>
        </p:sp>
        <p:sp>
          <p:nvSpPr>
            <p:cNvPr id="31" name="矩形 3">
              <a:extLst>
                <a:ext uri="{FF2B5EF4-FFF2-40B4-BE49-F238E27FC236}">
                  <a16:creationId xmlns:a16="http://schemas.microsoft.com/office/drawing/2014/main" id="{60C38275-4C9C-44BB-B380-DEC6DE0392F7}"/>
                </a:ext>
              </a:extLst>
            </p:cNvPr>
            <p:cNvSpPr/>
            <p:nvPr/>
          </p:nvSpPr>
          <p:spPr>
            <a:xfrm>
              <a:off x="8910591" y="3413794"/>
              <a:ext cx="1569661"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accent6">
                      <a:lumMod val="60000"/>
                      <a:lumOff val="40000"/>
                    </a:schemeClr>
                  </a:solidFill>
                  <a:latin typeface="OPPOSans L" panose="00020600040101010101" pitchFamily="18" charset="-122"/>
                  <a:ea typeface="OPPOSans L" panose="00020600040101010101" pitchFamily="18" charset="-122"/>
                </a:rPr>
                <a:t>分项简单描述</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grpSp>
      <p:sp>
        <p:nvSpPr>
          <p:cNvPr id="32" name="五边形内">
            <a:extLst>
              <a:ext uri="{FF2B5EF4-FFF2-40B4-BE49-F238E27FC236}">
                <a16:creationId xmlns:a16="http://schemas.microsoft.com/office/drawing/2014/main" id="{B14204DA-7DB5-420B-8877-923B3968C3BD}"/>
              </a:ext>
            </a:extLst>
          </p:cNvPr>
          <p:cNvSpPr/>
          <p:nvPr/>
        </p:nvSpPr>
        <p:spPr>
          <a:xfrm>
            <a:off x="4687742" y="3021786"/>
            <a:ext cx="2810976" cy="2677118"/>
          </a:xfrm>
          <a:prstGeom prst="pentagon">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34" name="五边形中">
            <a:extLst>
              <a:ext uri="{FF2B5EF4-FFF2-40B4-BE49-F238E27FC236}">
                <a16:creationId xmlns:a16="http://schemas.microsoft.com/office/drawing/2014/main" id="{3785EDA5-6E17-422F-A8F8-1BB52C3BA09A}"/>
              </a:ext>
            </a:extLst>
          </p:cNvPr>
          <p:cNvSpPr/>
          <p:nvPr/>
        </p:nvSpPr>
        <p:spPr>
          <a:xfrm>
            <a:off x="4507095" y="2849742"/>
            <a:ext cx="3172270" cy="3021206"/>
          </a:xfrm>
          <a:prstGeom prst="pentagon">
            <a:avLst/>
          </a:prstGeom>
          <a:noFill/>
          <a:ln w="12700">
            <a:solidFill>
              <a:schemeClr val="accent6">
                <a:lumMod val="60000"/>
                <a:lumOff val="40000"/>
                <a:alpha val="4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35" name="五边形外">
            <a:extLst>
              <a:ext uri="{FF2B5EF4-FFF2-40B4-BE49-F238E27FC236}">
                <a16:creationId xmlns:a16="http://schemas.microsoft.com/office/drawing/2014/main" id="{87764752-F567-402A-B71A-E04AE0E58E12}"/>
              </a:ext>
            </a:extLst>
          </p:cNvPr>
          <p:cNvSpPr/>
          <p:nvPr/>
        </p:nvSpPr>
        <p:spPr>
          <a:xfrm>
            <a:off x="4253332" y="2558859"/>
            <a:ext cx="3679796" cy="3504564"/>
          </a:xfrm>
          <a:prstGeom prst="pentagon">
            <a:avLst/>
          </a:prstGeom>
          <a:noFill/>
          <a:ln>
            <a:solidFill>
              <a:schemeClr val="accent3">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nvGrpSpPr>
          <p:cNvPr id="46" name="圆5">
            <a:extLst>
              <a:ext uri="{FF2B5EF4-FFF2-40B4-BE49-F238E27FC236}">
                <a16:creationId xmlns:a16="http://schemas.microsoft.com/office/drawing/2014/main" id="{9A3F6CA2-0BAA-4409-AD0E-2470D56C9D6E}"/>
              </a:ext>
            </a:extLst>
          </p:cNvPr>
          <p:cNvGrpSpPr/>
          <p:nvPr/>
        </p:nvGrpSpPr>
        <p:grpSpPr>
          <a:xfrm>
            <a:off x="7130468" y="5949947"/>
            <a:ext cx="221050" cy="221050"/>
            <a:chOff x="-737280" y="3049346"/>
            <a:chExt cx="221050" cy="221050"/>
          </a:xfrm>
        </p:grpSpPr>
        <p:sp>
          <p:nvSpPr>
            <p:cNvPr id="47" name="椭圆5">
              <a:extLst>
                <a:ext uri="{FF2B5EF4-FFF2-40B4-BE49-F238E27FC236}">
                  <a16:creationId xmlns:a16="http://schemas.microsoft.com/office/drawing/2014/main" id="{13817936-F97F-4FF1-9ED4-1FCAF1C5183E}"/>
                </a:ext>
              </a:extLst>
            </p:cNvPr>
            <p:cNvSpPr/>
            <p:nvPr/>
          </p:nvSpPr>
          <p:spPr>
            <a:xfrm>
              <a:off x="-737280" y="3049346"/>
              <a:ext cx="221050" cy="2210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48" name="椭圆5">
              <a:extLst>
                <a:ext uri="{FF2B5EF4-FFF2-40B4-BE49-F238E27FC236}">
                  <a16:creationId xmlns:a16="http://schemas.microsoft.com/office/drawing/2014/main" id="{7E567134-C089-4F8F-B645-80A7A24072E1}"/>
                </a:ext>
              </a:extLst>
            </p:cNvPr>
            <p:cNvSpPr/>
            <p:nvPr/>
          </p:nvSpPr>
          <p:spPr>
            <a:xfrm>
              <a:off x="-673333" y="3113293"/>
              <a:ext cx="93158" cy="9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49" name="圆4">
            <a:extLst>
              <a:ext uri="{FF2B5EF4-FFF2-40B4-BE49-F238E27FC236}">
                <a16:creationId xmlns:a16="http://schemas.microsoft.com/office/drawing/2014/main" id="{4313407C-9565-4312-95DC-1245C4F8D534}"/>
              </a:ext>
            </a:extLst>
          </p:cNvPr>
          <p:cNvGrpSpPr/>
          <p:nvPr/>
        </p:nvGrpSpPr>
        <p:grpSpPr>
          <a:xfrm>
            <a:off x="4834943" y="5949947"/>
            <a:ext cx="221050" cy="221050"/>
            <a:chOff x="-737280" y="3049346"/>
            <a:chExt cx="221050" cy="221050"/>
          </a:xfrm>
        </p:grpSpPr>
        <p:sp>
          <p:nvSpPr>
            <p:cNvPr id="50" name="椭圆 4">
              <a:extLst>
                <a:ext uri="{FF2B5EF4-FFF2-40B4-BE49-F238E27FC236}">
                  <a16:creationId xmlns:a16="http://schemas.microsoft.com/office/drawing/2014/main" id="{64EFFB8A-D290-4C02-8E27-84AD05AD9878}"/>
                </a:ext>
              </a:extLst>
            </p:cNvPr>
            <p:cNvSpPr/>
            <p:nvPr/>
          </p:nvSpPr>
          <p:spPr>
            <a:xfrm>
              <a:off x="-737280" y="3049346"/>
              <a:ext cx="221050" cy="2210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51" name="椭圆 4">
              <a:extLst>
                <a:ext uri="{FF2B5EF4-FFF2-40B4-BE49-F238E27FC236}">
                  <a16:creationId xmlns:a16="http://schemas.microsoft.com/office/drawing/2014/main" id="{639BE82A-4099-4F38-B795-D6A6101CA250}"/>
                </a:ext>
              </a:extLst>
            </p:cNvPr>
            <p:cNvSpPr/>
            <p:nvPr/>
          </p:nvSpPr>
          <p:spPr>
            <a:xfrm>
              <a:off x="-673333" y="3113293"/>
              <a:ext cx="93158" cy="9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37" name="圆3">
            <a:extLst>
              <a:ext uri="{FF2B5EF4-FFF2-40B4-BE49-F238E27FC236}">
                <a16:creationId xmlns:a16="http://schemas.microsoft.com/office/drawing/2014/main" id="{8A0350D5-B8C6-42D7-9B3F-A37A3CFA7F5D}"/>
              </a:ext>
            </a:extLst>
          </p:cNvPr>
          <p:cNvGrpSpPr/>
          <p:nvPr/>
        </p:nvGrpSpPr>
        <p:grpSpPr>
          <a:xfrm>
            <a:off x="7813602" y="3792165"/>
            <a:ext cx="221050" cy="221050"/>
            <a:chOff x="-737280" y="3049346"/>
            <a:chExt cx="221050" cy="221050"/>
          </a:xfrm>
        </p:grpSpPr>
        <p:sp>
          <p:nvSpPr>
            <p:cNvPr id="38" name="椭圆3">
              <a:extLst>
                <a:ext uri="{FF2B5EF4-FFF2-40B4-BE49-F238E27FC236}">
                  <a16:creationId xmlns:a16="http://schemas.microsoft.com/office/drawing/2014/main" id="{DE765FF4-B746-49DA-8513-D7C9CED86037}"/>
                </a:ext>
              </a:extLst>
            </p:cNvPr>
            <p:cNvSpPr/>
            <p:nvPr/>
          </p:nvSpPr>
          <p:spPr>
            <a:xfrm>
              <a:off x="-737280" y="3049346"/>
              <a:ext cx="221050" cy="2210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39" name="椭圆3">
              <a:extLst>
                <a:ext uri="{FF2B5EF4-FFF2-40B4-BE49-F238E27FC236}">
                  <a16:creationId xmlns:a16="http://schemas.microsoft.com/office/drawing/2014/main" id="{AC2F8EE6-C965-4359-B0BC-911EB6974C94}"/>
                </a:ext>
              </a:extLst>
            </p:cNvPr>
            <p:cNvSpPr/>
            <p:nvPr/>
          </p:nvSpPr>
          <p:spPr>
            <a:xfrm>
              <a:off x="-673333" y="3113293"/>
              <a:ext cx="93158" cy="9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40" name="圆2">
            <a:extLst>
              <a:ext uri="{FF2B5EF4-FFF2-40B4-BE49-F238E27FC236}">
                <a16:creationId xmlns:a16="http://schemas.microsoft.com/office/drawing/2014/main" id="{FB26DFCB-E0E0-4BAF-8D0B-0133E731704F}"/>
              </a:ext>
            </a:extLst>
          </p:cNvPr>
          <p:cNvGrpSpPr/>
          <p:nvPr/>
        </p:nvGrpSpPr>
        <p:grpSpPr>
          <a:xfrm>
            <a:off x="4144648" y="3792165"/>
            <a:ext cx="221050" cy="221050"/>
            <a:chOff x="-737280" y="3049346"/>
            <a:chExt cx="221050" cy="221050"/>
          </a:xfrm>
        </p:grpSpPr>
        <p:sp>
          <p:nvSpPr>
            <p:cNvPr id="41" name="椭圆2">
              <a:extLst>
                <a:ext uri="{FF2B5EF4-FFF2-40B4-BE49-F238E27FC236}">
                  <a16:creationId xmlns:a16="http://schemas.microsoft.com/office/drawing/2014/main" id="{222A4968-5F3D-4096-B274-942FEFE0AC18}"/>
                </a:ext>
              </a:extLst>
            </p:cNvPr>
            <p:cNvSpPr/>
            <p:nvPr/>
          </p:nvSpPr>
          <p:spPr>
            <a:xfrm>
              <a:off x="-737280" y="3049346"/>
              <a:ext cx="221050" cy="2210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42" name="椭圆2">
              <a:extLst>
                <a:ext uri="{FF2B5EF4-FFF2-40B4-BE49-F238E27FC236}">
                  <a16:creationId xmlns:a16="http://schemas.microsoft.com/office/drawing/2014/main" id="{637F0D45-B7E2-4990-8EBE-7CB771C330A6}"/>
                </a:ext>
              </a:extLst>
            </p:cNvPr>
            <p:cNvSpPr/>
            <p:nvPr/>
          </p:nvSpPr>
          <p:spPr>
            <a:xfrm>
              <a:off x="-673333" y="3113293"/>
              <a:ext cx="93158" cy="9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43" name="圆1">
            <a:extLst>
              <a:ext uri="{FF2B5EF4-FFF2-40B4-BE49-F238E27FC236}">
                <a16:creationId xmlns:a16="http://schemas.microsoft.com/office/drawing/2014/main" id="{BDF78A63-67E9-4114-9CE9-2BECE6FA2E3A}"/>
              </a:ext>
            </a:extLst>
          </p:cNvPr>
          <p:cNvGrpSpPr/>
          <p:nvPr/>
        </p:nvGrpSpPr>
        <p:grpSpPr>
          <a:xfrm>
            <a:off x="5982705" y="2451285"/>
            <a:ext cx="221050" cy="221050"/>
            <a:chOff x="-737280" y="3049346"/>
            <a:chExt cx="221050" cy="221050"/>
          </a:xfrm>
        </p:grpSpPr>
        <p:sp>
          <p:nvSpPr>
            <p:cNvPr id="44" name="椭圆 1">
              <a:extLst>
                <a:ext uri="{FF2B5EF4-FFF2-40B4-BE49-F238E27FC236}">
                  <a16:creationId xmlns:a16="http://schemas.microsoft.com/office/drawing/2014/main" id="{C8B3DBAB-5BBE-4260-B9AC-155DC8165EDA}"/>
                </a:ext>
              </a:extLst>
            </p:cNvPr>
            <p:cNvSpPr/>
            <p:nvPr/>
          </p:nvSpPr>
          <p:spPr>
            <a:xfrm>
              <a:off x="-737280" y="3049346"/>
              <a:ext cx="221050" cy="22105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45" name="椭圆 1">
              <a:extLst>
                <a:ext uri="{FF2B5EF4-FFF2-40B4-BE49-F238E27FC236}">
                  <a16:creationId xmlns:a16="http://schemas.microsoft.com/office/drawing/2014/main" id="{D695D518-D74A-4917-AAE3-66EF25E53841}"/>
                </a:ext>
              </a:extLst>
            </p:cNvPr>
            <p:cNvSpPr/>
            <p:nvPr/>
          </p:nvSpPr>
          <p:spPr>
            <a:xfrm>
              <a:off x="-673333" y="3113293"/>
              <a:ext cx="93158" cy="931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0" marR="0" lvl="0" indent="0" algn="ctr" defTabSz="201168" rtl="0" eaLnBrk="1" fontAlgn="auto" latinLnBrk="0" hangingPunct="1">
                <a:lnSpc>
                  <a:spcPct val="100000"/>
                </a:lnSpc>
                <a:spcBef>
                  <a:spcPts val="0"/>
                </a:spcBef>
                <a:spcAft>
                  <a:spcPts val="0"/>
                </a:spcAft>
                <a:buClrTx/>
                <a:buSzTx/>
                <a:buFontTx/>
                <a:buNone/>
                <a:tabLst/>
                <a:defRPr/>
              </a:pPr>
              <a:endParaRPr kumimoji="0" lang="zh-CN" altLang="en-US" sz="792"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pic>
        <p:nvPicPr>
          <p:cNvPr id="4" name="图片 3">
            <a:extLst>
              <a:ext uri="{FF2B5EF4-FFF2-40B4-BE49-F238E27FC236}">
                <a16:creationId xmlns:a16="http://schemas.microsoft.com/office/drawing/2014/main" id="{23C21AF1-9A64-41BC-8D6E-F2CDE8BD3BE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15"/>
          <a:stretch/>
        </p:blipFill>
        <p:spPr>
          <a:xfrm>
            <a:off x="4933338" y="3307339"/>
            <a:ext cx="2319785" cy="2200564"/>
          </a:xfrm>
          <a:prstGeom prst="pentagon">
            <a:avLst/>
          </a:prstGeom>
        </p:spPr>
      </p:pic>
      <p:grpSp>
        <p:nvGrpSpPr>
          <p:cNvPr id="5" name="组合 4">
            <a:extLst>
              <a:ext uri="{FF2B5EF4-FFF2-40B4-BE49-F238E27FC236}">
                <a16:creationId xmlns:a16="http://schemas.microsoft.com/office/drawing/2014/main" id="{6FCC9EA5-7460-4661-91E9-457830264DF7}"/>
              </a:ext>
            </a:extLst>
          </p:cNvPr>
          <p:cNvGrpSpPr/>
          <p:nvPr/>
        </p:nvGrpSpPr>
        <p:grpSpPr>
          <a:xfrm>
            <a:off x="4764514" y="1398056"/>
            <a:ext cx="2644732" cy="1081386"/>
            <a:chOff x="4767284" y="686098"/>
            <a:chExt cx="2644732" cy="1081386"/>
          </a:xfrm>
        </p:grpSpPr>
        <p:sp>
          <p:nvSpPr>
            <p:cNvPr id="53" name="文本框 52">
              <a:extLst>
                <a:ext uri="{FF2B5EF4-FFF2-40B4-BE49-F238E27FC236}">
                  <a16:creationId xmlns:a16="http://schemas.microsoft.com/office/drawing/2014/main" id="{0413CD2B-AB99-4C8A-80A4-5C9249BA1BF3}"/>
                </a:ext>
              </a:extLst>
            </p:cNvPr>
            <p:cNvSpPr txBox="1"/>
            <p:nvPr/>
          </p:nvSpPr>
          <p:spPr>
            <a:xfrm>
              <a:off x="4767284" y="1055430"/>
              <a:ext cx="2644732" cy="712054"/>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项目完成情况项目完成情况</a:t>
              </a:r>
            </a:p>
          </p:txBody>
        </p:sp>
        <p:sp>
          <p:nvSpPr>
            <p:cNvPr id="54" name="矩形 53">
              <a:extLst>
                <a:ext uri="{FF2B5EF4-FFF2-40B4-BE49-F238E27FC236}">
                  <a16:creationId xmlns:a16="http://schemas.microsoft.com/office/drawing/2014/main" id="{00670887-0795-4DC3-9BB9-73FA4384BEA9}"/>
                </a:ext>
              </a:extLst>
            </p:cNvPr>
            <p:cNvSpPr/>
            <p:nvPr/>
          </p:nvSpPr>
          <p:spPr>
            <a:xfrm>
              <a:off x="5304820" y="686098"/>
              <a:ext cx="1569661" cy="369332"/>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accent6">
                      <a:lumMod val="60000"/>
                      <a:lumOff val="40000"/>
                    </a:schemeClr>
                  </a:solidFill>
                  <a:latin typeface="OPPOSans L" panose="00020600040101010101" pitchFamily="18" charset="-122"/>
                  <a:ea typeface="OPPOSans L" panose="00020600040101010101" pitchFamily="18" charset="-122"/>
                </a:rPr>
                <a:t>分项简单描述</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grpSp>
      <p:pic>
        <p:nvPicPr>
          <p:cNvPr id="52" name="LOGO">
            <a:extLst>
              <a:ext uri="{FF2B5EF4-FFF2-40B4-BE49-F238E27FC236}">
                <a16:creationId xmlns:a16="http://schemas.microsoft.com/office/drawing/2014/main" id="{2DEE7B4D-A285-4154-A9AC-F9F571F9178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2929341413"/>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strVal val="0"/>
                                          </p:val>
                                        </p:tav>
                                        <p:tav tm="100000">
                                          <p:val>
                                            <p:strVal val="#ppt_w"/>
                                          </p:val>
                                        </p:tav>
                                      </p:tavLst>
                                    </p:anim>
                                    <p:anim calcmode="lin" valueType="num">
                                      <p:cBhvr>
                                        <p:cTn id="8" dur="250" fill="hold"/>
                                        <p:tgtEl>
                                          <p:spTgt spid="4"/>
                                        </p:tgtEl>
                                        <p:attrNameLst>
                                          <p:attrName>ppt_h</p:attrName>
                                        </p:attrNameLst>
                                      </p:cBhvr>
                                      <p:tavLst>
                                        <p:tav tm="0">
                                          <p:val>
                                            <p:strVal val="0"/>
                                          </p:val>
                                        </p:tav>
                                        <p:tav tm="100000">
                                          <p:val>
                                            <p:strVal val="#ppt_h"/>
                                          </p:val>
                                        </p:tav>
                                      </p:tavLst>
                                    </p:anim>
                                    <p:animScale>
                                      <p:cBhvr>
                                        <p:cTn id="9" dur="250" autoRev="1" fill="hold">
                                          <p:stCondLst>
                                            <p:cond delay="250"/>
                                          </p:stCondLst>
                                        </p:cTn>
                                        <p:tgtEl>
                                          <p:spTgt spid="4"/>
                                        </p:tgtEl>
                                      </p:cBhvr>
                                      <p:from x="100000" y="100000"/>
                                      <p:to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背景图片">
            <a:extLst>
              <a:ext uri="{FF2B5EF4-FFF2-40B4-BE49-F238E27FC236}">
                <a16:creationId xmlns:a16="http://schemas.microsoft.com/office/drawing/2014/main" id="{A16EAC73-0565-4334-96AA-3606E4CFF510}"/>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9" name="矩形: 圆角 4">
            <a:extLst>
              <a:ext uri="{FF2B5EF4-FFF2-40B4-BE49-F238E27FC236}">
                <a16:creationId xmlns:a16="http://schemas.microsoft.com/office/drawing/2014/main" id="{74037BA9-656E-45DD-8D8B-0DA5C34CDF23}"/>
              </a:ext>
            </a:extLst>
          </p:cNvPr>
          <p:cNvSpPr>
            <a:spLocks/>
          </p:cNvSpPr>
          <p:nvPr/>
        </p:nvSpPr>
        <p:spPr>
          <a:xfrm>
            <a:off x="8877798" y="2245281"/>
            <a:ext cx="2550521" cy="3541938"/>
          </a:xfrm>
          <a:prstGeom prst="roundRect">
            <a:avLst>
              <a:gd name="adj" fmla="val 8958"/>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sym typeface="+mn-lt"/>
            </a:endParaRPr>
          </a:p>
        </p:txBody>
      </p:sp>
      <p:sp>
        <p:nvSpPr>
          <p:cNvPr id="38" name="矩形: 圆角 3">
            <a:extLst>
              <a:ext uri="{FF2B5EF4-FFF2-40B4-BE49-F238E27FC236}">
                <a16:creationId xmlns:a16="http://schemas.microsoft.com/office/drawing/2014/main" id="{47D35E99-EE84-46A5-9627-52AEDF8216CE}"/>
              </a:ext>
            </a:extLst>
          </p:cNvPr>
          <p:cNvSpPr>
            <a:spLocks/>
          </p:cNvSpPr>
          <p:nvPr/>
        </p:nvSpPr>
        <p:spPr>
          <a:xfrm>
            <a:off x="6168674" y="2252266"/>
            <a:ext cx="2550520" cy="3541938"/>
          </a:xfrm>
          <a:prstGeom prst="roundRect">
            <a:avLst>
              <a:gd name="adj" fmla="val 8958"/>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sym typeface="+mn-lt"/>
            </a:endParaRPr>
          </a:p>
        </p:txBody>
      </p:sp>
      <p:sp>
        <p:nvSpPr>
          <p:cNvPr id="37" name="矩形: 圆角 2">
            <a:extLst>
              <a:ext uri="{FF2B5EF4-FFF2-40B4-BE49-F238E27FC236}">
                <a16:creationId xmlns:a16="http://schemas.microsoft.com/office/drawing/2014/main" id="{8B09ADA4-8D3D-424F-8E8B-DF397DA5D778}"/>
              </a:ext>
            </a:extLst>
          </p:cNvPr>
          <p:cNvSpPr>
            <a:spLocks/>
          </p:cNvSpPr>
          <p:nvPr/>
        </p:nvSpPr>
        <p:spPr>
          <a:xfrm>
            <a:off x="3460106" y="2231114"/>
            <a:ext cx="2549964" cy="3541938"/>
          </a:xfrm>
          <a:prstGeom prst="roundRect">
            <a:avLst>
              <a:gd name="adj" fmla="val 8958"/>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sym typeface="+mn-lt"/>
            </a:endParaRPr>
          </a:p>
        </p:txBody>
      </p:sp>
      <p:sp>
        <p:nvSpPr>
          <p:cNvPr id="35" name="矩形: 圆角 1">
            <a:extLst>
              <a:ext uri="{FF2B5EF4-FFF2-40B4-BE49-F238E27FC236}">
                <a16:creationId xmlns:a16="http://schemas.microsoft.com/office/drawing/2014/main" id="{63CA236A-117C-4717-9F6B-62584A3191FE}"/>
              </a:ext>
            </a:extLst>
          </p:cNvPr>
          <p:cNvSpPr>
            <a:spLocks/>
          </p:cNvSpPr>
          <p:nvPr/>
        </p:nvSpPr>
        <p:spPr>
          <a:xfrm>
            <a:off x="763681" y="2231114"/>
            <a:ext cx="2537264" cy="3541938"/>
          </a:xfrm>
          <a:prstGeom prst="roundRect">
            <a:avLst>
              <a:gd name="adj" fmla="val 8958"/>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sym typeface="+mn-lt"/>
            </a:endParaRPr>
          </a:p>
        </p:txBody>
      </p:sp>
      <p:sp>
        <p:nvSpPr>
          <p:cNvPr id="25" name="椭圆 1">
            <a:extLst>
              <a:ext uri="{FF2B5EF4-FFF2-40B4-BE49-F238E27FC236}">
                <a16:creationId xmlns:a16="http://schemas.microsoft.com/office/drawing/2014/main" id="{2EB5F58B-ADDE-4805-ABF0-9AE5B72724B7}"/>
              </a:ext>
            </a:extLst>
          </p:cNvPr>
          <p:cNvSpPr/>
          <p:nvPr/>
        </p:nvSpPr>
        <p:spPr>
          <a:xfrm>
            <a:off x="1459793" y="1686097"/>
            <a:ext cx="1132339" cy="1132339"/>
          </a:xfrm>
          <a:prstGeom prst="ellipse">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OPPOSans L" panose="00020600040101010101" pitchFamily="18" charset="-122"/>
              <a:ea typeface="OPPOSans L" panose="00020600040101010101" pitchFamily="18" charset="-122"/>
              <a:sym typeface="+mn-lt"/>
            </a:endParaRPr>
          </a:p>
        </p:txBody>
      </p:sp>
      <p:sp>
        <p:nvSpPr>
          <p:cNvPr id="52" name="文本框11">
            <a:extLst>
              <a:ext uri="{FF2B5EF4-FFF2-40B4-BE49-F238E27FC236}">
                <a16:creationId xmlns:a16="http://schemas.microsoft.com/office/drawing/2014/main" id="{9AC9221D-9233-4020-BB53-581367929391}"/>
              </a:ext>
            </a:extLst>
          </p:cNvPr>
          <p:cNvSpPr txBox="1"/>
          <p:nvPr/>
        </p:nvSpPr>
        <p:spPr>
          <a:xfrm>
            <a:off x="1010301" y="3097370"/>
            <a:ext cx="2031325" cy="369332"/>
          </a:xfrm>
          <a:prstGeom prst="rect">
            <a:avLst/>
          </a:prstGeom>
          <a:noFill/>
        </p:spPr>
        <p:txBody>
          <a:bodyPr wrap="none">
            <a:spAutoFit/>
          </a:bodyPr>
          <a:lstStyle>
            <a:defPPr>
              <a:defRPr lang="zh-CN"/>
            </a:defPPr>
            <a:lvl1pPr>
              <a:defRPr sz="2800">
                <a:solidFill>
                  <a:srgbClr val="185061"/>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chemeClr val="bg1"/>
                </a:solidFill>
                <a:latin typeface="OPPOSans L" panose="00020600040101010101" pitchFamily="18" charset="-122"/>
                <a:ea typeface="OPPOSans L" panose="00020600040101010101" pitchFamily="18" charset="-122"/>
                <a:cs typeface="+mn-ea"/>
                <a:sym typeface="+mn-lt"/>
              </a:rPr>
              <a:t>输入分项工作名称</a:t>
            </a:r>
            <a:endParaRPr kumimoji="0" lang="zh-CN" altLang="en-US" sz="1800" b="1" i="0" u="none" strike="noStrike" kern="1200" cap="none" spc="0" normalizeH="0" baseline="0" noProof="0" dirty="0">
              <a:ln>
                <a:noFill/>
              </a:ln>
              <a:solidFill>
                <a:schemeClr val="bg1"/>
              </a:solidFill>
              <a:uLnTx/>
              <a:uFillTx/>
              <a:latin typeface="OPPOSans L" panose="00020600040101010101" pitchFamily="18" charset="-122"/>
              <a:ea typeface="OPPOSans L" panose="00020600040101010101" pitchFamily="18" charset="-122"/>
              <a:cs typeface="+mn-ea"/>
              <a:sym typeface="+mn-lt"/>
            </a:endParaRPr>
          </a:p>
        </p:txBody>
      </p:sp>
      <p:sp>
        <p:nvSpPr>
          <p:cNvPr id="63" name="文本12">
            <a:extLst>
              <a:ext uri="{FF2B5EF4-FFF2-40B4-BE49-F238E27FC236}">
                <a16:creationId xmlns:a16="http://schemas.microsoft.com/office/drawing/2014/main" id="{53FA25AB-CDD5-425D-B66D-1A5B365F9A3F}"/>
              </a:ext>
            </a:extLst>
          </p:cNvPr>
          <p:cNvSpPr txBox="1"/>
          <p:nvPr/>
        </p:nvSpPr>
        <p:spPr>
          <a:xfrm>
            <a:off x="1010301" y="3561568"/>
            <a:ext cx="2031325" cy="1923091"/>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详细情况描述，详细情况</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65" name="椭圆 2">
            <a:extLst>
              <a:ext uri="{FF2B5EF4-FFF2-40B4-BE49-F238E27FC236}">
                <a16:creationId xmlns:a16="http://schemas.microsoft.com/office/drawing/2014/main" id="{8C4B3BA5-0392-4339-8E1D-F3256BAD2165}"/>
              </a:ext>
            </a:extLst>
          </p:cNvPr>
          <p:cNvSpPr/>
          <p:nvPr/>
        </p:nvSpPr>
        <p:spPr>
          <a:xfrm>
            <a:off x="4168919" y="1686097"/>
            <a:ext cx="1132339" cy="1132339"/>
          </a:xfrm>
          <a:prstGeom prst="ellipse">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OPPOSans L" panose="00020600040101010101" pitchFamily="18" charset="-122"/>
              <a:ea typeface="OPPOSans L" panose="00020600040101010101" pitchFamily="18" charset="-122"/>
              <a:sym typeface="+mn-lt"/>
            </a:endParaRPr>
          </a:p>
        </p:txBody>
      </p:sp>
      <p:sp>
        <p:nvSpPr>
          <p:cNvPr id="66" name="文本框22">
            <a:extLst>
              <a:ext uri="{FF2B5EF4-FFF2-40B4-BE49-F238E27FC236}">
                <a16:creationId xmlns:a16="http://schemas.microsoft.com/office/drawing/2014/main" id="{7BAB69FF-CC7D-4BB7-8FF2-3D8986DC76F0}"/>
              </a:ext>
            </a:extLst>
          </p:cNvPr>
          <p:cNvSpPr txBox="1"/>
          <p:nvPr/>
        </p:nvSpPr>
        <p:spPr>
          <a:xfrm>
            <a:off x="3719426" y="3097370"/>
            <a:ext cx="2031325" cy="369332"/>
          </a:xfrm>
          <a:prstGeom prst="rect">
            <a:avLst/>
          </a:prstGeom>
          <a:noFill/>
        </p:spPr>
        <p:txBody>
          <a:bodyPr wrap="none">
            <a:spAutoFit/>
          </a:bodyPr>
          <a:lstStyle>
            <a:defPPr>
              <a:defRPr lang="zh-CN"/>
            </a:defPPr>
            <a:lvl1pPr>
              <a:defRPr sz="2800">
                <a:solidFill>
                  <a:srgbClr val="185061"/>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chemeClr val="bg1"/>
                </a:solidFill>
                <a:latin typeface="OPPOSans L" panose="00020600040101010101" pitchFamily="18" charset="-122"/>
                <a:ea typeface="OPPOSans L" panose="00020600040101010101" pitchFamily="18" charset="-122"/>
                <a:cs typeface="+mn-ea"/>
                <a:sym typeface="+mn-lt"/>
              </a:rPr>
              <a:t>输入分项工作名称</a:t>
            </a:r>
            <a:endParaRPr kumimoji="0" lang="zh-CN" altLang="en-US" sz="1800" b="1" i="0" u="none" strike="noStrike" kern="1200" cap="none" spc="0" normalizeH="0" baseline="0" noProof="0" dirty="0">
              <a:ln>
                <a:noFill/>
              </a:ln>
              <a:solidFill>
                <a:schemeClr val="bg1"/>
              </a:solidFill>
              <a:uLnTx/>
              <a:uFillTx/>
              <a:latin typeface="OPPOSans L" panose="00020600040101010101" pitchFamily="18" charset="-122"/>
              <a:ea typeface="OPPOSans L" panose="00020600040101010101" pitchFamily="18" charset="-122"/>
              <a:cs typeface="+mn-ea"/>
              <a:sym typeface="+mn-lt"/>
            </a:endParaRPr>
          </a:p>
        </p:txBody>
      </p:sp>
      <p:sp>
        <p:nvSpPr>
          <p:cNvPr id="67" name="文本22">
            <a:extLst>
              <a:ext uri="{FF2B5EF4-FFF2-40B4-BE49-F238E27FC236}">
                <a16:creationId xmlns:a16="http://schemas.microsoft.com/office/drawing/2014/main" id="{14AB38A0-E63C-4465-B16A-FD66E5A1F7C0}"/>
              </a:ext>
            </a:extLst>
          </p:cNvPr>
          <p:cNvSpPr txBox="1"/>
          <p:nvPr/>
        </p:nvSpPr>
        <p:spPr>
          <a:xfrm>
            <a:off x="3719426" y="3561568"/>
            <a:ext cx="2031325" cy="1923091"/>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详细情况描述，详细情况</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71" name="椭圆 3">
            <a:extLst>
              <a:ext uri="{FF2B5EF4-FFF2-40B4-BE49-F238E27FC236}">
                <a16:creationId xmlns:a16="http://schemas.microsoft.com/office/drawing/2014/main" id="{B263773E-4409-41ED-BC9D-4B8D13F410F2}"/>
              </a:ext>
            </a:extLst>
          </p:cNvPr>
          <p:cNvSpPr/>
          <p:nvPr/>
        </p:nvSpPr>
        <p:spPr>
          <a:xfrm>
            <a:off x="6878043" y="1686097"/>
            <a:ext cx="1132339" cy="1132339"/>
          </a:xfrm>
          <a:prstGeom prst="ellipse">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OPPOSans L" panose="00020600040101010101" pitchFamily="18" charset="-122"/>
              <a:ea typeface="OPPOSans L" panose="00020600040101010101" pitchFamily="18" charset="-122"/>
              <a:sym typeface="+mn-lt"/>
            </a:endParaRPr>
          </a:p>
        </p:txBody>
      </p:sp>
      <p:sp>
        <p:nvSpPr>
          <p:cNvPr id="72" name="文本框31">
            <a:extLst>
              <a:ext uri="{FF2B5EF4-FFF2-40B4-BE49-F238E27FC236}">
                <a16:creationId xmlns:a16="http://schemas.microsoft.com/office/drawing/2014/main" id="{EE7841FA-CD0E-48A5-B923-0438264260C0}"/>
              </a:ext>
            </a:extLst>
          </p:cNvPr>
          <p:cNvSpPr txBox="1"/>
          <p:nvPr/>
        </p:nvSpPr>
        <p:spPr>
          <a:xfrm>
            <a:off x="6428550" y="3097370"/>
            <a:ext cx="2031325" cy="369332"/>
          </a:xfrm>
          <a:prstGeom prst="rect">
            <a:avLst/>
          </a:prstGeom>
          <a:noFill/>
        </p:spPr>
        <p:txBody>
          <a:bodyPr wrap="none">
            <a:spAutoFit/>
          </a:bodyPr>
          <a:lstStyle>
            <a:defPPr>
              <a:defRPr lang="zh-CN"/>
            </a:defPPr>
            <a:lvl1pPr>
              <a:defRPr sz="2800">
                <a:solidFill>
                  <a:srgbClr val="185061"/>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chemeClr val="bg1"/>
                </a:solidFill>
                <a:latin typeface="OPPOSans L" panose="00020600040101010101" pitchFamily="18" charset="-122"/>
                <a:ea typeface="OPPOSans L" panose="00020600040101010101" pitchFamily="18" charset="-122"/>
                <a:cs typeface="+mn-ea"/>
                <a:sym typeface="+mn-lt"/>
              </a:rPr>
              <a:t>输入分项工作名称</a:t>
            </a:r>
            <a:endParaRPr kumimoji="0" lang="zh-CN" altLang="en-US" sz="1800" b="1" i="0" u="none" strike="noStrike" kern="1200" cap="none" spc="0" normalizeH="0" baseline="0" noProof="0" dirty="0">
              <a:ln>
                <a:noFill/>
              </a:ln>
              <a:solidFill>
                <a:schemeClr val="bg1"/>
              </a:solidFill>
              <a:uLnTx/>
              <a:uFillTx/>
              <a:latin typeface="OPPOSans L" panose="00020600040101010101" pitchFamily="18" charset="-122"/>
              <a:ea typeface="OPPOSans L" panose="00020600040101010101" pitchFamily="18" charset="-122"/>
              <a:cs typeface="+mn-ea"/>
              <a:sym typeface="+mn-lt"/>
            </a:endParaRPr>
          </a:p>
        </p:txBody>
      </p:sp>
      <p:sp>
        <p:nvSpPr>
          <p:cNvPr id="73" name="文本32">
            <a:extLst>
              <a:ext uri="{FF2B5EF4-FFF2-40B4-BE49-F238E27FC236}">
                <a16:creationId xmlns:a16="http://schemas.microsoft.com/office/drawing/2014/main" id="{DB1D5755-1FD9-430B-B7F6-4DC66326CE00}"/>
              </a:ext>
            </a:extLst>
          </p:cNvPr>
          <p:cNvSpPr txBox="1"/>
          <p:nvPr/>
        </p:nvSpPr>
        <p:spPr>
          <a:xfrm>
            <a:off x="6428550" y="3561568"/>
            <a:ext cx="2031325" cy="1923091"/>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详细情况描述，详细情况</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76" name="椭圆 4">
            <a:extLst>
              <a:ext uri="{FF2B5EF4-FFF2-40B4-BE49-F238E27FC236}">
                <a16:creationId xmlns:a16="http://schemas.microsoft.com/office/drawing/2014/main" id="{52672349-2BD8-478F-AB30-46DFA49819E7}"/>
              </a:ext>
            </a:extLst>
          </p:cNvPr>
          <p:cNvSpPr/>
          <p:nvPr/>
        </p:nvSpPr>
        <p:spPr>
          <a:xfrm>
            <a:off x="9587168" y="1686097"/>
            <a:ext cx="1132339" cy="1132339"/>
          </a:xfrm>
          <a:prstGeom prst="ellipse">
            <a:avLst/>
          </a:prstGeom>
          <a:solidFill>
            <a:schemeClr val="accent2">
              <a:lumMod val="50000"/>
            </a:schemeClr>
          </a:solidFill>
          <a:ln w="3175">
            <a:gradFill>
              <a:gsLst>
                <a:gs pos="34000">
                  <a:schemeClr val="accent5">
                    <a:alpha val="0"/>
                    <a:lumMod val="100000"/>
                  </a:schemeClr>
                </a:gs>
                <a:gs pos="37000">
                  <a:schemeClr val="accent5">
                    <a:alpha val="18000"/>
                    <a:lumMod val="100000"/>
                  </a:schemeClr>
                </a:gs>
                <a:gs pos="100000">
                  <a:schemeClr val="accent5">
                    <a:lumMod val="100000"/>
                  </a:schemeClr>
                </a:gs>
              </a:gsLst>
              <a:lin ang="5400000" scaled="1"/>
            </a:gradFill>
          </a:ln>
          <a:effectLst>
            <a:innerShdw blurRad="571500">
              <a:schemeClr val="accent6">
                <a:lumMod val="7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OPPOSans L" panose="00020600040101010101" pitchFamily="18" charset="-122"/>
              <a:ea typeface="OPPOSans L" panose="00020600040101010101" pitchFamily="18" charset="-122"/>
              <a:sym typeface="+mn-lt"/>
            </a:endParaRPr>
          </a:p>
        </p:txBody>
      </p:sp>
      <p:sp>
        <p:nvSpPr>
          <p:cNvPr id="77" name="文本框41">
            <a:extLst>
              <a:ext uri="{FF2B5EF4-FFF2-40B4-BE49-F238E27FC236}">
                <a16:creationId xmlns:a16="http://schemas.microsoft.com/office/drawing/2014/main" id="{10FFCAEB-186B-4AF5-9008-F5C5D4B0B70E}"/>
              </a:ext>
            </a:extLst>
          </p:cNvPr>
          <p:cNvSpPr txBox="1"/>
          <p:nvPr/>
        </p:nvSpPr>
        <p:spPr>
          <a:xfrm>
            <a:off x="9137675" y="3097370"/>
            <a:ext cx="2031325" cy="369332"/>
          </a:xfrm>
          <a:prstGeom prst="rect">
            <a:avLst/>
          </a:prstGeom>
          <a:noFill/>
        </p:spPr>
        <p:txBody>
          <a:bodyPr wrap="none">
            <a:spAutoFit/>
          </a:bodyPr>
          <a:lstStyle>
            <a:defPPr>
              <a:defRPr lang="zh-CN"/>
            </a:defPPr>
            <a:lvl1pPr>
              <a:defRPr sz="2800">
                <a:solidFill>
                  <a:srgbClr val="185061"/>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chemeClr val="bg1"/>
                </a:solidFill>
                <a:latin typeface="OPPOSans L" panose="00020600040101010101" pitchFamily="18" charset="-122"/>
                <a:ea typeface="OPPOSans L" panose="00020600040101010101" pitchFamily="18" charset="-122"/>
                <a:cs typeface="+mn-ea"/>
                <a:sym typeface="+mn-lt"/>
              </a:rPr>
              <a:t>输入分项工作名称</a:t>
            </a:r>
            <a:endParaRPr kumimoji="0" lang="zh-CN" altLang="en-US" sz="1800" b="1" i="0" u="none" strike="noStrike" kern="1200" cap="none" spc="0" normalizeH="0" baseline="0" noProof="0" dirty="0">
              <a:ln>
                <a:noFill/>
              </a:ln>
              <a:solidFill>
                <a:schemeClr val="bg1"/>
              </a:solidFill>
              <a:uLnTx/>
              <a:uFillTx/>
              <a:latin typeface="OPPOSans L" panose="00020600040101010101" pitchFamily="18" charset="-122"/>
              <a:ea typeface="OPPOSans L" panose="00020600040101010101" pitchFamily="18" charset="-122"/>
              <a:cs typeface="+mn-ea"/>
              <a:sym typeface="+mn-lt"/>
            </a:endParaRPr>
          </a:p>
        </p:txBody>
      </p:sp>
      <p:sp>
        <p:nvSpPr>
          <p:cNvPr id="78" name="文本42">
            <a:extLst>
              <a:ext uri="{FF2B5EF4-FFF2-40B4-BE49-F238E27FC236}">
                <a16:creationId xmlns:a16="http://schemas.microsoft.com/office/drawing/2014/main" id="{6450ADCF-8D77-4C5A-8CA4-A985D7EFD3D3}"/>
              </a:ext>
            </a:extLst>
          </p:cNvPr>
          <p:cNvSpPr txBox="1"/>
          <p:nvPr/>
        </p:nvSpPr>
        <p:spPr>
          <a:xfrm>
            <a:off x="9137675" y="3561568"/>
            <a:ext cx="2031325" cy="1923091"/>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详细情况描述，详细情况</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a:p>
            <a:pPr defTabSz="914400">
              <a:lnSpc>
                <a:spcPct val="15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详细情况描述，情况描述</a:t>
            </a:r>
            <a:endPar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pic>
        <p:nvPicPr>
          <p:cNvPr id="21" name="图标4">
            <a:extLst>
              <a:ext uri="{FF2B5EF4-FFF2-40B4-BE49-F238E27FC236}">
                <a16:creationId xmlns:a16="http://schemas.microsoft.com/office/drawing/2014/main" id="{A82838BC-5B69-40C8-863B-3ECCEDF1A1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45774" y="1809643"/>
            <a:ext cx="807869" cy="807869"/>
          </a:xfrm>
          <a:prstGeom prst="rect">
            <a:avLst/>
          </a:prstGeom>
        </p:spPr>
      </p:pic>
      <p:pic>
        <p:nvPicPr>
          <p:cNvPr id="23" name="图标3">
            <a:extLst>
              <a:ext uri="{FF2B5EF4-FFF2-40B4-BE49-F238E27FC236}">
                <a16:creationId xmlns:a16="http://schemas.microsoft.com/office/drawing/2014/main" id="{FE461F75-6908-4E6C-AB38-810767B723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9367" y="1833156"/>
            <a:ext cx="784356" cy="784356"/>
          </a:xfrm>
          <a:prstGeom prst="rect">
            <a:avLst/>
          </a:prstGeom>
        </p:spPr>
      </p:pic>
      <p:pic>
        <p:nvPicPr>
          <p:cNvPr id="5" name="图标2">
            <a:extLst>
              <a:ext uri="{FF2B5EF4-FFF2-40B4-BE49-F238E27FC236}">
                <a16:creationId xmlns:a16="http://schemas.microsoft.com/office/drawing/2014/main" id="{D0D26C32-22AF-48C1-AC5C-7D54303201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67989" y="1896322"/>
            <a:ext cx="688321" cy="688321"/>
          </a:xfrm>
          <a:prstGeom prst="rect">
            <a:avLst/>
          </a:prstGeom>
        </p:spPr>
      </p:pic>
      <p:pic>
        <p:nvPicPr>
          <p:cNvPr id="9" name="图标1">
            <a:extLst>
              <a:ext uri="{FF2B5EF4-FFF2-40B4-BE49-F238E27FC236}">
                <a16:creationId xmlns:a16="http://schemas.microsoft.com/office/drawing/2014/main" id="{026B92AC-3BAD-4A58-898F-0CD405E991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24466" y="1813731"/>
            <a:ext cx="807868" cy="807868"/>
          </a:xfrm>
          <a:prstGeom prst="rect">
            <a:avLst/>
          </a:prstGeom>
        </p:spPr>
      </p:pic>
      <p:pic>
        <p:nvPicPr>
          <p:cNvPr id="34" name="LOGO">
            <a:extLst>
              <a:ext uri="{FF2B5EF4-FFF2-40B4-BE49-F238E27FC236}">
                <a16:creationId xmlns:a16="http://schemas.microsoft.com/office/drawing/2014/main" id="{CF46D2EA-BC14-4F2D-A5B8-19DA6B49F29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1941089988"/>
      </p:ext>
    </p:extLst>
  </p:cSld>
  <p:clrMapOvr>
    <a:masterClrMapping/>
  </p:clrMapOvr>
  <mc:AlternateContent xmlns:mc="http://schemas.openxmlformats.org/markup-compatibility/2006" xmlns:p14="http://schemas.microsoft.com/office/powerpoint/2010/main">
    <mc:Choice Requires="p14">
      <p:transition spd="slow" p14:dur="20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wipe(up)">
                                      <p:cBhvr>
                                        <p:cTn id="11" dur="500"/>
                                        <p:tgtEl>
                                          <p:spTgt spid="6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500"/>
                                        <p:tgtEl>
                                          <p:spTgt spid="6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up)">
                                      <p:cBhvr>
                                        <p:cTn id="27" dur="500"/>
                                        <p:tgtEl>
                                          <p:spTgt spid="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3" grpId="0"/>
      <p:bldP spid="66" grpId="0"/>
      <p:bldP spid="67" grpId="0"/>
      <p:bldP spid="72" grpId="0"/>
      <p:bldP spid="73" grpId="0"/>
      <p:bldP spid="77"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背景图片">
            <a:extLst>
              <a:ext uri="{FF2B5EF4-FFF2-40B4-BE49-F238E27FC236}">
                <a16:creationId xmlns:a16="http://schemas.microsoft.com/office/drawing/2014/main" id="{ECB4305C-205B-4687-B880-73D72D7C3C40}"/>
              </a:ext>
            </a:extLst>
          </p:cNvPr>
          <p:cNvSpPr/>
          <p:nvPr/>
        </p:nvSpPr>
        <p:spPr>
          <a:xfrm>
            <a:off x="1"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7813"/>
            <a:ext cx="3117917" cy="662527"/>
            <a:chOff x="666750" y="1130684"/>
            <a:chExt cx="3117917" cy="662527"/>
          </a:xfrm>
        </p:grpSpPr>
        <p:sp>
          <p:nvSpPr>
            <p:cNvPr id="13" name="文本框 12">
              <a:extLst>
                <a:ext uri="{FF2B5EF4-FFF2-40B4-BE49-F238E27FC236}">
                  <a16:creationId xmlns:a16="http://schemas.microsoft.com/office/drawing/2014/main" id="{A21E6303-12CD-4F6A-88E7-A1A215D52AB4}"/>
                </a:ext>
              </a:extLst>
            </p:cNvPr>
            <p:cNvSpPr txBox="1"/>
            <p:nvPr/>
          </p:nvSpPr>
          <p:spPr>
            <a:xfrm>
              <a:off x="731066" y="1130684"/>
              <a:ext cx="2683538"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活动照片展示</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6" name="图片24">
            <a:extLst>
              <a:ext uri="{FF2B5EF4-FFF2-40B4-BE49-F238E27FC236}">
                <a16:creationId xmlns:a16="http://schemas.microsoft.com/office/drawing/2014/main" id="{C0ED1546-4EA2-4B6F-813C-D9930C78968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840404" y="3787775"/>
            <a:ext cx="2540000" cy="1905000"/>
          </a:xfrm>
          <a:prstGeom prst="rect">
            <a:avLst/>
          </a:prstGeom>
        </p:spPr>
      </p:pic>
      <p:pic>
        <p:nvPicPr>
          <p:cNvPr id="11" name="图片23">
            <a:extLst>
              <a:ext uri="{FF2B5EF4-FFF2-40B4-BE49-F238E27FC236}">
                <a16:creationId xmlns:a16="http://schemas.microsoft.com/office/drawing/2014/main" id="{4E02FFE4-DB89-417B-8919-D90322DFA0C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159902" y="3787775"/>
            <a:ext cx="2540000" cy="1905000"/>
          </a:xfrm>
          <a:prstGeom prst="rect">
            <a:avLst/>
          </a:prstGeom>
        </p:spPr>
      </p:pic>
      <p:pic>
        <p:nvPicPr>
          <p:cNvPr id="30" name="图片22">
            <a:extLst>
              <a:ext uri="{FF2B5EF4-FFF2-40B4-BE49-F238E27FC236}">
                <a16:creationId xmlns:a16="http://schemas.microsoft.com/office/drawing/2014/main" id="{97287EEC-7610-4378-9E8F-D11175F148B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479399" y="3787775"/>
            <a:ext cx="2540000" cy="1905000"/>
          </a:xfrm>
          <a:prstGeom prst="rect">
            <a:avLst/>
          </a:prstGeom>
        </p:spPr>
      </p:pic>
      <p:pic>
        <p:nvPicPr>
          <p:cNvPr id="4" name="图片21">
            <a:extLst>
              <a:ext uri="{FF2B5EF4-FFF2-40B4-BE49-F238E27FC236}">
                <a16:creationId xmlns:a16="http://schemas.microsoft.com/office/drawing/2014/main" id="{747B04B0-35D9-4A58-81EC-26B3F2545D0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98896" y="3787775"/>
            <a:ext cx="2540000" cy="1905000"/>
          </a:xfrm>
          <a:prstGeom prst="rect">
            <a:avLst/>
          </a:prstGeom>
        </p:spPr>
      </p:pic>
      <p:pic>
        <p:nvPicPr>
          <p:cNvPr id="34" name="图片14">
            <a:extLst>
              <a:ext uri="{FF2B5EF4-FFF2-40B4-BE49-F238E27FC236}">
                <a16:creationId xmlns:a16="http://schemas.microsoft.com/office/drawing/2014/main" id="{96F0E62D-914E-4159-8EAB-81DBFDA96702}"/>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8838866" y="1787525"/>
            <a:ext cx="2540000" cy="1905000"/>
          </a:xfrm>
          <a:prstGeom prst="rect">
            <a:avLst/>
          </a:prstGeom>
        </p:spPr>
      </p:pic>
      <p:pic>
        <p:nvPicPr>
          <p:cNvPr id="32" name="图片13">
            <a:extLst>
              <a:ext uri="{FF2B5EF4-FFF2-40B4-BE49-F238E27FC236}">
                <a16:creationId xmlns:a16="http://schemas.microsoft.com/office/drawing/2014/main" id="{271EE33A-D149-4FFB-B2BD-E6942708694D}"/>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158876" y="1787525"/>
            <a:ext cx="2540000" cy="1905000"/>
          </a:xfrm>
          <a:prstGeom prst="rect">
            <a:avLst/>
          </a:prstGeom>
        </p:spPr>
      </p:pic>
      <p:pic>
        <p:nvPicPr>
          <p:cNvPr id="8" name="图片12">
            <a:extLst>
              <a:ext uri="{FF2B5EF4-FFF2-40B4-BE49-F238E27FC236}">
                <a16:creationId xmlns:a16="http://schemas.microsoft.com/office/drawing/2014/main" id="{C9BD8307-CD4E-44FB-A56A-C21185112485}"/>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3478886" y="1787525"/>
            <a:ext cx="2540000" cy="1905000"/>
          </a:xfrm>
          <a:prstGeom prst="rect">
            <a:avLst/>
          </a:prstGeom>
        </p:spPr>
      </p:pic>
      <p:pic>
        <p:nvPicPr>
          <p:cNvPr id="28" name="图片11">
            <a:extLst>
              <a:ext uri="{FF2B5EF4-FFF2-40B4-BE49-F238E27FC236}">
                <a16:creationId xmlns:a16="http://schemas.microsoft.com/office/drawing/2014/main" id="{B9E4CD01-8BBD-492F-ABC8-2517D582B9BF}"/>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798896" y="1787525"/>
            <a:ext cx="2540000" cy="1905000"/>
          </a:xfrm>
          <a:prstGeom prst="rect">
            <a:avLst/>
          </a:prstGeom>
        </p:spPr>
      </p:pic>
      <p:pic>
        <p:nvPicPr>
          <p:cNvPr id="21" name="LOGO">
            <a:extLst>
              <a:ext uri="{FF2B5EF4-FFF2-40B4-BE49-F238E27FC236}">
                <a16:creationId xmlns:a16="http://schemas.microsoft.com/office/drawing/2014/main" id="{4EEEE9D8-FFE1-4BAB-BB1B-5A4DB73F802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6708161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6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0-#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4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0-#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500" fill="hold"/>
                                        <p:tgtEl>
                                          <p:spTgt spid="34"/>
                                        </p:tgtEl>
                                        <p:attrNameLst>
                                          <p:attrName>ppt_x</p:attrName>
                                        </p:attrNameLst>
                                      </p:cBhvr>
                                      <p:tavLst>
                                        <p:tav tm="0">
                                          <p:val>
                                            <p:strVal val="0-#ppt_w/2"/>
                                          </p:val>
                                        </p:tav>
                                        <p:tav tm="100000">
                                          <p:val>
                                            <p:strVal val="#ppt_x"/>
                                          </p:val>
                                        </p:tav>
                                      </p:tavLst>
                                    </p:anim>
                                    <p:anim calcmode="lin" valueType="num">
                                      <p:cBhvr additive="base">
                                        <p:cTn id="20" dur="150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4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500" fill="hold"/>
                                        <p:tgtEl>
                                          <p:spTgt spid="30"/>
                                        </p:tgtEl>
                                        <p:attrNameLst>
                                          <p:attrName>ppt_x</p:attrName>
                                        </p:attrNameLst>
                                      </p:cBhvr>
                                      <p:tavLst>
                                        <p:tav tm="0">
                                          <p:val>
                                            <p:strVal val="1+#ppt_w/2"/>
                                          </p:val>
                                        </p:tav>
                                        <p:tav tm="100000">
                                          <p:val>
                                            <p:strVal val="#ppt_x"/>
                                          </p:val>
                                        </p:tav>
                                      </p:tavLst>
                                    </p:anim>
                                    <p:anim calcmode="lin" valueType="num">
                                      <p:cBhvr additive="base">
                                        <p:cTn id="28" dur="1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60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1+#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8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500" fill="hold"/>
                                        <p:tgtEl>
                                          <p:spTgt spid="6"/>
                                        </p:tgtEl>
                                        <p:attrNameLst>
                                          <p:attrName>ppt_x</p:attrName>
                                        </p:attrNameLst>
                                      </p:cBhvr>
                                      <p:tavLst>
                                        <p:tav tm="0">
                                          <p:val>
                                            <p:strVal val="1+#ppt_w/2"/>
                                          </p:val>
                                        </p:tav>
                                        <p:tav tm="100000">
                                          <p:val>
                                            <p:strVal val="#ppt_x"/>
                                          </p:val>
                                        </p:tav>
                                      </p:tavLst>
                                    </p:anim>
                                    <p:anim calcmode="lin" valueType="num">
                                      <p:cBhvr additive="base">
                                        <p:cTn id="36"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背景图片">
            <a:extLst>
              <a:ext uri="{FF2B5EF4-FFF2-40B4-BE49-F238E27FC236}">
                <a16:creationId xmlns:a16="http://schemas.microsoft.com/office/drawing/2014/main" id="{8DC80154-1B66-4A16-ACCA-B172DF6A55C4}"/>
              </a:ext>
            </a:extLst>
          </p:cNvPr>
          <p:cNvSpPr/>
          <p:nvPr/>
        </p:nvSpPr>
        <p:spPr>
          <a:xfrm>
            <a:off x="0" y="1"/>
            <a:ext cx="12192001" cy="6857999"/>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 name="表格背景">
            <a:extLst>
              <a:ext uri="{FF2B5EF4-FFF2-40B4-BE49-F238E27FC236}">
                <a16:creationId xmlns:a16="http://schemas.microsoft.com/office/drawing/2014/main" id="{79B3C200-5A00-44D0-8BD3-937BF69257BE}"/>
              </a:ext>
            </a:extLst>
          </p:cNvPr>
          <p:cNvGrpSpPr/>
          <p:nvPr/>
        </p:nvGrpSpPr>
        <p:grpSpPr>
          <a:xfrm>
            <a:off x="1148080" y="2014476"/>
            <a:ext cx="9875520" cy="3992367"/>
            <a:chOff x="1148080" y="2014476"/>
            <a:chExt cx="9875520" cy="3992367"/>
          </a:xfrm>
        </p:grpSpPr>
        <p:sp>
          <p:nvSpPr>
            <p:cNvPr id="12" name="表格背景">
              <a:extLst>
                <a:ext uri="{FF2B5EF4-FFF2-40B4-BE49-F238E27FC236}">
                  <a16:creationId xmlns:a16="http://schemas.microsoft.com/office/drawing/2014/main" id="{1CD41F18-DD5C-4D1A-A75F-A7A9EA006EA3}"/>
                </a:ext>
              </a:extLst>
            </p:cNvPr>
            <p:cNvSpPr/>
            <p:nvPr/>
          </p:nvSpPr>
          <p:spPr>
            <a:xfrm>
              <a:off x="1168400" y="2672081"/>
              <a:ext cx="9855200" cy="3334762"/>
            </a:xfrm>
            <a:prstGeom prst="roundRect">
              <a:avLst>
                <a:gd name="adj" fmla="val 3088"/>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H" panose="00020600040101010101" pitchFamily="18" charset="-122"/>
                <a:ea typeface="微软雅黑 Light"/>
                <a:cs typeface="+mn-cs"/>
              </a:endParaRPr>
            </a:p>
          </p:txBody>
        </p:sp>
        <p:sp>
          <p:nvSpPr>
            <p:cNvPr id="21" name="表头背景">
              <a:extLst>
                <a:ext uri="{FF2B5EF4-FFF2-40B4-BE49-F238E27FC236}">
                  <a16:creationId xmlns:a16="http://schemas.microsoft.com/office/drawing/2014/main" id="{13B35C13-1771-48D0-9C45-CF9FD9E9285A}"/>
                </a:ext>
              </a:extLst>
            </p:cNvPr>
            <p:cNvSpPr/>
            <p:nvPr/>
          </p:nvSpPr>
          <p:spPr>
            <a:xfrm>
              <a:off x="1148080" y="2014476"/>
              <a:ext cx="9855200" cy="525524"/>
            </a:xfrm>
            <a:prstGeom prst="roundRect">
              <a:avLst>
                <a:gd name="adj" fmla="val 15122"/>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H" panose="00020600040101010101" pitchFamily="18" charset="-122"/>
                <a:ea typeface="微软雅黑 Light"/>
                <a:cs typeface="+mn-cs"/>
              </a:endParaRPr>
            </a:p>
          </p:txBody>
        </p:sp>
        <p:grpSp>
          <p:nvGrpSpPr>
            <p:cNvPr id="25" name="表格线条">
              <a:extLst>
                <a:ext uri="{FF2B5EF4-FFF2-40B4-BE49-F238E27FC236}">
                  <a16:creationId xmlns:a16="http://schemas.microsoft.com/office/drawing/2014/main" id="{8335AB46-CE13-47A9-B75D-561E0319820B}"/>
                </a:ext>
              </a:extLst>
            </p:cNvPr>
            <p:cNvGrpSpPr/>
            <p:nvPr/>
          </p:nvGrpSpPr>
          <p:grpSpPr>
            <a:xfrm>
              <a:off x="1762760" y="3352647"/>
              <a:ext cx="8800966" cy="1813299"/>
              <a:chOff x="2143254" y="3352647"/>
              <a:chExt cx="7905492" cy="1864321"/>
            </a:xfrm>
          </p:grpSpPr>
          <p:cxnSp>
            <p:nvCxnSpPr>
              <p:cNvPr id="26" name="直接连接符 1">
                <a:extLst>
                  <a:ext uri="{FF2B5EF4-FFF2-40B4-BE49-F238E27FC236}">
                    <a16:creationId xmlns:a16="http://schemas.microsoft.com/office/drawing/2014/main" id="{81077FE8-FD47-4702-9BA1-C48C96A62B2D}"/>
                  </a:ext>
                </a:extLst>
              </p:cNvPr>
              <p:cNvCxnSpPr/>
              <p:nvPr/>
            </p:nvCxnSpPr>
            <p:spPr>
              <a:xfrm>
                <a:off x="2143254" y="3352647"/>
                <a:ext cx="7905492"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
                <a:extLst>
                  <a:ext uri="{FF2B5EF4-FFF2-40B4-BE49-F238E27FC236}">
                    <a16:creationId xmlns:a16="http://schemas.microsoft.com/office/drawing/2014/main" id="{FBC7F32F-44D5-4C73-BD08-2F5728837A4F}"/>
                  </a:ext>
                </a:extLst>
              </p:cNvPr>
              <p:cNvCxnSpPr/>
              <p:nvPr/>
            </p:nvCxnSpPr>
            <p:spPr>
              <a:xfrm>
                <a:off x="2143254" y="3974087"/>
                <a:ext cx="7905492"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3">
                <a:extLst>
                  <a:ext uri="{FF2B5EF4-FFF2-40B4-BE49-F238E27FC236}">
                    <a16:creationId xmlns:a16="http://schemas.microsoft.com/office/drawing/2014/main" id="{680ABDCC-135B-40C6-81C0-24AA9F3528C7}"/>
                  </a:ext>
                </a:extLst>
              </p:cNvPr>
              <p:cNvCxnSpPr/>
              <p:nvPr/>
            </p:nvCxnSpPr>
            <p:spPr>
              <a:xfrm>
                <a:off x="2143254" y="4595527"/>
                <a:ext cx="7905492"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4">
                <a:extLst>
                  <a:ext uri="{FF2B5EF4-FFF2-40B4-BE49-F238E27FC236}">
                    <a16:creationId xmlns:a16="http://schemas.microsoft.com/office/drawing/2014/main" id="{56964BDC-CD03-43C8-AAD7-86233B52C509}"/>
                  </a:ext>
                </a:extLst>
              </p:cNvPr>
              <p:cNvCxnSpPr/>
              <p:nvPr/>
            </p:nvCxnSpPr>
            <p:spPr>
              <a:xfrm>
                <a:off x="2143254" y="5216968"/>
                <a:ext cx="7905492"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graphicFrame>
        <p:nvGraphicFramePr>
          <p:cNvPr id="24" name="表格内容">
            <a:extLst>
              <a:ext uri="{FF2B5EF4-FFF2-40B4-BE49-F238E27FC236}">
                <a16:creationId xmlns:a16="http://schemas.microsoft.com/office/drawing/2014/main" id="{9A5D5ED3-B0ED-40D2-90E8-38A83952FFB9}"/>
              </a:ext>
            </a:extLst>
          </p:cNvPr>
          <p:cNvGraphicFramePr>
            <a:graphicFrameLocks noGrp="1"/>
          </p:cNvGraphicFramePr>
          <p:nvPr/>
        </p:nvGraphicFramePr>
        <p:xfrm>
          <a:off x="2139159" y="2065277"/>
          <a:ext cx="7847051" cy="3649720"/>
        </p:xfrm>
        <a:graphic>
          <a:graphicData uri="http://schemas.openxmlformats.org/drawingml/2006/table">
            <a:tbl>
              <a:tblPr firstRow="1" bandRow="1">
                <a:tableStyleId>{2D5ABB26-0587-4C30-8999-92F81FD0307C}</a:tableStyleId>
              </a:tblPr>
              <a:tblGrid>
                <a:gridCol w="1662095">
                  <a:extLst>
                    <a:ext uri="{9D8B030D-6E8A-4147-A177-3AD203B41FA5}">
                      <a16:colId xmlns:a16="http://schemas.microsoft.com/office/drawing/2014/main" val="20000"/>
                    </a:ext>
                  </a:extLst>
                </a:gridCol>
                <a:gridCol w="1546176">
                  <a:extLst>
                    <a:ext uri="{9D8B030D-6E8A-4147-A177-3AD203B41FA5}">
                      <a16:colId xmlns:a16="http://schemas.microsoft.com/office/drawing/2014/main" val="20001"/>
                    </a:ext>
                  </a:extLst>
                </a:gridCol>
                <a:gridCol w="1546302">
                  <a:extLst>
                    <a:ext uri="{9D8B030D-6E8A-4147-A177-3AD203B41FA5}">
                      <a16:colId xmlns:a16="http://schemas.microsoft.com/office/drawing/2014/main" val="20002"/>
                    </a:ext>
                  </a:extLst>
                </a:gridCol>
                <a:gridCol w="1546177">
                  <a:extLst>
                    <a:ext uri="{9D8B030D-6E8A-4147-A177-3AD203B41FA5}">
                      <a16:colId xmlns:a16="http://schemas.microsoft.com/office/drawing/2014/main" val="20003"/>
                    </a:ext>
                  </a:extLst>
                </a:gridCol>
                <a:gridCol w="1546301">
                  <a:extLst>
                    <a:ext uri="{9D8B030D-6E8A-4147-A177-3AD203B41FA5}">
                      <a16:colId xmlns:a16="http://schemas.microsoft.com/office/drawing/2014/main" val="20004"/>
                    </a:ext>
                  </a:extLst>
                </a:gridCol>
              </a:tblGrid>
              <a:tr h="473356">
                <a:tc>
                  <a:txBody>
                    <a:bodyPr/>
                    <a:lstStyle/>
                    <a:p>
                      <a:pPr>
                        <a:lnSpc>
                          <a:spcPct val="100000"/>
                        </a:lnSpc>
                      </a:pPr>
                      <a:endParaRPr sz="1400" i="0" dirty="0">
                        <a:latin typeface="Times New Roman"/>
                        <a:cs typeface="Times New Roman"/>
                      </a:endParaRPr>
                    </a:p>
                  </a:txBody>
                  <a:tcPr marL="0" marR="0" marT="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noFill/>
                  </a:tcPr>
                </a:tc>
                <a:tc>
                  <a:txBody>
                    <a:bodyPr/>
                    <a:lstStyle/>
                    <a:p>
                      <a:pPr marL="222250" algn="ctr">
                        <a:lnSpc>
                          <a:spcPct val="100000"/>
                        </a:lnSpc>
                        <a:spcBef>
                          <a:spcPts val="955"/>
                        </a:spcBef>
                      </a:pPr>
                      <a:r>
                        <a:rPr lang="zh-CN" altLang="en-US" sz="1400" b="1" i="0" spc="-5" dirty="0">
                          <a:solidFill>
                            <a:srgbClr val="FFFFFF"/>
                          </a:solidFill>
                          <a:latin typeface="+mj-lt"/>
                          <a:cs typeface="OPPOSans H" panose="00020600040101010101" pitchFamily="18" charset="-122"/>
                        </a:rPr>
                        <a:t>项目</a:t>
                      </a:r>
                      <a:r>
                        <a:rPr lang="en-US" altLang="zh-CN" sz="1400" b="1" i="0" spc="-5" dirty="0">
                          <a:solidFill>
                            <a:srgbClr val="FFFFFF"/>
                          </a:solidFill>
                          <a:latin typeface="+mj-lt"/>
                          <a:cs typeface="OPPOSans H" panose="00020600040101010101" pitchFamily="18" charset="-122"/>
                        </a:rPr>
                        <a:t>A</a:t>
                      </a:r>
                      <a:endParaRPr sz="1400" i="0" dirty="0">
                        <a:latin typeface="+mj-lt"/>
                        <a:cs typeface="Century Gothic"/>
                      </a:endParaRPr>
                    </a:p>
                  </a:txBody>
                  <a:tcPr marL="0" marR="0" marT="12128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noFill/>
                  </a:tcPr>
                </a:tc>
                <a:tc>
                  <a:txBody>
                    <a:bodyPr/>
                    <a:lstStyle/>
                    <a:p>
                      <a:pPr marL="238760" algn="ctr">
                        <a:lnSpc>
                          <a:spcPct val="100000"/>
                        </a:lnSpc>
                        <a:spcBef>
                          <a:spcPts val="955"/>
                        </a:spcBef>
                      </a:pPr>
                      <a:r>
                        <a:rPr lang="zh-CN" altLang="en-US" sz="1400" b="1" i="0" spc="-5" dirty="0">
                          <a:solidFill>
                            <a:srgbClr val="FFFFFF"/>
                          </a:solidFill>
                          <a:latin typeface="+mj-lt"/>
                          <a:cs typeface="OPPOSans H" panose="00020600040101010101" pitchFamily="18" charset="-122"/>
                        </a:rPr>
                        <a:t>项目</a:t>
                      </a:r>
                      <a:r>
                        <a:rPr lang="en-US" altLang="zh-CN" sz="1400" b="1" i="0" spc="-5" dirty="0">
                          <a:solidFill>
                            <a:srgbClr val="FFFFFF"/>
                          </a:solidFill>
                          <a:latin typeface="+mj-lt"/>
                          <a:cs typeface="OPPOSans H" panose="00020600040101010101" pitchFamily="18" charset="-122"/>
                        </a:rPr>
                        <a:t>B</a:t>
                      </a:r>
                      <a:endParaRPr sz="1400" i="0" dirty="0">
                        <a:latin typeface="+mj-lt"/>
                        <a:cs typeface="Century Gothic"/>
                      </a:endParaRPr>
                    </a:p>
                  </a:txBody>
                  <a:tcPr marL="0" marR="0" marT="12128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noFill/>
                  </a:tcPr>
                </a:tc>
                <a:tc>
                  <a:txBody>
                    <a:bodyPr/>
                    <a:lstStyle/>
                    <a:p>
                      <a:pPr marL="239395" algn="ctr">
                        <a:lnSpc>
                          <a:spcPct val="100000"/>
                        </a:lnSpc>
                        <a:spcBef>
                          <a:spcPts val="955"/>
                        </a:spcBef>
                      </a:pPr>
                      <a:r>
                        <a:rPr lang="zh-CN" altLang="en-US" sz="1400" b="1" i="0" dirty="0">
                          <a:solidFill>
                            <a:srgbClr val="FFFFFF"/>
                          </a:solidFill>
                          <a:latin typeface="+mj-lt"/>
                          <a:cs typeface="Century Gothic"/>
                        </a:rPr>
                        <a:t>项目</a:t>
                      </a:r>
                      <a:r>
                        <a:rPr lang="en-US" altLang="zh-CN" sz="1400" b="1" i="0" dirty="0">
                          <a:solidFill>
                            <a:srgbClr val="FFFFFF"/>
                          </a:solidFill>
                          <a:latin typeface="+mj-lt"/>
                          <a:cs typeface="Century Gothic"/>
                        </a:rPr>
                        <a:t>C</a:t>
                      </a:r>
                      <a:endParaRPr sz="1400" i="0" dirty="0">
                        <a:latin typeface="+mj-lt"/>
                        <a:cs typeface="Century Gothic"/>
                      </a:endParaRPr>
                    </a:p>
                  </a:txBody>
                  <a:tcPr marL="0" marR="0" marT="12128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noFill/>
                  </a:tcPr>
                </a:tc>
                <a:tc>
                  <a:txBody>
                    <a:bodyPr/>
                    <a:lstStyle/>
                    <a:p>
                      <a:pPr marL="239395" algn="ctr" defTabSz="914400" rtl="0" eaLnBrk="1" latinLnBrk="0" hangingPunct="1">
                        <a:lnSpc>
                          <a:spcPct val="100000"/>
                        </a:lnSpc>
                        <a:spcBef>
                          <a:spcPts val="955"/>
                        </a:spcBef>
                      </a:pPr>
                      <a:r>
                        <a:rPr lang="zh-CN" altLang="en-US" sz="1400" b="1" i="0" kern="1200" dirty="0">
                          <a:solidFill>
                            <a:srgbClr val="FFFFFF"/>
                          </a:solidFill>
                          <a:latin typeface="+mj-lt"/>
                          <a:ea typeface="+mn-ea"/>
                          <a:cs typeface="Century Gothic"/>
                        </a:rPr>
                        <a:t>项目</a:t>
                      </a:r>
                      <a:r>
                        <a:rPr lang="en-US" altLang="zh-CN" sz="1400" b="1" i="0" kern="1200" dirty="0">
                          <a:solidFill>
                            <a:srgbClr val="FFFFFF"/>
                          </a:solidFill>
                          <a:latin typeface="+mj-lt"/>
                          <a:ea typeface="+mn-ea"/>
                          <a:cs typeface="Century Gothic"/>
                        </a:rPr>
                        <a:t>D</a:t>
                      </a:r>
                      <a:endParaRPr sz="1400" b="1" i="0" kern="1200" dirty="0">
                        <a:solidFill>
                          <a:srgbClr val="FFFFFF"/>
                        </a:solidFill>
                        <a:latin typeface="+mj-lt"/>
                        <a:ea typeface="+mn-ea"/>
                        <a:cs typeface="Century Gothic"/>
                      </a:endParaRPr>
                    </a:p>
                  </a:txBody>
                  <a:tcPr marL="0" marR="0" marT="12128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23636">
                <a:tc>
                  <a:txBody>
                    <a:bodyPr/>
                    <a:lstStyle/>
                    <a:p>
                      <a:pPr algn="l">
                        <a:lnSpc>
                          <a:spcPct val="100000"/>
                        </a:lnSpc>
                        <a:spcBef>
                          <a:spcPts val="1475"/>
                        </a:spcBef>
                      </a:pPr>
                      <a:endParaRPr sz="200" b="0" i="0" dirty="0">
                        <a:solidFill>
                          <a:schemeClr val="bg1"/>
                        </a:solidFill>
                        <a:latin typeface="+mj-ea"/>
                        <a:ea typeface="+mj-ea"/>
                        <a:cs typeface="Century Gothic"/>
                      </a:endParaRPr>
                    </a:p>
                  </a:txBody>
                  <a:tcPr marL="0" marR="0" marT="18732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R="81280" algn="r">
                        <a:lnSpc>
                          <a:spcPct val="100000"/>
                        </a:lnSpc>
                        <a:spcBef>
                          <a:spcPts val="1475"/>
                        </a:spcBef>
                      </a:pPr>
                      <a:endParaRPr sz="100" i="0" dirty="0">
                        <a:solidFill>
                          <a:schemeClr val="bg1">
                            <a:alpha val="80000"/>
                          </a:schemeClr>
                        </a:solidFill>
                        <a:latin typeface="+mn-lt"/>
                        <a:cs typeface="OPPOSans H" panose="00020600040101010101" pitchFamily="18" charset="-122"/>
                      </a:endParaRPr>
                    </a:p>
                  </a:txBody>
                  <a:tcPr marL="0" marR="0" marT="187325"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R="81280" algn="r">
                        <a:lnSpc>
                          <a:spcPct val="100000"/>
                        </a:lnSpc>
                        <a:spcBef>
                          <a:spcPts val="1560"/>
                        </a:spcBef>
                      </a:pPr>
                      <a:endParaRPr sz="100" i="0" dirty="0">
                        <a:solidFill>
                          <a:schemeClr val="bg1">
                            <a:alpha val="80000"/>
                          </a:schemeClr>
                        </a:solidFill>
                        <a:latin typeface="+mn-lt"/>
                        <a:cs typeface="OPPOSans H" panose="00020600040101010101" pitchFamily="18" charset="-122"/>
                      </a:endParaRPr>
                    </a:p>
                  </a:txBody>
                  <a:tcPr marL="0" marR="0" marT="19812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R="80645" algn="r">
                        <a:lnSpc>
                          <a:spcPct val="100000"/>
                        </a:lnSpc>
                        <a:spcBef>
                          <a:spcPts val="1560"/>
                        </a:spcBef>
                      </a:pPr>
                      <a:endParaRPr sz="100" i="0" dirty="0">
                        <a:solidFill>
                          <a:schemeClr val="bg1">
                            <a:alpha val="80000"/>
                          </a:schemeClr>
                        </a:solidFill>
                        <a:latin typeface="+mn-lt"/>
                        <a:cs typeface="OPPOSans H" panose="00020600040101010101" pitchFamily="18" charset="-122"/>
                      </a:endParaRPr>
                    </a:p>
                  </a:txBody>
                  <a:tcPr marL="0" marR="0" marT="19812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R="80645" algn="r">
                        <a:lnSpc>
                          <a:spcPct val="100000"/>
                        </a:lnSpc>
                        <a:spcBef>
                          <a:spcPts val="1560"/>
                        </a:spcBef>
                      </a:pPr>
                      <a:endParaRPr sz="100" i="0" dirty="0">
                        <a:solidFill>
                          <a:schemeClr val="bg1">
                            <a:alpha val="80000"/>
                          </a:schemeClr>
                        </a:solidFill>
                        <a:latin typeface="+mn-lt"/>
                        <a:cs typeface="OPPOSans H" panose="00020600040101010101" pitchFamily="18" charset="-122"/>
                      </a:endParaRPr>
                    </a:p>
                  </a:txBody>
                  <a:tcPr marL="0" marR="0" marT="198120" marB="0">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403065128"/>
                  </a:ext>
                </a:extLst>
              </a:tr>
              <a:tr h="601289">
                <a:tc>
                  <a:txBody>
                    <a:bodyPr/>
                    <a:lstStyle/>
                    <a:p>
                      <a:pPr algn="l">
                        <a:lnSpc>
                          <a:spcPct val="100000"/>
                        </a:lnSpc>
                        <a:spcBef>
                          <a:spcPts val="1475"/>
                        </a:spcBef>
                      </a:pPr>
                      <a:r>
                        <a:rPr lang="zh-CN" altLang="en-US" sz="1600" b="1" i="0" kern="1200" dirty="0">
                          <a:solidFill>
                            <a:schemeClr val="bg1"/>
                          </a:solidFill>
                          <a:latin typeface="+mj-ea"/>
                          <a:ea typeface="+mn-ea"/>
                          <a:cs typeface="Century Gothic"/>
                        </a:rPr>
                        <a:t>栏目名称</a:t>
                      </a:r>
                    </a:p>
                  </a:txBody>
                  <a:tcPr marL="0" marR="0" marT="18732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R="81280" algn="r">
                        <a:lnSpc>
                          <a:spcPct val="100000"/>
                        </a:lnSpc>
                        <a:spcBef>
                          <a:spcPts val="1475"/>
                        </a:spcBef>
                      </a:pPr>
                      <a:r>
                        <a:rPr lang="en-US" altLang="zh-CN" sz="1400" b="1" i="0" dirty="0">
                          <a:solidFill>
                            <a:schemeClr val="bg1"/>
                          </a:solidFill>
                          <a:latin typeface="+mn-lt"/>
                          <a:cs typeface="OPPOSans H" panose="00020600040101010101" pitchFamily="18" charset="-122"/>
                        </a:rPr>
                        <a:t>10,100.00</a:t>
                      </a:r>
                      <a:endParaRPr sz="1400" b="1" i="0" dirty="0">
                        <a:solidFill>
                          <a:schemeClr val="bg1"/>
                        </a:solidFill>
                        <a:latin typeface="+mn-lt"/>
                        <a:cs typeface="OPPOSans H" panose="00020600040101010101" pitchFamily="18" charset="-122"/>
                      </a:endParaRPr>
                    </a:p>
                  </a:txBody>
                  <a:tcPr marL="0" marR="0" marT="18732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9812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9812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9812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01289">
                <a:tc>
                  <a:txBody>
                    <a:bodyPr/>
                    <a:lstStyle/>
                    <a:p>
                      <a:pPr algn="l">
                        <a:lnSpc>
                          <a:spcPct val="100000"/>
                        </a:lnSpc>
                        <a:spcBef>
                          <a:spcPts val="1475"/>
                        </a:spcBef>
                      </a:pPr>
                      <a:r>
                        <a:rPr lang="zh-CN" altLang="en-US" sz="1600" b="1" i="0" kern="1200" dirty="0">
                          <a:solidFill>
                            <a:schemeClr val="bg1"/>
                          </a:solidFill>
                          <a:latin typeface="+mj-ea"/>
                          <a:ea typeface="+mn-ea"/>
                          <a:cs typeface="Century Gothic"/>
                        </a:rPr>
                        <a:t>栏目名称</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01289">
                <a:tc>
                  <a:txBody>
                    <a:bodyPr/>
                    <a:lstStyle/>
                    <a:p>
                      <a:pPr algn="l">
                        <a:lnSpc>
                          <a:spcPct val="100000"/>
                        </a:lnSpc>
                        <a:spcBef>
                          <a:spcPts val="1475"/>
                        </a:spcBef>
                      </a:pPr>
                      <a:r>
                        <a:rPr lang="zh-CN" altLang="en-US" sz="1600" b="1" i="0" kern="1200" dirty="0">
                          <a:solidFill>
                            <a:schemeClr val="bg1"/>
                          </a:solidFill>
                          <a:latin typeface="+mj-ea"/>
                          <a:ea typeface="+mn-ea"/>
                          <a:cs typeface="Century Gothic"/>
                        </a:rPr>
                        <a:t>栏目名称</a:t>
                      </a:r>
                    </a:p>
                  </a:txBody>
                  <a:tcPr marL="0" marR="0" marT="18732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8732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9875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47572">
                <a:tc>
                  <a:txBody>
                    <a:bodyPr/>
                    <a:lstStyle/>
                    <a:p>
                      <a:pPr algn="l">
                        <a:lnSpc>
                          <a:spcPct val="100000"/>
                        </a:lnSpc>
                        <a:spcBef>
                          <a:spcPts val="1475"/>
                        </a:spcBef>
                      </a:pPr>
                      <a:r>
                        <a:rPr lang="zh-CN" altLang="en-US" sz="1600" b="1" i="0" kern="1200" dirty="0">
                          <a:solidFill>
                            <a:schemeClr val="bg1"/>
                          </a:solidFill>
                          <a:latin typeface="+mj-ea"/>
                          <a:ea typeface="+mn-ea"/>
                          <a:cs typeface="Century Gothic"/>
                        </a:rPr>
                        <a:t>栏目名称</a:t>
                      </a:r>
                    </a:p>
                  </a:txBody>
                  <a:tcPr marL="0" marR="0" marT="12192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2192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3271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3271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32715"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01289">
                <a:tc>
                  <a:txBody>
                    <a:bodyPr/>
                    <a:lstStyle/>
                    <a:p>
                      <a:pPr algn="l">
                        <a:lnSpc>
                          <a:spcPct val="100000"/>
                        </a:lnSpc>
                        <a:spcBef>
                          <a:spcPts val="1475"/>
                        </a:spcBef>
                      </a:pPr>
                      <a:r>
                        <a:rPr lang="zh-CN" altLang="en-US" sz="1600" b="1" i="0" kern="1200" dirty="0">
                          <a:solidFill>
                            <a:schemeClr val="bg1"/>
                          </a:solidFill>
                          <a:latin typeface="+mj-ea"/>
                          <a:ea typeface="+mn-ea"/>
                          <a:cs typeface="Century Gothic"/>
                        </a:rPr>
                        <a:t>栏目名称</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a:ln>
                            <a:noFill/>
                          </a:ln>
                          <a:solidFill>
                            <a:schemeClr val="bg1"/>
                          </a:solidFill>
                          <a:effectLst/>
                          <a:uLnTx/>
                          <a:uFillTx/>
                          <a:latin typeface="OPPOSans L"/>
                          <a:ea typeface="OPPOSans L"/>
                          <a:cs typeface="OPPOSans H" panose="00020600040101010101" pitchFamily="18" charset="-122"/>
                        </a:rPr>
                        <a:t>10,100.00</a:t>
                      </a:r>
                      <a:endPar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endParaRP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tc>
                  <a:txBody>
                    <a:bodyPr/>
                    <a:lstStyle/>
                    <a:p>
                      <a:pPr marL="0" marR="81280" lvl="0" indent="0" algn="r" defTabSz="914400" rtl="0" eaLnBrk="1" fontAlgn="auto" latinLnBrk="0" hangingPunct="1">
                        <a:lnSpc>
                          <a:spcPct val="100000"/>
                        </a:lnSpc>
                        <a:spcBef>
                          <a:spcPts val="1475"/>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OPPOSans L"/>
                          <a:ea typeface="OPPOSans L"/>
                          <a:cs typeface="OPPOSans H" panose="00020600040101010101" pitchFamily="18" charset="-122"/>
                        </a:rPr>
                        <a:t>10,100.00</a:t>
                      </a:r>
                    </a:p>
                  </a:txBody>
                  <a:tcPr marL="0" marR="0" marT="187960" marB="0" anchor="ctr">
                    <a:lnL w="6350">
                      <a:noFill/>
                      <a:prstDash val="solid"/>
                    </a:lnL>
                    <a:lnR w="6350">
                      <a:noFill/>
                      <a:prstDash val="solid"/>
                    </a:lnR>
                    <a:lnT w="6350">
                      <a:noFill/>
                      <a:prstDash val="soli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23" name="表格副标题">
            <a:extLst>
              <a:ext uri="{FF2B5EF4-FFF2-40B4-BE49-F238E27FC236}">
                <a16:creationId xmlns:a16="http://schemas.microsoft.com/office/drawing/2014/main" id="{082946B7-6DD6-47E0-83A6-7AADF7F516B9}"/>
              </a:ext>
            </a:extLst>
          </p:cNvPr>
          <p:cNvSpPr txBox="1"/>
          <p:nvPr/>
        </p:nvSpPr>
        <p:spPr>
          <a:xfrm>
            <a:off x="9598114" y="1705301"/>
            <a:ext cx="1159382" cy="228268"/>
          </a:xfrm>
          <a:prstGeom prst="rect">
            <a:avLst/>
          </a:prstGeom>
        </p:spPr>
        <p:txBody>
          <a:bodyPr vert="horz" wrap="square" lIns="0" tIns="12700" rIns="0" bIns="0" rtlCol="0">
            <a:spAutoFit/>
          </a:bodyPr>
          <a:lstStyle/>
          <a:p>
            <a:pPr marL="12700" marR="0" lvl="0" indent="0" algn="ctr" defTabSz="914400" rtl="0" eaLnBrk="1" fontAlgn="auto" latinLnBrk="0" hangingPunct="1">
              <a:lnSpc>
                <a:spcPct val="100000"/>
              </a:lnSpc>
              <a:spcBef>
                <a:spcPts val="100"/>
              </a:spcBef>
              <a:spcAft>
                <a:spcPts val="0"/>
              </a:spcAft>
              <a:buClrTx/>
              <a:buSzTx/>
              <a:buFontTx/>
              <a:buNone/>
              <a:tabLst/>
              <a:defRPr/>
            </a:pPr>
            <a:r>
              <a:rPr lang="zh-CN" altLang="en-US" sz="1400" b="1" dirty="0">
                <a:solidFill>
                  <a:schemeClr val="bg1"/>
                </a:solidFill>
                <a:latin typeface="OPPOSans L" panose="00020600040101010101" pitchFamily="18" charset="-122"/>
                <a:ea typeface="OPPOSans L" panose="00020600040101010101" pitchFamily="18" charset="-122"/>
                <a:cs typeface="OPPOSans L" panose="00020600040101010101" pitchFamily="18" charset="-122"/>
              </a:rPr>
              <a:t>表格副标题</a:t>
            </a:r>
            <a:endPar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22" name="表格标题">
            <a:extLst>
              <a:ext uri="{FF2B5EF4-FFF2-40B4-BE49-F238E27FC236}">
                <a16:creationId xmlns:a16="http://schemas.microsoft.com/office/drawing/2014/main" id="{90392E16-F43E-4492-ADB0-3011D9CA3B9E}"/>
              </a:ext>
            </a:extLst>
          </p:cNvPr>
          <p:cNvSpPr txBox="1"/>
          <p:nvPr/>
        </p:nvSpPr>
        <p:spPr>
          <a:xfrm>
            <a:off x="5176800" y="1419229"/>
            <a:ext cx="1838400" cy="319959"/>
          </a:xfrm>
          <a:prstGeom prst="rect">
            <a:avLst/>
          </a:prstGeom>
        </p:spPr>
        <p:txBody>
          <a:bodyPr vert="horz" wrap="square" lIns="0" tIns="12065" rIns="0" bIns="0" rtlCol="0">
            <a:spAutoFit/>
          </a:bodyPr>
          <a:lstStyle/>
          <a:p>
            <a:pPr marL="12700" marR="0" lvl="0" indent="0" algn="ctr" defTabSz="914400" rtl="0" eaLnBrk="1" fontAlgn="auto" latinLnBrk="0" hangingPunct="1">
              <a:lnSpc>
                <a:spcPct val="100000"/>
              </a:lnSpc>
              <a:spcBef>
                <a:spcPts val="95"/>
              </a:spcBef>
              <a:spcAft>
                <a:spcPts val="0"/>
              </a:spcAft>
              <a:buClrTx/>
              <a:buSzTx/>
              <a:buFontTx/>
              <a:buNone/>
              <a:tabLst/>
              <a:defRPr/>
            </a:pPr>
            <a:r>
              <a:rPr lang="zh-CN" altLang="en-US" sz="2000" dirty="0">
                <a:gradFill flip="none" rotWithShape="1">
                  <a:gsLst>
                    <a:gs pos="59000">
                      <a:schemeClr val="accent3">
                        <a:lumMod val="80000"/>
                        <a:lumOff val="20000"/>
                      </a:schemeClr>
                    </a:gs>
                    <a:gs pos="100000">
                      <a:schemeClr val="accent3">
                        <a:lumMod val="65000"/>
                      </a:schemeClr>
                    </a:gs>
                    <a:gs pos="0">
                      <a:schemeClr val="accent5">
                        <a:lumMod val="0"/>
                        <a:lumOff val="100000"/>
                      </a:schemeClr>
                    </a:gs>
                  </a:gsLst>
                  <a:lin ang="5400000" scaled="1"/>
                  <a:tileRect/>
                </a:gradFill>
                <a:latin typeface="+mj-ea"/>
                <a:ea typeface="+mj-ea"/>
              </a:rPr>
              <a:t>表格标题名称</a:t>
            </a:r>
          </a:p>
        </p:txBody>
      </p:sp>
      <p:pic>
        <p:nvPicPr>
          <p:cNvPr id="30" name="LOGO">
            <a:extLst>
              <a:ext uri="{FF2B5EF4-FFF2-40B4-BE49-F238E27FC236}">
                <a16:creationId xmlns:a16="http://schemas.microsoft.com/office/drawing/2014/main" id="{49DC6B35-DA09-4725-9F16-6C3C14BC26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4006573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par>
                                <p:cTn id="12" presetID="6" presetClass="emph" presetSubtype="0" fill="hold" nodeType="withEffect">
                                  <p:stCondLst>
                                    <p:cond delay="0"/>
                                  </p:stCondLst>
                                  <p:childTnLst>
                                    <p:animScale>
                                      <p:cBhvr>
                                        <p:cTn id="13" dur="10" fill="hold"/>
                                        <p:tgtEl>
                                          <p:spTgt spid="3"/>
                                        </p:tgtEl>
                                      </p:cBhvr>
                                      <p:by x="25000" y="25000"/>
                                    </p:animScale>
                                  </p:childTnLst>
                                </p:cTn>
                              </p:par>
                              <p:par>
                                <p:cTn id="14" presetID="6" presetClass="emph" presetSubtype="0" decel="100000" fill="hold" nodeType="withEffect">
                                  <p:stCondLst>
                                    <p:cond delay="10"/>
                                  </p:stCondLst>
                                  <p:childTnLst>
                                    <p:animScale>
                                      <p:cBhvr>
                                        <p:cTn id="15" dur="750" fill="hold"/>
                                        <p:tgtEl>
                                          <p:spTgt spid="3"/>
                                        </p:tgtEl>
                                      </p:cBhvr>
                                      <p:by x="400000" y="400000"/>
                                    </p:animScale>
                                  </p:childTnLst>
                                </p:cTn>
                              </p:par>
                            </p:childTnLst>
                          </p:cTn>
                        </p:par>
                        <p:par>
                          <p:cTn id="16" fill="hold">
                            <p:stCondLst>
                              <p:cond delay="1000"/>
                            </p:stCondLst>
                            <p:childTnLst>
                              <p:par>
                                <p:cTn id="17" presetID="23" presetClass="entr" presetSubtype="16" decel="5000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444" fill="hold"/>
                                        <p:tgtEl>
                                          <p:spTgt spid="22"/>
                                        </p:tgtEl>
                                        <p:attrNameLst>
                                          <p:attrName>ppt_w</p:attrName>
                                        </p:attrNameLst>
                                      </p:cBhvr>
                                      <p:tavLst>
                                        <p:tav tm="0">
                                          <p:val>
                                            <p:strVal val="#ppt_w*6"/>
                                          </p:val>
                                        </p:tav>
                                        <p:tav tm="100000">
                                          <p:val>
                                            <p:strVal val="#ppt_w"/>
                                          </p:val>
                                        </p:tav>
                                      </p:tavLst>
                                    </p:anim>
                                    <p:anim calcmode="lin" valueType="num">
                                      <p:cBhvr>
                                        <p:cTn id="20" dur="444" fill="hold"/>
                                        <p:tgtEl>
                                          <p:spTgt spid="22"/>
                                        </p:tgtEl>
                                        <p:attrNameLst>
                                          <p:attrName>ppt_h</p:attrName>
                                        </p:attrNameLst>
                                      </p:cBhvr>
                                      <p:tavLst>
                                        <p:tav tm="0">
                                          <p:val>
                                            <p:strVal val="#ppt_h*6"/>
                                          </p:val>
                                        </p:tav>
                                        <p:tav tm="100000">
                                          <p:val>
                                            <p:strVal val="#ppt_h"/>
                                          </p:val>
                                        </p:tav>
                                      </p:tavLst>
                                    </p:anim>
                                    <p:animEffect filter="fade">
                                      <p:cBhvr>
                                        <p:cTn id="21" dur="444">
                                          <p:stCondLst>
                                            <p:cond delay="0"/>
                                          </p:stCondLst>
                                        </p:cTn>
                                        <p:tgtEl>
                                          <p:spTgt spid="22"/>
                                        </p:tgtEl>
                                      </p:cBhvr>
                                    </p:animEffect>
                                    <p:animScale>
                                      <p:cBhvr>
                                        <p:cTn id="22" dur="89" autoRev="1" fill="hold">
                                          <p:stCondLst>
                                            <p:cond delay="444"/>
                                          </p:stCondLst>
                                        </p:cTn>
                                        <p:tgtEl>
                                          <p:spTgt spid="22"/>
                                        </p:tgtEl>
                                      </p:cBhvr>
                                      <p:from x="100000" y="100000"/>
                                      <p:to x="70000" y="70000"/>
                                    </p:animScale>
                                    <p:animScale>
                                      <p:cBhvr>
                                        <p:cTn id="23" dur="89" autoRev="1" fill="hold">
                                          <p:stCondLst>
                                            <p:cond delay="622"/>
                                          </p:stCondLst>
                                        </p:cTn>
                                        <p:tgtEl>
                                          <p:spTgt spid="22"/>
                                        </p:tgtEl>
                                      </p:cBhvr>
                                      <p:from x="100000" y="100000"/>
                                      <p:to x="120000" y="120000"/>
                                    </p:animScale>
                                  </p:childTnLst>
                                </p:cTn>
                              </p:par>
                            </p:childTnLst>
                          </p:cTn>
                        </p:par>
                        <p:par>
                          <p:cTn id="24" fill="hold">
                            <p:stCondLst>
                              <p:cond delay="1800"/>
                            </p:stCondLst>
                            <p:childTnLst>
                              <p:par>
                                <p:cTn id="25" presetID="23" presetClass="entr" presetSubtype="16" decel="5000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444" fill="hold"/>
                                        <p:tgtEl>
                                          <p:spTgt spid="23"/>
                                        </p:tgtEl>
                                        <p:attrNameLst>
                                          <p:attrName>ppt_w</p:attrName>
                                        </p:attrNameLst>
                                      </p:cBhvr>
                                      <p:tavLst>
                                        <p:tav tm="0">
                                          <p:val>
                                            <p:strVal val="#ppt_w*6"/>
                                          </p:val>
                                        </p:tav>
                                        <p:tav tm="100000">
                                          <p:val>
                                            <p:strVal val="#ppt_w"/>
                                          </p:val>
                                        </p:tav>
                                      </p:tavLst>
                                    </p:anim>
                                    <p:anim calcmode="lin" valueType="num">
                                      <p:cBhvr>
                                        <p:cTn id="28" dur="444" fill="hold"/>
                                        <p:tgtEl>
                                          <p:spTgt spid="23"/>
                                        </p:tgtEl>
                                        <p:attrNameLst>
                                          <p:attrName>ppt_h</p:attrName>
                                        </p:attrNameLst>
                                      </p:cBhvr>
                                      <p:tavLst>
                                        <p:tav tm="0">
                                          <p:val>
                                            <p:strVal val="#ppt_h*6"/>
                                          </p:val>
                                        </p:tav>
                                        <p:tav tm="100000">
                                          <p:val>
                                            <p:strVal val="#ppt_h"/>
                                          </p:val>
                                        </p:tav>
                                      </p:tavLst>
                                    </p:anim>
                                    <p:animEffect filter="fade">
                                      <p:cBhvr>
                                        <p:cTn id="29" dur="444">
                                          <p:stCondLst>
                                            <p:cond delay="0"/>
                                          </p:stCondLst>
                                        </p:cTn>
                                        <p:tgtEl>
                                          <p:spTgt spid="23"/>
                                        </p:tgtEl>
                                      </p:cBhvr>
                                    </p:animEffect>
                                    <p:animScale>
                                      <p:cBhvr>
                                        <p:cTn id="30" dur="89" autoRev="1" fill="hold">
                                          <p:stCondLst>
                                            <p:cond delay="444"/>
                                          </p:stCondLst>
                                        </p:cTn>
                                        <p:tgtEl>
                                          <p:spTgt spid="23"/>
                                        </p:tgtEl>
                                      </p:cBhvr>
                                      <p:from x="100000" y="100000"/>
                                      <p:to x="70000" y="70000"/>
                                    </p:animScale>
                                    <p:animScale>
                                      <p:cBhvr>
                                        <p:cTn id="31" dur="89" autoRev="1" fill="hold">
                                          <p:stCondLst>
                                            <p:cond delay="622"/>
                                          </p:stCondLst>
                                        </p:cTn>
                                        <p:tgtEl>
                                          <p:spTgt spid="23"/>
                                        </p:tgtEl>
                                      </p:cBhvr>
                                      <p:from x="100000" y="100000"/>
                                      <p:to x="120000" y="120000"/>
                                    </p:animScale>
                                  </p:childTnLst>
                                </p:cTn>
                              </p:par>
                            </p:childTnLst>
                          </p:cTn>
                        </p:par>
                        <p:par>
                          <p:cTn id="32" fill="hold">
                            <p:stCondLst>
                              <p:cond delay="2600"/>
                            </p:stCondLst>
                            <p:childTnLst>
                              <p:par>
                                <p:cTn id="33" presetID="23" presetClass="entr" presetSubtype="16" decel="10000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背景图片">
            <a:extLst>
              <a:ext uri="{FF2B5EF4-FFF2-40B4-BE49-F238E27FC236}">
                <a16:creationId xmlns:a16="http://schemas.microsoft.com/office/drawing/2014/main" id="{057BDAE9-4663-4166-B7BC-E3FDC537E2A0}"/>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线条">
            <a:extLst>
              <a:ext uri="{FF2B5EF4-FFF2-40B4-BE49-F238E27FC236}">
                <a16:creationId xmlns:a16="http://schemas.microsoft.com/office/drawing/2014/main" id="{800B625A-B8D6-4AA6-8B86-584F5D3486F6}"/>
              </a:ext>
            </a:extLst>
          </p:cNvPr>
          <p:cNvPicPr>
            <a:picLocks noChangeAspect="1"/>
          </p:cNvPicPr>
          <p:nvPr/>
        </p:nvPicPr>
        <p:blipFill>
          <a:blip r:embed="rId3" cstate="screen">
            <a:extLst>
              <a:ext uri="{28A0092B-C50C-407E-A947-70E740481C1C}">
                <a14:useLocalDpi xmlns:a14="http://schemas.microsoft.com/office/drawing/2010/main"/>
              </a:ext>
            </a:extLst>
          </a:blip>
          <a:srcRect l="2938" t="1583"/>
          <a:stretch>
            <a:fillRect/>
          </a:stretch>
        </p:blipFill>
        <p:spPr>
          <a:xfrm rot="20589486" flipV="1">
            <a:off x="-145955" y="1951159"/>
            <a:ext cx="12638445" cy="6326896"/>
          </a:xfrm>
          <a:custGeom>
            <a:avLst/>
            <a:gdLst>
              <a:gd name="connsiteX0" fmla="*/ 12638445 w 12638445"/>
              <a:gd name="connsiteY0" fmla="*/ 5905905 h 6326896"/>
              <a:gd name="connsiteX1" fmla="*/ 12638445 w 12638445"/>
              <a:gd name="connsiteY1" fmla="*/ 3292676 h 6326896"/>
              <a:gd name="connsiteX2" fmla="*/ 12623771 w 12638445"/>
              <a:gd name="connsiteY2" fmla="*/ 3216600 h 6326896"/>
              <a:gd name="connsiteX3" fmla="*/ 11650055 w 12638445"/>
              <a:gd name="connsiteY3" fmla="*/ 0 h 6326896"/>
              <a:gd name="connsiteX4" fmla="*/ 9863772 w 12638445"/>
              <a:gd name="connsiteY4" fmla="*/ 268934 h 6326896"/>
              <a:gd name="connsiteX5" fmla="*/ 0 w 12638445"/>
              <a:gd name="connsiteY5" fmla="*/ 3254855 h 6326896"/>
              <a:gd name="connsiteX6" fmla="*/ 180942 w 12638445"/>
              <a:gd name="connsiteY6" fmla="*/ 4192917 h 6326896"/>
              <a:gd name="connsiteX7" fmla="*/ 826931 w 12638445"/>
              <a:gd name="connsiteY7" fmla="*/ 6326896 h 6326896"/>
              <a:gd name="connsiteX8" fmla="*/ 10686191 w 12638445"/>
              <a:gd name="connsiteY8" fmla="*/ 6326896 h 632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8445" h="6326896">
                <a:moveTo>
                  <a:pt x="12638445" y="5905905"/>
                </a:moveTo>
                <a:lnTo>
                  <a:pt x="12638445" y="3292676"/>
                </a:lnTo>
                <a:lnTo>
                  <a:pt x="12623771" y="3216600"/>
                </a:lnTo>
                <a:lnTo>
                  <a:pt x="11650055" y="0"/>
                </a:lnTo>
                <a:lnTo>
                  <a:pt x="9863772" y="268934"/>
                </a:lnTo>
                <a:lnTo>
                  <a:pt x="0" y="3254855"/>
                </a:lnTo>
                <a:lnTo>
                  <a:pt x="180942" y="4192917"/>
                </a:lnTo>
                <a:lnTo>
                  <a:pt x="826931" y="6326896"/>
                </a:lnTo>
                <a:lnTo>
                  <a:pt x="10686191" y="6326896"/>
                </a:lnTo>
                <a:close/>
              </a:path>
            </a:pathLst>
          </a:custGeom>
        </p:spPr>
      </p:pic>
      <p:pic>
        <p:nvPicPr>
          <p:cNvPr id="52" name="光斑6">
            <a:extLst>
              <a:ext uri="{FF2B5EF4-FFF2-40B4-BE49-F238E27FC236}">
                <a16:creationId xmlns:a16="http://schemas.microsoft.com/office/drawing/2014/main" id="{32C4CA6D-D118-45E5-8BB3-A278C6709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9962677" y="5736328"/>
            <a:ext cx="476087" cy="476087"/>
          </a:xfrm>
          <a:prstGeom prst="rect">
            <a:avLst/>
          </a:prstGeom>
        </p:spPr>
      </p:pic>
      <p:pic>
        <p:nvPicPr>
          <p:cNvPr id="30" name="光斑5">
            <a:extLst>
              <a:ext uri="{FF2B5EF4-FFF2-40B4-BE49-F238E27FC236}">
                <a16:creationId xmlns:a16="http://schemas.microsoft.com/office/drawing/2014/main" id="{31149A07-45DE-4E91-9037-47C858A4A5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7791700" y="5601065"/>
            <a:ext cx="476087" cy="476087"/>
          </a:xfrm>
          <a:prstGeom prst="rect">
            <a:avLst/>
          </a:prstGeom>
        </p:spPr>
      </p:pic>
      <p:pic>
        <p:nvPicPr>
          <p:cNvPr id="49" name="光斑4">
            <a:extLst>
              <a:ext uri="{FF2B5EF4-FFF2-40B4-BE49-F238E27FC236}">
                <a16:creationId xmlns:a16="http://schemas.microsoft.com/office/drawing/2014/main" id="{28212DE7-0A1B-4C06-BC72-61A5FB5835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6183658" y="6101029"/>
            <a:ext cx="562319" cy="562319"/>
          </a:xfrm>
          <a:prstGeom prst="rect">
            <a:avLst/>
          </a:prstGeom>
        </p:spPr>
      </p:pic>
      <p:pic>
        <p:nvPicPr>
          <p:cNvPr id="16" name="光斑3">
            <a:extLst>
              <a:ext uri="{FF2B5EF4-FFF2-40B4-BE49-F238E27FC236}">
                <a16:creationId xmlns:a16="http://schemas.microsoft.com/office/drawing/2014/main" id="{59360A79-D598-4F61-ACD0-1DB11B5C02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4309106" y="5194723"/>
            <a:ext cx="562319" cy="562319"/>
          </a:xfrm>
          <a:prstGeom prst="rect">
            <a:avLst/>
          </a:prstGeom>
        </p:spPr>
      </p:pic>
      <p:pic>
        <p:nvPicPr>
          <p:cNvPr id="50" name="光斑2">
            <a:extLst>
              <a:ext uri="{FF2B5EF4-FFF2-40B4-BE49-F238E27FC236}">
                <a16:creationId xmlns:a16="http://schemas.microsoft.com/office/drawing/2014/main" id="{AD215C74-9C71-4BA1-9880-F7723EF87B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692377" y="6079197"/>
            <a:ext cx="457218" cy="457218"/>
          </a:xfrm>
          <a:prstGeom prst="rect">
            <a:avLst/>
          </a:prstGeom>
        </p:spPr>
      </p:pic>
      <p:pic>
        <p:nvPicPr>
          <p:cNvPr id="31" name="光斑1">
            <a:extLst>
              <a:ext uri="{FF2B5EF4-FFF2-40B4-BE49-F238E27FC236}">
                <a16:creationId xmlns:a16="http://schemas.microsoft.com/office/drawing/2014/main" id="{E47BE8B4-CE74-4EF5-8F7C-AEEEBC4687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036921" y="4327749"/>
            <a:ext cx="672242" cy="672242"/>
          </a:xfrm>
          <a:prstGeom prst="rect">
            <a:avLst/>
          </a:prstGeom>
        </p:spPr>
      </p:pic>
      <p:sp>
        <p:nvSpPr>
          <p:cNvPr id="25" name="分析">
            <a:extLst>
              <a:ext uri="{FF2B5EF4-FFF2-40B4-BE49-F238E27FC236}">
                <a16:creationId xmlns:a16="http://schemas.microsoft.com/office/drawing/2014/main" id="{B70DEADA-5792-4A84-A204-E2D72AB52641}"/>
              </a:ext>
            </a:extLst>
          </p:cNvPr>
          <p:cNvSpPr txBox="1"/>
          <p:nvPr/>
        </p:nvSpPr>
        <p:spPr>
          <a:xfrm>
            <a:off x="4248724" y="3324651"/>
            <a:ext cx="3681853" cy="1107996"/>
          </a:xfrm>
          <a:prstGeom prst="rect">
            <a:avLst/>
          </a:prstGeom>
          <a:solidFill>
            <a:schemeClr val="accent2">
              <a:lumMod val="50000"/>
              <a:alpha val="50000"/>
            </a:schemeClr>
          </a:solidFill>
          <a:effectLst>
            <a:softEdge rad="635000"/>
          </a:effectLst>
        </p:spPr>
        <p:txBody>
          <a:bodyPr wrap="square" lIns="0" tIns="0" rIns="0" bIns="0" rtlCol="0">
            <a:spAutoFit/>
          </a:bodyPr>
          <a:lstStyle/>
          <a:p>
            <a:pPr marL="0" lvl="1"/>
            <a:r>
              <a:rPr lang="zh-CN" altLang="en-US" sz="72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工作分析</a:t>
            </a:r>
          </a:p>
        </p:txBody>
      </p:sp>
      <p:pic>
        <p:nvPicPr>
          <p:cNvPr id="15" name="03框">
            <a:extLst>
              <a:ext uri="{FF2B5EF4-FFF2-40B4-BE49-F238E27FC236}">
                <a16:creationId xmlns:a16="http://schemas.microsoft.com/office/drawing/2014/main" id="{DEC9E35E-9B57-4E8A-AC5F-EFD3FED9C5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3426" y="835746"/>
            <a:ext cx="2683617" cy="2683617"/>
          </a:xfrm>
          <a:prstGeom prst="rect">
            <a:avLst/>
          </a:prstGeom>
          <a:solidFill>
            <a:schemeClr val="accent2">
              <a:lumMod val="50000"/>
              <a:alpha val="20000"/>
            </a:schemeClr>
          </a:solidFill>
          <a:effectLst>
            <a:softEdge rad="101600"/>
          </a:effectLst>
        </p:spPr>
      </p:pic>
      <p:sp>
        <p:nvSpPr>
          <p:cNvPr id="36" name="03">
            <a:extLst>
              <a:ext uri="{FF2B5EF4-FFF2-40B4-BE49-F238E27FC236}">
                <a16:creationId xmlns:a16="http://schemas.microsoft.com/office/drawing/2014/main" id="{509D3A4F-87C2-4EC4-ACE2-B500F75EA1B1}"/>
              </a:ext>
            </a:extLst>
          </p:cNvPr>
          <p:cNvSpPr txBox="1"/>
          <p:nvPr/>
        </p:nvSpPr>
        <p:spPr>
          <a:xfrm>
            <a:off x="5632174" y="1676981"/>
            <a:ext cx="1225002" cy="923330"/>
          </a:xfrm>
          <a:prstGeom prst="rect">
            <a:avLst/>
          </a:prstGeom>
          <a:noFill/>
        </p:spPr>
        <p:txBody>
          <a:bodyPr wrap="square" lIns="0" tIns="0" rIns="0" bIns="0" rtlCol="0">
            <a:spAutoFit/>
          </a:bodyPr>
          <a:lstStyle/>
          <a:p>
            <a:pPr marL="0" lvl="1"/>
            <a:r>
              <a:rPr lang="en-US" altLang="zh-CN"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03</a:t>
            </a:r>
            <a:endParaRPr lang="zh-CN" altLang="en-US"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endParaRPr>
          </a:p>
        </p:txBody>
      </p:sp>
      <p:pic>
        <p:nvPicPr>
          <p:cNvPr id="53" name="光斑0">
            <a:extLst>
              <a:ext uri="{FF2B5EF4-FFF2-40B4-BE49-F238E27FC236}">
                <a16:creationId xmlns:a16="http://schemas.microsoft.com/office/drawing/2014/main" id="{687CFA17-964A-433B-88B7-2217EAB36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5773310" y="2492999"/>
            <a:ext cx="820918" cy="820916"/>
          </a:xfrm>
          <a:prstGeom prst="rect">
            <a:avLst/>
          </a:prstGeom>
        </p:spPr>
      </p:pic>
      <p:pic>
        <p:nvPicPr>
          <p:cNvPr id="11" name="LOGO">
            <a:extLst>
              <a:ext uri="{FF2B5EF4-FFF2-40B4-BE49-F238E27FC236}">
                <a16:creationId xmlns:a16="http://schemas.microsoft.com/office/drawing/2014/main" id="{7640A486-DA0C-4CA1-A235-02AD06EF36C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3000325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6" presetClass="emph" presetSubtype="0" repeatCount="indefinite" accel="32000" decel="32000" autoRev="1" fill="hold" nodeType="afterEffect">
                                  <p:stCondLst>
                                    <p:cond delay="0"/>
                                  </p:stCondLst>
                                  <p:childTnLst>
                                    <p:animScale>
                                      <p:cBhvr>
                                        <p:cTn id="10" dur="500" fill="hold"/>
                                        <p:tgtEl>
                                          <p:spTgt spid="31"/>
                                        </p:tgtEl>
                                      </p:cBhvr>
                                      <p:by x="120000" y="120000"/>
                                    </p:animScale>
                                  </p:childTnLst>
                                </p:cTn>
                              </p:par>
                              <p:par>
                                <p:cTn id="11" presetID="6" presetClass="emph" presetSubtype="0" repeatCount="indefinite" accel="32000" decel="32000" autoRev="1" fill="hold" nodeType="withEffect">
                                  <p:stCondLst>
                                    <p:cond delay="0"/>
                                  </p:stCondLst>
                                  <p:childTnLst>
                                    <p:animScale>
                                      <p:cBhvr>
                                        <p:cTn id="12" dur="500" fill="hold"/>
                                        <p:tgtEl>
                                          <p:spTgt spid="30"/>
                                        </p:tgtEl>
                                      </p:cBhvr>
                                      <p:by x="120000" y="120000"/>
                                    </p:animScale>
                                  </p:childTnLst>
                                </p:cTn>
                              </p:par>
                              <p:par>
                                <p:cTn id="13" presetID="6" presetClass="emph" presetSubtype="0" repeatCount="indefinite" accel="32000" decel="32000" autoRev="1" fill="hold" nodeType="withEffect">
                                  <p:stCondLst>
                                    <p:cond delay="0"/>
                                  </p:stCondLst>
                                  <p:childTnLst>
                                    <p:animScale>
                                      <p:cBhvr>
                                        <p:cTn id="14" dur="500" fill="hold"/>
                                        <p:tgtEl>
                                          <p:spTgt spid="52"/>
                                        </p:tgtEl>
                                      </p:cBhvr>
                                      <p:by x="120000" y="120000"/>
                                    </p:animScale>
                                  </p:childTnLst>
                                </p:cTn>
                              </p:par>
                              <p:par>
                                <p:cTn id="15" presetID="6" presetClass="emph" presetSubtype="0" repeatCount="indefinite" accel="32000" decel="32000" autoRev="1" fill="hold" nodeType="withEffect">
                                  <p:stCondLst>
                                    <p:cond delay="0"/>
                                  </p:stCondLst>
                                  <p:childTnLst>
                                    <p:animScale>
                                      <p:cBhvr>
                                        <p:cTn id="16" dur="500" fill="hold"/>
                                        <p:tgtEl>
                                          <p:spTgt spid="49"/>
                                        </p:tgtEl>
                                      </p:cBhvr>
                                      <p:by x="120000" y="120000"/>
                                    </p:animScale>
                                  </p:childTnLst>
                                </p:cTn>
                              </p:par>
                              <p:par>
                                <p:cTn id="17" presetID="6" presetClass="emph" presetSubtype="0" repeatCount="indefinite" accel="32000" decel="32000" autoRev="1" fill="hold" nodeType="withEffect">
                                  <p:stCondLst>
                                    <p:cond delay="0"/>
                                  </p:stCondLst>
                                  <p:childTnLst>
                                    <p:animScale>
                                      <p:cBhvr>
                                        <p:cTn id="18" dur="500" fill="hold"/>
                                        <p:tgtEl>
                                          <p:spTgt spid="50"/>
                                        </p:tgtEl>
                                      </p:cBhvr>
                                      <p:by x="120000" y="120000"/>
                                    </p:animScale>
                                  </p:childTnLst>
                                </p:cTn>
                              </p:par>
                              <p:par>
                                <p:cTn id="19" presetID="6" presetClass="emph" presetSubtype="0" repeatCount="indefinite" accel="32000" decel="32000" autoRev="1" fill="hold" nodeType="withEffect">
                                  <p:stCondLst>
                                    <p:cond delay="0"/>
                                  </p:stCondLst>
                                  <p:childTnLst>
                                    <p:animScale>
                                      <p:cBhvr>
                                        <p:cTn id="20" dur="500" fill="hold"/>
                                        <p:tgtEl>
                                          <p:spTgt spid="16"/>
                                        </p:tgtEl>
                                      </p:cBhvr>
                                      <p:by x="120000" y="120000"/>
                                    </p:animScale>
                                  </p:childTnLst>
                                </p:cTn>
                              </p:par>
                              <p:par>
                                <p:cTn id="21" presetID="6" presetClass="emph" presetSubtype="0" repeatCount="indefinite" accel="32000" decel="32000" autoRev="1" fill="hold" nodeType="withEffect">
                                  <p:stCondLst>
                                    <p:cond delay="0"/>
                                  </p:stCondLst>
                                  <p:childTnLst>
                                    <p:animScale>
                                      <p:cBhvr>
                                        <p:cTn id="22" dur="500" fill="hold"/>
                                        <p:tgtEl>
                                          <p:spTgt spid="5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背景图片">
            <a:extLst>
              <a:ext uri="{FF2B5EF4-FFF2-40B4-BE49-F238E27FC236}">
                <a16:creationId xmlns:a16="http://schemas.microsoft.com/office/drawing/2014/main" id="{F704A965-1B36-4495-AA8B-A263F4F54CC4}"/>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项目分析</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45" name="椭圆 外">
            <a:extLst>
              <a:ext uri="{FF2B5EF4-FFF2-40B4-BE49-F238E27FC236}">
                <a16:creationId xmlns:a16="http://schemas.microsoft.com/office/drawing/2014/main" id="{5A8FE4B9-F1BA-404E-8FD7-9EDABC6B894B}"/>
              </a:ext>
            </a:extLst>
          </p:cNvPr>
          <p:cNvSpPr/>
          <p:nvPr/>
        </p:nvSpPr>
        <p:spPr>
          <a:xfrm>
            <a:off x="1508910" y="1408536"/>
            <a:ext cx="3904343" cy="4447328"/>
          </a:xfrm>
          <a:prstGeom prst="ellipse">
            <a:avLst/>
          </a:prstGeom>
          <a:noFill/>
          <a:ln>
            <a:gradFill flip="none" rotWithShape="1">
              <a:gsLst>
                <a:gs pos="0">
                  <a:schemeClr val="accent4">
                    <a:lumMod val="60000"/>
                    <a:lumOff val="40000"/>
                  </a:schemeClr>
                </a:gs>
                <a:gs pos="15000">
                  <a:schemeClr val="accent1">
                    <a:lumMod val="10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内">
            <a:extLst>
              <a:ext uri="{FF2B5EF4-FFF2-40B4-BE49-F238E27FC236}">
                <a16:creationId xmlns:a16="http://schemas.microsoft.com/office/drawing/2014/main" id="{B243A4E4-08D4-49BD-A39F-97B2F4569243}"/>
              </a:ext>
            </a:extLst>
          </p:cNvPr>
          <p:cNvSpPr/>
          <p:nvPr/>
        </p:nvSpPr>
        <p:spPr>
          <a:xfrm>
            <a:off x="1352940" y="1658387"/>
            <a:ext cx="3904343" cy="3904343"/>
          </a:xfrm>
          <a:prstGeom prst="ellipse">
            <a:avLst/>
          </a:prstGeom>
          <a:noFill/>
          <a:ln>
            <a:gradFill flip="none" rotWithShape="1">
              <a:gsLst>
                <a:gs pos="0">
                  <a:schemeClr val="accent4">
                    <a:lumMod val="60000"/>
                    <a:lumOff val="40000"/>
                  </a:schemeClr>
                </a:gs>
                <a:gs pos="15000">
                  <a:schemeClr val="accent1">
                    <a:lumMod val="100000"/>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连接线下">
            <a:extLst>
              <a:ext uri="{FF2B5EF4-FFF2-40B4-BE49-F238E27FC236}">
                <a16:creationId xmlns:a16="http://schemas.microsoft.com/office/drawing/2014/main" id="{3F806AF7-8404-4AC8-9045-75056E486A07}"/>
              </a:ext>
            </a:extLst>
          </p:cNvPr>
          <p:cNvGrpSpPr/>
          <p:nvPr/>
        </p:nvGrpSpPr>
        <p:grpSpPr>
          <a:xfrm flipV="1">
            <a:off x="4266454" y="4365223"/>
            <a:ext cx="1577340" cy="833141"/>
            <a:chOff x="5029200" y="2164059"/>
            <a:chExt cx="1669412" cy="833142"/>
          </a:xfrm>
        </p:grpSpPr>
        <p:cxnSp>
          <p:nvCxnSpPr>
            <p:cNvPr id="56" name="直接连接符 55">
              <a:extLst>
                <a:ext uri="{FF2B5EF4-FFF2-40B4-BE49-F238E27FC236}">
                  <a16:creationId xmlns:a16="http://schemas.microsoft.com/office/drawing/2014/main" id="{4EF43208-3456-4C1E-BF7E-0EE27BFE2E04}"/>
                </a:ext>
              </a:extLst>
            </p:cNvPr>
            <p:cNvCxnSpPr>
              <a:cxnSpLocks/>
            </p:cNvCxnSpPr>
            <p:nvPr/>
          </p:nvCxnSpPr>
          <p:spPr>
            <a:xfrm flipV="1">
              <a:off x="5029200" y="2164059"/>
              <a:ext cx="788670" cy="833142"/>
            </a:xfrm>
            <a:prstGeom prst="line">
              <a:avLst/>
            </a:prstGeom>
            <a:ln w="12700">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1BFA60D1-A3E5-481C-90E9-074798583D5B}"/>
                </a:ext>
              </a:extLst>
            </p:cNvPr>
            <p:cNvCxnSpPr>
              <a:cxnSpLocks/>
            </p:cNvCxnSpPr>
            <p:nvPr/>
          </p:nvCxnSpPr>
          <p:spPr>
            <a:xfrm flipV="1">
              <a:off x="5815869" y="2164060"/>
              <a:ext cx="882743" cy="0"/>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olid"/>
              <a:tailEnd type="oval"/>
            </a:ln>
          </p:spPr>
          <p:style>
            <a:lnRef idx="1">
              <a:schemeClr val="accent1"/>
            </a:lnRef>
            <a:fillRef idx="0">
              <a:schemeClr val="accent1"/>
            </a:fillRef>
            <a:effectRef idx="0">
              <a:schemeClr val="accent1"/>
            </a:effectRef>
            <a:fontRef idx="minor">
              <a:schemeClr val="tx1"/>
            </a:fontRef>
          </p:style>
        </p:cxnSp>
      </p:grpSp>
      <p:grpSp>
        <p:nvGrpSpPr>
          <p:cNvPr id="49" name="连接线上">
            <a:extLst>
              <a:ext uri="{FF2B5EF4-FFF2-40B4-BE49-F238E27FC236}">
                <a16:creationId xmlns:a16="http://schemas.microsoft.com/office/drawing/2014/main" id="{EE3D596D-83AD-4B86-A7BC-9A19594C2AAC}"/>
              </a:ext>
            </a:extLst>
          </p:cNvPr>
          <p:cNvGrpSpPr/>
          <p:nvPr/>
        </p:nvGrpSpPr>
        <p:grpSpPr>
          <a:xfrm>
            <a:off x="4266454" y="2046095"/>
            <a:ext cx="1577340" cy="833142"/>
            <a:chOff x="5029200" y="2164059"/>
            <a:chExt cx="1577340" cy="833142"/>
          </a:xfrm>
        </p:grpSpPr>
        <p:cxnSp>
          <p:nvCxnSpPr>
            <p:cNvPr id="50" name="直接连接符 49">
              <a:extLst>
                <a:ext uri="{FF2B5EF4-FFF2-40B4-BE49-F238E27FC236}">
                  <a16:creationId xmlns:a16="http://schemas.microsoft.com/office/drawing/2014/main" id="{0BC69D2C-52F3-4996-80EF-D7838D60443A}"/>
                </a:ext>
              </a:extLst>
            </p:cNvPr>
            <p:cNvCxnSpPr>
              <a:cxnSpLocks/>
            </p:cNvCxnSpPr>
            <p:nvPr/>
          </p:nvCxnSpPr>
          <p:spPr>
            <a:xfrm flipV="1">
              <a:off x="5029200" y="2164059"/>
              <a:ext cx="788670" cy="833142"/>
            </a:xfrm>
            <a:prstGeom prst="line">
              <a:avLst/>
            </a:prstGeom>
            <a:ln w="12700">
              <a:solidFill>
                <a:schemeClr val="accent4">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D793DDBD-799C-4A78-8EE0-BCA060601BAC}"/>
                </a:ext>
              </a:extLst>
            </p:cNvPr>
            <p:cNvCxnSpPr>
              <a:cxnSpLocks/>
            </p:cNvCxnSpPr>
            <p:nvPr/>
          </p:nvCxnSpPr>
          <p:spPr>
            <a:xfrm flipV="1">
              <a:off x="5815869" y="2164059"/>
              <a:ext cx="790671" cy="1"/>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olid"/>
              <a:tailEnd type="oval"/>
            </a:ln>
          </p:spPr>
          <p:style>
            <a:lnRef idx="1">
              <a:schemeClr val="accent1"/>
            </a:lnRef>
            <a:fillRef idx="0">
              <a:schemeClr val="accent1"/>
            </a:fillRef>
            <a:effectRef idx="0">
              <a:schemeClr val="accent1"/>
            </a:effectRef>
            <a:fontRef idx="minor">
              <a:schemeClr val="tx1"/>
            </a:fontRef>
          </p:style>
        </p:cxnSp>
      </p:grpSp>
      <p:pic>
        <p:nvPicPr>
          <p:cNvPr id="7" name="图片">
            <a:extLst>
              <a:ext uri="{FF2B5EF4-FFF2-40B4-BE49-F238E27FC236}">
                <a16:creationId xmlns:a16="http://schemas.microsoft.com/office/drawing/2014/main" id="{5E801500-276C-4B8D-B0C5-6BFC7FDAEF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518"/>
          <a:stretch/>
        </p:blipFill>
        <p:spPr>
          <a:xfrm>
            <a:off x="1143566" y="2439336"/>
            <a:ext cx="3123260" cy="2342445"/>
          </a:xfrm>
          <a:prstGeom prst="roundRect">
            <a:avLst>
              <a:gd name="adj" fmla="val 8766"/>
            </a:avLst>
          </a:prstGeom>
          <a:effectLst/>
        </p:spPr>
      </p:pic>
      <p:sp>
        <p:nvSpPr>
          <p:cNvPr id="69" name="文本框 C">
            <a:extLst>
              <a:ext uri="{FF2B5EF4-FFF2-40B4-BE49-F238E27FC236}">
                <a16:creationId xmlns:a16="http://schemas.microsoft.com/office/drawing/2014/main" id="{41F4D795-8E82-4E6B-9A32-DECB996D3576}"/>
              </a:ext>
            </a:extLst>
          </p:cNvPr>
          <p:cNvSpPr txBox="1"/>
          <p:nvPr/>
        </p:nvSpPr>
        <p:spPr>
          <a:xfrm>
            <a:off x="6851922" y="4614580"/>
            <a:ext cx="4429470" cy="1167564"/>
          </a:xfrm>
          <a:prstGeom prst="rect">
            <a:avLst/>
          </a:prstGeom>
          <a:noFill/>
        </p:spPr>
        <p:txBody>
          <a:bodyPr wrap="square" rtlCol="0">
            <a:spAutoFit/>
          </a:bodyPr>
          <a:lstStyle/>
          <a:p>
            <a:pPr defTabSz="914400">
              <a:lnSpc>
                <a:spcPct val="15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点击输入简要文字内容，文字内容需概括精炼，不用多余的文字修饰，言简意赅的说明分项内容</a:t>
            </a:r>
            <a:r>
              <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p>
        </p:txBody>
      </p:sp>
      <p:sp>
        <p:nvSpPr>
          <p:cNvPr id="68" name="文本框 B">
            <a:extLst>
              <a:ext uri="{FF2B5EF4-FFF2-40B4-BE49-F238E27FC236}">
                <a16:creationId xmlns:a16="http://schemas.microsoft.com/office/drawing/2014/main" id="{AB47640A-8C16-4E07-BDDB-4E5FB0BE5B5F}"/>
              </a:ext>
            </a:extLst>
          </p:cNvPr>
          <p:cNvSpPr txBox="1"/>
          <p:nvPr/>
        </p:nvSpPr>
        <p:spPr>
          <a:xfrm>
            <a:off x="6851922" y="3047470"/>
            <a:ext cx="4429470" cy="1167564"/>
          </a:xfrm>
          <a:prstGeom prst="rect">
            <a:avLst/>
          </a:prstGeom>
          <a:noFill/>
        </p:spPr>
        <p:txBody>
          <a:bodyPr wrap="square" rtlCol="0">
            <a:spAutoFit/>
          </a:bodyPr>
          <a:lstStyle/>
          <a:p>
            <a:pPr defTabSz="914400">
              <a:lnSpc>
                <a:spcPct val="15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点击输入简要文字内容，文字内容需概括精炼，不用多余的文字修饰，言简意赅的说明分项内容</a:t>
            </a:r>
            <a:r>
              <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p>
        </p:txBody>
      </p:sp>
      <p:sp>
        <p:nvSpPr>
          <p:cNvPr id="67" name="文本框 A">
            <a:extLst>
              <a:ext uri="{FF2B5EF4-FFF2-40B4-BE49-F238E27FC236}">
                <a16:creationId xmlns:a16="http://schemas.microsoft.com/office/drawing/2014/main" id="{23742D90-B407-4759-A360-DC7D3A5EA3A2}"/>
              </a:ext>
            </a:extLst>
          </p:cNvPr>
          <p:cNvSpPr txBox="1"/>
          <p:nvPr/>
        </p:nvSpPr>
        <p:spPr>
          <a:xfrm>
            <a:off x="6851922" y="1482256"/>
            <a:ext cx="4429470" cy="1167564"/>
          </a:xfrm>
          <a:prstGeom prst="rect">
            <a:avLst/>
          </a:prstGeom>
          <a:noFill/>
        </p:spPr>
        <p:txBody>
          <a:bodyPr wrap="square" rtlCol="0">
            <a:spAutoFit/>
          </a:bodyPr>
          <a:lstStyle/>
          <a:p>
            <a:pPr defTabSz="914400">
              <a:lnSpc>
                <a:spcPct val="15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点击输入简要文字内容，文字内容需概括精炼，不用多余的文字修饰，言简意赅的说明分项内容</a:t>
            </a:r>
            <a:r>
              <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p>
        </p:txBody>
      </p:sp>
      <p:grpSp>
        <p:nvGrpSpPr>
          <p:cNvPr id="41" name="组合 C">
            <a:extLst>
              <a:ext uri="{FF2B5EF4-FFF2-40B4-BE49-F238E27FC236}">
                <a16:creationId xmlns:a16="http://schemas.microsoft.com/office/drawing/2014/main" id="{28BC852A-9962-4D7F-9184-CF210E2D641B}"/>
              </a:ext>
            </a:extLst>
          </p:cNvPr>
          <p:cNvGrpSpPr/>
          <p:nvPr/>
        </p:nvGrpSpPr>
        <p:grpSpPr>
          <a:xfrm>
            <a:off x="5922388" y="4698475"/>
            <a:ext cx="999775" cy="999775"/>
            <a:chOff x="5922388" y="1555110"/>
            <a:chExt cx="999775" cy="999775"/>
          </a:xfrm>
        </p:grpSpPr>
        <p:pic>
          <p:nvPicPr>
            <p:cNvPr id="42" name="字母C框">
              <a:extLst>
                <a:ext uri="{FF2B5EF4-FFF2-40B4-BE49-F238E27FC236}">
                  <a16:creationId xmlns:a16="http://schemas.microsoft.com/office/drawing/2014/main" id="{291A4919-9E60-4BA3-B3C1-84DA95A53D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2388" y="1555110"/>
              <a:ext cx="999775" cy="999775"/>
            </a:xfrm>
            <a:prstGeom prst="rect">
              <a:avLst/>
            </a:prstGeom>
          </p:spPr>
        </p:pic>
        <p:sp>
          <p:nvSpPr>
            <p:cNvPr id="43" name="字母C">
              <a:extLst>
                <a:ext uri="{FF2B5EF4-FFF2-40B4-BE49-F238E27FC236}">
                  <a16:creationId xmlns:a16="http://schemas.microsoft.com/office/drawing/2014/main" id="{55680EFD-19BE-4C65-AD43-5C8A11381BE1}"/>
                </a:ext>
              </a:extLst>
            </p:cNvPr>
            <p:cNvSpPr txBox="1"/>
            <p:nvPr/>
          </p:nvSpPr>
          <p:spPr>
            <a:xfrm>
              <a:off x="6218605" y="1795985"/>
              <a:ext cx="38664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C</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38" name="组合 B">
            <a:extLst>
              <a:ext uri="{FF2B5EF4-FFF2-40B4-BE49-F238E27FC236}">
                <a16:creationId xmlns:a16="http://schemas.microsoft.com/office/drawing/2014/main" id="{20F55BB9-0CE5-43DB-9DF2-6F5857E62D95}"/>
              </a:ext>
            </a:extLst>
          </p:cNvPr>
          <p:cNvGrpSpPr/>
          <p:nvPr/>
        </p:nvGrpSpPr>
        <p:grpSpPr>
          <a:xfrm>
            <a:off x="5922388" y="3104069"/>
            <a:ext cx="999775" cy="999775"/>
            <a:chOff x="5922388" y="1555110"/>
            <a:chExt cx="999775" cy="999775"/>
          </a:xfrm>
        </p:grpSpPr>
        <p:pic>
          <p:nvPicPr>
            <p:cNvPr id="39" name="字母B框">
              <a:extLst>
                <a:ext uri="{FF2B5EF4-FFF2-40B4-BE49-F238E27FC236}">
                  <a16:creationId xmlns:a16="http://schemas.microsoft.com/office/drawing/2014/main" id="{9EB18268-0577-4729-B773-449A0DE89B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2388" y="1555110"/>
              <a:ext cx="999775" cy="999775"/>
            </a:xfrm>
            <a:prstGeom prst="rect">
              <a:avLst/>
            </a:prstGeom>
          </p:spPr>
        </p:pic>
        <p:sp>
          <p:nvSpPr>
            <p:cNvPr id="40" name="字母B">
              <a:extLst>
                <a:ext uri="{FF2B5EF4-FFF2-40B4-BE49-F238E27FC236}">
                  <a16:creationId xmlns:a16="http://schemas.microsoft.com/office/drawing/2014/main" id="{C2E5FD4D-A484-446D-8D4B-8FE53447F73D}"/>
                </a:ext>
              </a:extLst>
            </p:cNvPr>
            <p:cNvSpPr txBox="1"/>
            <p:nvPr/>
          </p:nvSpPr>
          <p:spPr>
            <a:xfrm>
              <a:off x="6218605" y="1795985"/>
              <a:ext cx="38664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B</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3" name="组合 A">
            <a:extLst>
              <a:ext uri="{FF2B5EF4-FFF2-40B4-BE49-F238E27FC236}">
                <a16:creationId xmlns:a16="http://schemas.microsoft.com/office/drawing/2014/main" id="{4947E6F4-3DD0-4046-B4BA-9EED8866A722}"/>
              </a:ext>
            </a:extLst>
          </p:cNvPr>
          <p:cNvGrpSpPr/>
          <p:nvPr/>
        </p:nvGrpSpPr>
        <p:grpSpPr>
          <a:xfrm>
            <a:off x="5922388" y="1566151"/>
            <a:ext cx="999775" cy="999775"/>
            <a:chOff x="5922388" y="1555110"/>
            <a:chExt cx="999775" cy="999775"/>
          </a:xfrm>
        </p:grpSpPr>
        <p:pic>
          <p:nvPicPr>
            <p:cNvPr id="35" name="字母A框">
              <a:extLst>
                <a:ext uri="{FF2B5EF4-FFF2-40B4-BE49-F238E27FC236}">
                  <a16:creationId xmlns:a16="http://schemas.microsoft.com/office/drawing/2014/main" id="{618C5B0D-95EF-445F-B7B3-85EF2946B0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22388" y="1555110"/>
              <a:ext cx="999775" cy="999775"/>
            </a:xfrm>
            <a:prstGeom prst="rect">
              <a:avLst/>
            </a:prstGeom>
          </p:spPr>
        </p:pic>
        <p:sp>
          <p:nvSpPr>
            <p:cNvPr id="36" name="字母A">
              <a:extLst>
                <a:ext uri="{FF2B5EF4-FFF2-40B4-BE49-F238E27FC236}">
                  <a16:creationId xmlns:a16="http://schemas.microsoft.com/office/drawing/2014/main" id="{79E13625-4AFD-4ED1-88A2-8D377A1C1473}"/>
                </a:ext>
              </a:extLst>
            </p:cNvPr>
            <p:cNvSpPr txBox="1"/>
            <p:nvPr/>
          </p:nvSpPr>
          <p:spPr>
            <a:xfrm>
              <a:off x="6218605" y="1795985"/>
              <a:ext cx="38664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a:t>
              </a:r>
              <a:endParaRPr kumimoji="0" lang="zh-CN" altLang="en-US"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pic>
        <p:nvPicPr>
          <p:cNvPr id="34" name="LOGO">
            <a:extLst>
              <a:ext uri="{FF2B5EF4-FFF2-40B4-BE49-F238E27FC236}">
                <a16:creationId xmlns:a16="http://schemas.microsoft.com/office/drawing/2014/main" id="{0D0F9832-FF8B-47E4-BA15-AC6E9CBED2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1043744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5000"/>
                                  </p:iterate>
                                  <p:childTnLst>
                                    <p:anim to="" calcmode="lin" valueType="num">
                                      <p:cBhvr>
                                        <p:cTn id="6" dur="1000" fill="hold">
                                          <p:stCondLst>
                                            <p:cond delay="0"/>
                                          </p:stCondLst>
                                        </p:cTn>
                                        <p:tgtEl>
                                          <p:spTgt spid="3"/>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3"/>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3"/>
                                        </p:tgtEl>
                                      </p:cBhvr>
                                    </p:animEffect>
                                    <p:set>
                                      <p:cBhvr additive="base">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1000"/>
                            </p:stCondLst>
                            <p:childTnLst>
                              <p:par>
                                <p:cTn id="11" presetID="0" presetClass="entr" presetSubtype="0" decel="5000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to="" calcmode="lin" valueType="num">
                                      <p:cBhvr>
                                        <p:cTn id="13" dur="360" fill="hold">
                                          <p:stCondLst>
                                            <p:cond delay="0"/>
                                          </p:stCondLst>
                                        </p:cTn>
                                        <p:tgtEl>
                                          <p:spTgt spid="67"/>
                                        </p:tgtEl>
                                        <p:attrNameLst>
                                          <p:attrName>style.opacity</p:attrName>
                                        </p:attrNameLst>
                                      </p:cBhvr>
                                      <p:tavLst>
                                        <p:tav tm="0">
                                          <p:val>
                                            <p:strVal val="0"/>
                                          </p:val>
                                        </p:tav>
                                        <p:tav tm="100000">
                                          <p:val>
                                            <p:strVal val="1"/>
                                          </p:val>
                                        </p:tav>
                                      </p:tavLst>
                                    </p:anim>
                                    <p:animScale>
                                      <p:cBhvr>
                                        <p:cTn id="14" dur="360" fill="hold">
                                          <p:stCondLst>
                                            <p:cond delay="0"/>
                                          </p:stCondLst>
                                        </p:cTn>
                                        <p:tgtEl>
                                          <p:spTgt spid="67"/>
                                        </p:tgtEl>
                                      </p:cBhvr>
                                      <p:from x="0" y="0"/>
                                      <p:to x="110000" y="110000"/>
                                    </p:animScale>
                                    <p:animScale>
                                      <p:cBhvr>
                                        <p:cTn id="15" dur="240" fill="hold">
                                          <p:stCondLst>
                                            <p:cond delay="360"/>
                                          </p:stCondLst>
                                        </p:cTn>
                                        <p:tgtEl>
                                          <p:spTgt spid="67"/>
                                        </p:tgtEl>
                                      </p:cBhvr>
                                      <p:from x="110000" y="110000"/>
                                      <p:to x="100000" y="100000"/>
                                    </p:animScale>
                                  </p:childTnLst>
                                </p:cTn>
                              </p:par>
                            </p:childTnLst>
                          </p:cTn>
                        </p:par>
                        <p:par>
                          <p:cTn id="16" fill="hold">
                            <p:stCondLst>
                              <p:cond delay="4180"/>
                            </p:stCondLst>
                            <p:childTnLst>
                              <p:par>
                                <p:cTn id="17" presetID="0" presetClass="entr" presetSubtype="0" fill="hold" nodeType="afterEffect">
                                  <p:stCondLst>
                                    <p:cond delay="0"/>
                                  </p:stCondLst>
                                  <p:iterate type="lt">
                                    <p:tmPct val="5000"/>
                                  </p:iterate>
                                  <p:childTnLst>
                                    <p:anim to="" calcmode="lin" valueType="num">
                                      <p:cBhvr>
                                        <p:cTn id="18" dur="1000" fill="hold">
                                          <p:stCondLst>
                                            <p:cond delay="0"/>
                                          </p:stCondLst>
                                        </p:cTn>
                                        <p:tgtEl>
                                          <p:spTgt spid="38"/>
                                        </p:tgtEl>
                                        <p:attrNameLst>
                                          <p:attrName>ppt_h</p:attrName>
                                        </p:attrNameLst>
                                      </p:cBhvr>
                                      <p:tavLst>
                                        <p:tav tm="0" fmla="#ppt_h-(#ppt_h-#ppt_h*8)*(1-$)^8">
                                          <p:val>
                                            <p:fltVal val="0"/>
                                          </p:val>
                                        </p:tav>
                                        <p:tav tm="100000">
                                          <p:val>
                                            <p:fltVal val="1"/>
                                          </p:val>
                                        </p:tav>
                                      </p:tavLst>
                                    </p:anim>
                                    <p:anim to="" calcmode="lin" valueType="num">
                                      <p:cBhvr>
                                        <p:cTn id="19" dur="1000" fill="hold">
                                          <p:stCondLst>
                                            <p:cond delay="0"/>
                                          </p:stCondLst>
                                        </p:cTn>
                                        <p:tgtEl>
                                          <p:spTgt spid="38"/>
                                        </p:tgtEl>
                                        <p:attrNameLst>
                                          <p:attrName>ppt_w</p:attrName>
                                        </p:attrNameLst>
                                      </p:cBhvr>
                                      <p:tavLst>
                                        <p:tav tm="0" fmla="#ppt_w-(#ppt_w-#ppt_w*8)*(1-$)^8">
                                          <p:val>
                                            <p:fltVal val="0"/>
                                          </p:val>
                                        </p:tav>
                                        <p:tav tm="100000">
                                          <p:val>
                                            <p:fltVal val="1"/>
                                          </p:val>
                                        </p:tav>
                                      </p:tavLst>
                                    </p:anim>
                                    <p:animEffect filter="fade">
                                      <p:cBhvr additive="base">
                                        <p:cTn id="20" dur="600" fill="hold">
                                          <p:stCondLst>
                                            <p:cond delay="0"/>
                                          </p:stCondLst>
                                        </p:cTn>
                                        <p:tgtEl>
                                          <p:spTgt spid="38"/>
                                        </p:tgtEl>
                                      </p:cBhvr>
                                    </p:animEffect>
                                    <p:set>
                                      <p:cBhvr additive="base">
                                        <p:cTn id="21" dur="1" fill="hold">
                                          <p:stCondLst>
                                            <p:cond delay="0"/>
                                          </p:stCondLst>
                                        </p:cTn>
                                        <p:tgtEl>
                                          <p:spTgt spid="38"/>
                                        </p:tgtEl>
                                        <p:attrNameLst>
                                          <p:attrName>style.visibility</p:attrName>
                                        </p:attrNameLst>
                                      </p:cBhvr>
                                      <p:to>
                                        <p:strVal val="visible"/>
                                      </p:to>
                                    </p:set>
                                  </p:childTnLst>
                                </p:cTn>
                              </p:par>
                            </p:childTnLst>
                          </p:cTn>
                        </p:par>
                        <p:par>
                          <p:cTn id="22" fill="hold">
                            <p:stCondLst>
                              <p:cond delay="5180"/>
                            </p:stCondLst>
                            <p:childTnLst>
                              <p:par>
                                <p:cTn id="23" presetID="0" presetClass="entr" presetSubtype="0" decel="50000" fill="hold" grpId="0" nodeType="afterEffect">
                                  <p:stCondLst>
                                    <p:cond delay="0"/>
                                  </p:stCondLst>
                                  <p:iterate type="lt">
                                    <p:tmPct val="10000"/>
                                  </p:iterate>
                                  <p:childTnLst>
                                    <p:set>
                                      <p:cBhvr>
                                        <p:cTn id="24" dur="1" fill="hold">
                                          <p:stCondLst>
                                            <p:cond delay="0"/>
                                          </p:stCondLst>
                                        </p:cTn>
                                        <p:tgtEl>
                                          <p:spTgt spid="68"/>
                                        </p:tgtEl>
                                        <p:attrNameLst>
                                          <p:attrName>style.visibility</p:attrName>
                                        </p:attrNameLst>
                                      </p:cBhvr>
                                      <p:to>
                                        <p:strVal val="visible"/>
                                      </p:to>
                                    </p:set>
                                    <p:anim to="" calcmode="lin" valueType="num">
                                      <p:cBhvr>
                                        <p:cTn id="25" dur="360" fill="hold">
                                          <p:stCondLst>
                                            <p:cond delay="0"/>
                                          </p:stCondLst>
                                        </p:cTn>
                                        <p:tgtEl>
                                          <p:spTgt spid="68"/>
                                        </p:tgtEl>
                                        <p:attrNameLst>
                                          <p:attrName>style.opacity</p:attrName>
                                        </p:attrNameLst>
                                      </p:cBhvr>
                                      <p:tavLst>
                                        <p:tav tm="0">
                                          <p:val>
                                            <p:strVal val="0"/>
                                          </p:val>
                                        </p:tav>
                                        <p:tav tm="100000">
                                          <p:val>
                                            <p:strVal val="1"/>
                                          </p:val>
                                        </p:tav>
                                      </p:tavLst>
                                    </p:anim>
                                    <p:animScale>
                                      <p:cBhvr>
                                        <p:cTn id="26" dur="360" fill="hold">
                                          <p:stCondLst>
                                            <p:cond delay="0"/>
                                          </p:stCondLst>
                                        </p:cTn>
                                        <p:tgtEl>
                                          <p:spTgt spid="68"/>
                                        </p:tgtEl>
                                      </p:cBhvr>
                                      <p:from x="0" y="0"/>
                                      <p:to x="110000" y="110000"/>
                                    </p:animScale>
                                    <p:animScale>
                                      <p:cBhvr>
                                        <p:cTn id="27" dur="240" fill="hold">
                                          <p:stCondLst>
                                            <p:cond delay="360"/>
                                          </p:stCondLst>
                                        </p:cTn>
                                        <p:tgtEl>
                                          <p:spTgt spid="68"/>
                                        </p:tgtEl>
                                      </p:cBhvr>
                                      <p:from x="110000" y="110000"/>
                                      <p:to x="100000" y="100000"/>
                                    </p:animScale>
                                  </p:childTnLst>
                                </p:cTn>
                              </p:par>
                            </p:childTnLst>
                          </p:cTn>
                        </p:par>
                        <p:par>
                          <p:cTn id="28" fill="hold">
                            <p:stCondLst>
                              <p:cond delay="8360"/>
                            </p:stCondLst>
                            <p:childTnLst>
                              <p:par>
                                <p:cTn id="29" presetID="0" presetClass="entr" presetSubtype="0" fill="hold" nodeType="afterEffect">
                                  <p:stCondLst>
                                    <p:cond delay="0"/>
                                  </p:stCondLst>
                                  <p:iterate type="lt">
                                    <p:tmPct val="5000"/>
                                  </p:iterate>
                                  <p:childTnLst>
                                    <p:anim to="" calcmode="lin" valueType="num">
                                      <p:cBhvr>
                                        <p:cTn id="30" dur="1000" fill="hold">
                                          <p:stCondLst>
                                            <p:cond delay="0"/>
                                          </p:stCondLst>
                                        </p:cTn>
                                        <p:tgtEl>
                                          <p:spTgt spid="41"/>
                                        </p:tgtEl>
                                        <p:attrNameLst>
                                          <p:attrName>ppt_h</p:attrName>
                                        </p:attrNameLst>
                                      </p:cBhvr>
                                      <p:tavLst>
                                        <p:tav tm="0" fmla="#ppt_h-(#ppt_h-#ppt_h*8)*(1-$)^8">
                                          <p:val>
                                            <p:fltVal val="0"/>
                                          </p:val>
                                        </p:tav>
                                        <p:tav tm="100000">
                                          <p:val>
                                            <p:fltVal val="1"/>
                                          </p:val>
                                        </p:tav>
                                      </p:tavLst>
                                    </p:anim>
                                    <p:anim to="" calcmode="lin" valueType="num">
                                      <p:cBhvr>
                                        <p:cTn id="31" dur="1000" fill="hold">
                                          <p:stCondLst>
                                            <p:cond delay="0"/>
                                          </p:stCondLst>
                                        </p:cTn>
                                        <p:tgtEl>
                                          <p:spTgt spid="41"/>
                                        </p:tgtEl>
                                        <p:attrNameLst>
                                          <p:attrName>ppt_w</p:attrName>
                                        </p:attrNameLst>
                                      </p:cBhvr>
                                      <p:tavLst>
                                        <p:tav tm="0" fmla="#ppt_w-(#ppt_w-#ppt_w*8)*(1-$)^8">
                                          <p:val>
                                            <p:fltVal val="0"/>
                                          </p:val>
                                        </p:tav>
                                        <p:tav tm="100000">
                                          <p:val>
                                            <p:fltVal val="1"/>
                                          </p:val>
                                        </p:tav>
                                      </p:tavLst>
                                    </p:anim>
                                    <p:animEffect filter="fade">
                                      <p:cBhvr additive="base">
                                        <p:cTn id="32" dur="600" fill="hold">
                                          <p:stCondLst>
                                            <p:cond delay="0"/>
                                          </p:stCondLst>
                                        </p:cTn>
                                        <p:tgtEl>
                                          <p:spTgt spid="41"/>
                                        </p:tgtEl>
                                      </p:cBhvr>
                                    </p:animEffect>
                                    <p:set>
                                      <p:cBhvr additive="base">
                                        <p:cTn id="33" dur="1" fill="hold">
                                          <p:stCondLst>
                                            <p:cond delay="0"/>
                                          </p:stCondLst>
                                        </p:cTn>
                                        <p:tgtEl>
                                          <p:spTgt spid="41"/>
                                        </p:tgtEl>
                                        <p:attrNameLst>
                                          <p:attrName>style.visibility</p:attrName>
                                        </p:attrNameLst>
                                      </p:cBhvr>
                                      <p:to>
                                        <p:strVal val="visible"/>
                                      </p:to>
                                    </p:set>
                                  </p:childTnLst>
                                </p:cTn>
                              </p:par>
                            </p:childTnLst>
                          </p:cTn>
                        </p:par>
                        <p:par>
                          <p:cTn id="34" fill="hold">
                            <p:stCondLst>
                              <p:cond delay="9360"/>
                            </p:stCondLst>
                            <p:childTnLst>
                              <p:par>
                                <p:cTn id="35" presetID="0" presetClass="entr" presetSubtype="0" decel="50000" fill="hold" grpId="0" nodeType="afterEffect">
                                  <p:stCondLst>
                                    <p:cond delay="0"/>
                                  </p:stCondLst>
                                  <p:iterate type="lt">
                                    <p:tmPct val="10000"/>
                                  </p:iterate>
                                  <p:childTnLst>
                                    <p:set>
                                      <p:cBhvr>
                                        <p:cTn id="36" dur="1" fill="hold">
                                          <p:stCondLst>
                                            <p:cond delay="0"/>
                                          </p:stCondLst>
                                        </p:cTn>
                                        <p:tgtEl>
                                          <p:spTgt spid="69"/>
                                        </p:tgtEl>
                                        <p:attrNameLst>
                                          <p:attrName>style.visibility</p:attrName>
                                        </p:attrNameLst>
                                      </p:cBhvr>
                                      <p:to>
                                        <p:strVal val="visible"/>
                                      </p:to>
                                    </p:set>
                                    <p:anim to="" calcmode="lin" valueType="num">
                                      <p:cBhvr>
                                        <p:cTn id="37" dur="360" fill="hold">
                                          <p:stCondLst>
                                            <p:cond delay="0"/>
                                          </p:stCondLst>
                                        </p:cTn>
                                        <p:tgtEl>
                                          <p:spTgt spid="69"/>
                                        </p:tgtEl>
                                        <p:attrNameLst>
                                          <p:attrName>style.opacity</p:attrName>
                                        </p:attrNameLst>
                                      </p:cBhvr>
                                      <p:tavLst>
                                        <p:tav tm="0">
                                          <p:val>
                                            <p:strVal val="0"/>
                                          </p:val>
                                        </p:tav>
                                        <p:tav tm="100000">
                                          <p:val>
                                            <p:strVal val="1"/>
                                          </p:val>
                                        </p:tav>
                                      </p:tavLst>
                                    </p:anim>
                                    <p:animScale>
                                      <p:cBhvr>
                                        <p:cTn id="38" dur="360" fill="hold">
                                          <p:stCondLst>
                                            <p:cond delay="0"/>
                                          </p:stCondLst>
                                        </p:cTn>
                                        <p:tgtEl>
                                          <p:spTgt spid="69"/>
                                        </p:tgtEl>
                                      </p:cBhvr>
                                      <p:from x="0" y="0"/>
                                      <p:to x="110000" y="110000"/>
                                    </p:animScale>
                                    <p:animScale>
                                      <p:cBhvr>
                                        <p:cTn id="39" dur="240" fill="hold">
                                          <p:stCondLst>
                                            <p:cond delay="360"/>
                                          </p:stCondLst>
                                        </p:cTn>
                                        <p:tgtEl>
                                          <p:spTgt spid="69"/>
                                        </p:tgtEl>
                                      </p:cBhvr>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8" grpId="0"/>
      <p:bldP spid="6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 name="背景图片">
            <a:extLst>
              <a:ext uri="{FF2B5EF4-FFF2-40B4-BE49-F238E27FC236}">
                <a16:creationId xmlns:a16="http://schemas.microsoft.com/office/drawing/2014/main" id="{64CC3451-0D42-44A3-A6B5-7A0D1205EE19}"/>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项目分析</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1" name="矩形: 圆角 19">
            <a:extLst>
              <a:ext uri="{FF2B5EF4-FFF2-40B4-BE49-F238E27FC236}">
                <a16:creationId xmlns:a16="http://schemas.microsoft.com/office/drawing/2014/main" id="{87B27F1C-B327-445B-A766-A4D3F87D2EA6}"/>
              </a:ext>
            </a:extLst>
          </p:cNvPr>
          <p:cNvSpPr/>
          <p:nvPr/>
        </p:nvSpPr>
        <p:spPr>
          <a:xfrm>
            <a:off x="3729069" y="5182540"/>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29" name="矩形: 圆角 18">
            <a:extLst>
              <a:ext uri="{FF2B5EF4-FFF2-40B4-BE49-F238E27FC236}">
                <a16:creationId xmlns:a16="http://schemas.microsoft.com/office/drawing/2014/main" id="{87B27F1C-B327-445B-A766-A4D3F87D2EA6}"/>
              </a:ext>
            </a:extLst>
          </p:cNvPr>
          <p:cNvSpPr/>
          <p:nvPr/>
        </p:nvSpPr>
        <p:spPr>
          <a:xfrm>
            <a:off x="3729069" y="4552313"/>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27" name="矩形: 圆角 17">
            <a:extLst>
              <a:ext uri="{FF2B5EF4-FFF2-40B4-BE49-F238E27FC236}">
                <a16:creationId xmlns:a16="http://schemas.microsoft.com/office/drawing/2014/main" id="{87B27F1C-B327-445B-A766-A4D3F87D2EA6}"/>
              </a:ext>
            </a:extLst>
          </p:cNvPr>
          <p:cNvSpPr/>
          <p:nvPr/>
        </p:nvSpPr>
        <p:spPr>
          <a:xfrm>
            <a:off x="3729069" y="3922086"/>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25" name="矩形: 圆角 16">
            <a:extLst>
              <a:ext uri="{FF2B5EF4-FFF2-40B4-BE49-F238E27FC236}">
                <a16:creationId xmlns:a16="http://schemas.microsoft.com/office/drawing/2014/main" id="{87B27F1C-B327-445B-A766-A4D3F87D2EA6}"/>
              </a:ext>
            </a:extLst>
          </p:cNvPr>
          <p:cNvSpPr/>
          <p:nvPr/>
        </p:nvSpPr>
        <p:spPr>
          <a:xfrm>
            <a:off x="3729069" y="3063253"/>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23" name="矩形: 圆角 15">
            <a:extLst>
              <a:ext uri="{FF2B5EF4-FFF2-40B4-BE49-F238E27FC236}">
                <a16:creationId xmlns:a16="http://schemas.microsoft.com/office/drawing/2014/main" id="{87B27F1C-B327-445B-A766-A4D3F87D2EA6}"/>
              </a:ext>
            </a:extLst>
          </p:cNvPr>
          <p:cNvSpPr/>
          <p:nvPr/>
        </p:nvSpPr>
        <p:spPr>
          <a:xfrm>
            <a:off x="3729069" y="2433026"/>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21" name="矩形: 圆角 14">
            <a:extLst>
              <a:ext uri="{FF2B5EF4-FFF2-40B4-BE49-F238E27FC236}">
                <a16:creationId xmlns:a16="http://schemas.microsoft.com/office/drawing/2014/main" id="{87B27F1C-B327-445B-A766-A4D3F87D2EA6}"/>
              </a:ext>
            </a:extLst>
          </p:cNvPr>
          <p:cNvSpPr/>
          <p:nvPr/>
        </p:nvSpPr>
        <p:spPr>
          <a:xfrm>
            <a:off x="3729069" y="1802799"/>
            <a:ext cx="2024686" cy="494959"/>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34" name="矩形: 圆角 13">
            <a:extLst>
              <a:ext uri="{FF2B5EF4-FFF2-40B4-BE49-F238E27FC236}">
                <a16:creationId xmlns:a16="http://schemas.microsoft.com/office/drawing/2014/main" id="{083BE69C-3E66-426C-A883-001DD01D2787}"/>
              </a:ext>
            </a:extLst>
          </p:cNvPr>
          <p:cNvSpPr/>
          <p:nvPr/>
        </p:nvSpPr>
        <p:spPr>
          <a:xfrm>
            <a:off x="2351092" y="3968450"/>
            <a:ext cx="532086" cy="1664301"/>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亮点经验二</a:t>
            </a:r>
          </a:p>
        </p:txBody>
      </p:sp>
      <p:sp>
        <p:nvSpPr>
          <p:cNvPr id="32" name="矩形: 圆角 12">
            <a:extLst>
              <a:ext uri="{FF2B5EF4-FFF2-40B4-BE49-F238E27FC236}">
                <a16:creationId xmlns:a16="http://schemas.microsoft.com/office/drawing/2014/main" id="{43334E70-0AA4-4886-A260-42E85875D11E}"/>
              </a:ext>
            </a:extLst>
          </p:cNvPr>
          <p:cNvSpPr/>
          <p:nvPr/>
        </p:nvSpPr>
        <p:spPr>
          <a:xfrm>
            <a:off x="2351092" y="1866600"/>
            <a:ext cx="532086" cy="1664301"/>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亮点经验一</a:t>
            </a:r>
          </a:p>
        </p:txBody>
      </p:sp>
      <p:sp>
        <p:nvSpPr>
          <p:cNvPr id="6" name="矩形: 圆角 11">
            <a:extLst>
              <a:ext uri="{FF2B5EF4-FFF2-40B4-BE49-F238E27FC236}">
                <a16:creationId xmlns:a16="http://schemas.microsoft.com/office/drawing/2014/main" id="{D0635212-42DD-440A-9BFA-207248E8830E}"/>
              </a:ext>
            </a:extLst>
          </p:cNvPr>
          <p:cNvSpPr/>
          <p:nvPr/>
        </p:nvSpPr>
        <p:spPr>
          <a:xfrm>
            <a:off x="943300" y="2422978"/>
            <a:ext cx="532086" cy="2634342"/>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rPr>
              <a:t>亮点经验</a:t>
            </a:r>
          </a:p>
        </p:txBody>
      </p:sp>
      <p:sp>
        <p:nvSpPr>
          <p:cNvPr id="75" name="矩形: 圆角 1">
            <a:extLst>
              <a:ext uri="{FF2B5EF4-FFF2-40B4-BE49-F238E27FC236}">
                <a16:creationId xmlns:a16="http://schemas.microsoft.com/office/drawing/2014/main" id="{C5C26961-9BE2-4690-A7BE-16473E48A15D}"/>
              </a:ext>
            </a:extLst>
          </p:cNvPr>
          <p:cNvSpPr/>
          <p:nvPr/>
        </p:nvSpPr>
        <p:spPr>
          <a:xfrm>
            <a:off x="762276" y="1575939"/>
            <a:ext cx="5199797" cy="4328421"/>
          </a:xfrm>
          <a:prstGeom prst="roundRect">
            <a:avLst>
              <a:gd name="adj" fmla="val 4092"/>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b="1" dirty="0">
              <a:solidFill>
                <a:schemeClr val="bg1"/>
              </a:solidFill>
              <a:latin typeface="OPPOSans L" panose="00020600040101010101" pitchFamily="18" charset="-122"/>
              <a:ea typeface="OPPOSans L" panose="00020600040101010101" pitchFamily="18" charset="-122"/>
            </a:endParaRPr>
          </a:p>
        </p:txBody>
      </p:sp>
      <p:sp>
        <p:nvSpPr>
          <p:cNvPr id="42" name="矩形: 圆角 29">
            <a:extLst>
              <a:ext uri="{FF2B5EF4-FFF2-40B4-BE49-F238E27FC236}">
                <a16:creationId xmlns:a16="http://schemas.microsoft.com/office/drawing/2014/main" id="{9EC54581-E754-429D-BA4D-1840583F0F3A}"/>
              </a:ext>
            </a:extLst>
          </p:cNvPr>
          <p:cNvSpPr/>
          <p:nvPr/>
        </p:nvSpPr>
        <p:spPr>
          <a:xfrm>
            <a:off x="9184021" y="5182540"/>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41" name="矩形: 圆角 28">
            <a:extLst>
              <a:ext uri="{FF2B5EF4-FFF2-40B4-BE49-F238E27FC236}">
                <a16:creationId xmlns:a16="http://schemas.microsoft.com/office/drawing/2014/main" id="{0652918E-F587-48D2-9258-DB82353281BA}"/>
              </a:ext>
            </a:extLst>
          </p:cNvPr>
          <p:cNvSpPr/>
          <p:nvPr/>
        </p:nvSpPr>
        <p:spPr>
          <a:xfrm>
            <a:off x="9184021" y="4558589"/>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40" name="矩形: 圆角 27">
            <a:extLst>
              <a:ext uri="{FF2B5EF4-FFF2-40B4-BE49-F238E27FC236}">
                <a16:creationId xmlns:a16="http://schemas.microsoft.com/office/drawing/2014/main" id="{26967100-34BF-4BEB-A99D-CA33B368C3F1}"/>
              </a:ext>
            </a:extLst>
          </p:cNvPr>
          <p:cNvSpPr/>
          <p:nvPr/>
        </p:nvSpPr>
        <p:spPr>
          <a:xfrm>
            <a:off x="9184021" y="3934638"/>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39" name="矩形: 圆角 26">
            <a:extLst>
              <a:ext uri="{FF2B5EF4-FFF2-40B4-BE49-F238E27FC236}">
                <a16:creationId xmlns:a16="http://schemas.microsoft.com/office/drawing/2014/main" id="{E609CE43-10D4-40D2-8B17-ED3885B1C5B8}"/>
              </a:ext>
            </a:extLst>
          </p:cNvPr>
          <p:cNvSpPr/>
          <p:nvPr/>
        </p:nvSpPr>
        <p:spPr>
          <a:xfrm>
            <a:off x="9184021" y="3310687"/>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38" name="矩形: 圆角 25">
            <a:extLst>
              <a:ext uri="{FF2B5EF4-FFF2-40B4-BE49-F238E27FC236}">
                <a16:creationId xmlns:a16="http://schemas.microsoft.com/office/drawing/2014/main" id="{388A67AA-8D8A-4FCF-9445-F8A6AE15855A}"/>
              </a:ext>
            </a:extLst>
          </p:cNvPr>
          <p:cNvSpPr/>
          <p:nvPr/>
        </p:nvSpPr>
        <p:spPr>
          <a:xfrm>
            <a:off x="9184021" y="2433026"/>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37" name="矩形: 圆角 24">
            <a:extLst>
              <a:ext uri="{FF2B5EF4-FFF2-40B4-BE49-F238E27FC236}">
                <a16:creationId xmlns:a16="http://schemas.microsoft.com/office/drawing/2014/main" id="{DF74B754-488D-43F1-8D3E-8258B84D486C}"/>
              </a:ext>
            </a:extLst>
          </p:cNvPr>
          <p:cNvSpPr/>
          <p:nvPr/>
        </p:nvSpPr>
        <p:spPr>
          <a:xfrm>
            <a:off x="9184021" y="1802799"/>
            <a:ext cx="2024686" cy="49495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具体内容</a:t>
            </a:r>
          </a:p>
        </p:txBody>
      </p:sp>
      <p:sp>
        <p:nvSpPr>
          <p:cNvPr id="46" name="矩形: 圆角 23">
            <a:extLst>
              <a:ext uri="{FF2B5EF4-FFF2-40B4-BE49-F238E27FC236}">
                <a16:creationId xmlns:a16="http://schemas.microsoft.com/office/drawing/2014/main" id="{E73BF42B-F8B4-4E72-81C6-1736692C8C34}"/>
              </a:ext>
            </a:extLst>
          </p:cNvPr>
          <p:cNvSpPr/>
          <p:nvPr/>
        </p:nvSpPr>
        <p:spPr>
          <a:xfrm>
            <a:off x="7806044" y="3349123"/>
            <a:ext cx="532086" cy="2175378"/>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不足二</a:t>
            </a:r>
          </a:p>
        </p:txBody>
      </p:sp>
      <p:sp>
        <p:nvSpPr>
          <p:cNvPr id="44" name="矩形: 圆角 22">
            <a:extLst>
              <a:ext uri="{FF2B5EF4-FFF2-40B4-BE49-F238E27FC236}">
                <a16:creationId xmlns:a16="http://schemas.microsoft.com/office/drawing/2014/main" id="{2FCE2EDA-BB4B-48F0-A1EF-9AFFF4DA9D59}"/>
              </a:ext>
            </a:extLst>
          </p:cNvPr>
          <p:cNvSpPr/>
          <p:nvPr/>
        </p:nvSpPr>
        <p:spPr>
          <a:xfrm>
            <a:off x="7806044" y="1866600"/>
            <a:ext cx="532086" cy="1041399"/>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不足一</a:t>
            </a:r>
          </a:p>
        </p:txBody>
      </p:sp>
      <p:sp>
        <p:nvSpPr>
          <p:cNvPr id="36" name="矩形: 圆角 21">
            <a:extLst>
              <a:ext uri="{FF2B5EF4-FFF2-40B4-BE49-F238E27FC236}">
                <a16:creationId xmlns:a16="http://schemas.microsoft.com/office/drawing/2014/main" id="{833DBE2B-B158-48A4-97BB-730F1784F051}"/>
              </a:ext>
            </a:extLst>
          </p:cNvPr>
          <p:cNvSpPr/>
          <p:nvPr/>
        </p:nvSpPr>
        <p:spPr>
          <a:xfrm>
            <a:off x="6398252" y="2422978"/>
            <a:ext cx="532086" cy="2634342"/>
          </a:xfrm>
          <a:prstGeom prst="roundRect">
            <a:avLst/>
          </a:prstGeom>
          <a:solidFill>
            <a:schemeClr val="accent4">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400" b="1" dirty="0">
                <a:solidFill>
                  <a:schemeClr val="bg1"/>
                </a:solidFill>
              </a:rPr>
              <a:t>不足之处</a:t>
            </a:r>
          </a:p>
        </p:txBody>
      </p:sp>
      <p:sp>
        <p:nvSpPr>
          <p:cNvPr id="35" name="矩形: 圆角 2">
            <a:extLst>
              <a:ext uri="{FF2B5EF4-FFF2-40B4-BE49-F238E27FC236}">
                <a16:creationId xmlns:a16="http://schemas.microsoft.com/office/drawing/2014/main" id="{B3B9379B-5848-4966-A436-03D77F808AC3}"/>
              </a:ext>
            </a:extLst>
          </p:cNvPr>
          <p:cNvSpPr/>
          <p:nvPr/>
        </p:nvSpPr>
        <p:spPr>
          <a:xfrm>
            <a:off x="6217228" y="1575939"/>
            <a:ext cx="5199797" cy="4328421"/>
          </a:xfrm>
          <a:prstGeom prst="roundRect">
            <a:avLst>
              <a:gd name="adj" fmla="val 4092"/>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b="1" dirty="0">
              <a:solidFill>
                <a:schemeClr val="bg1"/>
              </a:solidFill>
              <a:latin typeface="OPPOSans L" panose="00020600040101010101" pitchFamily="18" charset="-122"/>
              <a:ea typeface="OPPOSans L" panose="00020600040101010101" pitchFamily="18" charset="-122"/>
            </a:endParaRPr>
          </a:p>
        </p:txBody>
      </p:sp>
      <p:grpSp>
        <p:nvGrpSpPr>
          <p:cNvPr id="3" name="连接符1">
            <a:extLst>
              <a:ext uri="{FF2B5EF4-FFF2-40B4-BE49-F238E27FC236}">
                <a16:creationId xmlns:a16="http://schemas.microsoft.com/office/drawing/2014/main" id="{0F17A54E-B253-4CDA-B43F-A5E65A5B5C6D}"/>
              </a:ext>
            </a:extLst>
          </p:cNvPr>
          <p:cNvGrpSpPr/>
          <p:nvPr/>
        </p:nvGrpSpPr>
        <p:grpSpPr>
          <a:xfrm>
            <a:off x="1475386" y="2050279"/>
            <a:ext cx="2253683" cy="3379741"/>
            <a:chOff x="1475386" y="2050279"/>
            <a:chExt cx="2253683" cy="3379741"/>
          </a:xfrm>
        </p:grpSpPr>
        <p:cxnSp>
          <p:nvCxnSpPr>
            <p:cNvPr id="9" name="连接符: 曲线 11">
              <a:extLst>
                <a:ext uri="{FF2B5EF4-FFF2-40B4-BE49-F238E27FC236}">
                  <a16:creationId xmlns:a16="http://schemas.microsoft.com/office/drawing/2014/main" id="{BE5DD850-F5CD-40A5-936E-41FC37B68192}"/>
                </a:ext>
              </a:extLst>
            </p:cNvPr>
            <p:cNvCxnSpPr>
              <a:stCxn id="6" idx="3"/>
              <a:endCxn id="32" idx="1"/>
            </p:cNvCxnSpPr>
            <p:nvPr/>
          </p:nvCxnSpPr>
          <p:spPr>
            <a:xfrm flipV="1">
              <a:off x="1475386" y="2698751"/>
              <a:ext cx="875706" cy="1041398"/>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2" name="连接符: 曲线 12">
              <a:extLst>
                <a:ext uri="{FF2B5EF4-FFF2-40B4-BE49-F238E27FC236}">
                  <a16:creationId xmlns:a16="http://schemas.microsoft.com/office/drawing/2014/main" id="{932B67BE-99CA-4717-A552-205F60EBAEFC}"/>
                </a:ext>
              </a:extLst>
            </p:cNvPr>
            <p:cNvCxnSpPr>
              <a:stCxn id="6" idx="3"/>
              <a:endCxn id="34" idx="1"/>
            </p:cNvCxnSpPr>
            <p:nvPr/>
          </p:nvCxnSpPr>
          <p:spPr>
            <a:xfrm>
              <a:off x="1475386" y="3740149"/>
              <a:ext cx="875706" cy="1060452"/>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6" name="连接符: 曲线 13">
              <a:extLst>
                <a:ext uri="{FF2B5EF4-FFF2-40B4-BE49-F238E27FC236}">
                  <a16:creationId xmlns:a16="http://schemas.microsoft.com/office/drawing/2014/main" id="{11952E35-1F91-4AC4-B104-08AEA0DFC17C}"/>
                </a:ext>
              </a:extLst>
            </p:cNvPr>
            <p:cNvCxnSpPr>
              <a:stCxn id="32" idx="3"/>
              <a:endCxn id="21" idx="1"/>
            </p:cNvCxnSpPr>
            <p:nvPr/>
          </p:nvCxnSpPr>
          <p:spPr>
            <a:xfrm flipV="1">
              <a:off x="2883178" y="2050279"/>
              <a:ext cx="845891" cy="648472"/>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8" name="连接符: 曲线 14">
              <a:extLst>
                <a:ext uri="{FF2B5EF4-FFF2-40B4-BE49-F238E27FC236}">
                  <a16:creationId xmlns:a16="http://schemas.microsoft.com/office/drawing/2014/main" id="{2A5B9EA1-3E35-4EF8-8049-B02C78AB5E65}"/>
                </a:ext>
              </a:extLst>
            </p:cNvPr>
            <p:cNvCxnSpPr>
              <a:stCxn id="32" idx="3"/>
              <a:endCxn id="23" idx="1"/>
            </p:cNvCxnSpPr>
            <p:nvPr/>
          </p:nvCxnSpPr>
          <p:spPr>
            <a:xfrm flipV="1">
              <a:off x="2883178" y="2680506"/>
              <a:ext cx="845891" cy="18245"/>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6" name="连接符: 曲线 15">
              <a:extLst>
                <a:ext uri="{FF2B5EF4-FFF2-40B4-BE49-F238E27FC236}">
                  <a16:creationId xmlns:a16="http://schemas.microsoft.com/office/drawing/2014/main" id="{3B5A735C-CE2F-4BDE-866F-C3674CF3F5FE}"/>
                </a:ext>
              </a:extLst>
            </p:cNvPr>
            <p:cNvCxnSpPr>
              <a:stCxn id="32" idx="3"/>
              <a:endCxn id="25" idx="1"/>
            </p:cNvCxnSpPr>
            <p:nvPr/>
          </p:nvCxnSpPr>
          <p:spPr>
            <a:xfrm>
              <a:off x="2883178" y="2698751"/>
              <a:ext cx="845891" cy="611982"/>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8" name="连接符: 曲线 16">
              <a:extLst>
                <a:ext uri="{FF2B5EF4-FFF2-40B4-BE49-F238E27FC236}">
                  <a16:creationId xmlns:a16="http://schemas.microsoft.com/office/drawing/2014/main" id="{C8E150E3-FE00-435F-B390-9EFDB0883FF4}"/>
                </a:ext>
              </a:extLst>
            </p:cNvPr>
            <p:cNvCxnSpPr>
              <a:stCxn id="34" idx="3"/>
              <a:endCxn id="27" idx="1"/>
            </p:cNvCxnSpPr>
            <p:nvPr/>
          </p:nvCxnSpPr>
          <p:spPr>
            <a:xfrm flipV="1">
              <a:off x="2883178" y="4169566"/>
              <a:ext cx="845891" cy="631035"/>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60" name="连接符: 曲线 17">
              <a:extLst>
                <a:ext uri="{FF2B5EF4-FFF2-40B4-BE49-F238E27FC236}">
                  <a16:creationId xmlns:a16="http://schemas.microsoft.com/office/drawing/2014/main" id="{03EC7A93-9B50-4739-A6AD-DE296CD2A12F}"/>
                </a:ext>
              </a:extLst>
            </p:cNvPr>
            <p:cNvCxnSpPr>
              <a:stCxn id="34" idx="3"/>
              <a:endCxn id="29" idx="1"/>
            </p:cNvCxnSpPr>
            <p:nvPr/>
          </p:nvCxnSpPr>
          <p:spPr>
            <a:xfrm flipV="1">
              <a:off x="2883178" y="4799793"/>
              <a:ext cx="845891" cy="808"/>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64" name="连接符: 曲线 18">
              <a:extLst>
                <a:ext uri="{FF2B5EF4-FFF2-40B4-BE49-F238E27FC236}">
                  <a16:creationId xmlns:a16="http://schemas.microsoft.com/office/drawing/2014/main" id="{E3D7BFAB-E61E-46D9-A148-27591BBD472F}"/>
                </a:ext>
              </a:extLst>
            </p:cNvPr>
            <p:cNvCxnSpPr>
              <a:stCxn id="34" idx="3"/>
              <a:endCxn id="31" idx="1"/>
            </p:cNvCxnSpPr>
            <p:nvPr/>
          </p:nvCxnSpPr>
          <p:spPr>
            <a:xfrm>
              <a:off x="2883178" y="4800601"/>
              <a:ext cx="845891" cy="629419"/>
            </a:xfrm>
            <a:prstGeom prst="curvedConnector3">
              <a:avLst/>
            </a:prstGeom>
            <a:noFill/>
            <a:ln w="25400" cmpd="thickThin">
              <a:gradFill>
                <a:gsLst>
                  <a:gs pos="34000">
                    <a:schemeClr val="accent6">
                      <a:lumMod val="100000"/>
                      <a:alpha val="75000"/>
                    </a:schemeClr>
                  </a:gs>
                  <a:gs pos="100000">
                    <a:schemeClr val="accent6">
                      <a:lumMod val="10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2" name="连接符2">
            <a:extLst>
              <a:ext uri="{FF2B5EF4-FFF2-40B4-BE49-F238E27FC236}">
                <a16:creationId xmlns:a16="http://schemas.microsoft.com/office/drawing/2014/main" id="{187EC218-F490-48F2-A331-D2442BA50C55}"/>
              </a:ext>
            </a:extLst>
          </p:cNvPr>
          <p:cNvGrpSpPr/>
          <p:nvPr/>
        </p:nvGrpSpPr>
        <p:grpSpPr>
          <a:xfrm>
            <a:off x="6930338" y="2050279"/>
            <a:ext cx="2253683" cy="3379741"/>
            <a:chOff x="6930338" y="2050279"/>
            <a:chExt cx="2253683" cy="3379741"/>
          </a:xfrm>
        </p:grpSpPr>
        <p:cxnSp>
          <p:nvCxnSpPr>
            <p:cNvPr id="67" name="连接符: 曲线 21">
              <a:extLst>
                <a:ext uri="{FF2B5EF4-FFF2-40B4-BE49-F238E27FC236}">
                  <a16:creationId xmlns:a16="http://schemas.microsoft.com/office/drawing/2014/main" id="{68B1986A-2176-4167-AF3A-D8CAC2A9E762}"/>
                </a:ext>
              </a:extLst>
            </p:cNvPr>
            <p:cNvCxnSpPr>
              <a:stCxn id="36" idx="3"/>
              <a:endCxn id="44" idx="1"/>
            </p:cNvCxnSpPr>
            <p:nvPr/>
          </p:nvCxnSpPr>
          <p:spPr>
            <a:xfrm flipV="1">
              <a:off x="6930338" y="2387300"/>
              <a:ext cx="875706" cy="1352849"/>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70" name="连接符: 曲线 22">
              <a:extLst>
                <a:ext uri="{FF2B5EF4-FFF2-40B4-BE49-F238E27FC236}">
                  <a16:creationId xmlns:a16="http://schemas.microsoft.com/office/drawing/2014/main" id="{B1C125A7-0117-4D57-9369-CB7BF9BA6258}"/>
                </a:ext>
              </a:extLst>
            </p:cNvPr>
            <p:cNvCxnSpPr>
              <a:stCxn id="36" idx="3"/>
              <a:endCxn id="46" idx="1"/>
            </p:cNvCxnSpPr>
            <p:nvPr/>
          </p:nvCxnSpPr>
          <p:spPr>
            <a:xfrm>
              <a:off x="6930338" y="3740149"/>
              <a:ext cx="875706" cy="696663"/>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72" name="连接符: 曲线 23">
              <a:extLst>
                <a:ext uri="{FF2B5EF4-FFF2-40B4-BE49-F238E27FC236}">
                  <a16:creationId xmlns:a16="http://schemas.microsoft.com/office/drawing/2014/main" id="{059E7D19-1DC5-419E-AC75-80347666BF5A}"/>
                </a:ext>
              </a:extLst>
            </p:cNvPr>
            <p:cNvCxnSpPr>
              <a:stCxn id="44" idx="3"/>
              <a:endCxn id="37" idx="1"/>
            </p:cNvCxnSpPr>
            <p:nvPr/>
          </p:nvCxnSpPr>
          <p:spPr>
            <a:xfrm flipV="1">
              <a:off x="8338130" y="2050279"/>
              <a:ext cx="845891" cy="337021"/>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74" name="连接符: 曲线 24">
              <a:extLst>
                <a:ext uri="{FF2B5EF4-FFF2-40B4-BE49-F238E27FC236}">
                  <a16:creationId xmlns:a16="http://schemas.microsoft.com/office/drawing/2014/main" id="{0CCCE0EC-8838-4106-9F32-0FD8058E2FE9}"/>
                </a:ext>
              </a:extLst>
            </p:cNvPr>
            <p:cNvCxnSpPr>
              <a:stCxn id="44" idx="3"/>
              <a:endCxn id="38" idx="1"/>
            </p:cNvCxnSpPr>
            <p:nvPr/>
          </p:nvCxnSpPr>
          <p:spPr>
            <a:xfrm>
              <a:off x="8338130" y="2387300"/>
              <a:ext cx="845891" cy="293206"/>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78" name="连接符: 曲线 25">
              <a:extLst>
                <a:ext uri="{FF2B5EF4-FFF2-40B4-BE49-F238E27FC236}">
                  <a16:creationId xmlns:a16="http://schemas.microsoft.com/office/drawing/2014/main" id="{6D9A11C4-68DE-472B-899B-D3A1C0D800A4}"/>
                </a:ext>
              </a:extLst>
            </p:cNvPr>
            <p:cNvCxnSpPr>
              <a:stCxn id="46" idx="3"/>
              <a:endCxn id="39" idx="1"/>
            </p:cNvCxnSpPr>
            <p:nvPr/>
          </p:nvCxnSpPr>
          <p:spPr>
            <a:xfrm flipV="1">
              <a:off x="8338130" y="3558167"/>
              <a:ext cx="845891" cy="878645"/>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81" name="连接符: 曲线 26">
              <a:extLst>
                <a:ext uri="{FF2B5EF4-FFF2-40B4-BE49-F238E27FC236}">
                  <a16:creationId xmlns:a16="http://schemas.microsoft.com/office/drawing/2014/main" id="{D09999F5-8432-4D25-8483-92526EABE51D}"/>
                </a:ext>
              </a:extLst>
            </p:cNvPr>
            <p:cNvCxnSpPr>
              <a:stCxn id="46" idx="3"/>
              <a:endCxn id="40" idx="1"/>
            </p:cNvCxnSpPr>
            <p:nvPr/>
          </p:nvCxnSpPr>
          <p:spPr>
            <a:xfrm flipV="1">
              <a:off x="8338130" y="4182118"/>
              <a:ext cx="845891" cy="254694"/>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84" name="连接符: 曲线 27">
              <a:extLst>
                <a:ext uri="{FF2B5EF4-FFF2-40B4-BE49-F238E27FC236}">
                  <a16:creationId xmlns:a16="http://schemas.microsoft.com/office/drawing/2014/main" id="{9BDFD489-43AA-4AEC-9F29-78E7F11F1576}"/>
                </a:ext>
              </a:extLst>
            </p:cNvPr>
            <p:cNvCxnSpPr>
              <a:stCxn id="46" idx="3"/>
              <a:endCxn id="41" idx="1"/>
            </p:cNvCxnSpPr>
            <p:nvPr/>
          </p:nvCxnSpPr>
          <p:spPr>
            <a:xfrm>
              <a:off x="8338130" y="4436812"/>
              <a:ext cx="845891" cy="369257"/>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86" name="连接符: 曲线 28">
              <a:extLst>
                <a:ext uri="{FF2B5EF4-FFF2-40B4-BE49-F238E27FC236}">
                  <a16:creationId xmlns:a16="http://schemas.microsoft.com/office/drawing/2014/main" id="{1CA87287-2B45-4218-A46D-BD49C188BA4F}"/>
                </a:ext>
              </a:extLst>
            </p:cNvPr>
            <p:cNvCxnSpPr>
              <a:stCxn id="46" idx="3"/>
              <a:endCxn id="42" idx="1"/>
            </p:cNvCxnSpPr>
            <p:nvPr/>
          </p:nvCxnSpPr>
          <p:spPr>
            <a:xfrm>
              <a:off x="8338130" y="4436812"/>
              <a:ext cx="845891" cy="993208"/>
            </a:xfrm>
            <a:prstGeom prst="curvedConnector3">
              <a:avLst/>
            </a:prstGeom>
            <a:noFill/>
            <a:ln w="25400" cmpd="thickThin">
              <a:gradFill>
                <a:gsLst>
                  <a:gs pos="34000">
                    <a:schemeClr val="accent4">
                      <a:alpha val="75000"/>
                      <a:lumMod val="100000"/>
                    </a:schemeClr>
                  </a:gs>
                  <a:gs pos="100000">
                    <a:schemeClr val="accent4">
                      <a:alpha val="40000"/>
                      <a:lumMod val="10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pic>
        <p:nvPicPr>
          <p:cNvPr id="51" name="LOGO">
            <a:extLst>
              <a:ext uri="{FF2B5EF4-FFF2-40B4-BE49-F238E27FC236}">
                <a16:creationId xmlns:a16="http://schemas.microsoft.com/office/drawing/2014/main" id="{78CF914F-2C1B-49DC-8061-BC296A95DC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66006997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decel="10000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背景图片">
            <a:extLst>
              <a:ext uri="{FF2B5EF4-FFF2-40B4-BE49-F238E27FC236}">
                <a16:creationId xmlns:a16="http://schemas.microsoft.com/office/drawing/2014/main" id="{B8D59FD8-8D10-4F4C-B4A9-2991942B0892}"/>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聚光灯图片">
            <a:extLst>
              <a:ext uri="{FF2B5EF4-FFF2-40B4-BE49-F238E27FC236}">
                <a16:creationId xmlns:a16="http://schemas.microsoft.com/office/drawing/2014/main" id="{71194AE3-BC9A-4223-8B93-228137E6F6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771" y="0"/>
            <a:ext cx="10842720" cy="6858000"/>
          </a:xfrm>
          <a:prstGeom prst="rect">
            <a:avLst/>
          </a:prstGeom>
        </p:spPr>
      </p:pic>
      <p:pic>
        <p:nvPicPr>
          <p:cNvPr id="10" name="星光图片9">
            <a:extLst>
              <a:ext uri="{FF2B5EF4-FFF2-40B4-BE49-F238E27FC236}">
                <a16:creationId xmlns:a16="http://schemas.microsoft.com/office/drawing/2014/main" id="{9689D2E8-2A49-42B4-997E-7F99AB56C0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78" y="7952"/>
            <a:ext cx="11408985" cy="6858000"/>
          </a:xfrm>
          <a:prstGeom prst="rect">
            <a:avLst/>
          </a:prstGeom>
        </p:spPr>
      </p:pic>
      <p:pic>
        <p:nvPicPr>
          <p:cNvPr id="12" name="舞台图片">
            <a:extLst>
              <a:ext uri="{FF2B5EF4-FFF2-40B4-BE49-F238E27FC236}">
                <a16:creationId xmlns:a16="http://schemas.microsoft.com/office/drawing/2014/main" id="{FB0B56A0-6176-478A-86DD-0E0F3C779E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71068" y="-357387"/>
            <a:ext cx="7773645" cy="6858000"/>
          </a:xfrm>
          <a:prstGeom prst="rect">
            <a:avLst/>
          </a:prstGeom>
          <a:effectLst>
            <a:softEdge rad="508000"/>
          </a:effectLst>
        </p:spPr>
      </p:pic>
      <p:sp>
        <p:nvSpPr>
          <p:cNvPr id="6" name="副标题">
            <a:extLst>
              <a:ext uri="{FF2B5EF4-FFF2-40B4-BE49-F238E27FC236}">
                <a16:creationId xmlns:a16="http://schemas.microsoft.com/office/drawing/2014/main" id="{B3CC6E69-E32A-4A03-B122-EDF061543DE8}"/>
              </a:ext>
            </a:extLst>
          </p:cNvPr>
          <p:cNvSpPr txBox="1"/>
          <p:nvPr/>
        </p:nvSpPr>
        <p:spPr>
          <a:xfrm>
            <a:off x="4823129" y="3915664"/>
            <a:ext cx="2533042" cy="430887"/>
          </a:xfrm>
          <a:prstGeom prst="rect">
            <a:avLst/>
          </a:prstGeom>
          <a:noFill/>
        </p:spPr>
        <p:txBody>
          <a:bodyPr wrap="square" lIns="0" tIns="0" rIns="0" bIns="0" rtlCol="0">
            <a:spAutoFit/>
          </a:bodyPr>
          <a:lstStyle/>
          <a:p>
            <a:pPr marL="0" lvl="1"/>
            <a:r>
              <a:rPr lang="zh-CN" altLang="en-US" sz="2800" b="1" dirty="0">
                <a:gradFill flip="none" rotWithShape="1">
                  <a:gsLst>
                    <a:gs pos="59000">
                      <a:schemeClr val="accent3">
                        <a:lumMod val="50000"/>
                        <a:lumOff val="50000"/>
                      </a:schemeClr>
                    </a:gs>
                    <a:gs pos="100000">
                      <a:schemeClr val="accent3">
                        <a:lumMod val="70000"/>
                      </a:schemeClr>
                    </a:gs>
                    <a:gs pos="0">
                      <a:schemeClr val="accent5">
                        <a:lumMod val="0"/>
                        <a:lumOff val="100000"/>
                      </a:schemeClr>
                    </a:gs>
                  </a:gsLst>
                  <a:lin ang="5400000" scaled="1"/>
                  <a:tileRect/>
                </a:gradFill>
                <a:effectLst>
                  <a:outerShdw blurRad="38100" dist="38100" dir="2700000" algn="tl">
                    <a:srgbClr val="000000">
                      <a:alpha val="43137"/>
                    </a:srgbClr>
                  </a:outerShdw>
                </a:effectLst>
                <a:latin typeface="+mn-ea"/>
              </a:rPr>
              <a:t>这里是部门名称</a:t>
            </a:r>
          </a:p>
        </p:txBody>
      </p:sp>
      <p:sp>
        <p:nvSpPr>
          <p:cNvPr id="5" name="主标题">
            <a:extLst>
              <a:ext uri="{FF2B5EF4-FFF2-40B4-BE49-F238E27FC236}">
                <a16:creationId xmlns:a16="http://schemas.microsoft.com/office/drawing/2014/main" id="{279BC0D4-E9F6-46BE-AA4E-AABE8A1C5E54}"/>
              </a:ext>
            </a:extLst>
          </p:cNvPr>
          <p:cNvSpPr txBox="1"/>
          <p:nvPr/>
        </p:nvSpPr>
        <p:spPr>
          <a:xfrm>
            <a:off x="1920444" y="2332949"/>
            <a:ext cx="8338412" cy="923330"/>
          </a:xfrm>
          <a:prstGeom prst="rect">
            <a:avLst/>
          </a:prstGeom>
          <a:noFill/>
        </p:spPr>
        <p:txBody>
          <a:bodyPr wrap="square" lIns="0" tIns="0" rIns="0" bIns="0" rtlCol="0">
            <a:spAutoFit/>
          </a:bodyPr>
          <a:lstStyle/>
          <a:p>
            <a:pPr marL="0" lvl="1"/>
            <a:r>
              <a:rPr lang="en-US" altLang="zh-CN" sz="6000" dirty="0">
                <a:gradFill flip="none" rotWithShape="1">
                  <a:gsLst>
                    <a:gs pos="59000">
                      <a:schemeClr val="accent3">
                        <a:lumMod val="50000"/>
                        <a:lumOff val="50000"/>
                      </a:schemeClr>
                    </a:gs>
                    <a:gs pos="100000">
                      <a:schemeClr val="accent3">
                        <a:lumMod val="70000"/>
                      </a:schemeClr>
                    </a:gs>
                    <a:gs pos="0">
                      <a:schemeClr val="accent5">
                        <a:lumMod val="0"/>
                        <a:lumOff val="100000"/>
                      </a:schemeClr>
                    </a:gs>
                  </a:gsLst>
                  <a:lin ang="5400000" scaled="1"/>
                  <a:tileRect/>
                </a:gradFill>
                <a:latin typeface="+mj-ea"/>
                <a:ea typeface="+mj-ea"/>
              </a:rPr>
              <a:t>20XX</a:t>
            </a:r>
            <a:r>
              <a:rPr lang="zh-CN" altLang="en-US" sz="6000" b="1" dirty="0">
                <a:gradFill flip="none" rotWithShape="1">
                  <a:gsLst>
                    <a:gs pos="59000">
                      <a:schemeClr val="accent3">
                        <a:lumMod val="50000"/>
                        <a:lumOff val="50000"/>
                      </a:schemeClr>
                    </a:gs>
                    <a:gs pos="100000">
                      <a:schemeClr val="accent3">
                        <a:lumMod val="70000"/>
                      </a:schemeClr>
                    </a:gs>
                    <a:gs pos="0">
                      <a:schemeClr val="accent5">
                        <a:lumMod val="0"/>
                        <a:lumOff val="100000"/>
                      </a:schemeClr>
                    </a:gs>
                  </a:gsLst>
                  <a:lin ang="5400000" scaled="1"/>
                  <a:tileRect/>
                </a:gradFill>
                <a:latin typeface="+mj-ea"/>
                <a:ea typeface="+mj-ea"/>
              </a:rPr>
              <a:t>年度工作总结报告</a:t>
            </a:r>
          </a:p>
        </p:txBody>
      </p:sp>
      <p:pic>
        <p:nvPicPr>
          <p:cNvPr id="11" name="LOGO">
            <a:extLst>
              <a:ext uri="{FF2B5EF4-FFF2-40B4-BE49-F238E27FC236}">
                <a16:creationId xmlns:a16="http://schemas.microsoft.com/office/drawing/2014/main" id="{12623FB1-C301-4A52-9595-504B31C804D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9067" y="5455312"/>
            <a:ext cx="716601" cy="678788"/>
          </a:xfrm>
          <a:prstGeom prst="rect">
            <a:avLst/>
          </a:prstGeom>
        </p:spPr>
      </p:pic>
    </p:spTree>
    <p:extLst>
      <p:ext uri="{BB962C8B-B14F-4D97-AF65-F5344CB8AC3E}">
        <p14:creationId xmlns:p14="http://schemas.microsoft.com/office/powerpoint/2010/main" val="3662324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360" fill="hold">
                                          <p:stCondLst>
                                            <p:cond delay="0"/>
                                          </p:stCondLst>
                                        </p:cTn>
                                        <p:tgtEl>
                                          <p:spTgt spid="5"/>
                                        </p:tgtEl>
                                        <p:attrNameLst>
                                          <p:attrName>style.opacity</p:attrName>
                                        </p:attrNameLst>
                                      </p:cBhvr>
                                      <p:tavLst>
                                        <p:tav tm="0">
                                          <p:val>
                                            <p:strVal val="0"/>
                                          </p:val>
                                        </p:tav>
                                        <p:tav tm="100000">
                                          <p:val>
                                            <p:strVal val="1"/>
                                          </p:val>
                                        </p:tav>
                                      </p:tavLst>
                                    </p:anim>
                                    <p:animScale>
                                      <p:cBhvr>
                                        <p:cTn id="8" dur="360" fill="hold">
                                          <p:stCondLst>
                                            <p:cond delay="0"/>
                                          </p:stCondLst>
                                        </p:cTn>
                                        <p:tgtEl>
                                          <p:spTgt spid="5"/>
                                        </p:tgtEl>
                                      </p:cBhvr>
                                      <p:from x="0" y="0"/>
                                      <p:to x="110000" y="110000"/>
                                    </p:animScale>
                                    <p:animScale>
                                      <p:cBhvr>
                                        <p:cTn id="9" dur="240" fill="hold">
                                          <p:stCondLst>
                                            <p:cond delay="360"/>
                                          </p:stCondLst>
                                        </p:cTn>
                                        <p:tgtEl>
                                          <p:spTgt spid="5"/>
                                        </p:tgtEl>
                                      </p:cBhvr>
                                      <p:from x="110000" y="110000"/>
                                      <p:to x="100000" y="100000"/>
                                    </p:animScale>
                                  </p:childTnLst>
                                </p:cTn>
                              </p:par>
                            </p:childTnLst>
                          </p:cTn>
                        </p:par>
                        <p:par>
                          <p:cTn id="10" fill="hold">
                            <p:stCondLst>
                              <p:cond delay="1260"/>
                            </p:stCondLst>
                            <p:childTnLst>
                              <p:par>
                                <p:cTn id="11" presetID="0" presetClass="entr" presetSubtype="0" decel="10000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Effect transition="in" filter="fade">
                                      <p:cBhvr>
                                        <p:cTn id="13" dur="500">
                                          <p:stCondLst>
                                            <p:cond delay="0"/>
                                          </p:stCondLst>
                                        </p:cTn>
                                        <p:tgtEl>
                                          <p:spTgt spid="6"/>
                                        </p:tgtEl>
                                      </p:cBhvr>
                                    </p:animEffect>
                                    <p:anim to="" calcmode="lin" valueType="num">
                                      <p:cBhvr>
                                        <p:cTn id="14" dur="500" fill="hold">
                                          <p:stCondLst>
                                            <p:cond delay="0"/>
                                          </p:stCondLst>
                                        </p:cTn>
                                        <p:tgtEl>
                                          <p:spTgt spid="6"/>
                                        </p:tgtEl>
                                        <p:attrNameLst>
                                          <p:attrName>ppt_x</p:attrName>
                                        </p:attrNameLst>
                                      </p:cBhvr>
                                      <p:tavLst>
                                        <p:tav tm="0">
                                          <p:val>
                                            <p:strVal val="#ppt_x+0.03"/>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背景图片">
            <a:extLst>
              <a:ext uri="{FF2B5EF4-FFF2-40B4-BE49-F238E27FC236}">
                <a16:creationId xmlns:a16="http://schemas.microsoft.com/office/drawing/2014/main" id="{233D4812-F10F-45D0-861E-C45DE64B40E6}"/>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318261" cy="430887"/>
            </a:xfrm>
            <a:prstGeom prst="rect">
              <a:avLst/>
            </a:prstGeom>
            <a:noFill/>
          </p:spPr>
          <p:txBody>
            <a:bodyPr wrap="square" lIns="0" tIns="0" rIns="0" bIns="0" rtlCol="0">
              <a:spAutoFit/>
            </a:bodyPr>
            <a:lstStyle/>
            <a:p>
              <a:pPr marL="0" lvl="1" algn="ctr"/>
              <a:r>
                <a:rPr lang="en-US" altLang="zh-CN" sz="2800" b="1" spc="300" dirty="0">
                  <a:solidFill>
                    <a:schemeClr val="accent6">
                      <a:lumMod val="60000"/>
                      <a:lumOff val="40000"/>
                    </a:schemeClr>
                  </a:solidFill>
                  <a:latin typeface="+mn-ea"/>
                </a:rPr>
                <a:t>XX</a:t>
              </a:r>
              <a:r>
                <a:rPr lang="zh-CN" altLang="en-US" sz="2800" b="1" spc="300" dirty="0">
                  <a:solidFill>
                    <a:schemeClr val="accent6">
                      <a:lumMod val="60000"/>
                      <a:lumOff val="40000"/>
                    </a:schemeClr>
                  </a:solidFill>
                  <a:latin typeface="+mn-ea"/>
                </a:rPr>
                <a:t>项目分析</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2" name="图表 21">
            <a:extLst>
              <a:ext uri="{FF2B5EF4-FFF2-40B4-BE49-F238E27FC236}">
                <a16:creationId xmlns:a16="http://schemas.microsoft.com/office/drawing/2014/main" id="{467665F9-5F23-46D4-9815-48E114010683}"/>
              </a:ext>
            </a:extLst>
          </p:cNvPr>
          <p:cNvGraphicFramePr>
            <a:graphicFrameLocks/>
          </p:cNvGraphicFramePr>
          <p:nvPr>
            <p:extLst>
              <p:ext uri="{D42A27DB-BD31-4B8C-83A1-F6EECF244321}">
                <p14:modId xmlns:p14="http://schemas.microsoft.com/office/powerpoint/2010/main" val="1448391804"/>
              </p:ext>
            </p:extLst>
          </p:nvPr>
        </p:nvGraphicFramePr>
        <p:xfrm>
          <a:off x="745507" y="1798321"/>
          <a:ext cx="5682587" cy="4356819"/>
        </p:xfrm>
        <a:graphic>
          <a:graphicData uri="http://schemas.openxmlformats.org/drawingml/2006/chart">
            <c:chart xmlns:c="http://schemas.openxmlformats.org/drawingml/2006/chart" xmlns:r="http://schemas.openxmlformats.org/officeDocument/2006/relationships" r:id="rId3"/>
          </a:graphicData>
        </a:graphic>
      </p:graphicFrame>
      <p:sp>
        <p:nvSpPr>
          <p:cNvPr id="23" name="折线图标题">
            <a:extLst>
              <a:ext uri="{FF2B5EF4-FFF2-40B4-BE49-F238E27FC236}">
                <a16:creationId xmlns:a16="http://schemas.microsoft.com/office/drawing/2014/main" id="{2D998742-2BEA-498F-9269-1CAF890D1300}"/>
              </a:ext>
            </a:extLst>
          </p:cNvPr>
          <p:cNvSpPr txBox="1"/>
          <p:nvPr/>
        </p:nvSpPr>
        <p:spPr>
          <a:xfrm>
            <a:off x="2661314" y="1443365"/>
            <a:ext cx="1364776" cy="373500"/>
          </a:xfrm>
          <a:prstGeom prst="rect">
            <a:avLst/>
          </a:prstGeom>
          <a:noFill/>
        </p:spPr>
        <p:txBody>
          <a:bodyPr wrap="square" rtlCol="0">
            <a:spAutoFit/>
          </a:bodyPr>
          <a:lstStyle/>
          <a:p>
            <a:pPr algn="ctr" defTabSz="914400">
              <a:lnSpc>
                <a:spcPct val="120000"/>
              </a:lnSpc>
              <a:defRPr/>
            </a:pPr>
            <a:r>
              <a:rPr kumimoji="0" lang="zh-CN" altLang="en-US" sz="1600" b="1" i="0" u="none" strike="noStrike" kern="1200" cap="none" spc="0" normalizeH="0" baseline="0" noProof="0" dirty="0">
                <a:ln>
                  <a:noFill/>
                </a:ln>
                <a:solidFill>
                  <a:schemeClr val="bg1">
                    <a:alpha val="85000"/>
                  </a:schemeClr>
                </a:solidFill>
                <a:effectLst/>
                <a:uLnTx/>
                <a:uFillTx/>
                <a:latin typeface="+mj-lt"/>
                <a:ea typeface="OPPOSans L" panose="00020600040101010101" pitchFamily="18" charset="-122"/>
                <a:cs typeface="+mn-cs"/>
              </a:rPr>
              <a:t>折线图标题</a:t>
            </a:r>
          </a:p>
        </p:txBody>
      </p:sp>
      <p:grpSp>
        <p:nvGrpSpPr>
          <p:cNvPr id="3" name="组合 2">
            <a:extLst>
              <a:ext uri="{FF2B5EF4-FFF2-40B4-BE49-F238E27FC236}">
                <a16:creationId xmlns:a16="http://schemas.microsoft.com/office/drawing/2014/main" id="{1860C4AA-BF21-4429-9C60-D1DC187D8CDB}"/>
              </a:ext>
            </a:extLst>
          </p:cNvPr>
          <p:cNvGrpSpPr/>
          <p:nvPr/>
        </p:nvGrpSpPr>
        <p:grpSpPr>
          <a:xfrm>
            <a:off x="6479842" y="3780946"/>
            <a:ext cx="4909215" cy="2223543"/>
            <a:chOff x="6479842" y="3780946"/>
            <a:chExt cx="4909215" cy="2223543"/>
          </a:xfrm>
        </p:grpSpPr>
        <p:sp>
          <p:nvSpPr>
            <p:cNvPr id="27" name="文本2">
              <a:extLst>
                <a:ext uri="{FF2B5EF4-FFF2-40B4-BE49-F238E27FC236}">
                  <a16:creationId xmlns:a16="http://schemas.microsoft.com/office/drawing/2014/main" id="{1C49C274-4DC4-40BB-B118-C59B52F2D0C5}"/>
                </a:ext>
              </a:extLst>
            </p:cNvPr>
            <p:cNvSpPr txBox="1"/>
            <p:nvPr/>
          </p:nvSpPr>
          <p:spPr>
            <a:xfrm>
              <a:off x="6703989" y="4088590"/>
              <a:ext cx="1692322" cy="1599925"/>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系列数据说明描述细情况，文字内容需概括精炼，不用多余的文字修饰，言简意赅的说明分项内容</a:t>
              </a:r>
              <a:r>
                <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a:t>
              </a:r>
            </a:p>
          </p:txBody>
        </p:sp>
        <p:pic>
          <p:nvPicPr>
            <p:cNvPr id="28" name="图片 2">
              <a:extLst>
                <a:ext uri="{FF2B5EF4-FFF2-40B4-BE49-F238E27FC236}">
                  <a16:creationId xmlns:a16="http://schemas.microsoft.com/office/drawing/2014/main" id="{88CCBAF8-6884-478F-A732-E66804CD07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93521" y="3795330"/>
              <a:ext cx="2689276" cy="2177117"/>
            </a:xfrm>
            <a:prstGeom prst="roundRect">
              <a:avLst>
                <a:gd name="adj" fmla="val 7264"/>
              </a:avLst>
            </a:prstGeom>
          </p:spPr>
        </p:pic>
        <p:sp>
          <p:nvSpPr>
            <p:cNvPr id="29" name="矩形: 圆角 2">
              <a:extLst>
                <a:ext uri="{FF2B5EF4-FFF2-40B4-BE49-F238E27FC236}">
                  <a16:creationId xmlns:a16="http://schemas.microsoft.com/office/drawing/2014/main" id="{F7E7243C-62D0-4911-814C-F6798F652499}"/>
                </a:ext>
              </a:extLst>
            </p:cNvPr>
            <p:cNvSpPr/>
            <p:nvPr/>
          </p:nvSpPr>
          <p:spPr>
            <a:xfrm>
              <a:off x="6479842" y="3780946"/>
              <a:ext cx="4909215" cy="2223543"/>
            </a:xfrm>
            <a:prstGeom prst="roundRect">
              <a:avLst>
                <a:gd name="adj" fmla="val 7161"/>
              </a:avLst>
            </a:prstGeom>
            <a:noFill/>
            <a:ln w="25400" cmpd="thickThin">
              <a:gradFill>
                <a:gsLst>
                  <a:gs pos="0">
                    <a:schemeClr val="accent6">
                      <a:lumMod val="60000"/>
                      <a:lumOff val="40000"/>
                    </a:schemeClr>
                  </a:gs>
                  <a:gs pos="100000">
                    <a:schemeClr val="accent1">
                      <a:lumMod val="45000"/>
                      <a:lumOff val="55000"/>
                    </a:schemeClr>
                  </a:gs>
                  <a:gs pos="69000">
                    <a:schemeClr val="accent6">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endParaRPr>
            </a:p>
          </p:txBody>
        </p:sp>
      </p:grpSp>
      <p:grpSp>
        <p:nvGrpSpPr>
          <p:cNvPr id="2" name="组合 1">
            <a:extLst>
              <a:ext uri="{FF2B5EF4-FFF2-40B4-BE49-F238E27FC236}">
                <a16:creationId xmlns:a16="http://schemas.microsoft.com/office/drawing/2014/main" id="{BB39A510-F73C-4121-B09D-95B0B2F9EE13}"/>
              </a:ext>
            </a:extLst>
          </p:cNvPr>
          <p:cNvGrpSpPr/>
          <p:nvPr/>
        </p:nvGrpSpPr>
        <p:grpSpPr>
          <a:xfrm>
            <a:off x="6479842" y="1269479"/>
            <a:ext cx="4909215" cy="2223543"/>
            <a:chOff x="6479842" y="1269479"/>
            <a:chExt cx="4909215" cy="2223543"/>
          </a:xfrm>
        </p:grpSpPr>
        <p:sp>
          <p:nvSpPr>
            <p:cNvPr id="25" name="文本1">
              <a:extLst>
                <a:ext uri="{FF2B5EF4-FFF2-40B4-BE49-F238E27FC236}">
                  <a16:creationId xmlns:a16="http://schemas.microsoft.com/office/drawing/2014/main" id="{E2AA76B6-B363-4ADE-92CB-A533938EB2ED}"/>
                </a:ext>
              </a:extLst>
            </p:cNvPr>
            <p:cNvSpPr txBox="1"/>
            <p:nvPr/>
          </p:nvSpPr>
          <p:spPr>
            <a:xfrm>
              <a:off x="9493582" y="1573989"/>
              <a:ext cx="1675736" cy="1599925"/>
            </a:xfrm>
            <a:prstGeom prst="rect">
              <a:avLst/>
            </a:prstGeom>
          </p:spPr>
          <p:txBody>
            <a:bodyPr vert="horz" wrap="square" lIns="0" tIns="1270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系列数据说明描述细情况，文字内容需概括精炼，不用多余的文字修饰，言简意赅的说明分项内容</a:t>
              </a:r>
              <a:r>
                <a:rPr kumimoji="0" lang="en-US" altLang="zh-CN"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OPPOSans L" panose="00020600040101010101" pitchFamily="18" charset="-122"/>
                </a:rPr>
                <a:t>……</a:t>
              </a:r>
            </a:p>
          </p:txBody>
        </p:sp>
        <p:sp>
          <p:nvSpPr>
            <p:cNvPr id="26" name="矩形: 圆角 1">
              <a:extLst>
                <a:ext uri="{FF2B5EF4-FFF2-40B4-BE49-F238E27FC236}">
                  <a16:creationId xmlns:a16="http://schemas.microsoft.com/office/drawing/2014/main" id="{B6C7D52F-D5B3-471B-97CA-D1C86D14B38A}"/>
                </a:ext>
              </a:extLst>
            </p:cNvPr>
            <p:cNvSpPr/>
            <p:nvPr/>
          </p:nvSpPr>
          <p:spPr>
            <a:xfrm>
              <a:off x="6479842" y="1269479"/>
              <a:ext cx="4909215" cy="2223543"/>
            </a:xfrm>
            <a:prstGeom prst="roundRect">
              <a:avLst>
                <a:gd name="adj" fmla="val 7161"/>
              </a:avLst>
            </a:prstGeom>
            <a:noFill/>
            <a:ln w="25400" cmpd="thickThin">
              <a:gradFill>
                <a:gsLst>
                  <a:gs pos="0">
                    <a:schemeClr val="accent6">
                      <a:lumMod val="60000"/>
                      <a:lumOff val="40000"/>
                    </a:schemeClr>
                  </a:gs>
                  <a:gs pos="100000">
                    <a:schemeClr val="accent1">
                      <a:lumMod val="45000"/>
                      <a:lumOff val="55000"/>
                    </a:schemeClr>
                  </a:gs>
                  <a:gs pos="69000">
                    <a:schemeClr val="accent6">
                      <a:lumMod val="75000"/>
                    </a:schemeClr>
                  </a:gs>
                  <a:gs pos="100000">
                    <a:schemeClr val="accent6">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prstClr val="white"/>
                </a:solidFill>
                <a:latin typeface="OPPOSans L" panose="00020600040101010101" pitchFamily="18" charset="-122"/>
                <a:ea typeface="OPPOSans L" panose="00020600040101010101" pitchFamily="18" charset="-122"/>
              </a:endParaRPr>
            </a:p>
          </p:txBody>
        </p:sp>
        <p:pic>
          <p:nvPicPr>
            <p:cNvPr id="9" name="图片 1">
              <a:extLst>
                <a:ext uri="{FF2B5EF4-FFF2-40B4-BE49-F238E27FC236}">
                  <a16:creationId xmlns:a16="http://schemas.microsoft.com/office/drawing/2014/main" id="{EAE2615B-4C8F-49E6-8B9C-999501BEC4B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88842" y="1289661"/>
              <a:ext cx="2736096" cy="2176443"/>
            </a:xfrm>
            <a:prstGeom prst="roundRect">
              <a:avLst>
                <a:gd name="adj" fmla="val 6024"/>
              </a:avLst>
            </a:prstGeom>
          </p:spPr>
        </p:pic>
      </p:grpSp>
      <p:pic>
        <p:nvPicPr>
          <p:cNvPr id="21" name="LOGO">
            <a:extLst>
              <a:ext uri="{FF2B5EF4-FFF2-40B4-BE49-F238E27FC236}">
                <a16:creationId xmlns:a16="http://schemas.microsoft.com/office/drawing/2014/main" id="{FE91FCF8-6914-4C55-8B16-FA2B47CF3BC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10333081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背景图片">
            <a:extLst>
              <a:ext uri="{FF2B5EF4-FFF2-40B4-BE49-F238E27FC236}">
                <a16:creationId xmlns:a16="http://schemas.microsoft.com/office/drawing/2014/main" id="{057BDAE9-4663-4166-B7BC-E3FDC537E2A0}"/>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线条">
            <a:extLst>
              <a:ext uri="{FF2B5EF4-FFF2-40B4-BE49-F238E27FC236}">
                <a16:creationId xmlns:a16="http://schemas.microsoft.com/office/drawing/2014/main" id="{800B625A-B8D6-4AA6-8B86-584F5D3486F6}"/>
              </a:ext>
            </a:extLst>
          </p:cNvPr>
          <p:cNvPicPr>
            <a:picLocks noChangeAspect="1"/>
          </p:cNvPicPr>
          <p:nvPr/>
        </p:nvPicPr>
        <p:blipFill>
          <a:blip r:embed="rId3" cstate="screen">
            <a:extLst>
              <a:ext uri="{28A0092B-C50C-407E-A947-70E740481C1C}">
                <a14:useLocalDpi xmlns:a14="http://schemas.microsoft.com/office/drawing/2010/main"/>
              </a:ext>
            </a:extLst>
          </a:blip>
          <a:srcRect l="2938" t="1583"/>
          <a:stretch>
            <a:fillRect/>
          </a:stretch>
        </p:blipFill>
        <p:spPr>
          <a:xfrm rot="20589486" flipV="1">
            <a:off x="-145955" y="1951159"/>
            <a:ext cx="12638445" cy="6326896"/>
          </a:xfrm>
          <a:custGeom>
            <a:avLst/>
            <a:gdLst>
              <a:gd name="connsiteX0" fmla="*/ 12638445 w 12638445"/>
              <a:gd name="connsiteY0" fmla="*/ 5905905 h 6326896"/>
              <a:gd name="connsiteX1" fmla="*/ 12638445 w 12638445"/>
              <a:gd name="connsiteY1" fmla="*/ 3292676 h 6326896"/>
              <a:gd name="connsiteX2" fmla="*/ 12623771 w 12638445"/>
              <a:gd name="connsiteY2" fmla="*/ 3216600 h 6326896"/>
              <a:gd name="connsiteX3" fmla="*/ 11650055 w 12638445"/>
              <a:gd name="connsiteY3" fmla="*/ 0 h 6326896"/>
              <a:gd name="connsiteX4" fmla="*/ 9863772 w 12638445"/>
              <a:gd name="connsiteY4" fmla="*/ 268934 h 6326896"/>
              <a:gd name="connsiteX5" fmla="*/ 0 w 12638445"/>
              <a:gd name="connsiteY5" fmla="*/ 3254855 h 6326896"/>
              <a:gd name="connsiteX6" fmla="*/ 180942 w 12638445"/>
              <a:gd name="connsiteY6" fmla="*/ 4192917 h 6326896"/>
              <a:gd name="connsiteX7" fmla="*/ 826931 w 12638445"/>
              <a:gd name="connsiteY7" fmla="*/ 6326896 h 6326896"/>
              <a:gd name="connsiteX8" fmla="*/ 10686191 w 12638445"/>
              <a:gd name="connsiteY8" fmla="*/ 6326896 h 632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8445" h="6326896">
                <a:moveTo>
                  <a:pt x="12638445" y="5905905"/>
                </a:moveTo>
                <a:lnTo>
                  <a:pt x="12638445" y="3292676"/>
                </a:lnTo>
                <a:lnTo>
                  <a:pt x="12623771" y="3216600"/>
                </a:lnTo>
                <a:lnTo>
                  <a:pt x="11650055" y="0"/>
                </a:lnTo>
                <a:lnTo>
                  <a:pt x="9863772" y="268934"/>
                </a:lnTo>
                <a:lnTo>
                  <a:pt x="0" y="3254855"/>
                </a:lnTo>
                <a:lnTo>
                  <a:pt x="180942" y="4192917"/>
                </a:lnTo>
                <a:lnTo>
                  <a:pt x="826931" y="6326896"/>
                </a:lnTo>
                <a:lnTo>
                  <a:pt x="10686191" y="6326896"/>
                </a:lnTo>
                <a:close/>
              </a:path>
            </a:pathLst>
          </a:custGeom>
        </p:spPr>
      </p:pic>
      <p:pic>
        <p:nvPicPr>
          <p:cNvPr id="52" name="光斑6">
            <a:extLst>
              <a:ext uri="{FF2B5EF4-FFF2-40B4-BE49-F238E27FC236}">
                <a16:creationId xmlns:a16="http://schemas.microsoft.com/office/drawing/2014/main" id="{32C4CA6D-D118-45E5-8BB3-A278C6709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9962677" y="5736328"/>
            <a:ext cx="476087" cy="476087"/>
          </a:xfrm>
          <a:prstGeom prst="rect">
            <a:avLst/>
          </a:prstGeom>
        </p:spPr>
      </p:pic>
      <p:pic>
        <p:nvPicPr>
          <p:cNvPr id="30" name="光斑5">
            <a:extLst>
              <a:ext uri="{FF2B5EF4-FFF2-40B4-BE49-F238E27FC236}">
                <a16:creationId xmlns:a16="http://schemas.microsoft.com/office/drawing/2014/main" id="{31149A07-45DE-4E91-9037-47C858A4A5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7791700" y="5601065"/>
            <a:ext cx="476087" cy="476087"/>
          </a:xfrm>
          <a:prstGeom prst="rect">
            <a:avLst/>
          </a:prstGeom>
        </p:spPr>
      </p:pic>
      <p:pic>
        <p:nvPicPr>
          <p:cNvPr id="49" name="光斑4">
            <a:extLst>
              <a:ext uri="{FF2B5EF4-FFF2-40B4-BE49-F238E27FC236}">
                <a16:creationId xmlns:a16="http://schemas.microsoft.com/office/drawing/2014/main" id="{28212DE7-0A1B-4C06-BC72-61A5FB5835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6183658" y="6101029"/>
            <a:ext cx="562319" cy="562319"/>
          </a:xfrm>
          <a:prstGeom prst="rect">
            <a:avLst/>
          </a:prstGeom>
        </p:spPr>
      </p:pic>
      <p:pic>
        <p:nvPicPr>
          <p:cNvPr id="16" name="光斑3">
            <a:extLst>
              <a:ext uri="{FF2B5EF4-FFF2-40B4-BE49-F238E27FC236}">
                <a16:creationId xmlns:a16="http://schemas.microsoft.com/office/drawing/2014/main" id="{59360A79-D598-4F61-ACD0-1DB11B5C02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4309106" y="5194723"/>
            <a:ext cx="562319" cy="562319"/>
          </a:xfrm>
          <a:prstGeom prst="rect">
            <a:avLst/>
          </a:prstGeom>
        </p:spPr>
      </p:pic>
      <p:pic>
        <p:nvPicPr>
          <p:cNvPr id="50" name="光斑2">
            <a:extLst>
              <a:ext uri="{FF2B5EF4-FFF2-40B4-BE49-F238E27FC236}">
                <a16:creationId xmlns:a16="http://schemas.microsoft.com/office/drawing/2014/main" id="{AD215C74-9C71-4BA1-9880-F7723EF87B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692377" y="6079197"/>
            <a:ext cx="457218" cy="457218"/>
          </a:xfrm>
          <a:prstGeom prst="rect">
            <a:avLst/>
          </a:prstGeom>
        </p:spPr>
      </p:pic>
      <p:pic>
        <p:nvPicPr>
          <p:cNvPr id="31" name="光斑1">
            <a:extLst>
              <a:ext uri="{FF2B5EF4-FFF2-40B4-BE49-F238E27FC236}">
                <a16:creationId xmlns:a16="http://schemas.microsoft.com/office/drawing/2014/main" id="{E47BE8B4-CE74-4EF5-8F7C-AEEEBC4687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036921" y="4327749"/>
            <a:ext cx="672242" cy="672242"/>
          </a:xfrm>
          <a:prstGeom prst="rect">
            <a:avLst/>
          </a:prstGeom>
        </p:spPr>
      </p:pic>
      <p:sp>
        <p:nvSpPr>
          <p:cNvPr id="25" name="规划">
            <a:extLst>
              <a:ext uri="{FF2B5EF4-FFF2-40B4-BE49-F238E27FC236}">
                <a16:creationId xmlns:a16="http://schemas.microsoft.com/office/drawing/2014/main" id="{B70DEADA-5792-4A84-A204-E2D72AB52641}"/>
              </a:ext>
            </a:extLst>
          </p:cNvPr>
          <p:cNvSpPr txBox="1"/>
          <p:nvPr/>
        </p:nvSpPr>
        <p:spPr>
          <a:xfrm>
            <a:off x="4248724" y="3324651"/>
            <a:ext cx="3681853" cy="1107996"/>
          </a:xfrm>
          <a:prstGeom prst="rect">
            <a:avLst/>
          </a:prstGeom>
          <a:solidFill>
            <a:schemeClr val="accent2">
              <a:lumMod val="50000"/>
              <a:alpha val="50000"/>
            </a:schemeClr>
          </a:solidFill>
          <a:effectLst>
            <a:softEdge rad="635000"/>
          </a:effectLst>
        </p:spPr>
        <p:txBody>
          <a:bodyPr wrap="square" lIns="0" tIns="0" rIns="0" bIns="0" rtlCol="0">
            <a:spAutoFit/>
          </a:bodyPr>
          <a:lstStyle/>
          <a:p>
            <a:pPr marL="0" lvl="1"/>
            <a:r>
              <a:rPr lang="zh-CN" altLang="en-US" sz="72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工作规划</a:t>
            </a:r>
          </a:p>
        </p:txBody>
      </p:sp>
      <p:pic>
        <p:nvPicPr>
          <p:cNvPr id="15" name="04框">
            <a:extLst>
              <a:ext uri="{FF2B5EF4-FFF2-40B4-BE49-F238E27FC236}">
                <a16:creationId xmlns:a16="http://schemas.microsoft.com/office/drawing/2014/main" id="{DEC9E35E-9B57-4E8A-AC5F-EFD3FED9C5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3426" y="835746"/>
            <a:ext cx="2683617" cy="2683617"/>
          </a:xfrm>
          <a:prstGeom prst="rect">
            <a:avLst/>
          </a:prstGeom>
          <a:solidFill>
            <a:schemeClr val="accent2">
              <a:lumMod val="50000"/>
              <a:alpha val="20000"/>
            </a:schemeClr>
          </a:solidFill>
          <a:effectLst>
            <a:softEdge rad="101600"/>
          </a:effectLst>
        </p:spPr>
      </p:pic>
      <p:pic>
        <p:nvPicPr>
          <p:cNvPr id="53" name="光斑0">
            <a:extLst>
              <a:ext uri="{FF2B5EF4-FFF2-40B4-BE49-F238E27FC236}">
                <a16:creationId xmlns:a16="http://schemas.microsoft.com/office/drawing/2014/main" id="{687CFA17-964A-433B-88B7-2217EAB36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5773310" y="2492999"/>
            <a:ext cx="820918" cy="820916"/>
          </a:xfrm>
          <a:prstGeom prst="rect">
            <a:avLst/>
          </a:prstGeom>
        </p:spPr>
      </p:pic>
      <p:sp>
        <p:nvSpPr>
          <p:cNvPr id="36" name="04">
            <a:extLst>
              <a:ext uri="{FF2B5EF4-FFF2-40B4-BE49-F238E27FC236}">
                <a16:creationId xmlns:a16="http://schemas.microsoft.com/office/drawing/2014/main" id="{509D3A4F-87C2-4EC4-ACE2-B500F75EA1B1}"/>
              </a:ext>
            </a:extLst>
          </p:cNvPr>
          <p:cNvSpPr txBox="1"/>
          <p:nvPr/>
        </p:nvSpPr>
        <p:spPr>
          <a:xfrm>
            <a:off x="5632174" y="1676981"/>
            <a:ext cx="1225002" cy="923330"/>
          </a:xfrm>
          <a:prstGeom prst="rect">
            <a:avLst/>
          </a:prstGeom>
          <a:noFill/>
        </p:spPr>
        <p:txBody>
          <a:bodyPr wrap="square" lIns="0" tIns="0" rIns="0" bIns="0" rtlCol="0">
            <a:spAutoFit/>
          </a:bodyPr>
          <a:lstStyle/>
          <a:p>
            <a:pPr marL="0" lvl="1"/>
            <a:r>
              <a:rPr lang="en-US" altLang="zh-CN"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04</a:t>
            </a:r>
            <a:endParaRPr lang="zh-CN" altLang="en-US"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endParaRPr>
          </a:p>
        </p:txBody>
      </p:sp>
      <p:pic>
        <p:nvPicPr>
          <p:cNvPr id="11" name="LOGO">
            <a:extLst>
              <a:ext uri="{FF2B5EF4-FFF2-40B4-BE49-F238E27FC236}">
                <a16:creationId xmlns:a16="http://schemas.microsoft.com/office/drawing/2014/main" id="{7640A486-DA0C-4CA1-A235-02AD06EF36C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3799548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6" presetClass="emph" presetSubtype="0" repeatCount="indefinite" accel="32000" decel="32000" autoRev="1" fill="hold" nodeType="afterEffect">
                                  <p:stCondLst>
                                    <p:cond delay="0"/>
                                  </p:stCondLst>
                                  <p:childTnLst>
                                    <p:animScale>
                                      <p:cBhvr>
                                        <p:cTn id="10" dur="500" fill="hold"/>
                                        <p:tgtEl>
                                          <p:spTgt spid="31"/>
                                        </p:tgtEl>
                                      </p:cBhvr>
                                      <p:by x="120000" y="120000"/>
                                    </p:animScale>
                                  </p:childTnLst>
                                </p:cTn>
                              </p:par>
                              <p:par>
                                <p:cTn id="11" presetID="6" presetClass="emph" presetSubtype="0" repeatCount="indefinite" accel="32000" decel="32000" autoRev="1" fill="hold" nodeType="withEffect">
                                  <p:stCondLst>
                                    <p:cond delay="0"/>
                                  </p:stCondLst>
                                  <p:childTnLst>
                                    <p:animScale>
                                      <p:cBhvr>
                                        <p:cTn id="12" dur="500" fill="hold"/>
                                        <p:tgtEl>
                                          <p:spTgt spid="30"/>
                                        </p:tgtEl>
                                      </p:cBhvr>
                                      <p:by x="120000" y="120000"/>
                                    </p:animScale>
                                  </p:childTnLst>
                                </p:cTn>
                              </p:par>
                              <p:par>
                                <p:cTn id="13" presetID="6" presetClass="emph" presetSubtype="0" repeatCount="indefinite" accel="32000" decel="32000" autoRev="1" fill="hold" nodeType="withEffect">
                                  <p:stCondLst>
                                    <p:cond delay="0"/>
                                  </p:stCondLst>
                                  <p:childTnLst>
                                    <p:animScale>
                                      <p:cBhvr>
                                        <p:cTn id="14" dur="500" fill="hold"/>
                                        <p:tgtEl>
                                          <p:spTgt spid="52"/>
                                        </p:tgtEl>
                                      </p:cBhvr>
                                      <p:by x="120000" y="120000"/>
                                    </p:animScale>
                                  </p:childTnLst>
                                </p:cTn>
                              </p:par>
                              <p:par>
                                <p:cTn id="15" presetID="6" presetClass="emph" presetSubtype="0" repeatCount="indefinite" accel="32000" decel="32000" autoRev="1" fill="hold" nodeType="withEffect">
                                  <p:stCondLst>
                                    <p:cond delay="0"/>
                                  </p:stCondLst>
                                  <p:childTnLst>
                                    <p:animScale>
                                      <p:cBhvr>
                                        <p:cTn id="16" dur="500" fill="hold"/>
                                        <p:tgtEl>
                                          <p:spTgt spid="49"/>
                                        </p:tgtEl>
                                      </p:cBhvr>
                                      <p:by x="120000" y="120000"/>
                                    </p:animScale>
                                  </p:childTnLst>
                                </p:cTn>
                              </p:par>
                              <p:par>
                                <p:cTn id="17" presetID="6" presetClass="emph" presetSubtype="0" repeatCount="indefinite" accel="32000" decel="32000" autoRev="1" fill="hold" nodeType="withEffect">
                                  <p:stCondLst>
                                    <p:cond delay="0"/>
                                  </p:stCondLst>
                                  <p:childTnLst>
                                    <p:animScale>
                                      <p:cBhvr>
                                        <p:cTn id="18" dur="500" fill="hold"/>
                                        <p:tgtEl>
                                          <p:spTgt spid="50"/>
                                        </p:tgtEl>
                                      </p:cBhvr>
                                      <p:by x="120000" y="120000"/>
                                    </p:animScale>
                                  </p:childTnLst>
                                </p:cTn>
                              </p:par>
                              <p:par>
                                <p:cTn id="19" presetID="6" presetClass="emph" presetSubtype="0" repeatCount="indefinite" accel="32000" decel="32000" autoRev="1" fill="hold" nodeType="withEffect">
                                  <p:stCondLst>
                                    <p:cond delay="0"/>
                                  </p:stCondLst>
                                  <p:childTnLst>
                                    <p:animScale>
                                      <p:cBhvr>
                                        <p:cTn id="20" dur="500" fill="hold"/>
                                        <p:tgtEl>
                                          <p:spTgt spid="16"/>
                                        </p:tgtEl>
                                      </p:cBhvr>
                                      <p:by x="120000" y="120000"/>
                                    </p:animScale>
                                  </p:childTnLst>
                                </p:cTn>
                              </p:par>
                              <p:par>
                                <p:cTn id="21" presetID="6" presetClass="emph" presetSubtype="0" repeatCount="indefinite" accel="32000" decel="32000" autoRev="1" fill="hold" nodeType="withEffect">
                                  <p:stCondLst>
                                    <p:cond delay="0"/>
                                  </p:stCondLst>
                                  <p:childTnLst>
                                    <p:animScale>
                                      <p:cBhvr>
                                        <p:cTn id="22" dur="500" fill="hold"/>
                                        <p:tgtEl>
                                          <p:spTgt spid="5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3" name="矩形 222">
            <a:extLst>
              <a:ext uri="{FF2B5EF4-FFF2-40B4-BE49-F238E27FC236}">
                <a16:creationId xmlns:a16="http://schemas.microsoft.com/office/drawing/2014/main" id="{80A47782-B405-4C2E-B7FE-264026B8F59C}"/>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504399"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明年工作规划</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 name="时间轴">
            <a:extLst>
              <a:ext uri="{FF2B5EF4-FFF2-40B4-BE49-F238E27FC236}">
                <a16:creationId xmlns:a16="http://schemas.microsoft.com/office/drawing/2014/main" id="{F40E113C-82AF-4E16-B487-C0B39A1957B3}"/>
              </a:ext>
            </a:extLst>
          </p:cNvPr>
          <p:cNvGrpSpPr/>
          <p:nvPr/>
        </p:nvGrpSpPr>
        <p:grpSpPr>
          <a:xfrm>
            <a:off x="761095" y="3488432"/>
            <a:ext cx="10657109" cy="591765"/>
            <a:chOff x="761095" y="3488432"/>
            <a:chExt cx="10657109" cy="591765"/>
          </a:xfrm>
        </p:grpSpPr>
        <p:sp>
          <p:nvSpPr>
            <p:cNvPr id="134" name="矩形: 圆顶角">
              <a:extLst>
                <a:ext uri="{FF2B5EF4-FFF2-40B4-BE49-F238E27FC236}">
                  <a16:creationId xmlns:a16="http://schemas.microsoft.com/office/drawing/2014/main" id="{8559FCF8-872B-4565-8195-3E5805B1D235}"/>
                </a:ext>
              </a:extLst>
            </p:cNvPr>
            <p:cNvSpPr/>
            <p:nvPr/>
          </p:nvSpPr>
          <p:spPr>
            <a:xfrm>
              <a:off x="761095" y="3488432"/>
              <a:ext cx="10657109" cy="591765"/>
            </a:xfrm>
            <a:prstGeom prst="round2SameRect">
              <a:avLst>
                <a:gd name="adj1" fmla="val 26447"/>
                <a:gd name="adj2" fmla="val 27593"/>
              </a:avLst>
            </a:prstGeom>
            <a:no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35" name="组合 134">
              <a:extLst>
                <a:ext uri="{FF2B5EF4-FFF2-40B4-BE49-F238E27FC236}">
                  <a16:creationId xmlns:a16="http://schemas.microsoft.com/office/drawing/2014/main" id="{E692DEA1-3DC8-4DE4-910F-A3A4B9B058F2}"/>
                </a:ext>
              </a:extLst>
            </p:cNvPr>
            <p:cNvGrpSpPr/>
            <p:nvPr/>
          </p:nvGrpSpPr>
          <p:grpSpPr>
            <a:xfrm>
              <a:off x="868363" y="3615695"/>
              <a:ext cx="10442575" cy="346002"/>
              <a:chOff x="874713" y="3126214"/>
              <a:chExt cx="10442575" cy="605572"/>
            </a:xfrm>
          </p:grpSpPr>
          <p:cxnSp>
            <p:nvCxnSpPr>
              <p:cNvPr id="136" name="直接连接符 1">
                <a:extLst>
                  <a:ext uri="{FF2B5EF4-FFF2-40B4-BE49-F238E27FC236}">
                    <a16:creationId xmlns:a16="http://schemas.microsoft.com/office/drawing/2014/main" id="{E6FEF980-7C93-4445-97D8-1BFF8D55DC26}"/>
                  </a:ext>
                </a:extLst>
              </p:cNvPr>
              <p:cNvCxnSpPr>
                <a:cxnSpLocks/>
              </p:cNvCxnSpPr>
              <p:nvPr/>
            </p:nvCxnSpPr>
            <p:spPr>
              <a:xfrm>
                <a:off x="874713"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2">
                <a:extLst>
                  <a:ext uri="{FF2B5EF4-FFF2-40B4-BE49-F238E27FC236}">
                    <a16:creationId xmlns:a16="http://schemas.microsoft.com/office/drawing/2014/main" id="{7FF6F4E5-8CB0-48A4-90D5-0CDE087FF996}"/>
                  </a:ext>
                </a:extLst>
              </p:cNvPr>
              <p:cNvCxnSpPr>
                <a:cxnSpLocks/>
              </p:cNvCxnSpPr>
              <p:nvPr/>
            </p:nvCxnSpPr>
            <p:spPr>
              <a:xfrm>
                <a:off x="99902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3">
                <a:extLst>
                  <a:ext uri="{FF2B5EF4-FFF2-40B4-BE49-F238E27FC236}">
                    <a16:creationId xmlns:a16="http://schemas.microsoft.com/office/drawing/2014/main" id="{A1A6D427-3397-49E4-A562-351DBB4E7E26}"/>
                  </a:ext>
                </a:extLst>
              </p:cNvPr>
              <p:cNvCxnSpPr>
                <a:cxnSpLocks/>
              </p:cNvCxnSpPr>
              <p:nvPr/>
            </p:nvCxnSpPr>
            <p:spPr>
              <a:xfrm>
                <a:off x="112334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4">
                <a:extLst>
                  <a:ext uri="{FF2B5EF4-FFF2-40B4-BE49-F238E27FC236}">
                    <a16:creationId xmlns:a16="http://schemas.microsoft.com/office/drawing/2014/main" id="{57909DF3-BDE8-4770-A821-4C04CDA4819F}"/>
                  </a:ext>
                </a:extLst>
              </p:cNvPr>
              <p:cNvCxnSpPr>
                <a:cxnSpLocks/>
              </p:cNvCxnSpPr>
              <p:nvPr/>
            </p:nvCxnSpPr>
            <p:spPr>
              <a:xfrm>
                <a:off x="124766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5">
                <a:extLst>
                  <a:ext uri="{FF2B5EF4-FFF2-40B4-BE49-F238E27FC236}">
                    <a16:creationId xmlns:a16="http://schemas.microsoft.com/office/drawing/2014/main" id="{143388E7-4E27-4B0C-86D9-0D3C7A3EA071}"/>
                  </a:ext>
                </a:extLst>
              </p:cNvPr>
              <p:cNvCxnSpPr>
                <a:cxnSpLocks/>
              </p:cNvCxnSpPr>
              <p:nvPr/>
            </p:nvCxnSpPr>
            <p:spPr>
              <a:xfrm>
                <a:off x="137197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6">
                <a:extLst>
                  <a:ext uri="{FF2B5EF4-FFF2-40B4-BE49-F238E27FC236}">
                    <a16:creationId xmlns:a16="http://schemas.microsoft.com/office/drawing/2014/main" id="{CD7B5CC5-9EE1-4A5F-9D30-AD6F328F0EB3}"/>
                  </a:ext>
                </a:extLst>
              </p:cNvPr>
              <p:cNvCxnSpPr>
                <a:cxnSpLocks/>
              </p:cNvCxnSpPr>
              <p:nvPr/>
            </p:nvCxnSpPr>
            <p:spPr>
              <a:xfrm>
                <a:off x="162060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7">
                <a:extLst>
                  <a:ext uri="{FF2B5EF4-FFF2-40B4-BE49-F238E27FC236}">
                    <a16:creationId xmlns:a16="http://schemas.microsoft.com/office/drawing/2014/main" id="{58F77DA7-984D-480F-81E4-69B27CE93CC3}"/>
                  </a:ext>
                </a:extLst>
              </p:cNvPr>
              <p:cNvCxnSpPr>
                <a:cxnSpLocks/>
              </p:cNvCxnSpPr>
              <p:nvPr/>
            </p:nvCxnSpPr>
            <p:spPr>
              <a:xfrm>
                <a:off x="186924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8">
                <a:extLst>
                  <a:ext uri="{FF2B5EF4-FFF2-40B4-BE49-F238E27FC236}">
                    <a16:creationId xmlns:a16="http://schemas.microsoft.com/office/drawing/2014/main" id="{077B5D8A-67CE-4F43-89B5-21E141373E80}"/>
                  </a:ext>
                </a:extLst>
              </p:cNvPr>
              <p:cNvCxnSpPr>
                <a:cxnSpLocks/>
              </p:cNvCxnSpPr>
              <p:nvPr/>
            </p:nvCxnSpPr>
            <p:spPr>
              <a:xfrm>
                <a:off x="149629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9">
                <a:extLst>
                  <a:ext uri="{FF2B5EF4-FFF2-40B4-BE49-F238E27FC236}">
                    <a16:creationId xmlns:a16="http://schemas.microsoft.com/office/drawing/2014/main" id="{A6BB958E-16A4-417A-AF0C-688823ED7567}"/>
                  </a:ext>
                </a:extLst>
              </p:cNvPr>
              <p:cNvCxnSpPr>
                <a:cxnSpLocks/>
              </p:cNvCxnSpPr>
              <p:nvPr/>
            </p:nvCxnSpPr>
            <p:spPr>
              <a:xfrm>
                <a:off x="174492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0">
                <a:extLst>
                  <a:ext uri="{FF2B5EF4-FFF2-40B4-BE49-F238E27FC236}">
                    <a16:creationId xmlns:a16="http://schemas.microsoft.com/office/drawing/2014/main" id="{8D5333C3-7244-4E5B-ADE0-9CA4D29569E3}"/>
                  </a:ext>
                </a:extLst>
              </p:cNvPr>
              <p:cNvCxnSpPr>
                <a:cxnSpLocks/>
              </p:cNvCxnSpPr>
              <p:nvPr/>
            </p:nvCxnSpPr>
            <p:spPr>
              <a:xfrm>
                <a:off x="199355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1">
                <a:extLst>
                  <a:ext uri="{FF2B5EF4-FFF2-40B4-BE49-F238E27FC236}">
                    <a16:creationId xmlns:a16="http://schemas.microsoft.com/office/drawing/2014/main" id="{0CC20C8B-812F-4302-B202-E998C4DB9E27}"/>
                  </a:ext>
                </a:extLst>
              </p:cNvPr>
              <p:cNvCxnSpPr>
                <a:cxnSpLocks/>
              </p:cNvCxnSpPr>
              <p:nvPr/>
            </p:nvCxnSpPr>
            <p:spPr>
              <a:xfrm>
                <a:off x="211787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2">
                <a:extLst>
                  <a:ext uri="{FF2B5EF4-FFF2-40B4-BE49-F238E27FC236}">
                    <a16:creationId xmlns:a16="http://schemas.microsoft.com/office/drawing/2014/main" id="{F8F9B22E-34FE-4AB0-8311-3799E7C657D0}"/>
                  </a:ext>
                </a:extLst>
              </p:cNvPr>
              <p:cNvCxnSpPr>
                <a:cxnSpLocks/>
              </p:cNvCxnSpPr>
              <p:nvPr/>
            </p:nvCxnSpPr>
            <p:spPr>
              <a:xfrm>
                <a:off x="224218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3">
                <a:extLst>
                  <a:ext uri="{FF2B5EF4-FFF2-40B4-BE49-F238E27FC236}">
                    <a16:creationId xmlns:a16="http://schemas.microsoft.com/office/drawing/2014/main" id="{07800630-AD74-410D-9639-225F32D26FC4}"/>
                  </a:ext>
                </a:extLst>
              </p:cNvPr>
              <p:cNvCxnSpPr>
                <a:cxnSpLocks/>
              </p:cNvCxnSpPr>
              <p:nvPr/>
            </p:nvCxnSpPr>
            <p:spPr>
              <a:xfrm>
                <a:off x="2366505"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
                <a:extLst>
                  <a:ext uri="{FF2B5EF4-FFF2-40B4-BE49-F238E27FC236}">
                    <a16:creationId xmlns:a16="http://schemas.microsoft.com/office/drawing/2014/main" id="{F190090D-35F0-4A89-AEDD-2C5D62A28522}"/>
                  </a:ext>
                </a:extLst>
              </p:cNvPr>
              <p:cNvCxnSpPr>
                <a:cxnSpLocks/>
              </p:cNvCxnSpPr>
              <p:nvPr/>
            </p:nvCxnSpPr>
            <p:spPr>
              <a:xfrm>
                <a:off x="249082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5">
                <a:extLst>
                  <a:ext uri="{FF2B5EF4-FFF2-40B4-BE49-F238E27FC236}">
                    <a16:creationId xmlns:a16="http://schemas.microsoft.com/office/drawing/2014/main" id="{317EDAE1-B421-4057-8672-E1CDAC7D58E1}"/>
                  </a:ext>
                </a:extLst>
              </p:cNvPr>
              <p:cNvCxnSpPr>
                <a:cxnSpLocks/>
              </p:cNvCxnSpPr>
              <p:nvPr/>
            </p:nvCxnSpPr>
            <p:spPr>
              <a:xfrm>
                <a:off x="261513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6">
                <a:extLst>
                  <a:ext uri="{FF2B5EF4-FFF2-40B4-BE49-F238E27FC236}">
                    <a16:creationId xmlns:a16="http://schemas.microsoft.com/office/drawing/2014/main" id="{A5189999-E34B-4419-A76B-E7A0C4F51FFD}"/>
                  </a:ext>
                </a:extLst>
              </p:cNvPr>
              <p:cNvCxnSpPr>
                <a:cxnSpLocks/>
              </p:cNvCxnSpPr>
              <p:nvPr/>
            </p:nvCxnSpPr>
            <p:spPr>
              <a:xfrm>
                <a:off x="273945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7">
                <a:extLst>
                  <a:ext uri="{FF2B5EF4-FFF2-40B4-BE49-F238E27FC236}">
                    <a16:creationId xmlns:a16="http://schemas.microsoft.com/office/drawing/2014/main" id="{1DF43EDD-2822-4930-8294-ECC395092F50}"/>
                  </a:ext>
                </a:extLst>
              </p:cNvPr>
              <p:cNvCxnSpPr>
                <a:cxnSpLocks/>
              </p:cNvCxnSpPr>
              <p:nvPr/>
            </p:nvCxnSpPr>
            <p:spPr>
              <a:xfrm>
                <a:off x="286376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8">
                <a:extLst>
                  <a:ext uri="{FF2B5EF4-FFF2-40B4-BE49-F238E27FC236}">
                    <a16:creationId xmlns:a16="http://schemas.microsoft.com/office/drawing/2014/main" id="{168E5475-C648-4491-9B22-A47411447937}"/>
                  </a:ext>
                </a:extLst>
              </p:cNvPr>
              <p:cNvCxnSpPr>
                <a:cxnSpLocks/>
              </p:cNvCxnSpPr>
              <p:nvPr/>
            </p:nvCxnSpPr>
            <p:spPr>
              <a:xfrm>
                <a:off x="298808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9">
                <a:extLst>
                  <a:ext uri="{FF2B5EF4-FFF2-40B4-BE49-F238E27FC236}">
                    <a16:creationId xmlns:a16="http://schemas.microsoft.com/office/drawing/2014/main" id="{ABD2CBA8-50F9-46CA-BA6A-A4C7D471A24B}"/>
                  </a:ext>
                </a:extLst>
              </p:cNvPr>
              <p:cNvCxnSpPr>
                <a:cxnSpLocks/>
              </p:cNvCxnSpPr>
              <p:nvPr/>
            </p:nvCxnSpPr>
            <p:spPr>
              <a:xfrm>
                <a:off x="311240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20">
                <a:extLst>
                  <a:ext uri="{FF2B5EF4-FFF2-40B4-BE49-F238E27FC236}">
                    <a16:creationId xmlns:a16="http://schemas.microsoft.com/office/drawing/2014/main" id="{67927B16-9D27-4983-94C7-F56C33EEF141}"/>
                  </a:ext>
                </a:extLst>
              </p:cNvPr>
              <p:cNvCxnSpPr>
                <a:cxnSpLocks/>
              </p:cNvCxnSpPr>
              <p:nvPr/>
            </p:nvCxnSpPr>
            <p:spPr>
              <a:xfrm>
                <a:off x="323671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21">
                <a:extLst>
                  <a:ext uri="{FF2B5EF4-FFF2-40B4-BE49-F238E27FC236}">
                    <a16:creationId xmlns:a16="http://schemas.microsoft.com/office/drawing/2014/main" id="{7BCA4666-864E-4EE5-B5D0-0BD2E1E0E841}"/>
                  </a:ext>
                </a:extLst>
              </p:cNvPr>
              <p:cNvCxnSpPr>
                <a:cxnSpLocks/>
              </p:cNvCxnSpPr>
              <p:nvPr/>
            </p:nvCxnSpPr>
            <p:spPr>
              <a:xfrm>
                <a:off x="336103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22">
                <a:extLst>
                  <a:ext uri="{FF2B5EF4-FFF2-40B4-BE49-F238E27FC236}">
                    <a16:creationId xmlns:a16="http://schemas.microsoft.com/office/drawing/2014/main" id="{6EED78C8-B9A5-4ED8-9A4B-EB21702A7AD2}"/>
                  </a:ext>
                </a:extLst>
              </p:cNvPr>
              <p:cNvCxnSpPr>
                <a:cxnSpLocks/>
              </p:cNvCxnSpPr>
              <p:nvPr/>
            </p:nvCxnSpPr>
            <p:spPr>
              <a:xfrm>
                <a:off x="348534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23">
                <a:extLst>
                  <a:ext uri="{FF2B5EF4-FFF2-40B4-BE49-F238E27FC236}">
                    <a16:creationId xmlns:a16="http://schemas.microsoft.com/office/drawing/2014/main" id="{FCC5BC60-047F-430C-8716-0849B4FCE112}"/>
                  </a:ext>
                </a:extLst>
              </p:cNvPr>
              <p:cNvCxnSpPr>
                <a:cxnSpLocks/>
              </p:cNvCxnSpPr>
              <p:nvPr/>
            </p:nvCxnSpPr>
            <p:spPr>
              <a:xfrm>
                <a:off x="360966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24">
                <a:extLst>
                  <a:ext uri="{FF2B5EF4-FFF2-40B4-BE49-F238E27FC236}">
                    <a16:creationId xmlns:a16="http://schemas.microsoft.com/office/drawing/2014/main" id="{03018D44-6225-4709-B057-C6F706C68C60}"/>
                  </a:ext>
                </a:extLst>
              </p:cNvPr>
              <p:cNvCxnSpPr>
                <a:cxnSpLocks/>
              </p:cNvCxnSpPr>
              <p:nvPr/>
            </p:nvCxnSpPr>
            <p:spPr>
              <a:xfrm>
                <a:off x="373398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25">
                <a:extLst>
                  <a:ext uri="{FF2B5EF4-FFF2-40B4-BE49-F238E27FC236}">
                    <a16:creationId xmlns:a16="http://schemas.microsoft.com/office/drawing/2014/main" id="{F6BF406A-8489-4192-9DBE-6998F75B8A98}"/>
                  </a:ext>
                </a:extLst>
              </p:cNvPr>
              <p:cNvCxnSpPr>
                <a:cxnSpLocks/>
              </p:cNvCxnSpPr>
              <p:nvPr/>
            </p:nvCxnSpPr>
            <p:spPr>
              <a:xfrm>
                <a:off x="3858297"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26">
                <a:extLst>
                  <a:ext uri="{FF2B5EF4-FFF2-40B4-BE49-F238E27FC236}">
                    <a16:creationId xmlns:a16="http://schemas.microsoft.com/office/drawing/2014/main" id="{5D95E2D3-200F-4C50-AF91-4033CCB75685}"/>
                  </a:ext>
                </a:extLst>
              </p:cNvPr>
              <p:cNvCxnSpPr>
                <a:cxnSpLocks/>
              </p:cNvCxnSpPr>
              <p:nvPr/>
            </p:nvCxnSpPr>
            <p:spPr>
              <a:xfrm>
                <a:off x="398261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27">
                <a:extLst>
                  <a:ext uri="{FF2B5EF4-FFF2-40B4-BE49-F238E27FC236}">
                    <a16:creationId xmlns:a16="http://schemas.microsoft.com/office/drawing/2014/main" id="{F7FD9C7D-8B71-4823-BCBC-AE74A2BDF7C4}"/>
                  </a:ext>
                </a:extLst>
              </p:cNvPr>
              <p:cNvCxnSpPr>
                <a:cxnSpLocks/>
              </p:cNvCxnSpPr>
              <p:nvPr/>
            </p:nvCxnSpPr>
            <p:spPr>
              <a:xfrm>
                <a:off x="410692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28">
                <a:extLst>
                  <a:ext uri="{FF2B5EF4-FFF2-40B4-BE49-F238E27FC236}">
                    <a16:creationId xmlns:a16="http://schemas.microsoft.com/office/drawing/2014/main" id="{51D7D11C-A727-4899-87E1-F55D5ED732F4}"/>
                  </a:ext>
                </a:extLst>
              </p:cNvPr>
              <p:cNvCxnSpPr>
                <a:cxnSpLocks/>
              </p:cNvCxnSpPr>
              <p:nvPr/>
            </p:nvCxnSpPr>
            <p:spPr>
              <a:xfrm>
                <a:off x="423124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29">
                <a:extLst>
                  <a:ext uri="{FF2B5EF4-FFF2-40B4-BE49-F238E27FC236}">
                    <a16:creationId xmlns:a16="http://schemas.microsoft.com/office/drawing/2014/main" id="{9E01A7A6-42DE-410A-96CE-E37903446FD5}"/>
                  </a:ext>
                </a:extLst>
              </p:cNvPr>
              <p:cNvCxnSpPr>
                <a:cxnSpLocks/>
              </p:cNvCxnSpPr>
              <p:nvPr/>
            </p:nvCxnSpPr>
            <p:spPr>
              <a:xfrm>
                <a:off x="435556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30">
                <a:extLst>
                  <a:ext uri="{FF2B5EF4-FFF2-40B4-BE49-F238E27FC236}">
                    <a16:creationId xmlns:a16="http://schemas.microsoft.com/office/drawing/2014/main" id="{228E174A-D076-48EE-8979-694DB7183266}"/>
                  </a:ext>
                </a:extLst>
              </p:cNvPr>
              <p:cNvCxnSpPr>
                <a:cxnSpLocks/>
              </p:cNvCxnSpPr>
              <p:nvPr/>
            </p:nvCxnSpPr>
            <p:spPr>
              <a:xfrm>
                <a:off x="447987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31">
                <a:extLst>
                  <a:ext uri="{FF2B5EF4-FFF2-40B4-BE49-F238E27FC236}">
                    <a16:creationId xmlns:a16="http://schemas.microsoft.com/office/drawing/2014/main" id="{BAE8F67F-CA12-4D7A-A9AB-1D74556AF9CA}"/>
                  </a:ext>
                </a:extLst>
              </p:cNvPr>
              <p:cNvCxnSpPr>
                <a:cxnSpLocks/>
              </p:cNvCxnSpPr>
              <p:nvPr/>
            </p:nvCxnSpPr>
            <p:spPr>
              <a:xfrm>
                <a:off x="460419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32">
                <a:extLst>
                  <a:ext uri="{FF2B5EF4-FFF2-40B4-BE49-F238E27FC236}">
                    <a16:creationId xmlns:a16="http://schemas.microsoft.com/office/drawing/2014/main" id="{04663699-DB77-42B6-8CF5-F3C655F945EB}"/>
                  </a:ext>
                </a:extLst>
              </p:cNvPr>
              <p:cNvCxnSpPr>
                <a:cxnSpLocks/>
              </p:cNvCxnSpPr>
              <p:nvPr/>
            </p:nvCxnSpPr>
            <p:spPr>
              <a:xfrm>
                <a:off x="472850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33">
                <a:extLst>
                  <a:ext uri="{FF2B5EF4-FFF2-40B4-BE49-F238E27FC236}">
                    <a16:creationId xmlns:a16="http://schemas.microsoft.com/office/drawing/2014/main" id="{23538300-2BD1-49DD-A080-029142684AB5}"/>
                  </a:ext>
                </a:extLst>
              </p:cNvPr>
              <p:cNvCxnSpPr>
                <a:cxnSpLocks/>
              </p:cNvCxnSpPr>
              <p:nvPr/>
            </p:nvCxnSpPr>
            <p:spPr>
              <a:xfrm>
                <a:off x="485282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34">
                <a:extLst>
                  <a:ext uri="{FF2B5EF4-FFF2-40B4-BE49-F238E27FC236}">
                    <a16:creationId xmlns:a16="http://schemas.microsoft.com/office/drawing/2014/main" id="{C3CB842E-B7B0-4FCC-AB84-8B754CACD986}"/>
                  </a:ext>
                </a:extLst>
              </p:cNvPr>
              <p:cNvCxnSpPr>
                <a:cxnSpLocks/>
              </p:cNvCxnSpPr>
              <p:nvPr/>
            </p:nvCxnSpPr>
            <p:spPr>
              <a:xfrm>
                <a:off x="497714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35">
                <a:extLst>
                  <a:ext uri="{FF2B5EF4-FFF2-40B4-BE49-F238E27FC236}">
                    <a16:creationId xmlns:a16="http://schemas.microsoft.com/office/drawing/2014/main" id="{306D2DFE-40B0-4F02-991D-30BF86A081E8}"/>
                  </a:ext>
                </a:extLst>
              </p:cNvPr>
              <p:cNvCxnSpPr>
                <a:cxnSpLocks/>
              </p:cNvCxnSpPr>
              <p:nvPr/>
            </p:nvCxnSpPr>
            <p:spPr>
              <a:xfrm>
                <a:off x="510145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36">
                <a:extLst>
                  <a:ext uri="{FF2B5EF4-FFF2-40B4-BE49-F238E27FC236}">
                    <a16:creationId xmlns:a16="http://schemas.microsoft.com/office/drawing/2014/main" id="{F9A0B42F-E9CC-44F5-8913-B3904BC14EC2}"/>
                  </a:ext>
                </a:extLst>
              </p:cNvPr>
              <p:cNvCxnSpPr>
                <a:cxnSpLocks/>
              </p:cNvCxnSpPr>
              <p:nvPr/>
            </p:nvCxnSpPr>
            <p:spPr>
              <a:xfrm>
                <a:off x="522577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37">
                <a:extLst>
                  <a:ext uri="{FF2B5EF4-FFF2-40B4-BE49-F238E27FC236}">
                    <a16:creationId xmlns:a16="http://schemas.microsoft.com/office/drawing/2014/main" id="{BE47321D-BB1A-4DFF-9598-19B2A2E1BC96}"/>
                  </a:ext>
                </a:extLst>
              </p:cNvPr>
              <p:cNvCxnSpPr>
                <a:cxnSpLocks/>
              </p:cNvCxnSpPr>
              <p:nvPr/>
            </p:nvCxnSpPr>
            <p:spPr>
              <a:xfrm>
                <a:off x="5350089"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38">
                <a:extLst>
                  <a:ext uri="{FF2B5EF4-FFF2-40B4-BE49-F238E27FC236}">
                    <a16:creationId xmlns:a16="http://schemas.microsoft.com/office/drawing/2014/main" id="{9D9DE4A2-CC65-4245-A58D-8F9A06E91688}"/>
                  </a:ext>
                </a:extLst>
              </p:cNvPr>
              <p:cNvCxnSpPr>
                <a:cxnSpLocks/>
              </p:cNvCxnSpPr>
              <p:nvPr/>
            </p:nvCxnSpPr>
            <p:spPr>
              <a:xfrm>
                <a:off x="547440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39">
                <a:extLst>
                  <a:ext uri="{FF2B5EF4-FFF2-40B4-BE49-F238E27FC236}">
                    <a16:creationId xmlns:a16="http://schemas.microsoft.com/office/drawing/2014/main" id="{4D214B1B-BD50-496E-B8E3-E7E00711E2D8}"/>
                  </a:ext>
                </a:extLst>
              </p:cNvPr>
              <p:cNvCxnSpPr>
                <a:cxnSpLocks/>
              </p:cNvCxnSpPr>
              <p:nvPr/>
            </p:nvCxnSpPr>
            <p:spPr>
              <a:xfrm>
                <a:off x="559872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40">
                <a:extLst>
                  <a:ext uri="{FF2B5EF4-FFF2-40B4-BE49-F238E27FC236}">
                    <a16:creationId xmlns:a16="http://schemas.microsoft.com/office/drawing/2014/main" id="{059A49C0-565B-4213-9CCB-13537095B8AD}"/>
                  </a:ext>
                </a:extLst>
              </p:cNvPr>
              <p:cNvCxnSpPr>
                <a:cxnSpLocks/>
              </p:cNvCxnSpPr>
              <p:nvPr/>
            </p:nvCxnSpPr>
            <p:spPr>
              <a:xfrm>
                <a:off x="572303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41">
                <a:extLst>
                  <a:ext uri="{FF2B5EF4-FFF2-40B4-BE49-F238E27FC236}">
                    <a16:creationId xmlns:a16="http://schemas.microsoft.com/office/drawing/2014/main" id="{05E06CCA-CF3A-4EDA-824F-D866EEE64638}"/>
                  </a:ext>
                </a:extLst>
              </p:cNvPr>
              <p:cNvCxnSpPr>
                <a:cxnSpLocks/>
              </p:cNvCxnSpPr>
              <p:nvPr/>
            </p:nvCxnSpPr>
            <p:spPr>
              <a:xfrm>
                <a:off x="584735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42">
                <a:extLst>
                  <a:ext uri="{FF2B5EF4-FFF2-40B4-BE49-F238E27FC236}">
                    <a16:creationId xmlns:a16="http://schemas.microsoft.com/office/drawing/2014/main" id="{A8316179-A47B-40E5-AC21-79BAD3BE55D9}"/>
                  </a:ext>
                </a:extLst>
              </p:cNvPr>
              <p:cNvCxnSpPr>
                <a:cxnSpLocks/>
              </p:cNvCxnSpPr>
              <p:nvPr/>
            </p:nvCxnSpPr>
            <p:spPr>
              <a:xfrm>
                <a:off x="597166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43">
                <a:extLst>
                  <a:ext uri="{FF2B5EF4-FFF2-40B4-BE49-F238E27FC236}">
                    <a16:creationId xmlns:a16="http://schemas.microsoft.com/office/drawing/2014/main" id="{C866012A-0771-4FA1-BFBA-224A8105D1A4}"/>
                  </a:ext>
                </a:extLst>
              </p:cNvPr>
              <p:cNvCxnSpPr>
                <a:cxnSpLocks/>
              </p:cNvCxnSpPr>
              <p:nvPr/>
            </p:nvCxnSpPr>
            <p:spPr>
              <a:xfrm>
                <a:off x="609598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44">
                <a:extLst>
                  <a:ext uri="{FF2B5EF4-FFF2-40B4-BE49-F238E27FC236}">
                    <a16:creationId xmlns:a16="http://schemas.microsoft.com/office/drawing/2014/main" id="{8996C39E-204E-4596-B6E7-6B05155A841E}"/>
                  </a:ext>
                </a:extLst>
              </p:cNvPr>
              <p:cNvCxnSpPr>
                <a:cxnSpLocks/>
              </p:cNvCxnSpPr>
              <p:nvPr/>
            </p:nvCxnSpPr>
            <p:spPr>
              <a:xfrm>
                <a:off x="622030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45">
                <a:extLst>
                  <a:ext uri="{FF2B5EF4-FFF2-40B4-BE49-F238E27FC236}">
                    <a16:creationId xmlns:a16="http://schemas.microsoft.com/office/drawing/2014/main" id="{6AD01CED-6B8A-4FC1-B554-F590BEB9A239}"/>
                  </a:ext>
                </a:extLst>
              </p:cNvPr>
              <p:cNvCxnSpPr>
                <a:cxnSpLocks/>
              </p:cNvCxnSpPr>
              <p:nvPr/>
            </p:nvCxnSpPr>
            <p:spPr>
              <a:xfrm>
                <a:off x="634461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46">
                <a:extLst>
                  <a:ext uri="{FF2B5EF4-FFF2-40B4-BE49-F238E27FC236}">
                    <a16:creationId xmlns:a16="http://schemas.microsoft.com/office/drawing/2014/main" id="{E34B82C2-7B14-4BA8-B37B-96FB55B4E455}"/>
                  </a:ext>
                </a:extLst>
              </p:cNvPr>
              <p:cNvCxnSpPr>
                <a:cxnSpLocks/>
              </p:cNvCxnSpPr>
              <p:nvPr/>
            </p:nvCxnSpPr>
            <p:spPr>
              <a:xfrm>
                <a:off x="646893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47">
                <a:extLst>
                  <a:ext uri="{FF2B5EF4-FFF2-40B4-BE49-F238E27FC236}">
                    <a16:creationId xmlns:a16="http://schemas.microsoft.com/office/drawing/2014/main" id="{8FA89168-1B1D-4112-AF0B-FE3756F7E0BC}"/>
                  </a:ext>
                </a:extLst>
              </p:cNvPr>
              <p:cNvCxnSpPr>
                <a:cxnSpLocks/>
              </p:cNvCxnSpPr>
              <p:nvPr/>
            </p:nvCxnSpPr>
            <p:spPr>
              <a:xfrm>
                <a:off x="659324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48">
                <a:extLst>
                  <a:ext uri="{FF2B5EF4-FFF2-40B4-BE49-F238E27FC236}">
                    <a16:creationId xmlns:a16="http://schemas.microsoft.com/office/drawing/2014/main" id="{A27E0511-2B27-48D9-B843-0E5159BC623F}"/>
                  </a:ext>
                </a:extLst>
              </p:cNvPr>
              <p:cNvCxnSpPr>
                <a:cxnSpLocks/>
              </p:cNvCxnSpPr>
              <p:nvPr/>
            </p:nvCxnSpPr>
            <p:spPr>
              <a:xfrm>
                <a:off x="671756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49">
                <a:extLst>
                  <a:ext uri="{FF2B5EF4-FFF2-40B4-BE49-F238E27FC236}">
                    <a16:creationId xmlns:a16="http://schemas.microsoft.com/office/drawing/2014/main" id="{B998CF7D-3AE5-4341-A396-DF07D21D0EBD}"/>
                  </a:ext>
                </a:extLst>
              </p:cNvPr>
              <p:cNvCxnSpPr>
                <a:cxnSpLocks/>
              </p:cNvCxnSpPr>
              <p:nvPr/>
            </p:nvCxnSpPr>
            <p:spPr>
              <a:xfrm>
                <a:off x="6841881"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50">
                <a:extLst>
                  <a:ext uri="{FF2B5EF4-FFF2-40B4-BE49-F238E27FC236}">
                    <a16:creationId xmlns:a16="http://schemas.microsoft.com/office/drawing/2014/main" id="{648B49CF-0BA9-41F1-811C-85C6B46D74DF}"/>
                  </a:ext>
                </a:extLst>
              </p:cNvPr>
              <p:cNvCxnSpPr>
                <a:cxnSpLocks/>
              </p:cNvCxnSpPr>
              <p:nvPr/>
            </p:nvCxnSpPr>
            <p:spPr>
              <a:xfrm>
                <a:off x="696619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51">
                <a:extLst>
                  <a:ext uri="{FF2B5EF4-FFF2-40B4-BE49-F238E27FC236}">
                    <a16:creationId xmlns:a16="http://schemas.microsoft.com/office/drawing/2014/main" id="{74D72BFB-A5B8-4903-AFDA-3B43DB3D5581}"/>
                  </a:ext>
                </a:extLst>
              </p:cNvPr>
              <p:cNvCxnSpPr>
                <a:cxnSpLocks/>
              </p:cNvCxnSpPr>
              <p:nvPr/>
            </p:nvCxnSpPr>
            <p:spPr>
              <a:xfrm>
                <a:off x="709051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52">
                <a:extLst>
                  <a:ext uri="{FF2B5EF4-FFF2-40B4-BE49-F238E27FC236}">
                    <a16:creationId xmlns:a16="http://schemas.microsoft.com/office/drawing/2014/main" id="{2EDF9045-71CF-459D-A5EE-027A4F311459}"/>
                  </a:ext>
                </a:extLst>
              </p:cNvPr>
              <p:cNvCxnSpPr>
                <a:cxnSpLocks/>
              </p:cNvCxnSpPr>
              <p:nvPr/>
            </p:nvCxnSpPr>
            <p:spPr>
              <a:xfrm>
                <a:off x="721482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53">
                <a:extLst>
                  <a:ext uri="{FF2B5EF4-FFF2-40B4-BE49-F238E27FC236}">
                    <a16:creationId xmlns:a16="http://schemas.microsoft.com/office/drawing/2014/main" id="{DBBF1401-3554-4B90-82BF-44D45A75CB20}"/>
                  </a:ext>
                </a:extLst>
              </p:cNvPr>
              <p:cNvCxnSpPr>
                <a:cxnSpLocks/>
              </p:cNvCxnSpPr>
              <p:nvPr/>
            </p:nvCxnSpPr>
            <p:spPr>
              <a:xfrm>
                <a:off x="733914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54">
                <a:extLst>
                  <a:ext uri="{FF2B5EF4-FFF2-40B4-BE49-F238E27FC236}">
                    <a16:creationId xmlns:a16="http://schemas.microsoft.com/office/drawing/2014/main" id="{C3ECEB1F-4D18-414F-B543-70DFAA6CAC98}"/>
                  </a:ext>
                </a:extLst>
              </p:cNvPr>
              <p:cNvCxnSpPr>
                <a:cxnSpLocks/>
              </p:cNvCxnSpPr>
              <p:nvPr/>
            </p:nvCxnSpPr>
            <p:spPr>
              <a:xfrm>
                <a:off x="746346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55">
                <a:extLst>
                  <a:ext uri="{FF2B5EF4-FFF2-40B4-BE49-F238E27FC236}">
                    <a16:creationId xmlns:a16="http://schemas.microsoft.com/office/drawing/2014/main" id="{A8C4E1E7-D1FB-48D2-A56D-04C86FC7E99F}"/>
                  </a:ext>
                </a:extLst>
              </p:cNvPr>
              <p:cNvCxnSpPr>
                <a:cxnSpLocks/>
              </p:cNvCxnSpPr>
              <p:nvPr/>
            </p:nvCxnSpPr>
            <p:spPr>
              <a:xfrm>
                <a:off x="758777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56">
                <a:extLst>
                  <a:ext uri="{FF2B5EF4-FFF2-40B4-BE49-F238E27FC236}">
                    <a16:creationId xmlns:a16="http://schemas.microsoft.com/office/drawing/2014/main" id="{E4D5C00B-D7F9-41F5-B759-7EA4CD9191AF}"/>
                  </a:ext>
                </a:extLst>
              </p:cNvPr>
              <p:cNvCxnSpPr>
                <a:cxnSpLocks/>
              </p:cNvCxnSpPr>
              <p:nvPr/>
            </p:nvCxnSpPr>
            <p:spPr>
              <a:xfrm>
                <a:off x="771209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57">
                <a:extLst>
                  <a:ext uri="{FF2B5EF4-FFF2-40B4-BE49-F238E27FC236}">
                    <a16:creationId xmlns:a16="http://schemas.microsoft.com/office/drawing/2014/main" id="{5C987F6E-0491-404D-885F-87BC5AA81445}"/>
                  </a:ext>
                </a:extLst>
              </p:cNvPr>
              <p:cNvCxnSpPr>
                <a:cxnSpLocks/>
              </p:cNvCxnSpPr>
              <p:nvPr/>
            </p:nvCxnSpPr>
            <p:spPr>
              <a:xfrm>
                <a:off x="783640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58">
                <a:extLst>
                  <a:ext uri="{FF2B5EF4-FFF2-40B4-BE49-F238E27FC236}">
                    <a16:creationId xmlns:a16="http://schemas.microsoft.com/office/drawing/2014/main" id="{CDC80B9A-8588-4C61-909F-9B5C3AB5009A}"/>
                  </a:ext>
                </a:extLst>
              </p:cNvPr>
              <p:cNvCxnSpPr>
                <a:cxnSpLocks/>
              </p:cNvCxnSpPr>
              <p:nvPr/>
            </p:nvCxnSpPr>
            <p:spPr>
              <a:xfrm>
                <a:off x="796072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59">
                <a:extLst>
                  <a:ext uri="{FF2B5EF4-FFF2-40B4-BE49-F238E27FC236}">
                    <a16:creationId xmlns:a16="http://schemas.microsoft.com/office/drawing/2014/main" id="{0311A47C-F8F5-4616-8A21-C72159F9C605}"/>
                  </a:ext>
                </a:extLst>
              </p:cNvPr>
              <p:cNvCxnSpPr>
                <a:cxnSpLocks/>
              </p:cNvCxnSpPr>
              <p:nvPr/>
            </p:nvCxnSpPr>
            <p:spPr>
              <a:xfrm>
                <a:off x="808504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60">
                <a:extLst>
                  <a:ext uri="{FF2B5EF4-FFF2-40B4-BE49-F238E27FC236}">
                    <a16:creationId xmlns:a16="http://schemas.microsoft.com/office/drawing/2014/main" id="{CC323E44-38C5-478A-8905-FB59C04D3E00}"/>
                  </a:ext>
                </a:extLst>
              </p:cNvPr>
              <p:cNvCxnSpPr>
                <a:cxnSpLocks/>
              </p:cNvCxnSpPr>
              <p:nvPr/>
            </p:nvCxnSpPr>
            <p:spPr>
              <a:xfrm>
                <a:off x="820935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61">
                <a:extLst>
                  <a:ext uri="{FF2B5EF4-FFF2-40B4-BE49-F238E27FC236}">
                    <a16:creationId xmlns:a16="http://schemas.microsoft.com/office/drawing/2014/main" id="{61334D13-3694-450F-BFC2-B31AC4909A14}"/>
                  </a:ext>
                </a:extLst>
              </p:cNvPr>
              <p:cNvCxnSpPr>
                <a:cxnSpLocks/>
              </p:cNvCxnSpPr>
              <p:nvPr/>
            </p:nvCxnSpPr>
            <p:spPr>
              <a:xfrm>
                <a:off x="8333673"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62">
                <a:extLst>
                  <a:ext uri="{FF2B5EF4-FFF2-40B4-BE49-F238E27FC236}">
                    <a16:creationId xmlns:a16="http://schemas.microsoft.com/office/drawing/2014/main" id="{17113149-D40D-4F01-91FF-31A388CA01E1}"/>
                  </a:ext>
                </a:extLst>
              </p:cNvPr>
              <p:cNvCxnSpPr>
                <a:cxnSpLocks/>
              </p:cNvCxnSpPr>
              <p:nvPr/>
            </p:nvCxnSpPr>
            <p:spPr>
              <a:xfrm>
                <a:off x="845798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63">
                <a:extLst>
                  <a:ext uri="{FF2B5EF4-FFF2-40B4-BE49-F238E27FC236}">
                    <a16:creationId xmlns:a16="http://schemas.microsoft.com/office/drawing/2014/main" id="{958C5AFA-9AEB-4241-A831-804D28F7C233}"/>
                  </a:ext>
                </a:extLst>
              </p:cNvPr>
              <p:cNvCxnSpPr>
                <a:cxnSpLocks/>
              </p:cNvCxnSpPr>
              <p:nvPr/>
            </p:nvCxnSpPr>
            <p:spPr>
              <a:xfrm>
                <a:off x="858230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64">
                <a:extLst>
                  <a:ext uri="{FF2B5EF4-FFF2-40B4-BE49-F238E27FC236}">
                    <a16:creationId xmlns:a16="http://schemas.microsoft.com/office/drawing/2014/main" id="{CA59BA2E-DA37-42BC-83AE-6B7D21212D27}"/>
                  </a:ext>
                </a:extLst>
              </p:cNvPr>
              <p:cNvCxnSpPr>
                <a:cxnSpLocks/>
              </p:cNvCxnSpPr>
              <p:nvPr/>
            </p:nvCxnSpPr>
            <p:spPr>
              <a:xfrm>
                <a:off x="870662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65">
                <a:extLst>
                  <a:ext uri="{FF2B5EF4-FFF2-40B4-BE49-F238E27FC236}">
                    <a16:creationId xmlns:a16="http://schemas.microsoft.com/office/drawing/2014/main" id="{4D3F7BAC-479D-4E4D-B505-817E26E9D793}"/>
                  </a:ext>
                </a:extLst>
              </p:cNvPr>
              <p:cNvCxnSpPr>
                <a:cxnSpLocks/>
              </p:cNvCxnSpPr>
              <p:nvPr/>
            </p:nvCxnSpPr>
            <p:spPr>
              <a:xfrm>
                <a:off x="883093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66">
                <a:extLst>
                  <a:ext uri="{FF2B5EF4-FFF2-40B4-BE49-F238E27FC236}">
                    <a16:creationId xmlns:a16="http://schemas.microsoft.com/office/drawing/2014/main" id="{E2582B4E-D2A6-4E93-B7E2-C5425E370DC4}"/>
                  </a:ext>
                </a:extLst>
              </p:cNvPr>
              <p:cNvCxnSpPr>
                <a:cxnSpLocks/>
              </p:cNvCxnSpPr>
              <p:nvPr/>
            </p:nvCxnSpPr>
            <p:spPr>
              <a:xfrm>
                <a:off x="895525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67">
                <a:extLst>
                  <a:ext uri="{FF2B5EF4-FFF2-40B4-BE49-F238E27FC236}">
                    <a16:creationId xmlns:a16="http://schemas.microsoft.com/office/drawing/2014/main" id="{3C9AA1A0-2215-48E7-BE15-9C5C0C6C48D8}"/>
                  </a:ext>
                </a:extLst>
              </p:cNvPr>
              <p:cNvCxnSpPr>
                <a:cxnSpLocks/>
              </p:cNvCxnSpPr>
              <p:nvPr/>
            </p:nvCxnSpPr>
            <p:spPr>
              <a:xfrm>
                <a:off x="907956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68">
                <a:extLst>
                  <a:ext uri="{FF2B5EF4-FFF2-40B4-BE49-F238E27FC236}">
                    <a16:creationId xmlns:a16="http://schemas.microsoft.com/office/drawing/2014/main" id="{F25F6A8F-470E-478D-82A2-B9ACC6024642}"/>
                  </a:ext>
                </a:extLst>
              </p:cNvPr>
              <p:cNvCxnSpPr>
                <a:cxnSpLocks/>
              </p:cNvCxnSpPr>
              <p:nvPr/>
            </p:nvCxnSpPr>
            <p:spPr>
              <a:xfrm>
                <a:off x="920388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69">
                <a:extLst>
                  <a:ext uri="{FF2B5EF4-FFF2-40B4-BE49-F238E27FC236}">
                    <a16:creationId xmlns:a16="http://schemas.microsoft.com/office/drawing/2014/main" id="{449A09F4-65D3-45F6-A690-A9B91DBF79D7}"/>
                  </a:ext>
                </a:extLst>
              </p:cNvPr>
              <p:cNvCxnSpPr>
                <a:cxnSpLocks/>
              </p:cNvCxnSpPr>
              <p:nvPr/>
            </p:nvCxnSpPr>
            <p:spPr>
              <a:xfrm>
                <a:off x="932820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70">
                <a:extLst>
                  <a:ext uri="{FF2B5EF4-FFF2-40B4-BE49-F238E27FC236}">
                    <a16:creationId xmlns:a16="http://schemas.microsoft.com/office/drawing/2014/main" id="{316A215A-D297-4B9D-B349-077D411C2775}"/>
                  </a:ext>
                </a:extLst>
              </p:cNvPr>
              <p:cNvCxnSpPr>
                <a:cxnSpLocks/>
              </p:cNvCxnSpPr>
              <p:nvPr/>
            </p:nvCxnSpPr>
            <p:spPr>
              <a:xfrm>
                <a:off x="945251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71">
                <a:extLst>
                  <a:ext uri="{FF2B5EF4-FFF2-40B4-BE49-F238E27FC236}">
                    <a16:creationId xmlns:a16="http://schemas.microsoft.com/office/drawing/2014/main" id="{BCA51A7D-D3E6-430F-9407-F7800DEEC887}"/>
                  </a:ext>
                </a:extLst>
              </p:cNvPr>
              <p:cNvCxnSpPr>
                <a:cxnSpLocks/>
              </p:cNvCxnSpPr>
              <p:nvPr/>
            </p:nvCxnSpPr>
            <p:spPr>
              <a:xfrm>
                <a:off x="957683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72">
                <a:extLst>
                  <a:ext uri="{FF2B5EF4-FFF2-40B4-BE49-F238E27FC236}">
                    <a16:creationId xmlns:a16="http://schemas.microsoft.com/office/drawing/2014/main" id="{8A17C3E0-36F4-4BB7-9777-4672B38E8F46}"/>
                  </a:ext>
                </a:extLst>
              </p:cNvPr>
              <p:cNvCxnSpPr>
                <a:cxnSpLocks/>
              </p:cNvCxnSpPr>
              <p:nvPr/>
            </p:nvCxnSpPr>
            <p:spPr>
              <a:xfrm>
                <a:off x="970114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73">
                <a:extLst>
                  <a:ext uri="{FF2B5EF4-FFF2-40B4-BE49-F238E27FC236}">
                    <a16:creationId xmlns:a16="http://schemas.microsoft.com/office/drawing/2014/main" id="{37905EDB-9D4E-44A4-A3B3-ABF3238170AF}"/>
                  </a:ext>
                </a:extLst>
              </p:cNvPr>
              <p:cNvCxnSpPr>
                <a:cxnSpLocks/>
              </p:cNvCxnSpPr>
              <p:nvPr/>
            </p:nvCxnSpPr>
            <p:spPr>
              <a:xfrm>
                <a:off x="9825465"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74">
                <a:extLst>
                  <a:ext uri="{FF2B5EF4-FFF2-40B4-BE49-F238E27FC236}">
                    <a16:creationId xmlns:a16="http://schemas.microsoft.com/office/drawing/2014/main" id="{39FBBC34-8735-4BE8-B880-00CE24C4B786}"/>
                  </a:ext>
                </a:extLst>
              </p:cNvPr>
              <p:cNvCxnSpPr>
                <a:cxnSpLocks/>
              </p:cNvCxnSpPr>
              <p:nvPr/>
            </p:nvCxnSpPr>
            <p:spPr>
              <a:xfrm>
                <a:off x="994978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75">
                <a:extLst>
                  <a:ext uri="{FF2B5EF4-FFF2-40B4-BE49-F238E27FC236}">
                    <a16:creationId xmlns:a16="http://schemas.microsoft.com/office/drawing/2014/main" id="{836E16DF-F1F4-4D59-9051-4ACB584BF918}"/>
                  </a:ext>
                </a:extLst>
              </p:cNvPr>
              <p:cNvCxnSpPr>
                <a:cxnSpLocks/>
              </p:cNvCxnSpPr>
              <p:nvPr/>
            </p:nvCxnSpPr>
            <p:spPr>
              <a:xfrm>
                <a:off x="1007409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76">
                <a:extLst>
                  <a:ext uri="{FF2B5EF4-FFF2-40B4-BE49-F238E27FC236}">
                    <a16:creationId xmlns:a16="http://schemas.microsoft.com/office/drawing/2014/main" id="{7803E3C2-8F08-4F94-B927-DC1A80BB5782}"/>
                  </a:ext>
                </a:extLst>
              </p:cNvPr>
              <p:cNvCxnSpPr>
                <a:cxnSpLocks/>
              </p:cNvCxnSpPr>
              <p:nvPr/>
            </p:nvCxnSpPr>
            <p:spPr>
              <a:xfrm>
                <a:off x="1019841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77">
                <a:extLst>
                  <a:ext uri="{FF2B5EF4-FFF2-40B4-BE49-F238E27FC236}">
                    <a16:creationId xmlns:a16="http://schemas.microsoft.com/office/drawing/2014/main" id="{A8D5FD92-66D5-4102-A9AE-DB0D525C17DD}"/>
                  </a:ext>
                </a:extLst>
              </p:cNvPr>
              <p:cNvCxnSpPr>
                <a:cxnSpLocks/>
              </p:cNvCxnSpPr>
              <p:nvPr/>
            </p:nvCxnSpPr>
            <p:spPr>
              <a:xfrm>
                <a:off x="1044704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78">
                <a:extLst>
                  <a:ext uri="{FF2B5EF4-FFF2-40B4-BE49-F238E27FC236}">
                    <a16:creationId xmlns:a16="http://schemas.microsoft.com/office/drawing/2014/main" id="{64963926-3551-4DE2-91B6-43393F35393F}"/>
                  </a:ext>
                </a:extLst>
              </p:cNvPr>
              <p:cNvCxnSpPr>
                <a:cxnSpLocks/>
              </p:cNvCxnSpPr>
              <p:nvPr/>
            </p:nvCxnSpPr>
            <p:spPr>
              <a:xfrm>
                <a:off x="10695677"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79">
                <a:extLst>
                  <a:ext uri="{FF2B5EF4-FFF2-40B4-BE49-F238E27FC236}">
                    <a16:creationId xmlns:a16="http://schemas.microsoft.com/office/drawing/2014/main" id="{ABDBAF6A-FD49-4D77-8B1E-A0CD6582977A}"/>
                  </a:ext>
                </a:extLst>
              </p:cNvPr>
              <p:cNvCxnSpPr>
                <a:cxnSpLocks/>
              </p:cNvCxnSpPr>
              <p:nvPr/>
            </p:nvCxnSpPr>
            <p:spPr>
              <a:xfrm>
                <a:off x="1032272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80">
                <a:extLst>
                  <a:ext uri="{FF2B5EF4-FFF2-40B4-BE49-F238E27FC236}">
                    <a16:creationId xmlns:a16="http://schemas.microsoft.com/office/drawing/2014/main" id="{DFF3A9BB-17A3-4956-B46F-BFDF3A540470}"/>
                  </a:ext>
                </a:extLst>
              </p:cNvPr>
              <p:cNvCxnSpPr>
                <a:cxnSpLocks/>
              </p:cNvCxnSpPr>
              <p:nvPr/>
            </p:nvCxnSpPr>
            <p:spPr>
              <a:xfrm>
                <a:off x="1057136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81">
                <a:extLst>
                  <a:ext uri="{FF2B5EF4-FFF2-40B4-BE49-F238E27FC236}">
                    <a16:creationId xmlns:a16="http://schemas.microsoft.com/office/drawing/2014/main" id="{C07FF1B9-E6C5-4E8F-9BAE-C65A270506BE}"/>
                  </a:ext>
                </a:extLst>
              </p:cNvPr>
              <p:cNvCxnSpPr>
                <a:cxnSpLocks/>
              </p:cNvCxnSpPr>
              <p:nvPr/>
            </p:nvCxnSpPr>
            <p:spPr>
              <a:xfrm>
                <a:off x="10819993"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82">
                <a:extLst>
                  <a:ext uri="{FF2B5EF4-FFF2-40B4-BE49-F238E27FC236}">
                    <a16:creationId xmlns:a16="http://schemas.microsoft.com/office/drawing/2014/main" id="{3A159A90-3411-402F-B2DB-50FC76513B7D}"/>
                  </a:ext>
                </a:extLst>
              </p:cNvPr>
              <p:cNvCxnSpPr>
                <a:cxnSpLocks/>
              </p:cNvCxnSpPr>
              <p:nvPr/>
            </p:nvCxnSpPr>
            <p:spPr>
              <a:xfrm>
                <a:off x="10944309"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83">
                <a:extLst>
                  <a:ext uri="{FF2B5EF4-FFF2-40B4-BE49-F238E27FC236}">
                    <a16:creationId xmlns:a16="http://schemas.microsoft.com/office/drawing/2014/main" id="{A427A10D-646B-4D63-99C6-A58B5ED3342D}"/>
                  </a:ext>
                </a:extLst>
              </p:cNvPr>
              <p:cNvCxnSpPr>
                <a:cxnSpLocks/>
              </p:cNvCxnSpPr>
              <p:nvPr/>
            </p:nvCxnSpPr>
            <p:spPr>
              <a:xfrm>
                <a:off x="11068625"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84">
                <a:extLst>
                  <a:ext uri="{FF2B5EF4-FFF2-40B4-BE49-F238E27FC236}">
                    <a16:creationId xmlns:a16="http://schemas.microsoft.com/office/drawing/2014/main" id="{B35A4A9F-A000-4F0E-A22C-303E44F4C218}"/>
                  </a:ext>
                </a:extLst>
              </p:cNvPr>
              <p:cNvCxnSpPr>
                <a:cxnSpLocks/>
              </p:cNvCxnSpPr>
              <p:nvPr/>
            </p:nvCxnSpPr>
            <p:spPr>
              <a:xfrm>
                <a:off x="11192941" y="3388886"/>
                <a:ext cx="0" cy="34290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85">
                <a:extLst>
                  <a:ext uri="{FF2B5EF4-FFF2-40B4-BE49-F238E27FC236}">
                    <a16:creationId xmlns:a16="http://schemas.microsoft.com/office/drawing/2014/main" id="{15DDE315-CCDD-4186-A660-7EC058D98BEE}"/>
                  </a:ext>
                </a:extLst>
              </p:cNvPr>
              <p:cNvCxnSpPr>
                <a:cxnSpLocks/>
              </p:cNvCxnSpPr>
              <p:nvPr/>
            </p:nvCxnSpPr>
            <p:spPr>
              <a:xfrm>
                <a:off x="11317288" y="3126214"/>
                <a:ext cx="0" cy="605572"/>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59" name="组合 25">
            <a:extLst>
              <a:ext uri="{FF2B5EF4-FFF2-40B4-BE49-F238E27FC236}">
                <a16:creationId xmlns:a16="http://schemas.microsoft.com/office/drawing/2014/main" id="{A16C065F-2CEC-44BD-944D-975597442446}"/>
              </a:ext>
            </a:extLst>
          </p:cNvPr>
          <p:cNvGrpSpPr/>
          <p:nvPr/>
        </p:nvGrpSpPr>
        <p:grpSpPr>
          <a:xfrm>
            <a:off x="10182409" y="4148223"/>
            <a:ext cx="728012" cy="1701302"/>
            <a:chOff x="3874339" y="3889078"/>
            <a:chExt cx="728012" cy="1701302"/>
          </a:xfrm>
        </p:grpSpPr>
        <p:cxnSp>
          <p:nvCxnSpPr>
            <p:cNvPr id="260" name="线条25">
              <a:extLst>
                <a:ext uri="{FF2B5EF4-FFF2-40B4-BE49-F238E27FC236}">
                  <a16:creationId xmlns:a16="http://schemas.microsoft.com/office/drawing/2014/main" id="{6291B725-8047-4996-8BFF-38B1621F4ED5}"/>
                </a:ext>
              </a:extLst>
            </p:cNvPr>
            <p:cNvCxnSpPr>
              <a:cxnSpLocks/>
            </p:cNvCxnSpPr>
            <p:nvPr/>
          </p:nvCxnSpPr>
          <p:spPr>
            <a:xfrm flipV="1">
              <a:off x="4238345" y="388907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261" name="文本框 250">
              <a:extLst>
                <a:ext uri="{FF2B5EF4-FFF2-40B4-BE49-F238E27FC236}">
                  <a16:creationId xmlns:a16="http://schemas.microsoft.com/office/drawing/2014/main" id="{CA2673B4-E56B-444E-8791-B55D7A63CD40}"/>
                </a:ext>
              </a:extLst>
            </p:cNvPr>
            <p:cNvSpPr txBox="1"/>
            <p:nvPr/>
          </p:nvSpPr>
          <p:spPr>
            <a:xfrm>
              <a:off x="4029862" y="4636227"/>
              <a:ext cx="416966"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62" name="文本框 251">
              <a:extLst>
                <a:ext uri="{FF2B5EF4-FFF2-40B4-BE49-F238E27FC236}">
                  <a16:creationId xmlns:a16="http://schemas.microsoft.com/office/drawing/2014/main" id="{1E8DEE02-BEE4-4C33-AD9F-6D03B5AF837C}"/>
                </a:ext>
              </a:extLst>
            </p:cNvPr>
            <p:cNvSpPr txBox="1"/>
            <p:nvPr/>
          </p:nvSpPr>
          <p:spPr>
            <a:xfrm>
              <a:off x="3874339" y="5048180"/>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grpSp>
        <p:nvGrpSpPr>
          <p:cNvPr id="251" name="组合 24">
            <a:extLst>
              <a:ext uri="{FF2B5EF4-FFF2-40B4-BE49-F238E27FC236}">
                <a16:creationId xmlns:a16="http://schemas.microsoft.com/office/drawing/2014/main" id="{41352D33-EECE-40EF-B9BB-E1F8F62383A1}"/>
              </a:ext>
            </a:extLst>
          </p:cNvPr>
          <p:cNvGrpSpPr/>
          <p:nvPr/>
        </p:nvGrpSpPr>
        <p:grpSpPr>
          <a:xfrm>
            <a:off x="7824985" y="4148223"/>
            <a:ext cx="728012" cy="1701302"/>
            <a:chOff x="3874339" y="3889078"/>
            <a:chExt cx="728012" cy="1701302"/>
          </a:xfrm>
        </p:grpSpPr>
        <p:cxnSp>
          <p:nvCxnSpPr>
            <p:cNvPr id="252" name="线条24">
              <a:extLst>
                <a:ext uri="{FF2B5EF4-FFF2-40B4-BE49-F238E27FC236}">
                  <a16:creationId xmlns:a16="http://schemas.microsoft.com/office/drawing/2014/main" id="{95BB190C-4C27-4FFD-AB1F-00A8963BDB24}"/>
                </a:ext>
              </a:extLst>
            </p:cNvPr>
            <p:cNvCxnSpPr>
              <a:cxnSpLocks/>
            </p:cNvCxnSpPr>
            <p:nvPr/>
          </p:nvCxnSpPr>
          <p:spPr>
            <a:xfrm flipV="1">
              <a:off x="4238345" y="388907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253" name="文本框 240">
              <a:extLst>
                <a:ext uri="{FF2B5EF4-FFF2-40B4-BE49-F238E27FC236}">
                  <a16:creationId xmlns:a16="http://schemas.microsoft.com/office/drawing/2014/main" id="{631B92E4-EBBB-49CF-AB27-11FD649A158B}"/>
                </a:ext>
              </a:extLst>
            </p:cNvPr>
            <p:cNvSpPr txBox="1"/>
            <p:nvPr/>
          </p:nvSpPr>
          <p:spPr>
            <a:xfrm>
              <a:off x="4029862" y="4636227"/>
              <a:ext cx="416966"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54" name="文本框 241">
              <a:extLst>
                <a:ext uri="{FF2B5EF4-FFF2-40B4-BE49-F238E27FC236}">
                  <a16:creationId xmlns:a16="http://schemas.microsoft.com/office/drawing/2014/main" id="{F8F0C6F6-C386-433D-8EF6-773309469820}"/>
                </a:ext>
              </a:extLst>
            </p:cNvPr>
            <p:cNvSpPr txBox="1"/>
            <p:nvPr/>
          </p:nvSpPr>
          <p:spPr>
            <a:xfrm>
              <a:off x="3874339" y="5048180"/>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grpSp>
        <p:nvGrpSpPr>
          <p:cNvPr id="247" name="组合 23">
            <a:extLst>
              <a:ext uri="{FF2B5EF4-FFF2-40B4-BE49-F238E27FC236}">
                <a16:creationId xmlns:a16="http://schemas.microsoft.com/office/drawing/2014/main" id="{F95FB1AA-70CB-40CE-B0BE-F3898A5DBF5A}"/>
              </a:ext>
            </a:extLst>
          </p:cNvPr>
          <p:cNvGrpSpPr/>
          <p:nvPr/>
        </p:nvGrpSpPr>
        <p:grpSpPr>
          <a:xfrm>
            <a:off x="6077158" y="4148223"/>
            <a:ext cx="728012" cy="1701302"/>
            <a:chOff x="3874339" y="3889078"/>
            <a:chExt cx="728012" cy="1701302"/>
          </a:xfrm>
        </p:grpSpPr>
        <p:cxnSp>
          <p:nvCxnSpPr>
            <p:cNvPr id="248" name="线条23">
              <a:extLst>
                <a:ext uri="{FF2B5EF4-FFF2-40B4-BE49-F238E27FC236}">
                  <a16:creationId xmlns:a16="http://schemas.microsoft.com/office/drawing/2014/main" id="{CCA23B40-37BF-4D4B-BB10-683596D858B4}"/>
                </a:ext>
              </a:extLst>
            </p:cNvPr>
            <p:cNvCxnSpPr>
              <a:cxnSpLocks/>
            </p:cNvCxnSpPr>
            <p:nvPr/>
          </p:nvCxnSpPr>
          <p:spPr>
            <a:xfrm flipV="1">
              <a:off x="4238345" y="388907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249" name="文本框 230">
              <a:extLst>
                <a:ext uri="{FF2B5EF4-FFF2-40B4-BE49-F238E27FC236}">
                  <a16:creationId xmlns:a16="http://schemas.microsoft.com/office/drawing/2014/main" id="{DA802FA4-49A5-4148-BC88-2D6C5CF16446}"/>
                </a:ext>
              </a:extLst>
            </p:cNvPr>
            <p:cNvSpPr txBox="1"/>
            <p:nvPr/>
          </p:nvSpPr>
          <p:spPr>
            <a:xfrm>
              <a:off x="4029862" y="4636227"/>
              <a:ext cx="416966"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50" name="文本框 231">
              <a:extLst>
                <a:ext uri="{FF2B5EF4-FFF2-40B4-BE49-F238E27FC236}">
                  <a16:creationId xmlns:a16="http://schemas.microsoft.com/office/drawing/2014/main" id="{26A4B65E-9A79-4BD1-A95D-FC5CF79E552B}"/>
                </a:ext>
              </a:extLst>
            </p:cNvPr>
            <p:cNvSpPr txBox="1"/>
            <p:nvPr/>
          </p:nvSpPr>
          <p:spPr>
            <a:xfrm>
              <a:off x="3874339" y="5048180"/>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grpSp>
        <p:nvGrpSpPr>
          <p:cNvPr id="6" name="组合 22">
            <a:extLst>
              <a:ext uri="{FF2B5EF4-FFF2-40B4-BE49-F238E27FC236}">
                <a16:creationId xmlns:a16="http://schemas.microsoft.com/office/drawing/2014/main" id="{2491B0D9-9917-43EF-AB76-9EBCBB8971ED}"/>
              </a:ext>
            </a:extLst>
          </p:cNvPr>
          <p:cNvGrpSpPr/>
          <p:nvPr/>
        </p:nvGrpSpPr>
        <p:grpSpPr>
          <a:xfrm>
            <a:off x="3840424" y="4148223"/>
            <a:ext cx="728012" cy="1701302"/>
            <a:chOff x="3874339" y="3889078"/>
            <a:chExt cx="728012" cy="1701302"/>
          </a:xfrm>
        </p:grpSpPr>
        <p:cxnSp>
          <p:nvCxnSpPr>
            <p:cNvPr id="227" name="线条22">
              <a:extLst>
                <a:ext uri="{FF2B5EF4-FFF2-40B4-BE49-F238E27FC236}">
                  <a16:creationId xmlns:a16="http://schemas.microsoft.com/office/drawing/2014/main" id="{621ECCD6-AFBD-4A57-8EB3-13079754A6AA}"/>
                </a:ext>
              </a:extLst>
            </p:cNvPr>
            <p:cNvCxnSpPr>
              <a:cxnSpLocks/>
            </p:cNvCxnSpPr>
            <p:nvPr/>
          </p:nvCxnSpPr>
          <p:spPr>
            <a:xfrm flipV="1">
              <a:off x="4238345" y="388907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229" name="文本框 220">
              <a:extLst>
                <a:ext uri="{FF2B5EF4-FFF2-40B4-BE49-F238E27FC236}">
                  <a16:creationId xmlns:a16="http://schemas.microsoft.com/office/drawing/2014/main" id="{885510C2-3F9F-47D7-B4E5-A08044478F83}"/>
                </a:ext>
              </a:extLst>
            </p:cNvPr>
            <p:cNvSpPr txBox="1"/>
            <p:nvPr/>
          </p:nvSpPr>
          <p:spPr>
            <a:xfrm>
              <a:off x="4029862" y="4636227"/>
              <a:ext cx="416967"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30" name="文本框 221">
              <a:extLst>
                <a:ext uri="{FF2B5EF4-FFF2-40B4-BE49-F238E27FC236}">
                  <a16:creationId xmlns:a16="http://schemas.microsoft.com/office/drawing/2014/main" id="{79F26097-2CCC-47B6-A373-5B2C0E8BC2B3}"/>
                </a:ext>
              </a:extLst>
            </p:cNvPr>
            <p:cNvSpPr txBox="1"/>
            <p:nvPr/>
          </p:nvSpPr>
          <p:spPr>
            <a:xfrm>
              <a:off x="3874339" y="5048180"/>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grpSp>
        <p:nvGrpSpPr>
          <p:cNvPr id="243" name="组合 21">
            <a:extLst>
              <a:ext uri="{FF2B5EF4-FFF2-40B4-BE49-F238E27FC236}">
                <a16:creationId xmlns:a16="http://schemas.microsoft.com/office/drawing/2014/main" id="{D58BF0BF-90C2-4021-941D-F9149ABB5B77}"/>
              </a:ext>
            </a:extLst>
          </p:cNvPr>
          <p:cNvGrpSpPr/>
          <p:nvPr/>
        </p:nvGrpSpPr>
        <p:grpSpPr>
          <a:xfrm>
            <a:off x="1122344" y="4148223"/>
            <a:ext cx="728012" cy="1701302"/>
            <a:chOff x="3638961" y="3889078"/>
            <a:chExt cx="728012" cy="1701302"/>
          </a:xfrm>
        </p:grpSpPr>
        <p:cxnSp>
          <p:nvCxnSpPr>
            <p:cNvPr id="244" name="线条21">
              <a:extLst>
                <a:ext uri="{FF2B5EF4-FFF2-40B4-BE49-F238E27FC236}">
                  <a16:creationId xmlns:a16="http://schemas.microsoft.com/office/drawing/2014/main" id="{4FD166FF-32D4-4FB6-9DFD-B1BB7FC45D92}"/>
                </a:ext>
              </a:extLst>
            </p:cNvPr>
            <p:cNvCxnSpPr>
              <a:cxnSpLocks/>
            </p:cNvCxnSpPr>
            <p:nvPr/>
          </p:nvCxnSpPr>
          <p:spPr>
            <a:xfrm flipV="1">
              <a:off x="4002967" y="388907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sp>
          <p:nvSpPr>
            <p:cNvPr id="245" name="文本框 210">
              <a:extLst>
                <a:ext uri="{FF2B5EF4-FFF2-40B4-BE49-F238E27FC236}">
                  <a16:creationId xmlns:a16="http://schemas.microsoft.com/office/drawing/2014/main" id="{1C063AB3-3D39-48F1-AAAD-388D9B070692}"/>
                </a:ext>
              </a:extLst>
            </p:cNvPr>
            <p:cNvSpPr txBox="1"/>
            <p:nvPr/>
          </p:nvSpPr>
          <p:spPr>
            <a:xfrm>
              <a:off x="3794483" y="4636227"/>
              <a:ext cx="416968"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46" name="文本框 211">
              <a:extLst>
                <a:ext uri="{FF2B5EF4-FFF2-40B4-BE49-F238E27FC236}">
                  <a16:creationId xmlns:a16="http://schemas.microsoft.com/office/drawing/2014/main" id="{80FE5453-7C5D-4801-9A52-EAF111821CA2}"/>
                </a:ext>
              </a:extLst>
            </p:cNvPr>
            <p:cNvSpPr txBox="1"/>
            <p:nvPr/>
          </p:nvSpPr>
          <p:spPr>
            <a:xfrm>
              <a:off x="3638961" y="5048180"/>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grpSp>
        <p:nvGrpSpPr>
          <p:cNvPr id="239" name="组合 14">
            <a:extLst>
              <a:ext uri="{FF2B5EF4-FFF2-40B4-BE49-F238E27FC236}">
                <a16:creationId xmlns:a16="http://schemas.microsoft.com/office/drawing/2014/main" id="{9CD70FD4-4E3D-4BE3-A0B2-06FAEF435F60}"/>
              </a:ext>
            </a:extLst>
          </p:cNvPr>
          <p:cNvGrpSpPr/>
          <p:nvPr/>
        </p:nvGrpSpPr>
        <p:grpSpPr>
          <a:xfrm>
            <a:off x="9442529" y="1630775"/>
            <a:ext cx="728012" cy="1796316"/>
            <a:chOff x="2377180" y="1469766"/>
            <a:chExt cx="728012" cy="1796316"/>
          </a:xfrm>
        </p:grpSpPr>
        <p:sp>
          <p:nvSpPr>
            <p:cNvPr id="240" name="文本框 140">
              <a:extLst>
                <a:ext uri="{FF2B5EF4-FFF2-40B4-BE49-F238E27FC236}">
                  <a16:creationId xmlns:a16="http://schemas.microsoft.com/office/drawing/2014/main" id="{8ECBE673-7B8B-4FF0-BDC8-F5658E252076}"/>
                </a:ext>
              </a:extLst>
            </p:cNvPr>
            <p:cNvSpPr txBox="1"/>
            <p:nvPr/>
          </p:nvSpPr>
          <p:spPr>
            <a:xfrm>
              <a:off x="2490800" y="1469766"/>
              <a:ext cx="500773"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41" name="文本框 141">
              <a:extLst>
                <a:ext uri="{FF2B5EF4-FFF2-40B4-BE49-F238E27FC236}">
                  <a16:creationId xmlns:a16="http://schemas.microsoft.com/office/drawing/2014/main" id="{D6FE665C-D386-43CD-ACFA-603346A275A6}"/>
                </a:ext>
              </a:extLst>
            </p:cNvPr>
            <p:cNvSpPr txBox="1"/>
            <p:nvPr/>
          </p:nvSpPr>
          <p:spPr>
            <a:xfrm>
              <a:off x="2377180" y="1881719"/>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242" name="线条14">
              <a:extLst>
                <a:ext uri="{FF2B5EF4-FFF2-40B4-BE49-F238E27FC236}">
                  <a16:creationId xmlns:a16="http://schemas.microsoft.com/office/drawing/2014/main" id="{5E574077-D9C7-44F7-93E8-FA76EC89AA3D}"/>
                </a:ext>
              </a:extLst>
            </p:cNvPr>
            <p:cNvCxnSpPr>
              <a:cxnSpLocks/>
            </p:cNvCxnSpPr>
            <p:nvPr/>
          </p:nvCxnSpPr>
          <p:spPr>
            <a:xfrm>
              <a:off x="2741186" y="2568979"/>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35" name="组合 13">
            <a:extLst>
              <a:ext uri="{FF2B5EF4-FFF2-40B4-BE49-F238E27FC236}">
                <a16:creationId xmlns:a16="http://schemas.microsoft.com/office/drawing/2014/main" id="{399DE30A-04D1-4A3E-B027-CEB697BC0BAB}"/>
              </a:ext>
            </a:extLst>
          </p:cNvPr>
          <p:cNvGrpSpPr/>
          <p:nvPr/>
        </p:nvGrpSpPr>
        <p:grpSpPr>
          <a:xfrm>
            <a:off x="7080655" y="1630775"/>
            <a:ext cx="728012" cy="1796316"/>
            <a:chOff x="2377180" y="1469766"/>
            <a:chExt cx="728012" cy="1796316"/>
          </a:xfrm>
        </p:grpSpPr>
        <p:sp>
          <p:nvSpPr>
            <p:cNvPr id="236" name="文本框 130">
              <a:extLst>
                <a:ext uri="{FF2B5EF4-FFF2-40B4-BE49-F238E27FC236}">
                  <a16:creationId xmlns:a16="http://schemas.microsoft.com/office/drawing/2014/main" id="{F94E7242-31B8-4E57-ABA1-59D378E6EB7C}"/>
                </a:ext>
              </a:extLst>
            </p:cNvPr>
            <p:cNvSpPr txBox="1"/>
            <p:nvPr/>
          </p:nvSpPr>
          <p:spPr>
            <a:xfrm>
              <a:off x="2490800" y="1469766"/>
              <a:ext cx="500772"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37" name="文本框 131">
              <a:extLst>
                <a:ext uri="{FF2B5EF4-FFF2-40B4-BE49-F238E27FC236}">
                  <a16:creationId xmlns:a16="http://schemas.microsoft.com/office/drawing/2014/main" id="{9CC66569-D2E9-4A97-898E-67FA71150F41}"/>
                </a:ext>
              </a:extLst>
            </p:cNvPr>
            <p:cNvSpPr txBox="1"/>
            <p:nvPr/>
          </p:nvSpPr>
          <p:spPr>
            <a:xfrm>
              <a:off x="2377180" y="1881719"/>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238" name="线条13">
              <a:extLst>
                <a:ext uri="{FF2B5EF4-FFF2-40B4-BE49-F238E27FC236}">
                  <a16:creationId xmlns:a16="http://schemas.microsoft.com/office/drawing/2014/main" id="{F4BE2AC8-B333-48B9-A139-DB695BCB8007}"/>
                </a:ext>
              </a:extLst>
            </p:cNvPr>
            <p:cNvCxnSpPr>
              <a:cxnSpLocks/>
            </p:cNvCxnSpPr>
            <p:nvPr/>
          </p:nvCxnSpPr>
          <p:spPr>
            <a:xfrm>
              <a:off x="2741186" y="2568979"/>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231" name="组合 12">
            <a:extLst>
              <a:ext uri="{FF2B5EF4-FFF2-40B4-BE49-F238E27FC236}">
                <a16:creationId xmlns:a16="http://schemas.microsoft.com/office/drawing/2014/main" id="{EC1999BA-F502-406C-BBE9-CF6F36293BA2}"/>
              </a:ext>
            </a:extLst>
          </p:cNvPr>
          <p:cNvGrpSpPr/>
          <p:nvPr/>
        </p:nvGrpSpPr>
        <p:grpSpPr>
          <a:xfrm>
            <a:off x="4705135" y="1630775"/>
            <a:ext cx="728012" cy="1796316"/>
            <a:chOff x="2377180" y="1469766"/>
            <a:chExt cx="728012" cy="1796316"/>
          </a:xfrm>
        </p:grpSpPr>
        <p:sp>
          <p:nvSpPr>
            <p:cNvPr id="232" name="文本框 120">
              <a:extLst>
                <a:ext uri="{FF2B5EF4-FFF2-40B4-BE49-F238E27FC236}">
                  <a16:creationId xmlns:a16="http://schemas.microsoft.com/office/drawing/2014/main" id="{C1BFBEC8-AF2D-401E-AE16-082C726B238A}"/>
                </a:ext>
              </a:extLst>
            </p:cNvPr>
            <p:cNvSpPr txBox="1"/>
            <p:nvPr/>
          </p:nvSpPr>
          <p:spPr>
            <a:xfrm>
              <a:off x="2489029" y="1469766"/>
              <a:ext cx="504315"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33" name="文本框 121">
              <a:extLst>
                <a:ext uri="{FF2B5EF4-FFF2-40B4-BE49-F238E27FC236}">
                  <a16:creationId xmlns:a16="http://schemas.microsoft.com/office/drawing/2014/main" id="{998EE5F5-7F9A-484D-8F75-D5D348289C59}"/>
                </a:ext>
              </a:extLst>
            </p:cNvPr>
            <p:cNvSpPr txBox="1"/>
            <p:nvPr/>
          </p:nvSpPr>
          <p:spPr>
            <a:xfrm>
              <a:off x="2377180" y="1881719"/>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234" name="线条12">
              <a:extLst>
                <a:ext uri="{FF2B5EF4-FFF2-40B4-BE49-F238E27FC236}">
                  <a16:creationId xmlns:a16="http://schemas.microsoft.com/office/drawing/2014/main" id="{E3342D71-E4CD-4A62-9665-13C2CE020263}"/>
                </a:ext>
              </a:extLst>
            </p:cNvPr>
            <p:cNvCxnSpPr>
              <a:cxnSpLocks/>
            </p:cNvCxnSpPr>
            <p:nvPr/>
          </p:nvCxnSpPr>
          <p:spPr>
            <a:xfrm>
              <a:off x="2741186" y="2568979"/>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7" name="组合 11">
            <a:extLst>
              <a:ext uri="{FF2B5EF4-FFF2-40B4-BE49-F238E27FC236}">
                <a16:creationId xmlns:a16="http://schemas.microsoft.com/office/drawing/2014/main" id="{ED5882B6-2974-4DAF-8BFD-5AF8DBF040FB}"/>
              </a:ext>
            </a:extLst>
          </p:cNvPr>
          <p:cNvGrpSpPr/>
          <p:nvPr/>
        </p:nvGrpSpPr>
        <p:grpSpPr>
          <a:xfrm>
            <a:off x="2343265" y="1630775"/>
            <a:ext cx="728012" cy="1796316"/>
            <a:chOff x="2377180" y="1469766"/>
            <a:chExt cx="728012" cy="1796316"/>
          </a:xfrm>
        </p:grpSpPr>
        <p:sp>
          <p:nvSpPr>
            <p:cNvPr id="224" name="文本框 110">
              <a:extLst>
                <a:ext uri="{FF2B5EF4-FFF2-40B4-BE49-F238E27FC236}">
                  <a16:creationId xmlns:a16="http://schemas.microsoft.com/office/drawing/2014/main" id="{95CE08B3-A36E-4E0B-B43C-40D2CF4B30B4}"/>
                </a:ext>
              </a:extLst>
            </p:cNvPr>
            <p:cNvSpPr txBox="1"/>
            <p:nvPr/>
          </p:nvSpPr>
          <p:spPr>
            <a:xfrm>
              <a:off x="2489029" y="1469766"/>
              <a:ext cx="504315"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225" name="文本框 111">
              <a:extLst>
                <a:ext uri="{FF2B5EF4-FFF2-40B4-BE49-F238E27FC236}">
                  <a16:creationId xmlns:a16="http://schemas.microsoft.com/office/drawing/2014/main" id="{5F436C92-D6E2-4263-95CE-F252026A78B7}"/>
                </a:ext>
              </a:extLst>
            </p:cNvPr>
            <p:cNvSpPr txBox="1"/>
            <p:nvPr/>
          </p:nvSpPr>
          <p:spPr>
            <a:xfrm>
              <a:off x="2377180" y="1881719"/>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226" name="线条 11">
              <a:extLst>
                <a:ext uri="{FF2B5EF4-FFF2-40B4-BE49-F238E27FC236}">
                  <a16:creationId xmlns:a16="http://schemas.microsoft.com/office/drawing/2014/main" id="{EFA0CAF0-F1F3-4EE0-9A91-A67F63627B17}"/>
                </a:ext>
              </a:extLst>
            </p:cNvPr>
            <p:cNvCxnSpPr>
              <a:cxnSpLocks/>
            </p:cNvCxnSpPr>
            <p:nvPr/>
          </p:nvCxnSpPr>
          <p:spPr>
            <a:xfrm>
              <a:off x="2741186" y="2568979"/>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pic>
        <p:nvPicPr>
          <p:cNvPr id="221" name="LOGO">
            <a:extLst>
              <a:ext uri="{FF2B5EF4-FFF2-40B4-BE49-F238E27FC236}">
                <a16:creationId xmlns:a16="http://schemas.microsoft.com/office/drawing/2014/main" id="{AC05C58A-D2F8-4D6F-993D-9DD66BE84C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2897419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8" decel="100000" fill="hold" nodeType="withEffect">
                                  <p:stCondLst>
                                    <p:cond delay="250"/>
                                  </p:stCondLst>
                                  <p:childTnLst>
                                    <p:set>
                                      <p:cBhvr>
                                        <p:cTn id="9" dur="1" fill="hold">
                                          <p:stCondLst>
                                            <p:cond delay="0"/>
                                          </p:stCondLst>
                                        </p:cTn>
                                        <p:tgtEl>
                                          <p:spTgt spid="259"/>
                                        </p:tgtEl>
                                        <p:attrNameLst>
                                          <p:attrName>style.visibility</p:attrName>
                                        </p:attrNameLst>
                                      </p:cBhvr>
                                      <p:to>
                                        <p:strVal val="visible"/>
                                      </p:to>
                                    </p:set>
                                    <p:anim calcmode="lin" valueType="num">
                                      <p:cBhvr additive="base">
                                        <p:cTn id="10" dur="1500" fill="hold"/>
                                        <p:tgtEl>
                                          <p:spTgt spid="259"/>
                                        </p:tgtEl>
                                        <p:attrNameLst>
                                          <p:attrName>ppt_x</p:attrName>
                                        </p:attrNameLst>
                                      </p:cBhvr>
                                      <p:tavLst>
                                        <p:tav tm="0">
                                          <p:val>
                                            <p:strVal val="0-#ppt_w/2"/>
                                          </p:val>
                                        </p:tav>
                                        <p:tav tm="100000">
                                          <p:val>
                                            <p:strVal val="#ppt_x"/>
                                          </p:val>
                                        </p:tav>
                                      </p:tavLst>
                                    </p:anim>
                                    <p:anim calcmode="lin" valueType="num">
                                      <p:cBhvr additive="base">
                                        <p:cTn id="11" dur="1500" fill="hold"/>
                                        <p:tgtEl>
                                          <p:spTgt spid="259"/>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250"/>
                                  </p:stCondLst>
                                  <p:childTnLst>
                                    <p:set>
                                      <p:cBhvr>
                                        <p:cTn id="13" dur="1" fill="hold">
                                          <p:stCondLst>
                                            <p:cond delay="0"/>
                                          </p:stCondLst>
                                        </p:cTn>
                                        <p:tgtEl>
                                          <p:spTgt spid="239"/>
                                        </p:tgtEl>
                                        <p:attrNameLst>
                                          <p:attrName>style.visibility</p:attrName>
                                        </p:attrNameLst>
                                      </p:cBhvr>
                                      <p:to>
                                        <p:strVal val="visible"/>
                                      </p:to>
                                    </p:set>
                                    <p:anim calcmode="lin" valueType="num">
                                      <p:cBhvr additive="base">
                                        <p:cTn id="14" dur="1500" fill="hold"/>
                                        <p:tgtEl>
                                          <p:spTgt spid="239"/>
                                        </p:tgtEl>
                                        <p:attrNameLst>
                                          <p:attrName>ppt_x</p:attrName>
                                        </p:attrNameLst>
                                      </p:cBhvr>
                                      <p:tavLst>
                                        <p:tav tm="0">
                                          <p:val>
                                            <p:strVal val="0-#ppt_w/2"/>
                                          </p:val>
                                        </p:tav>
                                        <p:tav tm="100000">
                                          <p:val>
                                            <p:strVal val="#ppt_x"/>
                                          </p:val>
                                        </p:tav>
                                      </p:tavLst>
                                    </p:anim>
                                    <p:anim calcmode="lin" valueType="num">
                                      <p:cBhvr additive="base">
                                        <p:cTn id="15" dur="1500" fill="hold"/>
                                        <p:tgtEl>
                                          <p:spTgt spid="239"/>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250"/>
                                  </p:stCondLst>
                                  <p:childTnLst>
                                    <p:set>
                                      <p:cBhvr>
                                        <p:cTn id="17" dur="1" fill="hold">
                                          <p:stCondLst>
                                            <p:cond delay="0"/>
                                          </p:stCondLst>
                                        </p:cTn>
                                        <p:tgtEl>
                                          <p:spTgt spid="251"/>
                                        </p:tgtEl>
                                        <p:attrNameLst>
                                          <p:attrName>style.visibility</p:attrName>
                                        </p:attrNameLst>
                                      </p:cBhvr>
                                      <p:to>
                                        <p:strVal val="visible"/>
                                      </p:to>
                                    </p:set>
                                    <p:anim calcmode="lin" valueType="num">
                                      <p:cBhvr additive="base">
                                        <p:cTn id="18" dur="1500" fill="hold"/>
                                        <p:tgtEl>
                                          <p:spTgt spid="251"/>
                                        </p:tgtEl>
                                        <p:attrNameLst>
                                          <p:attrName>ppt_x</p:attrName>
                                        </p:attrNameLst>
                                      </p:cBhvr>
                                      <p:tavLst>
                                        <p:tav tm="0">
                                          <p:val>
                                            <p:strVal val="0-#ppt_w/2"/>
                                          </p:val>
                                        </p:tav>
                                        <p:tav tm="100000">
                                          <p:val>
                                            <p:strVal val="#ppt_x"/>
                                          </p:val>
                                        </p:tav>
                                      </p:tavLst>
                                    </p:anim>
                                    <p:anim calcmode="lin" valueType="num">
                                      <p:cBhvr additive="base">
                                        <p:cTn id="19" dur="1500" fill="hold"/>
                                        <p:tgtEl>
                                          <p:spTgt spid="251"/>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50"/>
                                  </p:stCondLst>
                                  <p:childTnLst>
                                    <p:set>
                                      <p:cBhvr>
                                        <p:cTn id="21" dur="1" fill="hold">
                                          <p:stCondLst>
                                            <p:cond delay="0"/>
                                          </p:stCondLst>
                                        </p:cTn>
                                        <p:tgtEl>
                                          <p:spTgt spid="235"/>
                                        </p:tgtEl>
                                        <p:attrNameLst>
                                          <p:attrName>style.visibility</p:attrName>
                                        </p:attrNameLst>
                                      </p:cBhvr>
                                      <p:to>
                                        <p:strVal val="visible"/>
                                      </p:to>
                                    </p:set>
                                    <p:anim calcmode="lin" valueType="num">
                                      <p:cBhvr additive="base">
                                        <p:cTn id="22" dur="1500" fill="hold"/>
                                        <p:tgtEl>
                                          <p:spTgt spid="235"/>
                                        </p:tgtEl>
                                        <p:attrNameLst>
                                          <p:attrName>ppt_x</p:attrName>
                                        </p:attrNameLst>
                                      </p:cBhvr>
                                      <p:tavLst>
                                        <p:tav tm="0">
                                          <p:val>
                                            <p:strVal val="0-#ppt_w/2"/>
                                          </p:val>
                                        </p:tav>
                                        <p:tav tm="100000">
                                          <p:val>
                                            <p:strVal val="#ppt_x"/>
                                          </p:val>
                                        </p:tav>
                                      </p:tavLst>
                                    </p:anim>
                                    <p:anim calcmode="lin" valueType="num">
                                      <p:cBhvr additive="base">
                                        <p:cTn id="23" dur="1500" fill="hold"/>
                                        <p:tgtEl>
                                          <p:spTgt spid="23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
                                  </p:stCondLst>
                                  <p:childTnLst>
                                    <p:set>
                                      <p:cBhvr>
                                        <p:cTn id="25" dur="1" fill="hold">
                                          <p:stCondLst>
                                            <p:cond delay="0"/>
                                          </p:stCondLst>
                                        </p:cTn>
                                        <p:tgtEl>
                                          <p:spTgt spid="247"/>
                                        </p:tgtEl>
                                        <p:attrNameLst>
                                          <p:attrName>style.visibility</p:attrName>
                                        </p:attrNameLst>
                                      </p:cBhvr>
                                      <p:to>
                                        <p:strVal val="visible"/>
                                      </p:to>
                                    </p:set>
                                    <p:anim calcmode="lin" valueType="num">
                                      <p:cBhvr additive="base">
                                        <p:cTn id="26" dur="1500" fill="hold"/>
                                        <p:tgtEl>
                                          <p:spTgt spid="247"/>
                                        </p:tgtEl>
                                        <p:attrNameLst>
                                          <p:attrName>ppt_x</p:attrName>
                                        </p:attrNameLst>
                                      </p:cBhvr>
                                      <p:tavLst>
                                        <p:tav tm="0">
                                          <p:val>
                                            <p:strVal val="0-#ppt_w/2"/>
                                          </p:val>
                                        </p:tav>
                                        <p:tav tm="100000">
                                          <p:val>
                                            <p:strVal val="#ppt_x"/>
                                          </p:val>
                                        </p:tav>
                                      </p:tavLst>
                                    </p:anim>
                                    <p:anim calcmode="lin" valueType="num">
                                      <p:cBhvr additive="base">
                                        <p:cTn id="27" dur="1500" fill="hold"/>
                                        <p:tgtEl>
                                          <p:spTgt spid="247"/>
                                        </p:tgtEl>
                                        <p:attrNameLst>
                                          <p:attrName>ppt_y</p:attrName>
                                        </p:attrNameLst>
                                      </p:cBhvr>
                                      <p:tavLst>
                                        <p:tav tm="0">
                                          <p:val>
                                            <p:strVal val="#ppt_y"/>
                                          </p:val>
                                        </p:tav>
                                        <p:tav tm="100000">
                                          <p:val>
                                            <p:strVal val="#ppt_y"/>
                                          </p:val>
                                        </p:tav>
                                      </p:tavLst>
                                    </p:anim>
                                  </p:childTnLst>
                                </p:cTn>
                              </p:par>
                              <p:par>
                                <p:cTn id="28" presetID="2" presetClass="entr" presetSubtype="8" decel="100000" fill="hold" nodeType="withEffect">
                                  <p:stCondLst>
                                    <p:cond delay="250"/>
                                  </p:stCondLst>
                                  <p:childTnLst>
                                    <p:set>
                                      <p:cBhvr>
                                        <p:cTn id="29" dur="1" fill="hold">
                                          <p:stCondLst>
                                            <p:cond delay="0"/>
                                          </p:stCondLst>
                                        </p:cTn>
                                        <p:tgtEl>
                                          <p:spTgt spid="231"/>
                                        </p:tgtEl>
                                        <p:attrNameLst>
                                          <p:attrName>style.visibility</p:attrName>
                                        </p:attrNameLst>
                                      </p:cBhvr>
                                      <p:to>
                                        <p:strVal val="visible"/>
                                      </p:to>
                                    </p:set>
                                    <p:anim calcmode="lin" valueType="num">
                                      <p:cBhvr additive="base">
                                        <p:cTn id="30" dur="1500" fill="hold"/>
                                        <p:tgtEl>
                                          <p:spTgt spid="231"/>
                                        </p:tgtEl>
                                        <p:attrNameLst>
                                          <p:attrName>ppt_x</p:attrName>
                                        </p:attrNameLst>
                                      </p:cBhvr>
                                      <p:tavLst>
                                        <p:tav tm="0">
                                          <p:val>
                                            <p:strVal val="0-#ppt_w/2"/>
                                          </p:val>
                                        </p:tav>
                                        <p:tav tm="100000">
                                          <p:val>
                                            <p:strVal val="#ppt_x"/>
                                          </p:val>
                                        </p:tav>
                                      </p:tavLst>
                                    </p:anim>
                                    <p:anim calcmode="lin" valueType="num">
                                      <p:cBhvr additive="base">
                                        <p:cTn id="31" dur="1500" fill="hold"/>
                                        <p:tgtEl>
                                          <p:spTgt spid="231"/>
                                        </p:tgtEl>
                                        <p:attrNameLst>
                                          <p:attrName>ppt_y</p:attrName>
                                        </p:attrNameLst>
                                      </p:cBhvr>
                                      <p:tavLst>
                                        <p:tav tm="0">
                                          <p:val>
                                            <p:strVal val="#ppt_y"/>
                                          </p:val>
                                        </p:tav>
                                        <p:tav tm="100000">
                                          <p:val>
                                            <p:strVal val="#ppt_y"/>
                                          </p:val>
                                        </p:tav>
                                      </p:tavLst>
                                    </p:anim>
                                  </p:childTnLst>
                                </p:cTn>
                              </p:par>
                              <p:par>
                                <p:cTn id="32" presetID="2" presetClass="entr" presetSubtype="8" decel="100000" fill="hold" nodeType="withEffect">
                                  <p:stCondLst>
                                    <p:cond delay="2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1500" fill="hold"/>
                                        <p:tgtEl>
                                          <p:spTgt spid="6"/>
                                        </p:tgtEl>
                                        <p:attrNameLst>
                                          <p:attrName>ppt_x</p:attrName>
                                        </p:attrNameLst>
                                      </p:cBhvr>
                                      <p:tavLst>
                                        <p:tav tm="0">
                                          <p:val>
                                            <p:strVal val="0-#ppt_w/2"/>
                                          </p:val>
                                        </p:tav>
                                        <p:tav tm="100000">
                                          <p:val>
                                            <p:strVal val="#ppt_x"/>
                                          </p:val>
                                        </p:tav>
                                      </p:tavLst>
                                    </p:anim>
                                    <p:anim calcmode="lin" valueType="num">
                                      <p:cBhvr additive="base">
                                        <p:cTn id="35" dur="1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8" decel="100000" fill="hold"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1500" fill="hold"/>
                                        <p:tgtEl>
                                          <p:spTgt spid="7"/>
                                        </p:tgtEl>
                                        <p:attrNameLst>
                                          <p:attrName>ppt_x</p:attrName>
                                        </p:attrNameLst>
                                      </p:cBhvr>
                                      <p:tavLst>
                                        <p:tav tm="0">
                                          <p:val>
                                            <p:strVal val="0-#ppt_w/2"/>
                                          </p:val>
                                        </p:tav>
                                        <p:tav tm="100000">
                                          <p:val>
                                            <p:strVal val="#ppt_x"/>
                                          </p:val>
                                        </p:tav>
                                      </p:tavLst>
                                    </p:anim>
                                    <p:anim calcmode="lin" valueType="num">
                                      <p:cBhvr additive="base">
                                        <p:cTn id="39" dur="1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decel="100000" fill="hold" nodeType="withEffect">
                                  <p:stCondLst>
                                    <p:cond delay="250"/>
                                  </p:stCondLst>
                                  <p:childTnLst>
                                    <p:set>
                                      <p:cBhvr>
                                        <p:cTn id="41" dur="1" fill="hold">
                                          <p:stCondLst>
                                            <p:cond delay="0"/>
                                          </p:stCondLst>
                                        </p:cTn>
                                        <p:tgtEl>
                                          <p:spTgt spid="243"/>
                                        </p:tgtEl>
                                        <p:attrNameLst>
                                          <p:attrName>style.visibility</p:attrName>
                                        </p:attrNameLst>
                                      </p:cBhvr>
                                      <p:to>
                                        <p:strVal val="visible"/>
                                      </p:to>
                                    </p:set>
                                    <p:anim calcmode="lin" valueType="num">
                                      <p:cBhvr additive="base">
                                        <p:cTn id="42" dur="1500" fill="hold"/>
                                        <p:tgtEl>
                                          <p:spTgt spid="243"/>
                                        </p:tgtEl>
                                        <p:attrNameLst>
                                          <p:attrName>ppt_x</p:attrName>
                                        </p:attrNameLst>
                                      </p:cBhvr>
                                      <p:tavLst>
                                        <p:tav tm="0">
                                          <p:val>
                                            <p:strVal val="0-#ppt_w/2"/>
                                          </p:val>
                                        </p:tav>
                                        <p:tav tm="100000">
                                          <p:val>
                                            <p:strVal val="#ppt_x"/>
                                          </p:val>
                                        </p:tav>
                                      </p:tavLst>
                                    </p:anim>
                                    <p:anim calcmode="lin" valueType="num">
                                      <p:cBhvr additive="base">
                                        <p:cTn id="43" dur="1500" fill="hold"/>
                                        <p:tgtEl>
                                          <p:spTgt spid="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 name="背景图片">
            <a:extLst>
              <a:ext uri="{FF2B5EF4-FFF2-40B4-BE49-F238E27FC236}">
                <a16:creationId xmlns:a16="http://schemas.microsoft.com/office/drawing/2014/main" id="{2CC82CAF-A5CF-4D61-BD0E-49FB8ECDA8FC}"/>
              </a:ext>
            </a:extLst>
          </p:cNvPr>
          <p:cNvSpPr/>
          <p:nvPr/>
        </p:nvSpPr>
        <p:spPr>
          <a:xfrm>
            <a:off x="0" y="1"/>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504399"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明年工作规划</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57" name="线条">
            <a:extLst>
              <a:ext uri="{FF2B5EF4-FFF2-40B4-BE49-F238E27FC236}">
                <a16:creationId xmlns:a16="http://schemas.microsoft.com/office/drawing/2014/main" id="{5DF8AA2D-01A0-451B-8FF4-127204E7F3E1}"/>
              </a:ext>
            </a:extLst>
          </p:cNvPr>
          <p:cNvPicPr>
            <a:picLocks noChangeAspect="1"/>
          </p:cNvPicPr>
          <p:nvPr/>
        </p:nvPicPr>
        <p:blipFill>
          <a:blip r:embed="rId3" cstate="screen">
            <a:extLst>
              <a:ext uri="{28A0092B-C50C-407E-A947-70E740481C1C}">
                <a14:useLocalDpi xmlns:a14="http://schemas.microsoft.com/office/drawing/2010/main"/>
              </a:ext>
            </a:extLst>
          </a:blip>
          <a:srcRect l="1675" t="1583"/>
          <a:stretch>
            <a:fillRect/>
          </a:stretch>
        </p:blipFill>
        <p:spPr>
          <a:xfrm rot="20608218" flipV="1">
            <a:off x="-225039" y="749033"/>
            <a:ext cx="12613586" cy="7012065"/>
          </a:xfrm>
          <a:custGeom>
            <a:avLst/>
            <a:gdLst>
              <a:gd name="connsiteX0" fmla="*/ 9448759 w 12613586"/>
              <a:gd name="connsiteY0" fmla="*/ 7012065 h 7012065"/>
              <a:gd name="connsiteX1" fmla="*/ 12613586 w 12613586"/>
              <a:gd name="connsiteY1" fmla="*/ 6072816 h 7012065"/>
              <a:gd name="connsiteX2" fmla="*/ 12613586 w 12613586"/>
              <a:gd name="connsiteY2" fmla="*/ 3649265 h 7012065"/>
              <a:gd name="connsiteX3" fmla="*/ 12463928 w 12613586"/>
              <a:gd name="connsiteY3" fmla="*/ 2776465 h 7012065"/>
              <a:gd name="connsiteX4" fmla="*/ 11639936 w 12613586"/>
              <a:gd name="connsiteY4" fmla="*/ 0 h 7012065"/>
              <a:gd name="connsiteX5" fmla="*/ 7729952 w 12613586"/>
              <a:gd name="connsiteY5" fmla="*/ 662205 h 7012065"/>
              <a:gd name="connsiteX6" fmla="*/ 2311083 w 12613586"/>
              <a:gd name="connsiteY6" fmla="*/ 1976723 h 7012065"/>
              <a:gd name="connsiteX7" fmla="*/ 0 w 12613586"/>
              <a:gd name="connsiteY7" fmla="*/ 2662600 h 7012065"/>
              <a:gd name="connsiteX8" fmla="*/ 393337 w 12613586"/>
              <a:gd name="connsiteY8" fmla="*/ 4956538 h 7012065"/>
              <a:gd name="connsiteX9" fmla="*/ 1003371 w 12613586"/>
              <a:gd name="connsiteY9" fmla="*/ 7012065 h 701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13586" h="7012065">
                <a:moveTo>
                  <a:pt x="9448759" y="7012065"/>
                </a:moveTo>
                <a:lnTo>
                  <a:pt x="12613586" y="6072816"/>
                </a:lnTo>
                <a:lnTo>
                  <a:pt x="12613586" y="3649265"/>
                </a:lnTo>
                <a:lnTo>
                  <a:pt x="12463928" y="2776465"/>
                </a:lnTo>
                <a:lnTo>
                  <a:pt x="11639936" y="0"/>
                </a:lnTo>
                <a:lnTo>
                  <a:pt x="7729952" y="662205"/>
                </a:lnTo>
                <a:lnTo>
                  <a:pt x="2311083" y="1976723"/>
                </a:lnTo>
                <a:lnTo>
                  <a:pt x="0" y="2662600"/>
                </a:lnTo>
                <a:lnTo>
                  <a:pt x="393337" y="4956538"/>
                </a:lnTo>
                <a:lnTo>
                  <a:pt x="1003371" y="7012065"/>
                </a:lnTo>
                <a:close/>
              </a:path>
            </a:pathLst>
          </a:custGeom>
        </p:spPr>
      </p:pic>
      <p:pic>
        <p:nvPicPr>
          <p:cNvPr id="23" name="球1">
            <a:extLst>
              <a:ext uri="{FF2B5EF4-FFF2-40B4-BE49-F238E27FC236}">
                <a16:creationId xmlns:a16="http://schemas.microsoft.com/office/drawing/2014/main" id="{4E36F93E-30E9-444A-BAD4-3CB2E5CC9885}"/>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1672557" y="5110073"/>
            <a:ext cx="534410" cy="544429"/>
          </a:xfrm>
          <a:prstGeom prst="rect">
            <a:avLst/>
          </a:prstGeom>
          <a:effectLst>
            <a:glow rad="12700">
              <a:schemeClr val="accent1">
                <a:lumMod val="75000"/>
                <a:lumOff val="25000"/>
              </a:schemeClr>
            </a:glow>
          </a:effectLst>
        </p:spPr>
      </p:pic>
      <p:pic>
        <p:nvPicPr>
          <p:cNvPr id="89" name="球2">
            <a:extLst>
              <a:ext uri="{FF2B5EF4-FFF2-40B4-BE49-F238E27FC236}">
                <a16:creationId xmlns:a16="http://schemas.microsoft.com/office/drawing/2014/main" id="{6E1D64C6-CAFB-4756-8E40-3D888B414134}"/>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2872107" y="4751248"/>
            <a:ext cx="534410" cy="544429"/>
          </a:xfrm>
          <a:prstGeom prst="rect">
            <a:avLst/>
          </a:prstGeom>
          <a:effectLst>
            <a:glow rad="12700">
              <a:schemeClr val="accent1">
                <a:lumMod val="75000"/>
                <a:lumOff val="25000"/>
              </a:schemeClr>
            </a:glow>
          </a:effectLst>
        </p:spPr>
      </p:pic>
      <p:pic>
        <p:nvPicPr>
          <p:cNvPr id="90" name="球3">
            <a:extLst>
              <a:ext uri="{FF2B5EF4-FFF2-40B4-BE49-F238E27FC236}">
                <a16:creationId xmlns:a16="http://schemas.microsoft.com/office/drawing/2014/main" id="{B294117A-CF11-41AF-81E6-39E0FADE8FF4}"/>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4324500" y="4269738"/>
            <a:ext cx="534410" cy="544429"/>
          </a:xfrm>
          <a:prstGeom prst="rect">
            <a:avLst/>
          </a:prstGeom>
          <a:effectLst>
            <a:glow rad="12700">
              <a:schemeClr val="accent1">
                <a:lumMod val="75000"/>
                <a:lumOff val="25000"/>
              </a:schemeClr>
            </a:glow>
          </a:effectLst>
        </p:spPr>
      </p:pic>
      <p:pic>
        <p:nvPicPr>
          <p:cNvPr id="91" name="球4">
            <a:extLst>
              <a:ext uri="{FF2B5EF4-FFF2-40B4-BE49-F238E27FC236}">
                <a16:creationId xmlns:a16="http://schemas.microsoft.com/office/drawing/2014/main" id="{E2077D70-892D-4815-BD43-13CA7A092DA4}"/>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5812020" y="3803419"/>
            <a:ext cx="534410" cy="544429"/>
          </a:xfrm>
          <a:prstGeom prst="rect">
            <a:avLst/>
          </a:prstGeom>
          <a:effectLst>
            <a:glow rad="12700">
              <a:schemeClr val="accent1">
                <a:lumMod val="75000"/>
                <a:lumOff val="25000"/>
              </a:schemeClr>
            </a:glow>
          </a:effectLst>
        </p:spPr>
      </p:pic>
      <p:pic>
        <p:nvPicPr>
          <p:cNvPr id="96" name="球5">
            <a:extLst>
              <a:ext uri="{FF2B5EF4-FFF2-40B4-BE49-F238E27FC236}">
                <a16:creationId xmlns:a16="http://schemas.microsoft.com/office/drawing/2014/main" id="{C52C0C55-382C-4A23-AA19-A1CD178B3CC8}"/>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6739513" y="3487263"/>
            <a:ext cx="534410" cy="544429"/>
          </a:xfrm>
          <a:prstGeom prst="rect">
            <a:avLst/>
          </a:prstGeom>
          <a:effectLst>
            <a:glow rad="12700">
              <a:schemeClr val="accent1">
                <a:lumMod val="75000"/>
                <a:lumOff val="25000"/>
              </a:schemeClr>
            </a:glow>
          </a:effectLst>
        </p:spPr>
      </p:pic>
      <p:pic>
        <p:nvPicPr>
          <p:cNvPr id="97" name="球6">
            <a:extLst>
              <a:ext uri="{FF2B5EF4-FFF2-40B4-BE49-F238E27FC236}">
                <a16:creationId xmlns:a16="http://schemas.microsoft.com/office/drawing/2014/main" id="{FB553BE1-6AC0-4AB9-8B7C-164847D01DB6}"/>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7724356" y="3206675"/>
            <a:ext cx="534410" cy="544429"/>
          </a:xfrm>
          <a:prstGeom prst="rect">
            <a:avLst/>
          </a:prstGeom>
          <a:effectLst>
            <a:glow rad="12700">
              <a:schemeClr val="accent1">
                <a:lumMod val="75000"/>
                <a:lumOff val="25000"/>
              </a:schemeClr>
            </a:glow>
          </a:effectLst>
        </p:spPr>
      </p:pic>
      <p:pic>
        <p:nvPicPr>
          <p:cNvPr id="98" name="球7">
            <a:extLst>
              <a:ext uri="{FF2B5EF4-FFF2-40B4-BE49-F238E27FC236}">
                <a16:creationId xmlns:a16="http://schemas.microsoft.com/office/drawing/2014/main" id="{59E853F7-99D6-4722-91C6-34F1FDDC8401}"/>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8854271" y="2924071"/>
            <a:ext cx="534410" cy="544429"/>
          </a:xfrm>
          <a:prstGeom prst="rect">
            <a:avLst/>
          </a:prstGeom>
          <a:effectLst>
            <a:glow rad="12700">
              <a:schemeClr val="accent1">
                <a:lumMod val="75000"/>
                <a:lumOff val="25000"/>
              </a:schemeClr>
            </a:glow>
          </a:effectLst>
        </p:spPr>
      </p:pic>
      <p:pic>
        <p:nvPicPr>
          <p:cNvPr id="29" name="球8">
            <a:extLst>
              <a:ext uri="{FF2B5EF4-FFF2-40B4-BE49-F238E27FC236}">
                <a16:creationId xmlns:a16="http://schemas.microsoft.com/office/drawing/2014/main" id="{D767D6A7-FDA9-4EAE-A1A1-9A6A4C34AE78}"/>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9983443" y="2765678"/>
            <a:ext cx="534410" cy="544429"/>
          </a:xfrm>
          <a:prstGeom prst="rect">
            <a:avLst/>
          </a:prstGeom>
          <a:effectLst>
            <a:glow rad="12700">
              <a:schemeClr val="accent1">
                <a:lumMod val="75000"/>
                <a:lumOff val="25000"/>
              </a:schemeClr>
            </a:glow>
          </a:effectLst>
        </p:spPr>
      </p:pic>
      <p:grpSp>
        <p:nvGrpSpPr>
          <p:cNvPr id="3" name="组合 1">
            <a:extLst>
              <a:ext uri="{FF2B5EF4-FFF2-40B4-BE49-F238E27FC236}">
                <a16:creationId xmlns:a16="http://schemas.microsoft.com/office/drawing/2014/main" id="{3603910E-2EAA-40D6-A435-85CBD9621CA4}"/>
              </a:ext>
            </a:extLst>
          </p:cNvPr>
          <p:cNvGrpSpPr/>
          <p:nvPr/>
        </p:nvGrpSpPr>
        <p:grpSpPr>
          <a:xfrm>
            <a:off x="1561464" y="3517846"/>
            <a:ext cx="728012" cy="1796316"/>
            <a:chOff x="1910387" y="3529875"/>
            <a:chExt cx="728012" cy="1796316"/>
          </a:xfrm>
        </p:grpSpPr>
        <p:sp>
          <p:nvSpPr>
            <p:cNvPr id="60" name="文本框 10">
              <a:extLst>
                <a:ext uri="{FF2B5EF4-FFF2-40B4-BE49-F238E27FC236}">
                  <a16:creationId xmlns:a16="http://schemas.microsoft.com/office/drawing/2014/main" id="{E6459190-03C7-4FC3-97C2-B7C445246E87}"/>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61" name="文本框 11">
              <a:extLst>
                <a:ext uri="{FF2B5EF4-FFF2-40B4-BE49-F238E27FC236}">
                  <a16:creationId xmlns:a16="http://schemas.microsoft.com/office/drawing/2014/main" id="{6F02C22C-8323-4041-AAD6-0FA4AFC28D87}"/>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62" name="直接连接符 1">
              <a:extLst>
                <a:ext uri="{FF2B5EF4-FFF2-40B4-BE49-F238E27FC236}">
                  <a16:creationId xmlns:a16="http://schemas.microsoft.com/office/drawing/2014/main" id="{4339AFD9-D243-439A-8BD2-256C48CCE0D8}"/>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99" name="组合 2">
            <a:extLst>
              <a:ext uri="{FF2B5EF4-FFF2-40B4-BE49-F238E27FC236}">
                <a16:creationId xmlns:a16="http://schemas.microsoft.com/office/drawing/2014/main" id="{E18F7EC7-AAA5-439C-A95D-CBC7D943A7A1}"/>
              </a:ext>
            </a:extLst>
          </p:cNvPr>
          <p:cNvGrpSpPr/>
          <p:nvPr/>
        </p:nvGrpSpPr>
        <p:grpSpPr>
          <a:xfrm>
            <a:off x="2752841" y="3228908"/>
            <a:ext cx="728012" cy="1796316"/>
            <a:chOff x="1910387" y="3529875"/>
            <a:chExt cx="728012" cy="1796316"/>
          </a:xfrm>
        </p:grpSpPr>
        <p:sp>
          <p:nvSpPr>
            <p:cNvPr id="100" name="文本框 20">
              <a:extLst>
                <a:ext uri="{FF2B5EF4-FFF2-40B4-BE49-F238E27FC236}">
                  <a16:creationId xmlns:a16="http://schemas.microsoft.com/office/drawing/2014/main" id="{240DC706-3B7C-481C-8C4F-ACB1B89B3BE3}"/>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01" name="文本框 21">
              <a:extLst>
                <a:ext uri="{FF2B5EF4-FFF2-40B4-BE49-F238E27FC236}">
                  <a16:creationId xmlns:a16="http://schemas.microsoft.com/office/drawing/2014/main" id="{8D7B0A08-6670-4F3E-9EF1-EB4270ABC05C}"/>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02" name="直接连接符 2">
              <a:extLst>
                <a:ext uri="{FF2B5EF4-FFF2-40B4-BE49-F238E27FC236}">
                  <a16:creationId xmlns:a16="http://schemas.microsoft.com/office/drawing/2014/main" id="{6A6CCBE0-9F11-4AEF-A5A2-0AEA1281A33E}"/>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 name="组合 3">
            <a:extLst>
              <a:ext uri="{FF2B5EF4-FFF2-40B4-BE49-F238E27FC236}">
                <a16:creationId xmlns:a16="http://schemas.microsoft.com/office/drawing/2014/main" id="{987615FF-8E0E-4012-98E6-AA5052EC1A7E}"/>
              </a:ext>
            </a:extLst>
          </p:cNvPr>
          <p:cNvGrpSpPr/>
          <p:nvPr/>
        </p:nvGrpSpPr>
        <p:grpSpPr>
          <a:xfrm>
            <a:off x="4206062" y="2740696"/>
            <a:ext cx="728012" cy="1796316"/>
            <a:chOff x="1910387" y="3529875"/>
            <a:chExt cx="728012" cy="1796316"/>
          </a:xfrm>
        </p:grpSpPr>
        <p:sp>
          <p:nvSpPr>
            <p:cNvPr id="104" name="文本框 30">
              <a:extLst>
                <a:ext uri="{FF2B5EF4-FFF2-40B4-BE49-F238E27FC236}">
                  <a16:creationId xmlns:a16="http://schemas.microsoft.com/office/drawing/2014/main" id="{41C70E25-58F7-4F86-9221-7E44F89A89B8}"/>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05" name="文本框 31">
              <a:extLst>
                <a:ext uri="{FF2B5EF4-FFF2-40B4-BE49-F238E27FC236}">
                  <a16:creationId xmlns:a16="http://schemas.microsoft.com/office/drawing/2014/main" id="{EBEFD213-F6B0-4FBA-ACC3-15F8A5BADA96}"/>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06" name="直接连接符 3">
              <a:extLst>
                <a:ext uri="{FF2B5EF4-FFF2-40B4-BE49-F238E27FC236}">
                  <a16:creationId xmlns:a16="http://schemas.microsoft.com/office/drawing/2014/main" id="{0E94B480-FDF1-4A25-9042-1FD66181CEBF}"/>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7" name="组合 4">
            <a:extLst>
              <a:ext uri="{FF2B5EF4-FFF2-40B4-BE49-F238E27FC236}">
                <a16:creationId xmlns:a16="http://schemas.microsoft.com/office/drawing/2014/main" id="{902F9CA8-02C0-42EC-AE71-F4CF1DB7A294}"/>
              </a:ext>
            </a:extLst>
          </p:cNvPr>
          <p:cNvGrpSpPr/>
          <p:nvPr/>
        </p:nvGrpSpPr>
        <p:grpSpPr>
          <a:xfrm>
            <a:off x="5687652" y="2255066"/>
            <a:ext cx="728012" cy="1796316"/>
            <a:chOff x="1910387" y="3529875"/>
            <a:chExt cx="728012" cy="1796316"/>
          </a:xfrm>
        </p:grpSpPr>
        <p:sp>
          <p:nvSpPr>
            <p:cNvPr id="108" name="文本框 40">
              <a:extLst>
                <a:ext uri="{FF2B5EF4-FFF2-40B4-BE49-F238E27FC236}">
                  <a16:creationId xmlns:a16="http://schemas.microsoft.com/office/drawing/2014/main" id="{7B2830C2-993B-44FF-B0F8-2618DFF7BC88}"/>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09" name="文本框 41">
              <a:extLst>
                <a:ext uri="{FF2B5EF4-FFF2-40B4-BE49-F238E27FC236}">
                  <a16:creationId xmlns:a16="http://schemas.microsoft.com/office/drawing/2014/main" id="{0B5419ED-898A-4863-A683-491BE1E43302}"/>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10" name="直接连接符 4">
              <a:extLst>
                <a:ext uri="{FF2B5EF4-FFF2-40B4-BE49-F238E27FC236}">
                  <a16:creationId xmlns:a16="http://schemas.microsoft.com/office/drawing/2014/main" id="{3704CB7F-3E74-48EB-B97E-5C5C5C56F45F}"/>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11" name="组合 5">
            <a:extLst>
              <a:ext uri="{FF2B5EF4-FFF2-40B4-BE49-F238E27FC236}">
                <a16:creationId xmlns:a16="http://schemas.microsoft.com/office/drawing/2014/main" id="{BFA8B1AA-CB33-4789-9FB3-89F65EAF5986}"/>
              </a:ext>
            </a:extLst>
          </p:cNvPr>
          <p:cNvGrpSpPr/>
          <p:nvPr/>
        </p:nvGrpSpPr>
        <p:grpSpPr>
          <a:xfrm>
            <a:off x="6630267" y="1918688"/>
            <a:ext cx="728012" cy="1796316"/>
            <a:chOff x="1910387" y="3529875"/>
            <a:chExt cx="728012" cy="1796316"/>
          </a:xfrm>
        </p:grpSpPr>
        <p:sp>
          <p:nvSpPr>
            <p:cNvPr id="112" name="文本框 50">
              <a:extLst>
                <a:ext uri="{FF2B5EF4-FFF2-40B4-BE49-F238E27FC236}">
                  <a16:creationId xmlns:a16="http://schemas.microsoft.com/office/drawing/2014/main" id="{FAD484A4-32B3-4615-B254-8E679ED20BBC}"/>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13" name="文本框 51">
              <a:extLst>
                <a:ext uri="{FF2B5EF4-FFF2-40B4-BE49-F238E27FC236}">
                  <a16:creationId xmlns:a16="http://schemas.microsoft.com/office/drawing/2014/main" id="{75D1A9BB-76AC-4E23-9679-0197523199F6}"/>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14" name="直接连接符 5">
              <a:extLst>
                <a:ext uri="{FF2B5EF4-FFF2-40B4-BE49-F238E27FC236}">
                  <a16:creationId xmlns:a16="http://schemas.microsoft.com/office/drawing/2014/main" id="{A5D75123-3747-44B2-9CB4-D1C81071BE15}"/>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15" name="组合 6">
            <a:extLst>
              <a:ext uri="{FF2B5EF4-FFF2-40B4-BE49-F238E27FC236}">
                <a16:creationId xmlns:a16="http://schemas.microsoft.com/office/drawing/2014/main" id="{6706F076-22DA-4FFA-BB1C-2A9651424768}"/>
              </a:ext>
            </a:extLst>
          </p:cNvPr>
          <p:cNvGrpSpPr/>
          <p:nvPr/>
        </p:nvGrpSpPr>
        <p:grpSpPr>
          <a:xfrm>
            <a:off x="7628499" y="1671587"/>
            <a:ext cx="728012" cy="1796316"/>
            <a:chOff x="1910387" y="3529875"/>
            <a:chExt cx="728012" cy="1796316"/>
          </a:xfrm>
        </p:grpSpPr>
        <p:sp>
          <p:nvSpPr>
            <p:cNvPr id="116" name="文本框 60">
              <a:extLst>
                <a:ext uri="{FF2B5EF4-FFF2-40B4-BE49-F238E27FC236}">
                  <a16:creationId xmlns:a16="http://schemas.microsoft.com/office/drawing/2014/main" id="{26F144C4-A87D-4AC2-A686-2BB81E54538D}"/>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17" name="文本框 61">
              <a:extLst>
                <a:ext uri="{FF2B5EF4-FFF2-40B4-BE49-F238E27FC236}">
                  <a16:creationId xmlns:a16="http://schemas.microsoft.com/office/drawing/2014/main" id="{9F61A6F3-625D-4BDE-8993-AE845BF32D49}"/>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18" name="直接连接符 6">
              <a:extLst>
                <a:ext uri="{FF2B5EF4-FFF2-40B4-BE49-F238E27FC236}">
                  <a16:creationId xmlns:a16="http://schemas.microsoft.com/office/drawing/2014/main" id="{52AA87C8-0149-4CFF-915D-8AB4902E61D6}"/>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19" name="组合 7">
            <a:extLst>
              <a:ext uri="{FF2B5EF4-FFF2-40B4-BE49-F238E27FC236}">
                <a16:creationId xmlns:a16="http://schemas.microsoft.com/office/drawing/2014/main" id="{7CFF3C06-C4E6-410B-ADAC-B18FF700EAAD}"/>
              </a:ext>
            </a:extLst>
          </p:cNvPr>
          <p:cNvGrpSpPr/>
          <p:nvPr/>
        </p:nvGrpSpPr>
        <p:grpSpPr>
          <a:xfrm>
            <a:off x="8749429" y="1355025"/>
            <a:ext cx="728012" cy="1796316"/>
            <a:chOff x="1910387" y="3529875"/>
            <a:chExt cx="728012" cy="1796316"/>
          </a:xfrm>
        </p:grpSpPr>
        <p:sp>
          <p:nvSpPr>
            <p:cNvPr id="120" name="文本框 70">
              <a:extLst>
                <a:ext uri="{FF2B5EF4-FFF2-40B4-BE49-F238E27FC236}">
                  <a16:creationId xmlns:a16="http://schemas.microsoft.com/office/drawing/2014/main" id="{0D721D25-80B5-47B6-8761-609223851CDA}"/>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21" name="文本框 71">
              <a:extLst>
                <a:ext uri="{FF2B5EF4-FFF2-40B4-BE49-F238E27FC236}">
                  <a16:creationId xmlns:a16="http://schemas.microsoft.com/office/drawing/2014/main" id="{9076DC47-4B88-4BD1-9890-5971A891D35C}"/>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22" name="直接连接符 7">
              <a:extLst>
                <a:ext uri="{FF2B5EF4-FFF2-40B4-BE49-F238E27FC236}">
                  <a16:creationId xmlns:a16="http://schemas.microsoft.com/office/drawing/2014/main" id="{E4532341-75ED-46A0-938B-1ABA46184C54}"/>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23" name="组合 8">
            <a:extLst>
              <a:ext uri="{FF2B5EF4-FFF2-40B4-BE49-F238E27FC236}">
                <a16:creationId xmlns:a16="http://schemas.microsoft.com/office/drawing/2014/main" id="{5AEC4202-1FE1-4940-958F-83537A799F20}"/>
              </a:ext>
            </a:extLst>
          </p:cNvPr>
          <p:cNvGrpSpPr/>
          <p:nvPr/>
        </p:nvGrpSpPr>
        <p:grpSpPr>
          <a:xfrm>
            <a:off x="9882430" y="1229406"/>
            <a:ext cx="728012" cy="1796316"/>
            <a:chOff x="1910387" y="3529875"/>
            <a:chExt cx="728012" cy="1796316"/>
          </a:xfrm>
        </p:grpSpPr>
        <p:sp>
          <p:nvSpPr>
            <p:cNvPr id="124" name="文本框 80">
              <a:extLst>
                <a:ext uri="{FF2B5EF4-FFF2-40B4-BE49-F238E27FC236}">
                  <a16:creationId xmlns:a16="http://schemas.microsoft.com/office/drawing/2014/main" id="{7DEA1099-B744-4928-A9FE-ECC5C092590F}"/>
                </a:ext>
              </a:extLst>
            </p:cNvPr>
            <p:cNvSpPr txBox="1"/>
            <p:nvPr/>
          </p:nvSpPr>
          <p:spPr>
            <a:xfrm>
              <a:off x="2039649" y="3529875"/>
              <a:ext cx="469489" cy="338169"/>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rPr>
                <a:t>时间</a:t>
              </a:r>
            </a:p>
          </p:txBody>
        </p:sp>
        <p:sp>
          <p:nvSpPr>
            <p:cNvPr id="125" name="文本框 81">
              <a:extLst>
                <a:ext uri="{FF2B5EF4-FFF2-40B4-BE49-F238E27FC236}">
                  <a16:creationId xmlns:a16="http://schemas.microsoft.com/office/drawing/2014/main" id="{CCC4E11E-492D-45D0-954E-85AABA97750A}"/>
                </a:ext>
              </a:extLst>
            </p:cNvPr>
            <p:cNvSpPr txBox="1"/>
            <p:nvPr/>
          </p:nvSpPr>
          <p:spPr>
            <a:xfrm>
              <a:off x="1910387" y="3941828"/>
              <a:ext cx="728012" cy="542200"/>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cxnSp>
          <p:nvCxnSpPr>
            <p:cNvPr id="126" name="直接连接符 8">
              <a:extLst>
                <a:ext uri="{FF2B5EF4-FFF2-40B4-BE49-F238E27FC236}">
                  <a16:creationId xmlns:a16="http://schemas.microsoft.com/office/drawing/2014/main" id="{FFCAB578-6837-4F69-B612-CE10CB669B10}"/>
                </a:ext>
              </a:extLst>
            </p:cNvPr>
            <p:cNvCxnSpPr>
              <a:cxnSpLocks/>
            </p:cNvCxnSpPr>
            <p:nvPr/>
          </p:nvCxnSpPr>
          <p:spPr>
            <a:xfrm>
              <a:off x="2274393" y="4629088"/>
              <a:ext cx="0" cy="697103"/>
            </a:xfrm>
            <a:prstGeom prst="line">
              <a:avLst/>
            </a:prstGeom>
            <a:ln w="12700">
              <a:gradFill flip="none" rotWithShape="1">
                <a:gsLst>
                  <a:gs pos="0">
                    <a:schemeClr val="accent4">
                      <a:lumMod val="60000"/>
                      <a:lumOff val="40000"/>
                    </a:schemeClr>
                  </a:gs>
                  <a:gs pos="100000">
                    <a:schemeClr val="accent1">
                      <a:lumMod val="50000"/>
                      <a:lumOff val="50000"/>
                    </a:schemeClr>
                  </a:gs>
                </a:gsLst>
                <a:lin ang="0" scaled="1"/>
                <a:tileRect/>
              </a:gradFill>
              <a:prstDash val="sysDash"/>
              <a:tailEnd type="oval"/>
            </a:ln>
          </p:spPr>
          <p:style>
            <a:lnRef idx="1">
              <a:schemeClr val="accent1"/>
            </a:lnRef>
            <a:fillRef idx="0">
              <a:schemeClr val="accent1"/>
            </a:fillRef>
            <a:effectRef idx="0">
              <a:schemeClr val="accent1"/>
            </a:effectRef>
            <a:fontRef idx="minor">
              <a:schemeClr val="tx1"/>
            </a:fontRef>
          </p:style>
        </p:cxnSp>
      </p:grpSp>
      <p:pic>
        <p:nvPicPr>
          <p:cNvPr id="27" name="光斑8">
            <a:extLst>
              <a:ext uri="{FF2B5EF4-FFF2-40B4-BE49-F238E27FC236}">
                <a16:creationId xmlns:a16="http://schemas.microsoft.com/office/drawing/2014/main" id="{07094CDD-E9EA-46F2-B987-9F6503AF8E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9687366" y="2514601"/>
            <a:ext cx="1154784" cy="1154784"/>
          </a:xfrm>
          <a:prstGeom prst="rect">
            <a:avLst/>
          </a:prstGeom>
        </p:spPr>
      </p:pic>
      <p:pic>
        <p:nvPicPr>
          <p:cNvPr id="34" name="光斑7">
            <a:extLst>
              <a:ext uri="{FF2B5EF4-FFF2-40B4-BE49-F238E27FC236}">
                <a16:creationId xmlns:a16="http://schemas.microsoft.com/office/drawing/2014/main" id="{7F089DEC-E54C-44B4-972F-8E1C1C19CF5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8542079" y="2642131"/>
            <a:ext cx="1154784" cy="1154784"/>
          </a:xfrm>
          <a:prstGeom prst="rect">
            <a:avLst/>
          </a:prstGeom>
        </p:spPr>
      </p:pic>
      <p:pic>
        <p:nvPicPr>
          <p:cNvPr id="33" name="光斑6">
            <a:extLst>
              <a:ext uri="{FF2B5EF4-FFF2-40B4-BE49-F238E27FC236}">
                <a16:creationId xmlns:a16="http://schemas.microsoft.com/office/drawing/2014/main" id="{BBE2F415-ABC8-4BD9-BB5E-36B9290F3F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7416618" y="2928361"/>
            <a:ext cx="1154784" cy="1154784"/>
          </a:xfrm>
          <a:prstGeom prst="rect">
            <a:avLst/>
          </a:prstGeom>
        </p:spPr>
      </p:pic>
      <p:pic>
        <p:nvPicPr>
          <p:cNvPr id="32" name="光斑5">
            <a:extLst>
              <a:ext uri="{FF2B5EF4-FFF2-40B4-BE49-F238E27FC236}">
                <a16:creationId xmlns:a16="http://schemas.microsoft.com/office/drawing/2014/main" id="{6831CA25-DF48-4546-B324-DF1C4C95AE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6423438" y="3213455"/>
            <a:ext cx="1154784" cy="1154784"/>
          </a:xfrm>
          <a:prstGeom prst="rect">
            <a:avLst/>
          </a:prstGeom>
        </p:spPr>
      </p:pic>
      <p:pic>
        <p:nvPicPr>
          <p:cNvPr id="31" name="光斑4">
            <a:extLst>
              <a:ext uri="{FF2B5EF4-FFF2-40B4-BE49-F238E27FC236}">
                <a16:creationId xmlns:a16="http://schemas.microsoft.com/office/drawing/2014/main" id="{9F663F4D-0EA8-4407-89DB-8DEFCBCD9E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5486846" y="3530845"/>
            <a:ext cx="1154784" cy="1154784"/>
          </a:xfrm>
          <a:prstGeom prst="rect">
            <a:avLst/>
          </a:prstGeom>
        </p:spPr>
      </p:pic>
      <p:pic>
        <p:nvPicPr>
          <p:cNvPr id="30" name="光斑3">
            <a:extLst>
              <a:ext uri="{FF2B5EF4-FFF2-40B4-BE49-F238E27FC236}">
                <a16:creationId xmlns:a16="http://schemas.microsoft.com/office/drawing/2014/main" id="{4C699791-C3C1-462D-A1CC-45173E8740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4009821" y="3992406"/>
            <a:ext cx="1154784" cy="1154784"/>
          </a:xfrm>
          <a:prstGeom prst="rect">
            <a:avLst/>
          </a:prstGeom>
        </p:spPr>
      </p:pic>
      <p:pic>
        <p:nvPicPr>
          <p:cNvPr id="28" name="光斑2">
            <a:extLst>
              <a:ext uri="{FF2B5EF4-FFF2-40B4-BE49-F238E27FC236}">
                <a16:creationId xmlns:a16="http://schemas.microsoft.com/office/drawing/2014/main" id="{EE579EDD-E603-49E1-AE00-D1B660C9C0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2556374" y="4492743"/>
            <a:ext cx="1154784" cy="1154784"/>
          </a:xfrm>
          <a:prstGeom prst="rect">
            <a:avLst/>
          </a:prstGeom>
        </p:spPr>
      </p:pic>
      <p:pic>
        <p:nvPicPr>
          <p:cNvPr id="63" name="光斑1">
            <a:extLst>
              <a:ext uri="{FF2B5EF4-FFF2-40B4-BE49-F238E27FC236}">
                <a16:creationId xmlns:a16="http://schemas.microsoft.com/office/drawing/2014/main" id="{908F1249-420B-43E1-B5EB-38E3B30A5A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991390">
            <a:off x="1364473" y="4839813"/>
            <a:ext cx="1154784" cy="1154784"/>
          </a:xfrm>
          <a:prstGeom prst="rect">
            <a:avLst/>
          </a:prstGeom>
        </p:spPr>
      </p:pic>
      <p:pic>
        <p:nvPicPr>
          <p:cNvPr id="24" name="LOGO">
            <a:extLst>
              <a:ext uri="{FF2B5EF4-FFF2-40B4-BE49-F238E27FC236}">
                <a16:creationId xmlns:a16="http://schemas.microsoft.com/office/drawing/2014/main" id="{D53BA1DC-6F19-49C5-99E5-14BB9446D64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6709910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50"/>
                                        <p:tgtEl>
                                          <p:spTgt spid="23"/>
                                        </p:tgtEl>
                                      </p:cBhvr>
                                    </p:animEffect>
                                  </p:childTnLst>
                                </p:cTn>
                              </p:par>
                              <p:par>
                                <p:cTn id="8" presetID="35" presetClass="path" presetSubtype="0" decel="100000" fill="hold" nodeType="withEffect">
                                  <p:stCondLst>
                                    <p:cond delay="0"/>
                                  </p:stCondLst>
                                  <p:childTnLst>
                                    <p:animMotion origin="layout" path="M 4.16667E-6 1.11111E-6 L -0.10951 1.11111E-6 " pathEditMode="relative" rAng="0" ptsTypes="AA">
                                      <p:cBhvr>
                                        <p:cTn id="9" dur="750" spd="-100000" fill="hold"/>
                                        <p:tgtEl>
                                          <p:spTgt spid="23"/>
                                        </p:tgtEl>
                                        <p:attrNameLst>
                                          <p:attrName>ppt_x</p:attrName>
                                          <p:attrName>ppt_y</p:attrName>
                                        </p:attrNameLst>
                                      </p:cBhvr>
                                      <p:rCtr x="-5482" y="0"/>
                                    </p:animMotion>
                                  </p:childTnLst>
                                </p:cTn>
                              </p:par>
                              <p:par>
                                <p:cTn id="10" presetID="22" presetClass="entr" presetSubtype="1"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000"/>
                                        <p:tgtEl>
                                          <p:spTgt spid="3"/>
                                        </p:tgtEl>
                                      </p:cBhvr>
                                    </p:animEffect>
                                  </p:childTnLst>
                                </p:cTn>
                              </p:par>
                              <p:par>
                                <p:cTn id="13" presetID="6" presetClass="emph" presetSubtype="0" repeatCount="indefinite" accel="32000" decel="32000" autoRev="1" fill="hold" nodeType="withEffect">
                                  <p:stCondLst>
                                    <p:cond delay="0"/>
                                  </p:stCondLst>
                                  <p:childTnLst>
                                    <p:animScale>
                                      <p:cBhvr>
                                        <p:cTn id="14" dur="500" fill="hold"/>
                                        <p:tgtEl>
                                          <p:spTgt spid="28"/>
                                        </p:tgtEl>
                                      </p:cBhvr>
                                      <p:by x="120000" y="120000"/>
                                    </p:animScale>
                                  </p:childTnLst>
                                </p:cTn>
                              </p:par>
                              <p:par>
                                <p:cTn id="15" presetID="6" presetClass="emph" presetSubtype="0" repeatCount="indefinite" accel="32000" decel="32000" autoRev="1" fill="hold" nodeType="withEffect">
                                  <p:stCondLst>
                                    <p:cond delay="0"/>
                                  </p:stCondLst>
                                  <p:childTnLst>
                                    <p:animScale>
                                      <p:cBhvr>
                                        <p:cTn id="16" dur="500" fill="hold"/>
                                        <p:tgtEl>
                                          <p:spTgt spid="30"/>
                                        </p:tgtEl>
                                      </p:cBhvr>
                                      <p:by x="120000" y="120000"/>
                                    </p:animScale>
                                  </p:childTnLst>
                                </p:cTn>
                              </p:par>
                              <p:par>
                                <p:cTn id="17" presetID="6" presetClass="emph" presetSubtype="0" repeatCount="indefinite" accel="32000" decel="32000" autoRev="1" fill="hold" nodeType="withEffect">
                                  <p:stCondLst>
                                    <p:cond delay="0"/>
                                  </p:stCondLst>
                                  <p:childTnLst>
                                    <p:animScale>
                                      <p:cBhvr>
                                        <p:cTn id="18" dur="500" fill="hold"/>
                                        <p:tgtEl>
                                          <p:spTgt spid="31"/>
                                        </p:tgtEl>
                                      </p:cBhvr>
                                      <p:by x="120000" y="120000"/>
                                    </p:animScale>
                                  </p:childTnLst>
                                </p:cTn>
                              </p:par>
                              <p:par>
                                <p:cTn id="19" presetID="6" presetClass="emph" presetSubtype="0" repeatCount="indefinite" accel="32000" decel="32000" autoRev="1" fill="hold" nodeType="withEffect">
                                  <p:stCondLst>
                                    <p:cond delay="0"/>
                                  </p:stCondLst>
                                  <p:childTnLst>
                                    <p:animScale>
                                      <p:cBhvr>
                                        <p:cTn id="20" dur="500" fill="hold"/>
                                        <p:tgtEl>
                                          <p:spTgt spid="32"/>
                                        </p:tgtEl>
                                      </p:cBhvr>
                                      <p:by x="120000" y="120000"/>
                                    </p:animScale>
                                  </p:childTnLst>
                                </p:cTn>
                              </p:par>
                              <p:par>
                                <p:cTn id="21" presetID="6" presetClass="emph" presetSubtype="0" repeatCount="indefinite" accel="32000" decel="32000" autoRev="1" fill="hold" nodeType="withEffect">
                                  <p:stCondLst>
                                    <p:cond delay="0"/>
                                  </p:stCondLst>
                                  <p:childTnLst>
                                    <p:animScale>
                                      <p:cBhvr>
                                        <p:cTn id="22" dur="500" fill="hold"/>
                                        <p:tgtEl>
                                          <p:spTgt spid="34"/>
                                        </p:tgtEl>
                                      </p:cBhvr>
                                      <p:by x="120000" y="120000"/>
                                    </p:animScale>
                                  </p:childTnLst>
                                </p:cTn>
                              </p:par>
                              <p:par>
                                <p:cTn id="23" presetID="6" presetClass="emph" presetSubtype="0" repeatCount="indefinite" accel="32000" decel="32000" autoRev="1" fill="hold" nodeType="withEffect">
                                  <p:stCondLst>
                                    <p:cond delay="0"/>
                                  </p:stCondLst>
                                  <p:childTnLst>
                                    <p:animScale>
                                      <p:cBhvr>
                                        <p:cTn id="24" dur="500" fill="hold"/>
                                        <p:tgtEl>
                                          <p:spTgt spid="33"/>
                                        </p:tgtEl>
                                      </p:cBhvr>
                                      <p:by x="120000" y="120000"/>
                                    </p:animScale>
                                  </p:childTnLst>
                                </p:cTn>
                              </p:par>
                              <p:par>
                                <p:cTn id="25" presetID="6" presetClass="emph" presetSubtype="0" repeatCount="indefinite" accel="32000" decel="32000" autoRev="1" fill="hold" nodeType="withEffect">
                                  <p:stCondLst>
                                    <p:cond delay="0"/>
                                  </p:stCondLst>
                                  <p:childTnLst>
                                    <p:animScale>
                                      <p:cBhvr>
                                        <p:cTn id="26" dur="500" fill="hold"/>
                                        <p:tgtEl>
                                          <p:spTgt spid="27"/>
                                        </p:tgtEl>
                                      </p:cBhvr>
                                      <p:by x="120000" y="120000"/>
                                    </p:animScale>
                                  </p:childTnLst>
                                </p:cTn>
                              </p:par>
                              <p:par>
                                <p:cTn id="27" presetID="6" presetClass="emph" presetSubtype="0" repeatCount="indefinite" accel="32000" decel="32000" autoRev="1" fill="hold" nodeType="withEffect">
                                  <p:stCondLst>
                                    <p:cond delay="0"/>
                                  </p:stCondLst>
                                  <p:childTnLst>
                                    <p:animScale>
                                      <p:cBhvr>
                                        <p:cTn id="28" dur="500" fill="hold"/>
                                        <p:tgtEl>
                                          <p:spTgt spid="63"/>
                                        </p:tgtEl>
                                      </p:cBhvr>
                                      <p:by x="120000" y="120000"/>
                                    </p:animScale>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250"/>
                                        <p:tgtEl>
                                          <p:spTgt spid="89"/>
                                        </p:tgtEl>
                                      </p:cBhvr>
                                    </p:animEffect>
                                  </p:childTnLst>
                                </p:cTn>
                              </p:par>
                              <p:par>
                                <p:cTn id="33" presetID="35" presetClass="path" presetSubtype="0" decel="100000" fill="hold" nodeType="withEffect">
                                  <p:stCondLst>
                                    <p:cond delay="0"/>
                                  </p:stCondLst>
                                  <p:childTnLst>
                                    <p:animMotion origin="layout" path="M 4.16667E-6 1.11111E-6 L -0.10951 1.11111E-6 " pathEditMode="relative" rAng="0" ptsTypes="AA">
                                      <p:cBhvr>
                                        <p:cTn id="34" dur="750" spd="-100000" fill="hold"/>
                                        <p:tgtEl>
                                          <p:spTgt spid="89"/>
                                        </p:tgtEl>
                                        <p:attrNameLst>
                                          <p:attrName>ppt_x</p:attrName>
                                          <p:attrName>ppt_y</p:attrName>
                                        </p:attrNameLst>
                                      </p:cBhvr>
                                      <p:rCtr x="-5482" y="0"/>
                                    </p:animMotion>
                                  </p:childTnLst>
                                </p:cTn>
                              </p:par>
                              <p:par>
                                <p:cTn id="35" presetID="22" presetClass="entr" presetSubtype="1" fill="hold" nodeType="withEffect">
                                  <p:stCondLst>
                                    <p:cond delay="0"/>
                                  </p:stCondLst>
                                  <p:childTnLst>
                                    <p:set>
                                      <p:cBhvr>
                                        <p:cTn id="36" dur="1" fill="hold">
                                          <p:stCondLst>
                                            <p:cond delay="0"/>
                                          </p:stCondLst>
                                        </p:cTn>
                                        <p:tgtEl>
                                          <p:spTgt spid="99"/>
                                        </p:tgtEl>
                                        <p:attrNameLst>
                                          <p:attrName>style.visibility</p:attrName>
                                        </p:attrNameLst>
                                      </p:cBhvr>
                                      <p:to>
                                        <p:strVal val="visible"/>
                                      </p:to>
                                    </p:set>
                                    <p:animEffect transition="in" filter="wipe(up)">
                                      <p:cBhvr>
                                        <p:cTn id="37" dur="1000"/>
                                        <p:tgtEl>
                                          <p:spTgt spid="99"/>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250"/>
                                        <p:tgtEl>
                                          <p:spTgt spid="90"/>
                                        </p:tgtEl>
                                      </p:cBhvr>
                                    </p:animEffect>
                                  </p:childTnLst>
                                </p:cTn>
                              </p:par>
                              <p:par>
                                <p:cTn id="42" presetID="35" presetClass="path" presetSubtype="0" decel="100000" fill="hold" nodeType="withEffect">
                                  <p:stCondLst>
                                    <p:cond delay="0"/>
                                  </p:stCondLst>
                                  <p:childTnLst>
                                    <p:animMotion origin="layout" path="M 4.16667E-6 1.11111E-6 L -0.10951 1.11111E-6 " pathEditMode="relative" rAng="0" ptsTypes="AA">
                                      <p:cBhvr>
                                        <p:cTn id="43" dur="750" spd="-100000" fill="hold"/>
                                        <p:tgtEl>
                                          <p:spTgt spid="90"/>
                                        </p:tgtEl>
                                        <p:attrNameLst>
                                          <p:attrName>ppt_x</p:attrName>
                                          <p:attrName>ppt_y</p:attrName>
                                        </p:attrNameLst>
                                      </p:cBhvr>
                                      <p:rCtr x="-5482" y="0"/>
                                    </p:animMotion>
                                  </p:childTnLst>
                                </p:cTn>
                              </p:par>
                              <p:par>
                                <p:cTn id="44" presetID="22" presetClass="entr" presetSubtype="1" fill="hold" nodeType="with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wipe(up)">
                                      <p:cBhvr>
                                        <p:cTn id="46" dur="1000"/>
                                        <p:tgtEl>
                                          <p:spTgt spid="103"/>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250"/>
                                        <p:tgtEl>
                                          <p:spTgt spid="91"/>
                                        </p:tgtEl>
                                      </p:cBhvr>
                                    </p:animEffect>
                                  </p:childTnLst>
                                </p:cTn>
                              </p:par>
                              <p:par>
                                <p:cTn id="51" presetID="35" presetClass="path" presetSubtype="0" decel="100000" fill="hold" nodeType="withEffect">
                                  <p:stCondLst>
                                    <p:cond delay="0"/>
                                  </p:stCondLst>
                                  <p:childTnLst>
                                    <p:animMotion origin="layout" path="M 4.16667E-6 1.11111E-6 L -0.10951 1.11111E-6 " pathEditMode="relative" rAng="0" ptsTypes="AA">
                                      <p:cBhvr>
                                        <p:cTn id="52" dur="750" spd="-100000" fill="hold"/>
                                        <p:tgtEl>
                                          <p:spTgt spid="91"/>
                                        </p:tgtEl>
                                        <p:attrNameLst>
                                          <p:attrName>ppt_x</p:attrName>
                                          <p:attrName>ppt_y</p:attrName>
                                        </p:attrNameLst>
                                      </p:cBhvr>
                                      <p:rCtr x="-5482" y="0"/>
                                    </p:animMotion>
                                  </p:childTnLst>
                                </p:cTn>
                              </p:par>
                              <p:par>
                                <p:cTn id="53" presetID="22" presetClass="entr" presetSubtype="1" fill="hold" nodeType="withEffect">
                                  <p:stCondLst>
                                    <p:cond delay="0"/>
                                  </p:stCondLst>
                                  <p:childTnLst>
                                    <p:set>
                                      <p:cBhvr>
                                        <p:cTn id="54" dur="1" fill="hold">
                                          <p:stCondLst>
                                            <p:cond delay="0"/>
                                          </p:stCondLst>
                                        </p:cTn>
                                        <p:tgtEl>
                                          <p:spTgt spid="107"/>
                                        </p:tgtEl>
                                        <p:attrNameLst>
                                          <p:attrName>style.visibility</p:attrName>
                                        </p:attrNameLst>
                                      </p:cBhvr>
                                      <p:to>
                                        <p:strVal val="visible"/>
                                      </p:to>
                                    </p:set>
                                    <p:animEffect transition="in" filter="wipe(up)">
                                      <p:cBhvr>
                                        <p:cTn id="55" dur="1000"/>
                                        <p:tgtEl>
                                          <p:spTgt spid="107"/>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fade">
                                      <p:cBhvr>
                                        <p:cTn id="59" dur="250"/>
                                        <p:tgtEl>
                                          <p:spTgt spid="96"/>
                                        </p:tgtEl>
                                      </p:cBhvr>
                                    </p:animEffect>
                                  </p:childTnLst>
                                </p:cTn>
                              </p:par>
                              <p:par>
                                <p:cTn id="60" presetID="35" presetClass="path" presetSubtype="0" decel="100000" fill="hold" nodeType="withEffect">
                                  <p:stCondLst>
                                    <p:cond delay="0"/>
                                  </p:stCondLst>
                                  <p:childTnLst>
                                    <p:animMotion origin="layout" path="M 4.16667E-6 1.11111E-6 L -0.10951 1.11111E-6 " pathEditMode="relative" rAng="0" ptsTypes="AA">
                                      <p:cBhvr>
                                        <p:cTn id="61" dur="750" spd="-100000" fill="hold"/>
                                        <p:tgtEl>
                                          <p:spTgt spid="96"/>
                                        </p:tgtEl>
                                        <p:attrNameLst>
                                          <p:attrName>ppt_x</p:attrName>
                                          <p:attrName>ppt_y</p:attrName>
                                        </p:attrNameLst>
                                      </p:cBhvr>
                                      <p:rCtr x="-5482" y="0"/>
                                    </p:animMotion>
                                  </p:childTnLst>
                                </p:cTn>
                              </p:par>
                              <p:par>
                                <p:cTn id="62" presetID="22" presetClass="entr" presetSubtype="1" fill="hold" nodeType="with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wipe(up)">
                                      <p:cBhvr>
                                        <p:cTn id="64" dur="1000"/>
                                        <p:tgtEl>
                                          <p:spTgt spid="111"/>
                                        </p:tgtEl>
                                      </p:cBhvr>
                                    </p:animEffect>
                                  </p:childTnLst>
                                </p:cTn>
                              </p:par>
                            </p:childTnLst>
                          </p:cTn>
                        </p:par>
                        <p:par>
                          <p:cTn id="65" fill="hold">
                            <p:stCondLst>
                              <p:cond delay="5000"/>
                            </p:stCondLst>
                            <p:childTnLst>
                              <p:par>
                                <p:cTn id="66" presetID="10" presetClass="entr" presetSubtype="0" fill="hold" nodeType="afterEffect">
                                  <p:stCondLst>
                                    <p:cond delay="0"/>
                                  </p:stCondLst>
                                  <p:childTnLst>
                                    <p:set>
                                      <p:cBhvr>
                                        <p:cTn id="67" dur="1" fill="hold">
                                          <p:stCondLst>
                                            <p:cond delay="0"/>
                                          </p:stCondLst>
                                        </p:cTn>
                                        <p:tgtEl>
                                          <p:spTgt spid="97"/>
                                        </p:tgtEl>
                                        <p:attrNameLst>
                                          <p:attrName>style.visibility</p:attrName>
                                        </p:attrNameLst>
                                      </p:cBhvr>
                                      <p:to>
                                        <p:strVal val="visible"/>
                                      </p:to>
                                    </p:set>
                                    <p:animEffect transition="in" filter="fade">
                                      <p:cBhvr>
                                        <p:cTn id="68" dur="250"/>
                                        <p:tgtEl>
                                          <p:spTgt spid="97"/>
                                        </p:tgtEl>
                                      </p:cBhvr>
                                    </p:animEffect>
                                  </p:childTnLst>
                                </p:cTn>
                              </p:par>
                              <p:par>
                                <p:cTn id="69" presetID="35" presetClass="path" presetSubtype="0" decel="100000" fill="hold" nodeType="withEffect">
                                  <p:stCondLst>
                                    <p:cond delay="0"/>
                                  </p:stCondLst>
                                  <p:childTnLst>
                                    <p:animMotion origin="layout" path="M 4.16667E-6 1.11111E-6 L -0.10951 1.11111E-6 " pathEditMode="relative" rAng="0" ptsTypes="AA">
                                      <p:cBhvr>
                                        <p:cTn id="70" dur="750" spd="-100000" fill="hold"/>
                                        <p:tgtEl>
                                          <p:spTgt spid="97"/>
                                        </p:tgtEl>
                                        <p:attrNameLst>
                                          <p:attrName>ppt_x</p:attrName>
                                          <p:attrName>ppt_y</p:attrName>
                                        </p:attrNameLst>
                                      </p:cBhvr>
                                      <p:rCtr x="-5482" y="0"/>
                                    </p:animMotion>
                                  </p:childTnLst>
                                </p:cTn>
                              </p:par>
                              <p:par>
                                <p:cTn id="71" presetID="22" presetClass="entr" presetSubtype="1" fill="hold" nodeType="withEffect">
                                  <p:stCondLst>
                                    <p:cond delay="0"/>
                                  </p:stCondLst>
                                  <p:childTnLst>
                                    <p:set>
                                      <p:cBhvr>
                                        <p:cTn id="72" dur="1" fill="hold">
                                          <p:stCondLst>
                                            <p:cond delay="0"/>
                                          </p:stCondLst>
                                        </p:cTn>
                                        <p:tgtEl>
                                          <p:spTgt spid="115"/>
                                        </p:tgtEl>
                                        <p:attrNameLst>
                                          <p:attrName>style.visibility</p:attrName>
                                        </p:attrNameLst>
                                      </p:cBhvr>
                                      <p:to>
                                        <p:strVal val="visible"/>
                                      </p:to>
                                    </p:set>
                                    <p:animEffect transition="in" filter="wipe(up)">
                                      <p:cBhvr>
                                        <p:cTn id="73" dur="1000"/>
                                        <p:tgtEl>
                                          <p:spTgt spid="115"/>
                                        </p:tgtEl>
                                      </p:cBhvr>
                                    </p:animEffect>
                                  </p:childTnLst>
                                </p:cTn>
                              </p:par>
                            </p:childTnLst>
                          </p:cTn>
                        </p:par>
                        <p:par>
                          <p:cTn id="74" fill="hold">
                            <p:stCondLst>
                              <p:cond delay="6000"/>
                            </p:stCondLst>
                            <p:childTnLst>
                              <p:par>
                                <p:cTn id="75" presetID="10" presetClass="entr" presetSubtype="0" fill="hold"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250"/>
                                        <p:tgtEl>
                                          <p:spTgt spid="98"/>
                                        </p:tgtEl>
                                      </p:cBhvr>
                                    </p:animEffect>
                                  </p:childTnLst>
                                </p:cTn>
                              </p:par>
                              <p:par>
                                <p:cTn id="78" presetID="35" presetClass="path" presetSubtype="0" decel="100000" fill="hold" nodeType="withEffect">
                                  <p:stCondLst>
                                    <p:cond delay="0"/>
                                  </p:stCondLst>
                                  <p:childTnLst>
                                    <p:animMotion origin="layout" path="M 4.16667E-6 1.11111E-6 L -0.10951 1.11111E-6 " pathEditMode="relative" rAng="0" ptsTypes="AA">
                                      <p:cBhvr>
                                        <p:cTn id="79" dur="750" spd="-100000" fill="hold"/>
                                        <p:tgtEl>
                                          <p:spTgt spid="98"/>
                                        </p:tgtEl>
                                        <p:attrNameLst>
                                          <p:attrName>ppt_x</p:attrName>
                                          <p:attrName>ppt_y</p:attrName>
                                        </p:attrNameLst>
                                      </p:cBhvr>
                                      <p:rCtr x="-5482" y="0"/>
                                    </p:animMotion>
                                  </p:childTnLst>
                                </p:cTn>
                              </p:par>
                              <p:par>
                                <p:cTn id="80" presetID="22" presetClass="entr" presetSubtype="1" fill="hold" nodeType="with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wipe(up)">
                                      <p:cBhvr>
                                        <p:cTn id="82" dur="1000"/>
                                        <p:tgtEl>
                                          <p:spTgt spid="119"/>
                                        </p:tgtEl>
                                      </p:cBhvr>
                                    </p:animEffect>
                                  </p:childTnLst>
                                </p:cTn>
                              </p:par>
                            </p:childTnLst>
                          </p:cTn>
                        </p:par>
                        <p:par>
                          <p:cTn id="83" fill="hold">
                            <p:stCondLst>
                              <p:cond delay="7000"/>
                            </p:stCondLst>
                            <p:childTnLst>
                              <p:par>
                                <p:cTn id="84" presetID="10" presetClass="entr" presetSubtype="0" fill="hold"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250"/>
                                        <p:tgtEl>
                                          <p:spTgt spid="29"/>
                                        </p:tgtEl>
                                      </p:cBhvr>
                                    </p:animEffect>
                                  </p:childTnLst>
                                </p:cTn>
                              </p:par>
                              <p:par>
                                <p:cTn id="87" presetID="35" presetClass="path" presetSubtype="0" decel="100000" fill="hold" nodeType="withEffect">
                                  <p:stCondLst>
                                    <p:cond delay="0"/>
                                  </p:stCondLst>
                                  <p:childTnLst>
                                    <p:animMotion origin="layout" path="M 4.16667E-6 1.11111E-6 L -0.10951 1.11111E-6 " pathEditMode="relative" rAng="0" ptsTypes="AA">
                                      <p:cBhvr>
                                        <p:cTn id="88" dur="750" spd="-100000" fill="hold"/>
                                        <p:tgtEl>
                                          <p:spTgt spid="29"/>
                                        </p:tgtEl>
                                        <p:attrNameLst>
                                          <p:attrName>ppt_x</p:attrName>
                                          <p:attrName>ppt_y</p:attrName>
                                        </p:attrNameLst>
                                      </p:cBhvr>
                                      <p:rCtr x="-5482" y="0"/>
                                    </p:animMotion>
                                  </p:childTnLst>
                                </p:cTn>
                              </p:par>
                              <p:par>
                                <p:cTn id="89" presetID="22" presetClass="entr" presetSubtype="1" fill="hold" nodeType="withEffect">
                                  <p:stCondLst>
                                    <p:cond delay="0"/>
                                  </p:stCondLst>
                                  <p:childTnLst>
                                    <p:set>
                                      <p:cBhvr>
                                        <p:cTn id="90" dur="1" fill="hold">
                                          <p:stCondLst>
                                            <p:cond delay="0"/>
                                          </p:stCondLst>
                                        </p:cTn>
                                        <p:tgtEl>
                                          <p:spTgt spid="123"/>
                                        </p:tgtEl>
                                        <p:attrNameLst>
                                          <p:attrName>style.visibility</p:attrName>
                                        </p:attrNameLst>
                                      </p:cBhvr>
                                      <p:to>
                                        <p:strVal val="visible"/>
                                      </p:to>
                                    </p:set>
                                    <p:animEffect transition="in" filter="wipe(up)">
                                      <p:cBhvr>
                                        <p:cTn id="91" dur="10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 name="矩形 147">
            <a:extLst>
              <a:ext uri="{FF2B5EF4-FFF2-40B4-BE49-F238E27FC236}">
                <a16:creationId xmlns:a16="http://schemas.microsoft.com/office/drawing/2014/main" id="{21E1C5CF-BF4C-4814-A9A7-102DC9086F14}"/>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921994" y="1125585"/>
              <a:ext cx="2504399"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明年重点工作</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36" name="组合 4">
            <a:extLst>
              <a:ext uri="{FF2B5EF4-FFF2-40B4-BE49-F238E27FC236}">
                <a16:creationId xmlns:a16="http://schemas.microsoft.com/office/drawing/2014/main" id="{6E73B83D-C2E9-4C13-A550-3F8619BD742B}"/>
              </a:ext>
            </a:extLst>
          </p:cNvPr>
          <p:cNvGrpSpPr/>
          <p:nvPr/>
        </p:nvGrpSpPr>
        <p:grpSpPr>
          <a:xfrm>
            <a:off x="6582441" y="3995878"/>
            <a:ext cx="3930010" cy="2154237"/>
            <a:chOff x="1664474" y="1616730"/>
            <a:chExt cx="3930010" cy="2154237"/>
          </a:xfrm>
        </p:grpSpPr>
        <p:grpSp>
          <p:nvGrpSpPr>
            <p:cNvPr id="237" name="框线组合1">
              <a:extLst>
                <a:ext uri="{FF2B5EF4-FFF2-40B4-BE49-F238E27FC236}">
                  <a16:creationId xmlns:a16="http://schemas.microsoft.com/office/drawing/2014/main" id="{72EEE368-0CBE-4F52-900E-452EF43859DC}"/>
                </a:ext>
              </a:extLst>
            </p:cNvPr>
            <p:cNvGrpSpPr/>
            <p:nvPr/>
          </p:nvGrpSpPr>
          <p:grpSpPr>
            <a:xfrm>
              <a:off x="1664474" y="1616730"/>
              <a:ext cx="3930010" cy="2154237"/>
              <a:chOff x="1664474" y="1616730"/>
              <a:chExt cx="3930010" cy="2154237"/>
            </a:xfrm>
          </p:grpSpPr>
          <p:grpSp>
            <p:nvGrpSpPr>
              <p:cNvPr id="240" name="外框1">
                <a:extLst>
                  <a:ext uri="{FF2B5EF4-FFF2-40B4-BE49-F238E27FC236}">
                    <a16:creationId xmlns:a16="http://schemas.microsoft.com/office/drawing/2014/main" id="{B403CEC0-A0ED-41B8-9D2B-3122BE40ED35}"/>
                  </a:ext>
                </a:extLst>
              </p:cNvPr>
              <p:cNvGrpSpPr/>
              <p:nvPr/>
            </p:nvGrpSpPr>
            <p:grpSpPr>
              <a:xfrm>
                <a:off x="1664474" y="1801333"/>
                <a:ext cx="3930010" cy="1969634"/>
                <a:chOff x="1664474" y="1693045"/>
                <a:chExt cx="3930010" cy="1969634"/>
              </a:xfrm>
            </p:grpSpPr>
            <p:sp>
              <p:nvSpPr>
                <p:cNvPr id="263" name="1背景后" hidden="1">
                  <a:extLst>
                    <a:ext uri="{FF2B5EF4-FFF2-40B4-BE49-F238E27FC236}">
                      <a16:creationId xmlns:a16="http://schemas.microsoft.com/office/drawing/2014/main" id="{12D265D6-8A4E-40C2-AF5F-45D61761E001}"/>
                    </a:ext>
                  </a:extLst>
                </p:cNvPr>
                <p:cNvSpPr/>
                <p:nvPr/>
              </p:nvSpPr>
              <p:spPr>
                <a:xfrm>
                  <a:off x="1735110" y="1779258"/>
                  <a:ext cx="3859374" cy="1883421"/>
                </a:xfrm>
                <a:prstGeom prst="roundRect">
                  <a:avLst>
                    <a:gd name="adj" fmla="val 9844"/>
                  </a:avLst>
                </a:prstGeom>
                <a:noFill/>
                <a:ln w="6350">
                  <a:gradFill flip="none" rotWithShape="1">
                    <a:gsLst>
                      <a:gs pos="37036">
                        <a:schemeClr val="accent6">
                          <a:alpha val="50000"/>
                          <a:lumMod val="100000"/>
                        </a:schemeClr>
                      </a:gs>
                      <a:gs pos="34000">
                        <a:schemeClr val="accent6">
                          <a:alpha val="0"/>
                          <a:lumMod val="100000"/>
                        </a:schemeClr>
                      </a:gs>
                      <a:gs pos="100000">
                        <a:schemeClr val="accent6">
                          <a:alpha val="50000"/>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4" name="1背景前">
                  <a:extLst>
                    <a:ext uri="{FF2B5EF4-FFF2-40B4-BE49-F238E27FC236}">
                      <a16:creationId xmlns:a16="http://schemas.microsoft.com/office/drawing/2014/main" id="{24B7AF03-9365-4DD6-9161-F65AE0FA2A4C}"/>
                    </a:ext>
                  </a:extLst>
                </p:cNvPr>
                <p:cNvSpPr/>
                <p:nvPr/>
              </p:nvSpPr>
              <p:spPr>
                <a:xfrm>
                  <a:off x="1664474" y="1693045"/>
                  <a:ext cx="3859374" cy="1883421"/>
                </a:xfrm>
                <a:prstGeom prst="roundRect">
                  <a:avLst>
                    <a:gd name="adj" fmla="val 6376"/>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41" name="组合 12">
                <a:extLst>
                  <a:ext uri="{FF2B5EF4-FFF2-40B4-BE49-F238E27FC236}">
                    <a16:creationId xmlns:a16="http://schemas.microsoft.com/office/drawing/2014/main" id="{E7CE7D90-D400-45D3-8CBE-3C03CFCEBC68}"/>
                  </a:ext>
                </a:extLst>
              </p:cNvPr>
              <p:cNvGrpSpPr/>
              <p:nvPr/>
            </p:nvGrpSpPr>
            <p:grpSpPr>
              <a:xfrm>
                <a:off x="3911045" y="1616730"/>
                <a:ext cx="1156455" cy="408990"/>
                <a:chOff x="3911045" y="1616730"/>
                <a:chExt cx="1156455" cy="408990"/>
              </a:xfrm>
            </p:grpSpPr>
            <p:sp>
              <p:nvSpPr>
                <p:cNvPr id="253" name="任意多边形: 形状 12">
                  <a:extLst>
                    <a:ext uri="{FF2B5EF4-FFF2-40B4-BE49-F238E27FC236}">
                      <a16:creationId xmlns:a16="http://schemas.microsoft.com/office/drawing/2014/main" id="{A592BCF8-9A53-4FEF-A464-26312771FFE5}"/>
                    </a:ext>
                  </a:extLst>
                </p:cNvPr>
                <p:cNvSpPr/>
                <p:nvPr/>
              </p:nvSpPr>
              <p:spPr>
                <a:xfrm>
                  <a:off x="3937062" y="1861476"/>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54" name="椭圆 124">
                  <a:extLst>
                    <a:ext uri="{FF2B5EF4-FFF2-40B4-BE49-F238E27FC236}">
                      <a16:creationId xmlns:a16="http://schemas.microsoft.com/office/drawing/2014/main" id="{462C5E38-9AB5-4BD5-90F4-3321D3EB3FA7}"/>
                    </a:ext>
                  </a:extLst>
                </p:cNvPr>
                <p:cNvSpPr/>
                <p:nvPr/>
              </p:nvSpPr>
              <p:spPr>
                <a:xfrm>
                  <a:off x="4772947" y="184918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55" name="椭圆 123">
                  <a:extLst>
                    <a:ext uri="{FF2B5EF4-FFF2-40B4-BE49-F238E27FC236}">
                      <a16:creationId xmlns:a16="http://schemas.microsoft.com/office/drawing/2014/main" id="{EBF64817-ACAD-450F-BCD6-8405F5DD4110}"/>
                    </a:ext>
                  </a:extLst>
                </p:cNvPr>
                <p:cNvSpPr/>
                <p:nvPr/>
              </p:nvSpPr>
              <p:spPr>
                <a:xfrm>
                  <a:off x="3911045" y="200113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56" name="任意多边形: 形状 12">
                  <a:extLst>
                    <a:ext uri="{FF2B5EF4-FFF2-40B4-BE49-F238E27FC236}">
                      <a16:creationId xmlns:a16="http://schemas.microsoft.com/office/drawing/2014/main" id="{DE9BE06E-CB42-49A5-A887-F4BB24577D41}"/>
                    </a:ext>
                  </a:extLst>
                </p:cNvPr>
                <p:cNvSpPr/>
                <p:nvPr/>
              </p:nvSpPr>
              <p:spPr>
                <a:xfrm flipH="1">
                  <a:off x="4240685" y="1798689"/>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257" name="组合 12">
                  <a:extLst>
                    <a:ext uri="{FF2B5EF4-FFF2-40B4-BE49-F238E27FC236}">
                      <a16:creationId xmlns:a16="http://schemas.microsoft.com/office/drawing/2014/main" id="{3BF1C692-096A-4C3F-9CEC-6DA5C8E96885}"/>
                    </a:ext>
                  </a:extLst>
                </p:cNvPr>
                <p:cNvGrpSpPr/>
                <p:nvPr/>
              </p:nvGrpSpPr>
              <p:grpSpPr>
                <a:xfrm>
                  <a:off x="4261687" y="1616730"/>
                  <a:ext cx="339653" cy="103338"/>
                  <a:chOff x="10341792" y="2946975"/>
                  <a:chExt cx="939964" cy="302601"/>
                </a:xfrm>
              </p:grpSpPr>
              <p:sp>
                <p:nvSpPr>
                  <p:cNvPr id="260" name="任意多边形: 形状 12">
                    <a:extLst>
                      <a:ext uri="{FF2B5EF4-FFF2-40B4-BE49-F238E27FC236}">
                        <a16:creationId xmlns:a16="http://schemas.microsoft.com/office/drawing/2014/main" id="{5B568A07-591A-4338-BF88-F18A184C458E}"/>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61" name="椭圆 122">
                    <a:extLst>
                      <a:ext uri="{FF2B5EF4-FFF2-40B4-BE49-F238E27FC236}">
                        <a16:creationId xmlns:a16="http://schemas.microsoft.com/office/drawing/2014/main" id="{54B51FF1-BA6A-4FDF-8BFB-1C800748B4BC}"/>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62" name="椭圆 121">
                    <a:extLst>
                      <a:ext uri="{FF2B5EF4-FFF2-40B4-BE49-F238E27FC236}">
                        <a16:creationId xmlns:a16="http://schemas.microsoft.com/office/drawing/2014/main" id="{C12994B7-B9FC-4F0E-841A-921E3A1475BD}"/>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258" name="椭圆 1">
                  <a:extLst>
                    <a:ext uri="{FF2B5EF4-FFF2-40B4-BE49-F238E27FC236}">
                      <a16:creationId xmlns:a16="http://schemas.microsoft.com/office/drawing/2014/main" id="{DCA3D051-6436-493C-91CA-231D4FFA0E08}"/>
                    </a:ext>
                  </a:extLst>
                </p:cNvPr>
                <p:cNvSpPr/>
                <p:nvPr/>
              </p:nvSpPr>
              <p:spPr>
                <a:xfrm>
                  <a:off x="4220739" y="191767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59" name="椭圆 1">
                  <a:extLst>
                    <a:ext uri="{FF2B5EF4-FFF2-40B4-BE49-F238E27FC236}">
                      <a16:creationId xmlns:a16="http://schemas.microsoft.com/office/drawing/2014/main" id="{F88FAED5-106D-4750-8DA9-3415D5FB0101}"/>
                    </a:ext>
                  </a:extLst>
                </p:cNvPr>
                <p:cNvSpPr/>
                <p:nvPr/>
              </p:nvSpPr>
              <p:spPr>
                <a:xfrm>
                  <a:off x="5041483" y="178639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nvGrpSpPr>
              <p:cNvPr id="242" name="组合 11">
                <a:extLst>
                  <a:ext uri="{FF2B5EF4-FFF2-40B4-BE49-F238E27FC236}">
                    <a16:creationId xmlns:a16="http://schemas.microsoft.com/office/drawing/2014/main" id="{57B7CFB7-F390-432E-8862-6920F1FC7ED6}"/>
                  </a:ext>
                </a:extLst>
              </p:cNvPr>
              <p:cNvGrpSpPr/>
              <p:nvPr/>
            </p:nvGrpSpPr>
            <p:grpSpPr>
              <a:xfrm>
                <a:off x="2191459" y="1626972"/>
                <a:ext cx="1156455" cy="408990"/>
                <a:chOff x="2191459" y="1626972"/>
                <a:chExt cx="1156455" cy="408990"/>
              </a:xfrm>
            </p:grpSpPr>
            <p:sp>
              <p:nvSpPr>
                <p:cNvPr id="243" name="任意多边形: 形状 11">
                  <a:extLst>
                    <a:ext uri="{FF2B5EF4-FFF2-40B4-BE49-F238E27FC236}">
                      <a16:creationId xmlns:a16="http://schemas.microsoft.com/office/drawing/2014/main" id="{F6796B89-50D0-4E2B-AF16-F3703EF936C0}"/>
                    </a:ext>
                  </a:extLst>
                </p:cNvPr>
                <p:cNvSpPr/>
                <p:nvPr/>
              </p:nvSpPr>
              <p:spPr>
                <a:xfrm flipH="1">
                  <a:off x="2486012" y="1871718"/>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44" name="椭圆 1">
                  <a:extLst>
                    <a:ext uri="{FF2B5EF4-FFF2-40B4-BE49-F238E27FC236}">
                      <a16:creationId xmlns:a16="http://schemas.microsoft.com/office/drawing/2014/main" id="{1876C068-A980-4649-B17B-1B719C922487}"/>
                    </a:ext>
                  </a:extLst>
                </p:cNvPr>
                <p:cNvSpPr/>
                <p:nvPr/>
              </p:nvSpPr>
              <p:spPr>
                <a:xfrm flipH="1">
                  <a:off x="2459995" y="185942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45" name="椭圆 1">
                  <a:extLst>
                    <a:ext uri="{FF2B5EF4-FFF2-40B4-BE49-F238E27FC236}">
                      <a16:creationId xmlns:a16="http://schemas.microsoft.com/office/drawing/2014/main" id="{BA531A88-6FDB-4260-89D6-6346AF58A1B4}"/>
                    </a:ext>
                  </a:extLst>
                </p:cNvPr>
                <p:cNvSpPr/>
                <p:nvPr/>
              </p:nvSpPr>
              <p:spPr>
                <a:xfrm flipH="1">
                  <a:off x="3321897" y="201137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46" name="任意多边形: 形状 11">
                  <a:extLst>
                    <a:ext uri="{FF2B5EF4-FFF2-40B4-BE49-F238E27FC236}">
                      <a16:creationId xmlns:a16="http://schemas.microsoft.com/office/drawing/2014/main" id="{28B71F38-ACBB-44EF-B282-BA2F06568A6D}"/>
                    </a:ext>
                  </a:extLst>
                </p:cNvPr>
                <p:cNvSpPr/>
                <p:nvPr/>
              </p:nvSpPr>
              <p:spPr>
                <a:xfrm>
                  <a:off x="2217476" y="1808931"/>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247" name="组合 1">
                  <a:extLst>
                    <a:ext uri="{FF2B5EF4-FFF2-40B4-BE49-F238E27FC236}">
                      <a16:creationId xmlns:a16="http://schemas.microsoft.com/office/drawing/2014/main" id="{7D0FF851-4D08-45B4-BF10-BE6045B9569E}"/>
                    </a:ext>
                  </a:extLst>
                </p:cNvPr>
                <p:cNvGrpSpPr/>
                <p:nvPr/>
              </p:nvGrpSpPr>
              <p:grpSpPr>
                <a:xfrm flipH="1">
                  <a:off x="2657620" y="1626972"/>
                  <a:ext cx="339653" cy="103338"/>
                  <a:chOff x="10341792" y="2946975"/>
                  <a:chExt cx="939964" cy="302601"/>
                </a:xfrm>
              </p:grpSpPr>
              <p:sp>
                <p:nvSpPr>
                  <p:cNvPr id="250" name="任意多边形: 形状 11">
                    <a:extLst>
                      <a:ext uri="{FF2B5EF4-FFF2-40B4-BE49-F238E27FC236}">
                        <a16:creationId xmlns:a16="http://schemas.microsoft.com/office/drawing/2014/main" id="{99ACC031-CFE4-4120-86BC-73B5638A4AB8}"/>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51" name="椭圆 1">
                    <a:extLst>
                      <a:ext uri="{FF2B5EF4-FFF2-40B4-BE49-F238E27FC236}">
                        <a16:creationId xmlns:a16="http://schemas.microsoft.com/office/drawing/2014/main" id="{4C306E83-A180-43D9-9FC4-8CC910513EF8}"/>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52" name="椭圆 1">
                    <a:extLst>
                      <a:ext uri="{FF2B5EF4-FFF2-40B4-BE49-F238E27FC236}">
                        <a16:creationId xmlns:a16="http://schemas.microsoft.com/office/drawing/2014/main" id="{76008763-A2B8-4A99-973C-E513435B9E81}"/>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248" name="椭圆 1">
                  <a:extLst>
                    <a:ext uri="{FF2B5EF4-FFF2-40B4-BE49-F238E27FC236}">
                      <a16:creationId xmlns:a16="http://schemas.microsoft.com/office/drawing/2014/main" id="{4DAEE0EC-1648-42A7-AFA6-6829D8B1889C}"/>
                    </a:ext>
                  </a:extLst>
                </p:cNvPr>
                <p:cNvSpPr/>
                <p:nvPr/>
              </p:nvSpPr>
              <p:spPr>
                <a:xfrm flipH="1">
                  <a:off x="3012203" y="192791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49" name="椭圆 1">
                  <a:extLst>
                    <a:ext uri="{FF2B5EF4-FFF2-40B4-BE49-F238E27FC236}">
                      <a16:creationId xmlns:a16="http://schemas.microsoft.com/office/drawing/2014/main" id="{D09E994B-4E86-4345-A2CF-80F03E018B35}"/>
                    </a:ext>
                  </a:extLst>
                </p:cNvPr>
                <p:cNvSpPr/>
                <p:nvPr/>
              </p:nvSpPr>
              <p:spPr>
                <a:xfrm flipH="1">
                  <a:off x="2191459" y="179663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sp>
          <p:nvSpPr>
            <p:cNvPr id="238" name="1内容">
              <a:extLst>
                <a:ext uri="{FF2B5EF4-FFF2-40B4-BE49-F238E27FC236}">
                  <a16:creationId xmlns:a16="http://schemas.microsoft.com/office/drawing/2014/main" id="{75B43918-6048-448D-B748-CEC06AA3F670}"/>
                </a:ext>
              </a:extLst>
            </p:cNvPr>
            <p:cNvSpPr txBox="1"/>
            <p:nvPr/>
          </p:nvSpPr>
          <p:spPr>
            <a:xfrm>
              <a:off x="2307113" y="2391341"/>
              <a:ext cx="2644732" cy="1032142"/>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sp>
          <p:nvSpPr>
            <p:cNvPr id="239" name="1标题">
              <a:extLst>
                <a:ext uri="{FF2B5EF4-FFF2-40B4-BE49-F238E27FC236}">
                  <a16:creationId xmlns:a16="http://schemas.microsoft.com/office/drawing/2014/main" id="{56C05EB8-E3D4-4736-96FF-6E0123CE6A86}"/>
                </a:ext>
              </a:extLst>
            </p:cNvPr>
            <p:cNvSpPr/>
            <p:nvPr/>
          </p:nvSpPr>
          <p:spPr>
            <a:xfrm>
              <a:off x="3162081" y="1629324"/>
              <a:ext cx="9541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lumMod val="60000"/>
                      <a:lumOff val="40000"/>
                    </a:schemeClr>
                  </a:solidFill>
                  <a:uLnTx/>
                  <a:uFillTx/>
                  <a:latin typeface="OPPOSans L" panose="00020600040101010101" pitchFamily="18" charset="-122"/>
                  <a:ea typeface="OPPOSans L" panose="00020600040101010101" pitchFamily="18" charset="-122"/>
                  <a:cs typeface="+mn-cs"/>
                </a:rPr>
                <a:t>项目一</a:t>
              </a:r>
            </a:p>
          </p:txBody>
        </p:sp>
      </p:grpSp>
      <p:grpSp>
        <p:nvGrpSpPr>
          <p:cNvPr id="207" name="组合 3">
            <a:extLst>
              <a:ext uri="{FF2B5EF4-FFF2-40B4-BE49-F238E27FC236}">
                <a16:creationId xmlns:a16="http://schemas.microsoft.com/office/drawing/2014/main" id="{18A628D6-DE91-4C70-9427-383140E6DE5A}"/>
              </a:ext>
            </a:extLst>
          </p:cNvPr>
          <p:cNvGrpSpPr/>
          <p:nvPr/>
        </p:nvGrpSpPr>
        <p:grpSpPr>
          <a:xfrm>
            <a:off x="1664474" y="3995878"/>
            <a:ext cx="3930010" cy="2154237"/>
            <a:chOff x="1664474" y="1616730"/>
            <a:chExt cx="3930010" cy="2154237"/>
          </a:xfrm>
        </p:grpSpPr>
        <p:grpSp>
          <p:nvGrpSpPr>
            <p:cNvPr id="208" name="框线组合1">
              <a:extLst>
                <a:ext uri="{FF2B5EF4-FFF2-40B4-BE49-F238E27FC236}">
                  <a16:creationId xmlns:a16="http://schemas.microsoft.com/office/drawing/2014/main" id="{952AED0C-B5BF-443C-85EB-07F9D9D96FEC}"/>
                </a:ext>
              </a:extLst>
            </p:cNvPr>
            <p:cNvGrpSpPr/>
            <p:nvPr/>
          </p:nvGrpSpPr>
          <p:grpSpPr>
            <a:xfrm>
              <a:off x="1664474" y="1616730"/>
              <a:ext cx="3930010" cy="2154237"/>
              <a:chOff x="1664474" y="1616730"/>
              <a:chExt cx="3930010" cy="2154237"/>
            </a:xfrm>
          </p:grpSpPr>
          <p:grpSp>
            <p:nvGrpSpPr>
              <p:cNvPr id="211" name="外框1">
                <a:extLst>
                  <a:ext uri="{FF2B5EF4-FFF2-40B4-BE49-F238E27FC236}">
                    <a16:creationId xmlns:a16="http://schemas.microsoft.com/office/drawing/2014/main" id="{B9844C65-2958-40F9-B83F-5DD02C0DEA50}"/>
                  </a:ext>
                </a:extLst>
              </p:cNvPr>
              <p:cNvGrpSpPr/>
              <p:nvPr/>
            </p:nvGrpSpPr>
            <p:grpSpPr>
              <a:xfrm>
                <a:off x="1664474" y="1801333"/>
                <a:ext cx="3930010" cy="1969634"/>
                <a:chOff x="1664474" y="1693045"/>
                <a:chExt cx="3930010" cy="1969634"/>
              </a:xfrm>
            </p:grpSpPr>
            <p:sp>
              <p:nvSpPr>
                <p:cNvPr id="234" name="1背景后" hidden="1">
                  <a:extLst>
                    <a:ext uri="{FF2B5EF4-FFF2-40B4-BE49-F238E27FC236}">
                      <a16:creationId xmlns:a16="http://schemas.microsoft.com/office/drawing/2014/main" id="{A01DB65F-AEE1-44A4-9673-32461BF42B75}"/>
                    </a:ext>
                  </a:extLst>
                </p:cNvPr>
                <p:cNvSpPr/>
                <p:nvPr/>
              </p:nvSpPr>
              <p:spPr>
                <a:xfrm>
                  <a:off x="1735110" y="1779258"/>
                  <a:ext cx="3859374" cy="1883421"/>
                </a:xfrm>
                <a:prstGeom prst="roundRect">
                  <a:avLst>
                    <a:gd name="adj" fmla="val 9844"/>
                  </a:avLst>
                </a:prstGeom>
                <a:noFill/>
                <a:ln w="6350">
                  <a:gradFill flip="none" rotWithShape="1">
                    <a:gsLst>
                      <a:gs pos="37036">
                        <a:schemeClr val="accent6">
                          <a:alpha val="50000"/>
                          <a:lumMod val="100000"/>
                        </a:schemeClr>
                      </a:gs>
                      <a:gs pos="34000">
                        <a:schemeClr val="accent6">
                          <a:alpha val="0"/>
                          <a:lumMod val="100000"/>
                        </a:schemeClr>
                      </a:gs>
                      <a:gs pos="100000">
                        <a:schemeClr val="accent6">
                          <a:alpha val="50000"/>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5" name="1背景前">
                  <a:extLst>
                    <a:ext uri="{FF2B5EF4-FFF2-40B4-BE49-F238E27FC236}">
                      <a16:creationId xmlns:a16="http://schemas.microsoft.com/office/drawing/2014/main" id="{A317CAD1-3CA0-47B1-AF50-5E8A72EA598A}"/>
                    </a:ext>
                  </a:extLst>
                </p:cNvPr>
                <p:cNvSpPr/>
                <p:nvPr/>
              </p:nvSpPr>
              <p:spPr>
                <a:xfrm>
                  <a:off x="1664474" y="1693045"/>
                  <a:ext cx="3859374" cy="1883421"/>
                </a:xfrm>
                <a:prstGeom prst="roundRect">
                  <a:avLst>
                    <a:gd name="adj" fmla="val 6376"/>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12" name="组合 12">
                <a:extLst>
                  <a:ext uri="{FF2B5EF4-FFF2-40B4-BE49-F238E27FC236}">
                    <a16:creationId xmlns:a16="http://schemas.microsoft.com/office/drawing/2014/main" id="{142A3741-15E2-4F82-885C-2E3532C087B0}"/>
                  </a:ext>
                </a:extLst>
              </p:cNvPr>
              <p:cNvGrpSpPr/>
              <p:nvPr/>
            </p:nvGrpSpPr>
            <p:grpSpPr>
              <a:xfrm>
                <a:off x="3911045" y="1616730"/>
                <a:ext cx="1156455" cy="408990"/>
                <a:chOff x="3911045" y="1616730"/>
                <a:chExt cx="1156455" cy="408990"/>
              </a:xfrm>
            </p:grpSpPr>
            <p:sp>
              <p:nvSpPr>
                <p:cNvPr id="224" name="任意多边形: 形状 12">
                  <a:extLst>
                    <a:ext uri="{FF2B5EF4-FFF2-40B4-BE49-F238E27FC236}">
                      <a16:creationId xmlns:a16="http://schemas.microsoft.com/office/drawing/2014/main" id="{1D83723F-6097-4B13-BFB4-96512BDD0D8B}"/>
                    </a:ext>
                  </a:extLst>
                </p:cNvPr>
                <p:cNvSpPr/>
                <p:nvPr/>
              </p:nvSpPr>
              <p:spPr>
                <a:xfrm>
                  <a:off x="3937062" y="1861476"/>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25" name="椭圆 124">
                  <a:extLst>
                    <a:ext uri="{FF2B5EF4-FFF2-40B4-BE49-F238E27FC236}">
                      <a16:creationId xmlns:a16="http://schemas.microsoft.com/office/drawing/2014/main" id="{160CA0CC-FEA9-4481-B65C-B233ED0E3E53}"/>
                    </a:ext>
                  </a:extLst>
                </p:cNvPr>
                <p:cNvSpPr/>
                <p:nvPr/>
              </p:nvSpPr>
              <p:spPr>
                <a:xfrm>
                  <a:off x="4772947" y="184918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26" name="椭圆 123">
                  <a:extLst>
                    <a:ext uri="{FF2B5EF4-FFF2-40B4-BE49-F238E27FC236}">
                      <a16:creationId xmlns:a16="http://schemas.microsoft.com/office/drawing/2014/main" id="{6A71665C-837E-409A-B228-3036CB77048D}"/>
                    </a:ext>
                  </a:extLst>
                </p:cNvPr>
                <p:cNvSpPr/>
                <p:nvPr/>
              </p:nvSpPr>
              <p:spPr>
                <a:xfrm>
                  <a:off x="3911045" y="200113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27" name="任意多边形: 形状 12">
                  <a:extLst>
                    <a:ext uri="{FF2B5EF4-FFF2-40B4-BE49-F238E27FC236}">
                      <a16:creationId xmlns:a16="http://schemas.microsoft.com/office/drawing/2014/main" id="{E196CDD0-59A3-42E4-A2E4-3B7E87E96369}"/>
                    </a:ext>
                  </a:extLst>
                </p:cNvPr>
                <p:cNvSpPr/>
                <p:nvPr/>
              </p:nvSpPr>
              <p:spPr>
                <a:xfrm flipH="1">
                  <a:off x="4240685" y="1798689"/>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228" name="组合 12">
                  <a:extLst>
                    <a:ext uri="{FF2B5EF4-FFF2-40B4-BE49-F238E27FC236}">
                      <a16:creationId xmlns:a16="http://schemas.microsoft.com/office/drawing/2014/main" id="{A4269979-E4C4-4937-851A-0FD7CFADCA52}"/>
                    </a:ext>
                  </a:extLst>
                </p:cNvPr>
                <p:cNvGrpSpPr/>
                <p:nvPr/>
              </p:nvGrpSpPr>
              <p:grpSpPr>
                <a:xfrm>
                  <a:off x="4261687" y="1616730"/>
                  <a:ext cx="339653" cy="103338"/>
                  <a:chOff x="10341792" y="2946975"/>
                  <a:chExt cx="939964" cy="302601"/>
                </a:xfrm>
              </p:grpSpPr>
              <p:sp>
                <p:nvSpPr>
                  <p:cNvPr id="231" name="任意多边形: 形状 12">
                    <a:extLst>
                      <a:ext uri="{FF2B5EF4-FFF2-40B4-BE49-F238E27FC236}">
                        <a16:creationId xmlns:a16="http://schemas.microsoft.com/office/drawing/2014/main" id="{916899E6-26BF-4691-80EE-FE98C9653F01}"/>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32" name="椭圆 122">
                    <a:extLst>
                      <a:ext uri="{FF2B5EF4-FFF2-40B4-BE49-F238E27FC236}">
                        <a16:creationId xmlns:a16="http://schemas.microsoft.com/office/drawing/2014/main" id="{D11EFDB8-5FAF-4235-9BC2-378E066FF1B3}"/>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33" name="椭圆 121">
                    <a:extLst>
                      <a:ext uri="{FF2B5EF4-FFF2-40B4-BE49-F238E27FC236}">
                        <a16:creationId xmlns:a16="http://schemas.microsoft.com/office/drawing/2014/main" id="{080A992E-8E01-41C7-9E8C-45624DC9D97B}"/>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229" name="椭圆 1">
                  <a:extLst>
                    <a:ext uri="{FF2B5EF4-FFF2-40B4-BE49-F238E27FC236}">
                      <a16:creationId xmlns:a16="http://schemas.microsoft.com/office/drawing/2014/main" id="{C7D841AD-44F8-4998-B945-3154D828407B}"/>
                    </a:ext>
                  </a:extLst>
                </p:cNvPr>
                <p:cNvSpPr/>
                <p:nvPr/>
              </p:nvSpPr>
              <p:spPr>
                <a:xfrm>
                  <a:off x="4220739" y="191767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30" name="椭圆 1">
                  <a:extLst>
                    <a:ext uri="{FF2B5EF4-FFF2-40B4-BE49-F238E27FC236}">
                      <a16:creationId xmlns:a16="http://schemas.microsoft.com/office/drawing/2014/main" id="{CFA19ED6-9F00-4BF1-9273-B6012D080CED}"/>
                    </a:ext>
                  </a:extLst>
                </p:cNvPr>
                <p:cNvSpPr/>
                <p:nvPr/>
              </p:nvSpPr>
              <p:spPr>
                <a:xfrm>
                  <a:off x="5041483" y="178639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nvGrpSpPr>
              <p:cNvPr id="213" name="组合 11">
                <a:extLst>
                  <a:ext uri="{FF2B5EF4-FFF2-40B4-BE49-F238E27FC236}">
                    <a16:creationId xmlns:a16="http://schemas.microsoft.com/office/drawing/2014/main" id="{E811D7FD-BAD6-4307-B087-4098C6704568}"/>
                  </a:ext>
                </a:extLst>
              </p:cNvPr>
              <p:cNvGrpSpPr/>
              <p:nvPr/>
            </p:nvGrpSpPr>
            <p:grpSpPr>
              <a:xfrm>
                <a:off x="2191459" y="1626972"/>
                <a:ext cx="1156455" cy="408990"/>
                <a:chOff x="2191459" y="1626972"/>
                <a:chExt cx="1156455" cy="408990"/>
              </a:xfrm>
            </p:grpSpPr>
            <p:sp>
              <p:nvSpPr>
                <p:cNvPr id="214" name="任意多边形: 形状 11">
                  <a:extLst>
                    <a:ext uri="{FF2B5EF4-FFF2-40B4-BE49-F238E27FC236}">
                      <a16:creationId xmlns:a16="http://schemas.microsoft.com/office/drawing/2014/main" id="{717D6DDD-9CCC-41C8-8399-F7061E2D12CF}"/>
                    </a:ext>
                  </a:extLst>
                </p:cNvPr>
                <p:cNvSpPr/>
                <p:nvPr/>
              </p:nvSpPr>
              <p:spPr>
                <a:xfrm flipH="1">
                  <a:off x="2486012" y="1871718"/>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15" name="椭圆 1">
                  <a:extLst>
                    <a:ext uri="{FF2B5EF4-FFF2-40B4-BE49-F238E27FC236}">
                      <a16:creationId xmlns:a16="http://schemas.microsoft.com/office/drawing/2014/main" id="{C4EFB9CA-0254-4E4F-A36D-2DF9BDC89259}"/>
                    </a:ext>
                  </a:extLst>
                </p:cNvPr>
                <p:cNvSpPr/>
                <p:nvPr/>
              </p:nvSpPr>
              <p:spPr>
                <a:xfrm flipH="1">
                  <a:off x="2459995" y="185942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16" name="椭圆 1">
                  <a:extLst>
                    <a:ext uri="{FF2B5EF4-FFF2-40B4-BE49-F238E27FC236}">
                      <a16:creationId xmlns:a16="http://schemas.microsoft.com/office/drawing/2014/main" id="{310A74E1-0C33-4396-8711-0F70158A8EEB}"/>
                    </a:ext>
                  </a:extLst>
                </p:cNvPr>
                <p:cNvSpPr/>
                <p:nvPr/>
              </p:nvSpPr>
              <p:spPr>
                <a:xfrm flipH="1">
                  <a:off x="3321897" y="201137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17" name="任意多边形: 形状 11">
                  <a:extLst>
                    <a:ext uri="{FF2B5EF4-FFF2-40B4-BE49-F238E27FC236}">
                      <a16:creationId xmlns:a16="http://schemas.microsoft.com/office/drawing/2014/main" id="{09196088-598E-4C9B-9A86-548F3659F3E7}"/>
                    </a:ext>
                  </a:extLst>
                </p:cNvPr>
                <p:cNvSpPr/>
                <p:nvPr/>
              </p:nvSpPr>
              <p:spPr>
                <a:xfrm>
                  <a:off x="2217476" y="1808931"/>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218" name="组合 1">
                  <a:extLst>
                    <a:ext uri="{FF2B5EF4-FFF2-40B4-BE49-F238E27FC236}">
                      <a16:creationId xmlns:a16="http://schemas.microsoft.com/office/drawing/2014/main" id="{C5682ACC-B417-48CE-8B7D-3D16D650463D}"/>
                    </a:ext>
                  </a:extLst>
                </p:cNvPr>
                <p:cNvGrpSpPr/>
                <p:nvPr/>
              </p:nvGrpSpPr>
              <p:grpSpPr>
                <a:xfrm flipH="1">
                  <a:off x="2657620" y="1626972"/>
                  <a:ext cx="339653" cy="103338"/>
                  <a:chOff x="10341792" y="2946975"/>
                  <a:chExt cx="939964" cy="302601"/>
                </a:xfrm>
              </p:grpSpPr>
              <p:sp>
                <p:nvSpPr>
                  <p:cNvPr id="221" name="任意多边形: 形状 11">
                    <a:extLst>
                      <a:ext uri="{FF2B5EF4-FFF2-40B4-BE49-F238E27FC236}">
                        <a16:creationId xmlns:a16="http://schemas.microsoft.com/office/drawing/2014/main" id="{E4A77BAD-DDBD-4146-8A98-60441BDE1DAF}"/>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22" name="椭圆 1">
                    <a:extLst>
                      <a:ext uri="{FF2B5EF4-FFF2-40B4-BE49-F238E27FC236}">
                        <a16:creationId xmlns:a16="http://schemas.microsoft.com/office/drawing/2014/main" id="{2544BD2A-2EBF-43E9-9B1E-4B4FA14E3D55}"/>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23" name="椭圆 1">
                    <a:extLst>
                      <a:ext uri="{FF2B5EF4-FFF2-40B4-BE49-F238E27FC236}">
                        <a16:creationId xmlns:a16="http://schemas.microsoft.com/office/drawing/2014/main" id="{DF559B39-3D37-4030-B45D-975D66E7B92D}"/>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219" name="椭圆 1">
                  <a:extLst>
                    <a:ext uri="{FF2B5EF4-FFF2-40B4-BE49-F238E27FC236}">
                      <a16:creationId xmlns:a16="http://schemas.microsoft.com/office/drawing/2014/main" id="{BA0C86A8-4C4D-4F79-884C-672C24D264A7}"/>
                    </a:ext>
                  </a:extLst>
                </p:cNvPr>
                <p:cNvSpPr/>
                <p:nvPr/>
              </p:nvSpPr>
              <p:spPr>
                <a:xfrm flipH="1">
                  <a:off x="3012203" y="192791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20" name="椭圆 1">
                  <a:extLst>
                    <a:ext uri="{FF2B5EF4-FFF2-40B4-BE49-F238E27FC236}">
                      <a16:creationId xmlns:a16="http://schemas.microsoft.com/office/drawing/2014/main" id="{2CE00B13-20B4-41DE-A93E-D01862FA9F9A}"/>
                    </a:ext>
                  </a:extLst>
                </p:cNvPr>
                <p:cNvSpPr/>
                <p:nvPr/>
              </p:nvSpPr>
              <p:spPr>
                <a:xfrm flipH="1">
                  <a:off x="2191459" y="179663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sp>
          <p:nvSpPr>
            <p:cNvPr id="209" name="1内容">
              <a:extLst>
                <a:ext uri="{FF2B5EF4-FFF2-40B4-BE49-F238E27FC236}">
                  <a16:creationId xmlns:a16="http://schemas.microsoft.com/office/drawing/2014/main" id="{F22851D5-76D2-46E9-AEAC-313D2040B310}"/>
                </a:ext>
              </a:extLst>
            </p:cNvPr>
            <p:cNvSpPr txBox="1"/>
            <p:nvPr/>
          </p:nvSpPr>
          <p:spPr>
            <a:xfrm>
              <a:off x="2307113" y="2391341"/>
              <a:ext cx="2644732" cy="1032142"/>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sp>
          <p:nvSpPr>
            <p:cNvPr id="210" name="1标题">
              <a:extLst>
                <a:ext uri="{FF2B5EF4-FFF2-40B4-BE49-F238E27FC236}">
                  <a16:creationId xmlns:a16="http://schemas.microsoft.com/office/drawing/2014/main" id="{BB01B59E-2051-4029-93E0-648FCADF8208}"/>
                </a:ext>
              </a:extLst>
            </p:cNvPr>
            <p:cNvSpPr/>
            <p:nvPr/>
          </p:nvSpPr>
          <p:spPr>
            <a:xfrm>
              <a:off x="3162081" y="1629324"/>
              <a:ext cx="9541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lumMod val="60000"/>
                      <a:lumOff val="40000"/>
                    </a:schemeClr>
                  </a:solidFill>
                  <a:uLnTx/>
                  <a:uFillTx/>
                  <a:latin typeface="OPPOSans L" panose="00020600040101010101" pitchFamily="18" charset="-122"/>
                  <a:ea typeface="OPPOSans L" panose="00020600040101010101" pitchFamily="18" charset="-122"/>
                  <a:cs typeface="+mn-cs"/>
                </a:rPr>
                <a:t>项目一</a:t>
              </a:r>
            </a:p>
          </p:txBody>
        </p:sp>
      </p:grpSp>
      <p:grpSp>
        <p:nvGrpSpPr>
          <p:cNvPr id="178" name="组合 2">
            <a:extLst>
              <a:ext uri="{FF2B5EF4-FFF2-40B4-BE49-F238E27FC236}">
                <a16:creationId xmlns:a16="http://schemas.microsoft.com/office/drawing/2014/main" id="{C44A5B1E-A503-4018-9D32-F3A40BCE9A19}"/>
              </a:ext>
            </a:extLst>
          </p:cNvPr>
          <p:cNvGrpSpPr/>
          <p:nvPr/>
        </p:nvGrpSpPr>
        <p:grpSpPr>
          <a:xfrm>
            <a:off x="6582441" y="1616730"/>
            <a:ext cx="3930010" cy="2154237"/>
            <a:chOff x="1664474" y="1616730"/>
            <a:chExt cx="3930010" cy="2154237"/>
          </a:xfrm>
        </p:grpSpPr>
        <p:grpSp>
          <p:nvGrpSpPr>
            <p:cNvPr id="179" name="框线组合1">
              <a:extLst>
                <a:ext uri="{FF2B5EF4-FFF2-40B4-BE49-F238E27FC236}">
                  <a16:creationId xmlns:a16="http://schemas.microsoft.com/office/drawing/2014/main" id="{63595375-39F4-44E2-992C-1A0FBBCA8335}"/>
                </a:ext>
              </a:extLst>
            </p:cNvPr>
            <p:cNvGrpSpPr/>
            <p:nvPr/>
          </p:nvGrpSpPr>
          <p:grpSpPr>
            <a:xfrm>
              <a:off x="1664474" y="1616730"/>
              <a:ext cx="3930010" cy="2154237"/>
              <a:chOff x="1664474" y="1616730"/>
              <a:chExt cx="3930010" cy="2154237"/>
            </a:xfrm>
          </p:grpSpPr>
          <p:grpSp>
            <p:nvGrpSpPr>
              <p:cNvPr id="182" name="外框1">
                <a:extLst>
                  <a:ext uri="{FF2B5EF4-FFF2-40B4-BE49-F238E27FC236}">
                    <a16:creationId xmlns:a16="http://schemas.microsoft.com/office/drawing/2014/main" id="{5F194001-C791-4918-ABB1-EE4B48F050F9}"/>
                  </a:ext>
                </a:extLst>
              </p:cNvPr>
              <p:cNvGrpSpPr/>
              <p:nvPr/>
            </p:nvGrpSpPr>
            <p:grpSpPr>
              <a:xfrm>
                <a:off x="1664474" y="1801333"/>
                <a:ext cx="3930010" cy="1969634"/>
                <a:chOff x="1664474" y="1693045"/>
                <a:chExt cx="3930010" cy="1969634"/>
              </a:xfrm>
            </p:grpSpPr>
            <p:sp>
              <p:nvSpPr>
                <p:cNvPr id="205" name="1背景后" hidden="1">
                  <a:extLst>
                    <a:ext uri="{FF2B5EF4-FFF2-40B4-BE49-F238E27FC236}">
                      <a16:creationId xmlns:a16="http://schemas.microsoft.com/office/drawing/2014/main" id="{88FB41D3-018F-4146-B1D2-5CF6D9FCC09D}"/>
                    </a:ext>
                  </a:extLst>
                </p:cNvPr>
                <p:cNvSpPr/>
                <p:nvPr/>
              </p:nvSpPr>
              <p:spPr>
                <a:xfrm>
                  <a:off x="1735110" y="1779258"/>
                  <a:ext cx="3859374" cy="1883421"/>
                </a:xfrm>
                <a:prstGeom prst="roundRect">
                  <a:avLst>
                    <a:gd name="adj" fmla="val 9844"/>
                  </a:avLst>
                </a:prstGeom>
                <a:noFill/>
                <a:ln w="6350">
                  <a:gradFill flip="none" rotWithShape="1">
                    <a:gsLst>
                      <a:gs pos="37036">
                        <a:schemeClr val="accent6">
                          <a:alpha val="50000"/>
                          <a:lumMod val="100000"/>
                        </a:schemeClr>
                      </a:gs>
                      <a:gs pos="34000">
                        <a:schemeClr val="accent6">
                          <a:alpha val="0"/>
                          <a:lumMod val="100000"/>
                        </a:schemeClr>
                      </a:gs>
                      <a:gs pos="100000">
                        <a:schemeClr val="accent6">
                          <a:alpha val="50000"/>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6" name="1背景前">
                  <a:extLst>
                    <a:ext uri="{FF2B5EF4-FFF2-40B4-BE49-F238E27FC236}">
                      <a16:creationId xmlns:a16="http://schemas.microsoft.com/office/drawing/2014/main" id="{F64641B9-B720-4F1C-99D3-0A2E974AA7B8}"/>
                    </a:ext>
                  </a:extLst>
                </p:cNvPr>
                <p:cNvSpPr/>
                <p:nvPr/>
              </p:nvSpPr>
              <p:spPr>
                <a:xfrm>
                  <a:off x="1664474" y="1693045"/>
                  <a:ext cx="3859374" cy="1883421"/>
                </a:xfrm>
                <a:prstGeom prst="roundRect">
                  <a:avLst>
                    <a:gd name="adj" fmla="val 6376"/>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3" name="组合 12">
                <a:extLst>
                  <a:ext uri="{FF2B5EF4-FFF2-40B4-BE49-F238E27FC236}">
                    <a16:creationId xmlns:a16="http://schemas.microsoft.com/office/drawing/2014/main" id="{0739841C-F14F-4B43-9BFC-CC8C32BB4106}"/>
                  </a:ext>
                </a:extLst>
              </p:cNvPr>
              <p:cNvGrpSpPr/>
              <p:nvPr/>
            </p:nvGrpSpPr>
            <p:grpSpPr>
              <a:xfrm>
                <a:off x="3911045" y="1616730"/>
                <a:ext cx="1156455" cy="408990"/>
                <a:chOff x="3911045" y="1616730"/>
                <a:chExt cx="1156455" cy="408990"/>
              </a:xfrm>
            </p:grpSpPr>
            <p:sp>
              <p:nvSpPr>
                <p:cNvPr id="195" name="任意多边形: 形状 12">
                  <a:extLst>
                    <a:ext uri="{FF2B5EF4-FFF2-40B4-BE49-F238E27FC236}">
                      <a16:creationId xmlns:a16="http://schemas.microsoft.com/office/drawing/2014/main" id="{CE8DCE1A-6380-4CEF-B1C9-D7DF2CE683D1}"/>
                    </a:ext>
                  </a:extLst>
                </p:cNvPr>
                <p:cNvSpPr/>
                <p:nvPr/>
              </p:nvSpPr>
              <p:spPr>
                <a:xfrm>
                  <a:off x="3937062" y="1861476"/>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196" name="椭圆 124">
                  <a:extLst>
                    <a:ext uri="{FF2B5EF4-FFF2-40B4-BE49-F238E27FC236}">
                      <a16:creationId xmlns:a16="http://schemas.microsoft.com/office/drawing/2014/main" id="{1222CBB4-A1DF-42D4-AB82-1AA42DF76C3D}"/>
                    </a:ext>
                  </a:extLst>
                </p:cNvPr>
                <p:cNvSpPr/>
                <p:nvPr/>
              </p:nvSpPr>
              <p:spPr>
                <a:xfrm>
                  <a:off x="4772947" y="184918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97" name="椭圆 123">
                  <a:extLst>
                    <a:ext uri="{FF2B5EF4-FFF2-40B4-BE49-F238E27FC236}">
                      <a16:creationId xmlns:a16="http://schemas.microsoft.com/office/drawing/2014/main" id="{D6E999BB-FE1E-4DC9-86B5-BFF89369CEBA}"/>
                    </a:ext>
                  </a:extLst>
                </p:cNvPr>
                <p:cNvSpPr/>
                <p:nvPr/>
              </p:nvSpPr>
              <p:spPr>
                <a:xfrm>
                  <a:off x="3911045" y="200113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98" name="任意多边形: 形状 12">
                  <a:extLst>
                    <a:ext uri="{FF2B5EF4-FFF2-40B4-BE49-F238E27FC236}">
                      <a16:creationId xmlns:a16="http://schemas.microsoft.com/office/drawing/2014/main" id="{BC923D52-CE02-44B4-B245-FA549B145951}"/>
                    </a:ext>
                  </a:extLst>
                </p:cNvPr>
                <p:cNvSpPr/>
                <p:nvPr/>
              </p:nvSpPr>
              <p:spPr>
                <a:xfrm flipH="1">
                  <a:off x="4240685" y="1798689"/>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199" name="组合 12">
                  <a:extLst>
                    <a:ext uri="{FF2B5EF4-FFF2-40B4-BE49-F238E27FC236}">
                      <a16:creationId xmlns:a16="http://schemas.microsoft.com/office/drawing/2014/main" id="{D7D10CF5-6325-4812-B099-F80E71D2508A}"/>
                    </a:ext>
                  </a:extLst>
                </p:cNvPr>
                <p:cNvGrpSpPr/>
                <p:nvPr/>
              </p:nvGrpSpPr>
              <p:grpSpPr>
                <a:xfrm>
                  <a:off x="4261687" y="1616730"/>
                  <a:ext cx="339653" cy="103338"/>
                  <a:chOff x="10341792" y="2946975"/>
                  <a:chExt cx="939964" cy="302601"/>
                </a:xfrm>
              </p:grpSpPr>
              <p:sp>
                <p:nvSpPr>
                  <p:cNvPr id="202" name="任意多边形: 形状 12">
                    <a:extLst>
                      <a:ext uri="{FF2B5EF4-FFF2-40B4-BE49-F238E27FC236}">
                        <a16:creationId xmlns:a16="http://schemas.microsoft.com/office/drawing/2014/main" id="{E6C76962-5B56-4686-8369-44C27B1F8726}"/>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03" name="椭圆 122">
                    <a:extLst>
                      <a:ext uri="{FF2B5EF4-FFF2-40B4-BE49-F238E27FC236}">
                        <a16:creationId xmlns:a16="http://schemas.microsoft.com/office/drawing/2014/main" id="{7CD979C0-1052-4560-8533-0FE7B85E015D}"/>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04" name="椭圆 121">
                    <a:extLst>
                      <a:ext uri="{FF2B5EF4-FFF2-40B4-BE49-F238E27FC236}">
                        <a16:creationId xmlns:a16="http://schemas.microsoft.com/office/drawing/2014/main" id="{FBE13D2B-EC85-4F5F-9337-AFB29D2B7F8B}"/>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200" name="椭圆 1">
                  <a:extLst>
                    <a:ext uri="{FF2B5EF4-FFF2-40B4-BE49-F238E27FC236}">
                      <a16:creationId xmlns:a16="http://schemas.microsoft.com/office/drawing/2014/main" id="{6BE24974-EEA1-438D-8536-D7CC7E07B7ED}"/>
                    </a:ext>
                  </a:extLst>
                </p:cNvPr>
                <p:cNvSpPr/>
                <p:nvPr/>
              </p:nvSpPr>
              <p:spPr>
                <a:xfrm>
                  <a:off x="4220739" y="191767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201" name="椭圆 1">
                  <a:extLst>
                    <a:ext uri="{FF2B5EF4-FFF2-40B4-BE49-F238E27FC236}">
                      <a16:creationId xmlns:a16="http://schemas.microsoft.com/office/drawing/2014/main" id="{9539E256-2522-40DB-B9D6-E986E56A86F0}"/>
                    </a:ext>
                  </a:extLst>
                </p:cNvPr>
                <p:cNvSpPr/>
                <p:nvPr/>
              </p:nvSpPr>
              <p:spPr>
                <a:xfrm>
                  <a:off x="5041483" y="178639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nvGrpSpPr>
              <p:cNvPr id="184" name="组合 11">
                <a:extLst>
                  <a:ext uri="{FF2B5EF4-FFF2-40B4-BE49-F238E27FC236}">
                    <a16:creationId xmlns:a16="http://schemas.microsoft.com/office/drawing/2014/main" id="{018F8A7C-3438-47C4-946A-83CEA87CAA29}"/>
                  </a:ext>
                </a:extLst>
              </p:cNvPr>
              <p:cNvGrpSpPr/>
              <p:nvPr/>
            </p:nvGrpSpPr>
            <p:grpSpPr>
              <a:xfrm>
                <a:off x="2191459" y="1626972"/>
                <a:ext cx="1156455" cy="408990"/>
                <a:chOff x="2191459" y="1626972"/>
                <a:chExt cx="1156455" cy="408990"/>
              </a:xfrm>
            </p:grpSpPr>
            <p:sp>
              <p:nvSpPr>
                <p:cNvPr id="185" name="任意多边形: 形状 11">
                  <a:extLst>
                    <a:ext uri="{FF2B5EF4-FFF2-40B4-BE49-F238E27FC236}">
                      <a16:creationId xmlns:a16="http://schemas.microsoft.com/office/drawing/2014/main" id="{7C31122D-17BF-4084-9434-7FB349B4D9B5}"/>
                    </a:ext>
                  </a:extLst>
                </p:cNvPr>
                <p:cNvSpPr/>
                <p:nvPr/>
              </p:nvSpPr>
              <p:spPr>
                <a:xfrm flipH="1">
                  <a:off x="2486012" y="1871718"/>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186" name="椭圆 1">
                  <a:extLst>
                    <a:ext uri="{FF2B5EF4-FFF2-40B4-BE49-F238E27FC236}">
                      <a16:creationId xmlns:a16="http://schemas.microsoft.com/office/drawing/2014/main" id="{16B14033-AEA2-4911-88FE-4388BEDDF4C5}"/>
                    </a:ext>
                  </a:extLst>
                </p:cNvPr>
                <p:cNvSpPr/>
                <p:nvPr/>
              </p:nvSpPr>
              <p:spPr>
                <a:xfrm flipH="1">
                  <a:off x="2459995" y="185942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87" name="椭圆 1">
                  <a:extLst>
                    <a:ext uri="{FF2B5EF4-FFF2-40B4-BE49-F238E27FC236}">
                      <a16:creationId xmlns:a16="http://schemas.microsoft.com/office/drawing/2014/main" id="{3FB366AB-020F-45C7-843E-CC4A7E7D5D22}"/>
                    </a:ext>
                  </a:extLst>
                </p:cNvPr>
                <p:cNvSpPr/>
                <p:nvPr/>
              </p:nvSpPr>
              <p:spPr>
                <a:xfrm flipH="1">
                  <a:off x="3321897" y="201137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88" name="任意多边形: 形状 11">
                  <a:extLst>
                    <a:ext uri="{FF2B5EF4-FFF2-40B4-BE49-F238E27FC236}">
                      <a16:creationId xmlns:a16="http://schemas.microsoft.com/office/drawing/2014/main" id="{AC583907-39B3-4A8D-AFDC-B5B67A7661D1}"/>
                    </a:ext>
                  </a:extLst>
                </p:cNvPr>
                <p:cNvSpPr/>
                <p:nvPr/>
              </p:nvSpPr>
              <p:spPr>
                <a:xfrm>
                  <a:off x="2217476" y="1808931"/>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189" name="组合 1">
                  <a:extLst>
                    <a:ext uri="{FF2B5EF4-FFF2-40B4-BE49-F238E27FC236}">
                      <a16:creationId xmlns:a16="http://schemas.microsoft.com/office/drawing/2014/main" id="{D9A7D892-3F52-4E36-9931-CCA8CEB74F6A}"/>
                    </a:ext>
                  </a:extLst>
                </p:cNvPr>
                <p:cNvGrpSpPr/>
                <p:nvPr/>
              </p:nvGrpSpPr>
              <p:grpSpPr>
                <a:xfrm flipH="1">
                  <a:off x="2657620" y="1626972"/>
                  <a:ext cx="339653" cy="103338"/>
                  <a:chOff x="10341792" y="2946975"/>
                  <a:chExt cx="939964" cy="302601"/>
                </a:xfrm>
              </p:grpSpPr>
              <p:sp>
                <p:nvSpPr>
                  <p:cNvPr id="192" name="任意多边形: 形状 11">
                    <a:extLst>
                      <a:ext uri="{FF2B5EF4-FFF2-40B4-BE49-F238E27FC236}">
                        <a16:creationId xmlns:a16="http://schemas.microsoft.com/office/drawing/2014/main" id="{FCAE9662-79D6-4D85-9BB0-9D4B2C0A0E0D}"/>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193" name="椭圆 1">
                    <a:extLst>
                      <a:ext uri="{FF2B5EF4-FFF2-40B4-BE49-F238E27FC236}">
                        <a16:creationId xmlns:a16="http://schemas.microsoft.com/office/drawing/2014/main" id="{A496C676-EBA6-4429-B554-0B1A6D01147C}"/>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94" name="椭圆 1">
                    <a:extLst>
                      <a:ext uri="{FF2B5EF4-FFF2-40B4-BE49-F238E27FC236}">
                        <a16:creationId xmlns:a16="http://schemas.microsoft.com/office/drawing/2014/main" id="{56A61A6B-F9D7-4370-AE9E-0CE3DED0F8DF}"/>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190" name="椭圆 1">
                  <a:extLst>
                    <a:ext uri="{FF2B5EF4-FFF2-40B4-BE49-F238E27FC236}">
                      <a16:creationId xmlns:a16="http://schemas.microsoft.com/office/drawing/2014/main" id="{BD34837A-5466-48AC-B283-11E93EE5E9A4}"/>
                    </a:ext>
                  </a:extLst>
                </p:cNvPr>
                <p:cNvSpPr/>
                <p:nvPr/>
              </p:nvSpPr>
              <p:spPr>
                <a:xfrm flipH="1">
                  <a:off x="3012203" y="192791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191" name="椭圆 1">
                  <a:extLst>
                    <a:ext uri="{FF2B5EF4-FFF2-40B4-BE49-F238E27FC236}">
                      <a16:creationId xmlns:a16="http://schemas.microsoft.com/office/drawing/2014/main" id="{D79654B8-347E-4749-9BA8-E64E15A534A3}"/>
                    </a:ext>
                  </a:extLst>
                </p:cNvPr>
                <p:cNvSpPr/>
                <p:nvPr/>
              </p:nvSpPr>
              <p:spPr>
                <a:xfrm flipH="1">
                  <a:off x="2191459" y="179663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sp>
          <p:nvSpPr>
            <p:cNvPr id="180" name="1内容">
              <a:extLst>
                <a:ext uri="{FF2B5EF4-FFF2-40B4-BE49-F238E27FC236}">
                  <a16:creationId xmlns:a16="http://schemas.microsoft.com/office/drawing/2014/main" id="{B1B4A01B-9914-4FCD-A5A5-7BBDD07975B8}"/>
                </a:ext>
              </a:extLst>
            </p:cNvPr>
            <p:cNvSpPr txBox="1"/>
            <p:nvPr/>
          </p:nvSpPr>
          <p:spPr>
            <a:xfrm>
              <a:off x="2307113" y="2391341"/>
              <a:ext cx="2644732" cy="1032142"/>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sp>
          <p:nvSpPr>
            <p:cNvPr id="181" name="1标题">
              <a:extLst>
                <a:ext uri="{FF2B5EF4-FFF2-40B4-BE49-F238E27FC236}">
                  <a16:creationId xmlns:a16="http://schemas.microsoft.com/office/drawing/2014/main" id="{452F76BE-46D5-4F60-B981-8B81538EEE5A}"/>
                </a:ext>
              </a:extLst>
            </p:cNvPr>
            <p:cNvSpPr/>
            <p:nvPr/>
          </p:nvSpPr>
          <p:spPr>
            <a:xfrm>
              <a:off x="3162081" y="1629324"/>
              <a:ext cx="9541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lumMod val="60000"/>
                      <a:lumOff val="40000"/>
                    </a:schemeClr>
                  </a:solidFill>
                  <a:uLnTx/>
                  <a:uFillTx/>
                  <a:latin typeface="OPPOSans L" panose="00020600040101010101" pitchFamily="18" charset="-122"/>
                  <a:ea typeface="OPPOSans L" panose="00020600040101010101" pitchFamily="18" charset="-122"/>
                  <a:cs typeface="+mn-cs"/>
                </a:rPr>
                <a:t>项目一</a:t>
              </a:r>
            </a:p>
          </p:txBody>
        </p:sp>
      </p:grpSp>
      <p:grpSp>
        <p:nvGrpSpPr>
          <p:cNvPr id="8" name="组合 1">
            <a:extLst>
              <a:ext uri="{FF2B5EF4-FFF2-40B4-BE49-F238E27FC236}">
                <a16:creationId xmlns:a16="http://schemas.microsoft.com/office/drawing/2014/main" id="{CA021DB6-2659-4FB7-9916-9F0AEF4D90E5}"/>
              </a:ext>
            </a:extLst>
          </p:cNvPr>
          <p:cNvGrpSpPr/>
          <p:nvPr/>
        </p:nvGrpSpPr>
        <p:grpSpPr>
          <a:xfrm>
            <a:off x="1664474" y="1616730"/>
            <a:ext cx="3930010" cy="2154237"/>
            <a:chOff x="1664474" y="1616730"/>
            <a:chExt cx="3930010" cy="2154237"/>
          </a:xfrm>
        </p:grpSpPr>
        <p:grpSp>
          <p:nvGrpSpPr>
            <p:cNvPr id="7" name="框线组合1">
              <a:extLst>
                <a:ext uri="{FF2B5EF4-FFF2-40B4-BE49-F238E27FC236}">
                  <a16:creationId xmlns:a16="http://schemas.microsoft.com/office/drawing/2014/main" id="{D7AC16CE-04C6-42CF-8A9E-24310D5F0FA5}"/>
                </a:ext>
              </a:extLst>
            </p:cNvPr>
            <p:cNvGrpSpPr/>
            <p:nvPr/>
          </p:nvGrpSpPr>
          <p:grpSpPr>
            <a:xfrm>
              <a:off x="1664474" y="1616730"/>
              <a:ext cx="3930010" cy="2154237"/>
              <a:chOff x="1664474" y="1616730"/>
              <a:chExt cx="3930010" cy="2154237"/>
            </a:xfrm>
          </p:grpSpPr>
          <p:grpSp>
            <p:nvGrpSpPr>
              <p:cNvPr id="5" name="外框1">
                <a:extLst>
                  <a:ext uri="{FF2B5EF4-FFF2-40B4-BE49-F238E27FC236}">
                    <a16:creationId xmlns:a16="http://schemas.microsoft.com/office/drawing/2014/main" id="{A28CE96B-E14C-46DF-848E-EEAC8763C029}"/>
                  </a:ext>
                </a:extLst>
              </p:cNvPr>
              <p:cNvGrpSpPr/>
              <p:nvPr/>
            </p:nvGrpSpPr>
            <p:grpSpPr>
              <a:xfrm>
                <a:off x="1664474" y="1801333"/>
                <a:ext cx="3930010" cy="1969634"/>
                <a:chOff x="1664474" y="1693045"/>
                <a:chExt cx="3930010" cy="1969634"/>
              </a:xfrm>
            </p:grpSpPr>
            <p:sp>
              <p:nvSpPr>
                <p:cNvPr id="25" name="1背景后" hidden="1">
                  <a:extLst>
                    <a:ext uri="{FF2B5EF4-FFF2-40B4-BE49-F238E27FC236}">
                      <a16:creationId xmlns:a16="http://schemas.microsoft.com/office/drawing/2014/main" id="{9D277B43-59A3-40E4-8AA5-CC6D13234BC4}"/>
                    </a:ext>
                  </a:extLst>
                </p:cNvPr>
                <p:cNvSpPr/>
                <p:nvPr/>
              </p:nvSpPr>
              <p:spPr>
                <a:xfrm>
                  <a:off x="1735110" y="1779258"/>
                  <a:ext cx="3859374" cy="1883421"/>
                </a:xfrm>
                <a:prstGeom prst="roundRect">
                  <a:avLst>
                    <a:gd name="adj" fmla="val 9844"/>
                  </a:avLst>
                </a:prstGeom>
                <a:noFill/>
                <a:ln w="6350">
                  <a:gradFill flip="none" rotWithShape="1">
                    <a:gsLst>
                      <a:gs pos="37036">
                        <a:schemeClr val="accent6">
                          <a:alpha val="50000"/>
                          <a:lumMod val="100000"/>
                        </a:schemeClr>
                      </a:gs>
                      <a:gs pos="34000">
                        <a:schemeClr val="accent6">
                          <a:alpha val="0"/>
                          <a:lumMod val="100000"/>
                        </a:schemeClr>
                      </a:gs>
                      <a:gs pos="100000">
                        <a:schemeClr val="accent6">
                          <a:alpha val="50000"/>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1背景前">
                  <a:extLst>
                    <a:ext uri="{FF2B5EF4-FFF2-40B4-BE49-F238E27FC236}">
                      <a16:creationId xmlns:a16="http://schemas.microsoft.com/office/drawing/2014/main" id="{26722F93-69BE-4D2A-9887-C49564DCF598}"/>
                    </a:ext>
                  </a:extLst>
                </p:cNvPr>
                <p:cNvSpPr/>
                <p:nvPr/>
              </p:nvSpPr>
              <p:spPr>
                <a:xfrm>
                  <a:off x="1664474" y="1693045"/>
                  <a:ext cx="3859374" cy="1883421"/>
                </a:xfrm>
                <a:prstGeom prst="roundRect">
                  <a:avLst>
                    <a:gd name="adj" fmla="val 6376"/>
                  </a:avLst>
                </a:prstGeom>
                <a:solidFill>
                  <a:schemeClr val="accent2">
                    <a:lumMod val="50000"/>
                    <a:alpha val="70000"/>
                  </a:schemeClr>
                </a:solidFill>
                <a:ln w="63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 name="组合 12">
                <a:extLst>
                  <a:ext uri="{FF2B5EF4-FFF2-40B4-BE49-F238E27FC236}">
                    <a16:creationId xmlns:a16="http://schemas.microsoft.com/office/drawing/2014/main" id="{0D013367-AF9C-4A13-A89A-C8E6BAE94967}"/>
                  </a:ext>
                </a:extLst>
              </p:cNvPr>
              <p:cNvGrpSpPr/>
              <p:nvPr/>
            </p:nvGrpSpPr>
            <p:grpSpPr>
              <a:xfrm>
                <a:off x="3911045" y="1616730"/>
                <a:ext cx="1156455" cy="408990"/>
                <a:chOff x="3911045" y="1616730"/>
                <a:chExt cx="1156455" cy="408990"/>
              </a:xfrm>
            </p:grpSpPr>
            <p:sp>
              <p:nvSpPr>
                <p:cNvPr id="48" name="任意多边形: 形状 12">
                  <a:extLst>
                    <a:ext uri="{FF2B5EF4-FFF2-40B4-BE49-F238E27FC236}">
                      <a16:creationId xmlns:a16="http://schemas.microsoft.com/office/drawing/2014/main" id="{8044F4BF-3F76-479D-99B2-665FE61633B6}"/>
                    </a:ext>
                  </a:extLst>
                </p:cNvPr>
                <p:cNvSpPr/>
                <p:nvPr/>
              </p:nvSpPr>
              <p:spPr>
                <a:xfrm>
                  <a:off x="3937062" y="1861476"/>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49" name="椭圆 124">
                  <a:extLst>
                    <a:ext uri="{FF2B5EF4-FFF2-40B4-BE49-F238E27FC236}">
                      <a16:creationId xmlns:a16="http://schemas.microsoft.com/office/drawing/2014/main" id="{0585F2D1-E7BA-4C52-B723-862B1AA078B9}"/>
                    </a:ext>
                  </a:extLst>
                </p:cNvPr>
                <p:cNvSpPr/>
                <p:nvPr/>
              </p:nvSpPr>
              <p:spPr>
                <a:xfrm>
                  <a:off x="4772947" y="184918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50" name="椭圆 123">
                  <a:extLst>
                    <a:ext uri="{FF2B5EF4-FFF2-40B4-BE49-F238E27FC236}">
                      <a16:creationId xmlns:a16="http://schemas.microsoft.com/office/drawing/2014/main" id="{7F2DB18E-3612-4EE9-AD24-0B249E12C308}"/>
                    </a:ext>
                  </a:extLst>
                </p:cNvPr>
                <p:cNvSpPr/>
                <p:nvPr/>
              </p:nvSpPr>
              <p:spPr>
                <a:xfrm>
                  <a:off x="3911045" y="2001132"/>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51" name="任意多边形: 形状 12">
                  <a:extLst>
                    <a:ext uri="{FF2B5EF4-FFF2-40B4-BE49-F238E27FC236}">
                      <a16:creationId xmlns:a16="http://schemas.microsoft.com/office/drawing/2014/main" id="{D4680A93-6632-40D1-8215-36770641C131}"/>
                    </a:ext>
                  </a:extLst>
                </p:cNvPr>
                <p:cNvSpPr/>
                <p:nvPr/>
              </p:nvSpPr>
              <p:spPr>
                <a:xfrm flipH="1">
                  <a:off x="4240685" y="1798689"/>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52" name="组合 12">
                  <a:extLst>
                    <a:ext uri="{FF2B5EF4-FFF2-40B4-BE49-F238E27FC236}">
                      <a16:creationId xmlns:a16="http://schemas.microsoft.com/office/drawing/2014/main" id="{7A7309EA-F315-4631-A1C9-3C032F01694E}"/>
                    </a:ext>
                  </a:extLst>
                </p:cNvPr>
                <p:cNvGrpSpPr/>
                <p:nvPr/>
              </p:nvGrpSpPr>
              <p:grpSpPr>
                <a:xfrm>
                  <a:off x="4261687" y="1616730"/>
                  <a:ext cx="339653" cy="103338"/>
                  <a:chOff x="10341792" y="2946975"/>
                  <a:chExt cx="939964" cy="302601"/>
                </a:xfrm>
              </p:grpSpPr>
              <p:sp>
                <p:nvSpPr>
                  <p:cNvPr id="55" name="任意多边形: 形状 12">
                    <a:extLst>
                      <a:ext uri="{FF2B5EF4-FFF2-40B4-BE49-F238E27FC236}">
                        <a16:creationId xmlns:a16="http://schemas.microsoft.com/office/drawing/2014/main" id="{5E5FCF77-E0FB-4BB9-8D2B-589C2FD12CAA}"/>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56" name="椭圆 122">
                    <a:extLst>
                      <a:ext uri="{FF2B5EF4-FFF2-40B4-BE49-F238E27FC236}">
                        <a16:creationId xmlns:a16="http://schemas.microsoft.com/office/drawing/2014/main" id="{1E46F80C-E1C1-4428-B744-8175F2EDC4C9}"/>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57" name="椭圆 121">
                    <a:extLst>
                      <a:ext uri="{FF2B5EF4-FFF2-40B4-BE49-F238E27FC236}">
                        <a16:creationId xmlns:a16="http://schemas.microsoft.com/office/drawing/2014/main" id="{46C4966C-1D56-48CB-B79E-D3B687DF02FC}"/>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53" name="椭圆 1">
                  <a:extLst>
                    <a:ext uri="{FF2B5EF4-FFF2-40B4-BE49-F238E27FC236}">
                      <a16:creationId xmlns:a16="http://schemas.microsoft.com/office/drawing/2014/main" id="{4877D980-F4F1-4DF0-9525-8C641B864CEA}"/>
                    </a:ext>
                  </a:extLst>
                </p:cNvPr>
                <p:cNvSpPr/>
                <p:nvPr/>
              </p:nvSpPr>
              <p:spPr>
                <a:xfrm>
                  <a:off x="4220739" y="191767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54" name="椭圆 1">
                  <a:extLst>
                    <a:ext uri="{FF2B5EF4-FFF2-40B4-BE49-F238E27FC236}">
                      <a16:creationId xmlns:a16="http://schemas.microsoft.com/office/drawing/2014/main" id="{94460195-C18D-4919-A4F7-08EDB5C5704B}"/>
                    </a:ext>
                  </a:extLst>
                </p:cNvPr>
                <p:cNvSpPr/>
                <p:nvPr/>
              </p:nvSpPr>
              <p:spPr>
                <a:xfrm>
                  <a:off x="5041483" y="1786395"/>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nvGrpSpPr>
              <p:cNvPr id="3" name="组合 11">
                <a:extLst>
                  <a:ext uri="{FF2B5EF4-FFF2-40B4-BE49-F238E27FC236}">
                    <a16:creationId xmlns:a16="http://schemas.microsoft.com/office/drawing/2014/main" id="{0CC45113-0D57-4002-8F91-F68376F98BD0}"/>
                  </a:ext>
                </a:extLst>
              </p:cNvPr>
              <p:cNvGrpSpPr/>
              <p:nvPr/>
            </p:nvGrpSpPr>
            <p:grpSpPr>
              <a:xfrm>
                <a:off x="2191459" y="1626972"/>
                <a:ext cx="1156455" cy="408990"/>
                <a:chOff x="2191459" y="1626972"/>
                <a:chExt cx="1156455" cy="408990"/>
              </a:xfrm>
            </p:grpSpPr>
            <p:sp>
              <p:nvSpPr>
                <p:cNvPr id="28" name="任意多边形: 形状 11">
                  <a:extLst>
                    <a:ext uri="{FF2B5EF4-FFF2-40B4-BE49-F238E27FC236}">
                      <a16:creationId xmlns:a16="http://schemas.microsoft.com/office/drawing/2014/main" id="{1C195903-4C86-4C69-A742-A6E3B1E81ED0}"/>
                    </a:ext>
                  </a:extLst>
                </p:cNvPr>
                <p:cNvSpPr/>
                <p:nvPr/>
              </p:nvSpPr>
              <p:spPr>
                <a:xfrm flipH="1">
                  <a:off x="2486012" y="1871718"/>
                  <a:ext cx="835885" cy="148895"/>
                </a:xfrm>
                <a:custGeom>
                  <a:avLst/>
                  <a:gdLst>
                    <a:gd name="connsiteX0" fmla="*/ 0 w 2313251"/>
                    <a:gd name="connsiteY0" fmla="*/ 436005 h 436005"/>
                    <a:gd name="connsiteX1" fmla="*/ 835677 w 2313251"/>
                    <a:gd name="connsiteY1" fmla="*/ 436005 h 436005"/>
                    <a:gd name="connsiteX2" fmla="*/ 1271682 w 2313251"/>
                    <a:gd name="connsiteY2" fmla="*/ 0 h 436005"/>
                    <a:gd name="connsiteX3" fmla="*/ 2313251 w 2313251"/>
                    <a:gd name="connsiteY3" fmla="*/ 0 h 436005"/>
                  </a:gdLst>
                  <a:ahLst/>
                  <a:cxnLst>
                    <a:cxn ang="0">
                      <a:pos x="connsiteX0" y="connsiteY0"/>
                    </a:cxn>
                    <a:cxn ang="0">
                      <a:pos x="connsiteX1" y="connsiteY1"/>
                    </a:cxn>
                    <a:cxn ang="0">
                      <a:pos x="connsiteX2" y="connsiteY2"/>
                    </a:cxn>
                    <a:cxn ang="0">
                      <a:pos x="connsiteX3" y="connsiteY3"/>
                    </a:cxn>
                  </a:cxnLst>
                  <a:rect l="l" t="t" r="r" b="b"/>
                  <a:pathLst>
                    <a:path w="2313251" h="436005">
                      <a:moveTo>
                        <a:pt x="0" y="436005"/>
                      </a:moveTo>
                      <a:lnTo>
                        <a:pt x="835677" y="436005"/>
                      </a:lnTo>
                      <a:lnTo>
                        <a:pt x="1271682" y="0"/>
                      </a:lnTo>
                      <a:lnTo>
                        <a:pt x="2313251" y="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29" name="椭圆 1">
                  <a:extLst>
                    <a:ext uri="{FF2B5EF4-FFF2-40B4-BE49-F238E27FC236}">
                      <a16:creationId xmlns:a16="http://schemas.microsoft.com/office/drawing/2014/main" id="{3D092620-A420-4E4A-9506-6F7A426CEA58}"/>
                    </a:ext>
                  </a:extLst>
                </p:cNvPr>
                <p:cNvSpPr/>
                <p:nvPr/>
              </p:nvSpPr>
              <p:spPr>
                <a:xfrm flipH="1">
                  <a:off x="2459995" y="185942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39" name="椭圆 1">
                  <a:extLst>
                    <a:ext uri="{FF2B5EF4-FFF2-40B4-BE49-F238E27FC236}">
                      <a16:creationId xmlns:a16="http://schemas.microsoft.com/office/drawing/2014/main" id="{99B24946-408B-46B0-B1D2-D140A4C62FD5}"/>
                    </a:ext>
                  </a:extLst>
                </p:cNvPr>
                <p:cNvSpPr/>
                <p:nvPr/>
              </p:nvSpPr>
              <p:spPr>
                <a:xfrm flipH="1">
                  <a:off x="3321897" y="2011374"/>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40" name="任意多边形: 形状 11">
                  <a:extLst>
                    <a:ext uri="{FF2B5EF4-FFF2-40B4-BE49-F238E27FC236}">
                      <a16:creationId xmlns:a16="http://schemas.microsoft.com/office/drawing/2014/main" id="{C1052EDF-358B-4A62-B40A-7702E17EBCAB}"/>
                    </a:ext>
                  </a:extLst>
                </p:cNvPr>
                <p:cNvSpPr/>
                <p:nvPr/>
              </p:nvSpPr>
              <p:spPr>
                <a:xfrm>
                  <a:off x="2217476" y="1808931"/>
                  <a:ext cx="800798" cy="123606"/>
                </a:xfrm>
                <a:custGeom>
                  <a:avLst/>
                  <a:gdLst>
                    <a:gd name="connsiteX0" fmla="*/ 0 w 2216150"/>
                    <a:gd name="connsiteY0" fmla="*/ 0 h 361950"/>
                    <a:gd name="connsiteX1" fmla="*/ 1854200 w 2216150"/>
                    <a:gd name="connsiteY1" fmla="*/ 0 h 361950"/>
                    <a:gd name="connsiteX2" fmla="*/ 2216150 w 2216150"/>
                    <a:gd name="connsiteY2" fmla="*/ 361950 h 361950"/>
                  </a:gdLst>
                  <a:ahLst/>
                  <a:cxnLst>
                    <a:cxn ang="0">
                      <a:pos x="connsiteX0" y="connsiteY0"/>
                    </a:cxn>
                    <a:cxn ang="0">
                      <a:pos x="connsiteX1" y="connsiteY1"/>
                    </a:cxn>
                    <a:cxn ang="0">
                      <a:pos x="connsiteX2" y="connsiteY2"/>
                    </a:cxn>
                  </a:cxnLst>
                  <a:rect l="l" t="t" r="r" b="b"/>
                  <a:pathLst>
                    <a:path w="2216150" h="361950">
                      <a:moveTo>
                        <a:pt x="0" y="0"/>
                      </a:moveTo>
                      <a:lnTo>
                        <a:pt x="1854200" y="0"/>
                      </a:lnTo>
                      <a:lnTo>
                        <a:pt x="2216150" y="3619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grpSp>
              <p:nvGrpSpPr>
                <p:cNvPr id="41" name="组合 1">
                  <a:extLst>
                    <a:ext uri="{FF2B5EF4-FFF2-40B4-BE49-F238E27FC236}">
                      <a16:creationId xmlns:a16="http://schemas.microsoft.com/office/drawing/2014/main" id="{1356BE4F-3074-42AA-8B6E-3B9638FA0C3A}"/>
                    </a:ext>
                  </a:extLst>
                </p:cNvPr>
                <p:cNvGrpSpPr/>
                <p:nvPr/>
              </p:nvGrpSpPr>
              <p:grpSpPr>
                <a:xfrm flipH="1">
                  <a:off x="2657620" y="1626972"/>
                  <a:ext cx="339653" cy="103338"/>
                  <a:chOff x="10341792" y="2946975"/>
                  <a:chExt cx="939964" cy="302601"/>
                </a:xfrm>
              </p:grpSpPr>
              <p:sp>
                <p:nvSpPr>
                  <p:cNvPr id="44" name="任意多边形: 形状 11">
                    <a:extLst>
                      <a:ext uri="{FF2B5EF4-FFF2-40B4-BE49-F238E27FC236}">
                        <a16:creationId xmlns:a16="http://schemas.microsoft.com/office/drawing/2014/main" id="{42CD1FD3-1D58-45B2-BB58-18A63B512468}"/>
                      </a:ext>
                    </a:extLst>
                  </p:cNvPr>
                  <p:cNvSpPr/>
                  <p:nvPr/>
                </p:nvSpPr>
                <p:spPr>
                  <a:xfrm>
                    <a:off x="10396842" y="3009900"/>
                    <a:ext cx="812800" cy="209550"/>
                  </a:xfrm>
                  <a:custGeom>
                    <a:avLst/>
                    <a:gdLst>
                      <a:gd name="connsiteX0" fmla="*/ 0 w 812800"/>
                      <a:gd name="connsiteY0" fmla="*/ 0 h 209550"/>
                      <a:gd name="connsiteX1" fmla="*/ 209550 w 812800"/>
                      <a:gd name="connsiteY1" fmla="*/ 209550 h 209550"/>
                      <a:gd name="connsiteX2" fmla="*/ 298450 w 812800"/>
                      <a:gd name="connsiteY2" fmla="*/ 209550 h 209550"/>
                      <a:gd name="connsiteX3" fmla="*/ 812800 w 812800"/>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812800" h="209550">
                        <a:moveTo>
                          <a:pt x="0" y="0"/>
                        </a:moveTo>
                        <a:lnTo>
                          <a:pt x="209550" y="209550"/>
                        </a:lnTo>
                        <a:lnTo>
                          <a:pt x="298450" y="209550"/>
                        </a:lnTo>
                        <a:lnTo>
                          <a:pt x="812800" y="209550"/>
                        </a:lnTo>
                      </a:path>
                    </a:pathLst>
                  </a:custGeom>
                  <a:ln w="9525">
                    <a:solidFill>
                      <a:schemeClr val="accent6">
                        <a:lumMod val="75000"/>
                        <a:alpha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sym typeface="Lucida Grande"/>
                    </a:endParaRPr>
                  </a:p>
                </p:txBody>
              </p:sp>
              <p:sp>
                <p:nvSpPr>
                  <p:cNvPr id="45" name="椭圆 1">
                    <a:extLst>
                      <a:ext uri="{FF2B5EF4-FFF2-40B4-BE49-F238E27FC236}">
                        <a16:creationId xmlns:a16="http://schemas.microsoft.com/office/drawing/2014/main" id="{0EF9EDFD-B999-4B5C-A9C9-87A99CDE2582}"/>
                      </a:ext>
                    </a:extLst>
                  </p:cNvPr>
                  <p:cNvSpPr/>
                  <p:nvPr/>
                </p:nvSpPr>
                <p:spPr>
                  <a:xfrm>
                    <a:off x="11209756" y="3177576"/>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46" name="椭圆 1">
                    <a:extLst>
                      <a:ext uri="{FF2B5EF4-FFF2-40B4-BE49-F238E27FC236}">
                        <a16:creationId xmlns:a16="http://schemas.microsoft.com/office/drawing/2014/main" id="{56C39B1A-199C-4008-AD2D-23E5DB6B67E0}"/>
                      </a:ext>
                    </a:extLst>
                  </p:cNvPr>
                  <p:cNvSpPr/>
                  <p:nvPr/>
                </p:nvSpPr>
                <p:spPr>
                  <a:xfrm>
                    <a:off x="10341792" y="2946975"/>
                    <a:ext cx="72000" cy="72000"/>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sp>
              <p:nvSpPr>
                <p:cNvPr id="42" name="椭圆 1">
                  <a:extLst>
                    <a:ext uri="{FF2B5EF4-FFF2-40B4-BE49-F238E27FC236}">
                      <a16:creationId xmlns:a16="http://schemas.microsoft.com/office/drawing/2014/main" id="{CAA2107B-3EB0-4C38-A28C-57630242144E}"/>
                    </a:ext>
                  </a:extLst>
                </p:cNvPr>
                <p:cNvSpPr/>
                <p:nvPr/>
              </p:nvSpPr>
              <p:spPr>
                <a:xfrm flipH="1">
                  <a:off x="3012203" y="192791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sp>
              <p:nvSpPr>
                <p:cNvPr id="43" name="椭圆 1">
                  <a:extLst>
                    <a:ext uri="{FF2B5EF4-FFF2-40B4-BE49-F238E27FC236}">
                      <a16:creationId xmlns:a16="http://schemas.microsoft.com/office/drawing/2014/main" id="{2178557F-03EF-432B-BD8D-BA17E989AE23}"/>
                    </a:ext>
                  </a:extLst>
                </p:cNvPr>
                <p:cNvSpPr/>
                <p:nvPr/>
              </p:nvSpPr>
              <p:spPr>
                <a:xfrm flipH="1">
                  <a:off x="2191459" y="1796637"/>
                  <a:ext cx="26017" cy="24588"/>
                </a:xfrm>
                <a:prstGeom prst="ellipse">
                  <a:avLst/>
                </a:prstGeom>
                <a:noFill/>
                <a:ln w="9525">
                  <a:solidFill>
                    <a:schemeClr val="accent6">
                      <a:lumMod val="75000"/>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sym typeface="Lucida Grande"/>
                  </a:endParaRPr>
                </a:p>
              </p:txBody>
            </p:sp>
          </p:grpSp>
        </p:grpSp>
        <p:sp>
          <p:nvSpPr>
            <p:cNvPr id="59" name="1内容">
              <a:extLst>
                <a:ext uri="{FF2B5EF4-FFF2-40B4-BE49-F238E27FC236}">
                  <a16:creationId xmlns:a16="http://schemas.microsoft.com/office/drawing/2014/main" id="{3E760A70-8D61-4314-A195-A191F74B8AC0}"/>
                </a:ext>
              </a:extLst>
            </p:cNvPr>
            <p:cNvSpPr txBox="1"/>
            <p:nvPr/>
          </p:nvSpPr>
          <p:spPr>
            <a:xfrm>
              <a:off x="2307113" y="2391341"/>
              <a:ext cx="2644732" cy="1032142"/>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a:p>
              <a:pPr algn="r" defTabSz="914400">
                <a:lnSpc>
                  <a:spcPct val="130000"/>
                </a:lnSpc>
                <a:defRPr/>
              </a:pPr>
              <a:r>
                <a:rPr kumimoji="0" lang="zh-CN" altLang="en-US"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项目描述项目描述项目描述</a:t>
              </a:r>
              <a:endParaRPr kumimoji="0" lang="en-US" altLang="zh-CN" sz="16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sp>
          <p:nvSpPr>
            <p:cNvPr id="60" name="1标题">
              <a:extLst>
                <a:ext uri="{FF2B5EF4-FFF2-40B4-BE49-F238E27FC236}">
                  <a16:creationId xmlns:a16="http://schemas.microsoft.com/office/drawing/2014/main" id="{D39141D0-65D2-4C26-ADE8-C4937444D086}"/>
                </a:ext>
              </a:extLst>
            </p:cNvPr>
            <p:cNvSpPr/>
            <p:nvPr/>
          </p:nvSpPr>
          <p:spPr>
            <a:xfrm>
              <a:off x="3162081" y="1629324"/>
              <a:ext cx="95410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lumMod val="60000"/>
                      <a:lumOff val="40000"/>
                    </a:schemeClr>
                  </a:solidFill>
                  <a:uLnTx/>
                  <a:uFillTx/>
                  <a:latin typeface="OPPOSans L" panose="00020600040101010101" pitchFamily="18" charset="-122"/>
                  <a:ea typeface="OPPOSans L" panose="00020600040101010101" pitchFamily="18" charset="-122"/>
                  <a:cs typeface="+mn-cs"/>
                </a:rPr>
                <a:t>项目一</a:t>
              </a:r>
            </a:p>
          </p:txBody>
        </p:sp>
      </p:grpSp>
      <p:pic>
        <p:nvPicPr>
          <p:cNvPr id="12" name="logo">
            <a:extLst>
              <a:ext uri="{FF2B5EF4-FFF2-40B4-BE49-F238E27FC236}">
                <a16:creationId xmlns:a16="http://schemas.microsoft.com/office/drawing/2014/main" id="{60EE18C3-254F-43E0-832C-F64C40E6AF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12010339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decel="5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800"/>
                                        <p:tgtEl>
                                          <p:spTgt spid="8"/>
                                        </p:tgtEl>
                                      </p:cBhvr>
                                    </p:animEffect>
                                    <p:animScale>
                                      <p:cBhvr>
                                        <p:cTn id="8" dur="640" fill="hold">
                                          <p:stCondLst>
                                            <p:cond delay="0"/>
                                          </p:stCondLst>
                                        </p:cTn>
                                        <p:tgtEl>
                                          <p:spTgt spid="8"/>
                                        </p:tgtEl>
                                      </p:cBhvr>
                                      <p:from x="50000" y="50000"/>
                                      <p:to x="100000" y="100000"/>
                                    </p:animScale>
                                  </p:childTnLst>
                                </p:cTn>
                              </p:par>
                            </p:childTnLst>
                          </p:cTn>
                        </p:par>
                        <p:par>
                          <p:cTn id="9" fill="hold">
                            <p:stCondLst>
                              <p:cond delay="800"/>
                            </p:stCondLst>
                            <p:childTnLst>
                              <p:par>
                                <p:cTn id="10" presetID="9" presetClass="entr" presetSubtype="0" decel="50000"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Effect transition="in" filter="dissolve">
                                      <p:cBhvr>
                                        <p:cTn id="12" dur="800"/>
                                        <p:tgtEl>
                                          <p:spTgt spid="178"/>
                                        </p:tgtEl>
                                      </p:cBhvr>
                                    </p:animEffect>
                                    <p:animScale>
                                      <p:cBhvr>
                                        <p:cTn id="13" dur="640" fill="hold">
                                          <p:stCondLst>
                                            <p:cond delay="0"/>
                                          </p:stCondLst>
                                        </p:cTn>
                                        <p:tgtEl>
                                          <p:spTgt spid="178"/>
                                        </p:tgtEl>
                                      </p:cBhvr>
                                      <p:from x="50000" y="50000"/>
                                      <p:to x="100000" y="100000"/>
                                    </p:animScale>
                                  </p:childTnLst>
                                </p:cTn>
                              </p:par>
                            </p:childTnLst>
                          </p:cTn>
                        </p:par>
                        <p:par>
                          <p:cTn id="14" fill="hold">
                            <p:stCondLst>
                              <p:cond delay="1600"/>
                            </p:stCondLst>
                            <p:childTnLst>
                              <p:par>
                                <p:cTn id="15" presetID="9" presetClass="entr" presetSubtype="0" decel="50000" fill="hold" nodeType="afterEffect">
                                  <p:stCondLst>
                                    <p:cond delay="0"/>
                                  </p:stCondLst>
                                  <p:childTnLst>
                                    <p:set>
                                      <p:cBhvr>
                                        <p:cTn id="16" dur="1" fill="hold">
                                          <p:stCondLst>
                                            <p:cond delay="0"/>
                                          </p:stCondLst>
                                        </p:cTn>
                                        <p:tgtEl>
                                          <p:spTgt spid="207"/>
                                        </p:tgtEl>
                                        <p:attrNameLst>
                                          <p:attrName>style.visibility</p:attrName>
                                        </p:attrNameLst>
                                      </p:cBhvr>
                                      <p:to>
                                        <p:strVal val="visible"/>
                                      </p:to>
                                    </p:set>
                                    <p:animEffect transition="in" filter="dissolve">
                                      <p:cBhvr>
                                        <p:cTn id="17" dur="800"/>
                                        <p:tgtEl>
                                          <p:spTgt spid="207"/>
                                        </p:tgtEl>
                                      </p:cBhvr>
                                    </p:animEffect>
                                    <p:animScale>
                                      <p:cBhvr>
                                        <p:cTn id="18" dur="640" fill="hold">
                                          <p:stCondLst>
                                            <p:cond delay="0"/>
                                          </p:stCondLst>
                                        </p:cTn>
                                        <p:tgtEl>
                                          <p:spTgt spid="207"/>
                                        </p:tgtEl>
                                      </p:cBhvr>
                                      <p:from x="50000" y="50000"/>
                                      <p:to x="100000" y="100000"/>
                                    </p:animScale>
                                  </p:childTnLst>
                                </p:cTn>
                              </p:par>
                            </p:childTnLst>
                          </p:cTn>
                        </p:par>
                        <p:par>
                          <p:cTn id="19" fill="hold">
                            <p:stCondLst>
                              <p:cond delay="2400"/>
                            </p:stCondLst>
                            <p:childTnLst>
                              <p:par>
                                <p:cTn id="20" presetID="9" presetClass="entr" presetSubtype="0" decel="50000" fill="hold" nodeType="afterEffect">
                                  <p:stCondLst>
                                    <p:cond delay="0"/>
                                  </p:stCondLst>
                                  <p:childTnLst>
                                    <p:set>
                                      <p:cBhvr>
                                        <p:cTn id="21" dur="1" fill="hold">
                                          <p:stCondLst>
                                            <p:cond delay="0"/>
                                          </p:stCondLst>
                                        </p:cTn>
                                        <p:tgtEl>
                                          <p:spTgt spid="236"/>
                                        </p:tgtEl>
                                        <p:attrNameLst>
                                          <p:attrName>style.visibility</p:attrName>
                                        </p:attrNameLst>
                                      </p:cBhvr>
                                      <p:to>
                                        <p:strVal val="visible"/>
                                      </p:to>
                                    </p:set>
                                    <p:animEffect transition="in" filter="dissolve">
                                      <p:cBhvr>
                                        <p:cTn id="22" dur="800"/>
                                        <p:tgtEl>
                                          <p:spTgt spid="236"/>
                                        </p:tgtEl>
                                      </p:cBhvr>
                                    </p:animEffect>
                                    <p:animScale>
                                      <p:cBhvr>
                                        <p:cTn id="23" dur="640" fill="hold">
                                          <p:stCondLst>
                                            <p:cond delay="0"/>
                                          </p:stCondLst>
                                        </p:cTn>
                                        <p:tgtEl>
                                          <p:spTgt spid="236"/>
                                        </p:tgtEl>
                                      </p:cBhvr>
                                      <p:from x="50000" y="5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背景图片">
            <a:extLst>
              <a:ext uri="{FF2B5EF4-FFF2-40B4-BE49-F238E27FC236}">
                <a16:creationId xmlns:a16="http://schemas.microsoft.com/office/drawing/2014/main" id="{FE180846-FF41-47BB-BBD0-478245126336}"/>
              </a:ext>
            </a:extLst>
          </p:cNvPr>
          <p:cNvSpPr/>
          <p:nvPr/>
        </p:nvSpPr>
        <p:spPr>
          <a:xfrm>
            <a:off x="0" y="-7952"/>
            <a:ext cx="12192000" cy="6873904"/>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聚光灯图片">
            <a:extLst>
              <a:ext uri="{FF2B5EF4-FFF2-40B4-BE49-F238E27FC236}">
                <a16:creationId xmlns:a16="http://schemas.microsoft.com/office/drawing/2014/main" id="{71194AE3-BC9A-4223-8B93-228137E6F6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771" y="0"/>
            <a:ext cx="10842720" cy="6858000"/>
          </a:xfrm>
          <a:prstGeom prst="rect">
            <a:avLst/>
          </a:prstGeom>
        </p:spPr>
      </p:pic>
      <p:pic>
        <p:nvPicPr>
          <p:cNvPr id="10" name="星光图片">
            <a:extLst>
              <a:ext uri="{FF2B5EF4-FFF2-40B4-BE49-F238E27FC236}">
                <a16:creationId xmlns:a16="http://schemas.microsoft.com/office/drawing/2014/main" id="{9689D2E8-2A49-42B4-997E-7F99AB56C0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78" y="7952"/>
            <a:ext cx="11408985" cy="6858000"/>
          </a:xfrm>
          <a:prstGeom prst="rect">
            <a:avLst/>
          </a:prstGeom>
        </p:spPr>
      </p:pic>
      <p:pic>
        <p:nvPicPr>
          <p:cNvPr id="12" name="舞台图片">
            <a:extLst>
              <a:ext uri="{FF2B5EF4-FFF2-40B4-BE49-F238E27FC236}">
                <a16:creationId xmlns:a16="http://schemas.microsoft.com/office/drawing/2014/main" id="{FB0B56A0-6176-478A-86DD-0E0F3C779E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50804" y="-357387"/>
            <a:ext cx="7773645" cy="6858000"/>
          </a:xfrm>
          <a:prstGeom prst="rect">
            <a:avLst/>
          </a:prstGeom>
          <a:effectLst>
            <a:softEdge rad="508000"/>
          </a:effectLst>
        </p:spPr>
      </p:pic>
      <p:sp>
        <p:nvSpPr>
          <p:cNvPr id="5" name="文本">
            <a:extLst>
              <a:ext uri="{FF2B5EF4-FFF2-40B4-BE49-F238E27FC236}">
                <a16:creationId xmlns:a16="http://schemas.microsoft.com/office/drawing/2014/main" id="{279BC0D4-E9F6-46BE-AA4E-AABE8A1C5E54}"/>
              </a:ext>
            </a:extLst>
          </p:cNvPr>
          <p:cNvSpPr txBox="1"/>
          <p:nvPr/>
        </p:nvSpPr>
        <p:spPr>
          <a:xfrm>
            <a:off x="4221392" y="2627868"/>
            <a:ext cx="3736517" cy="923330"/>
          </a:xfrm>
          <a:prstGeom prst="rect">
            <a:avLst/>
          </a:prstGeom>
          <a:noFill/>
        </p:spPr>
        <p:txBody>
          <a:bodyPr wrap="square" lIns="0" tIns="0" rIns="0" bIns="0" rtlCol="0">
            <a:spAutoFit/>
          </a:bodyPr>
          <a:lstStyle/>
          <a:p>
            <a:pPr marL="0" lvl="1"/>
            <a:r>
              <a:rPr lang="zh-CN" altLang="en-US" sz="6000" dirty="0">
                <a:gradFill flip="none" rotWithShape="1">
                  <a:gsLst>
                    <a:gs pos="59000">
                      <a:schemeClr val="accent3">
                        <a:lumMod val="50000"/>
                        <a:lumOff val="50000"/>
                      </a:schemeClr>
                    </a:gs>
                    <a:gs pos="100000">
                      <a:schemeClr val="accent3">
                        <a:lumMod val="70000"/>
                      </a:schemeClr>
                    </a:gs>
                    <a:gs pos="0">
                      <a:schemeClr val="accent5">
                        <a:lumMod val="0"/>
                        <a:lumOff val="100000"/>
                      </a:schemeClr>
                    </a:gs>
                  </a:gsLst>
                  <a:lin ang="5400000" scaled="1"/>
                  <a:tileRect/>
                </a:gradFill>
                <a:latin typeface="+mj-ea"/>
                <a:ea typeface="+mj-ea"/>
              </a:rPr>
              <a:t>感 谢 观 看</a:t>
            </a:r>
          </a:p>
        </p:txBody>
      </p:sp>
      <p:pic>
        <p:nvPicPr>
          <p:cNvPr id="13" name="LOGO">
            <a:extLst>
              <a:ext uri="{FF2B5EF4-FFF2-40B4-BE49-F238E27FC236}">
                <a16:creationId xmlns:a16="http://schemas.microsoft.com/office/drawing/2014/main" id="{DED14885-02FA-4F3D-96D6-64759D51405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85507" y="5455312"/>
            <a:ext cx="716601" cy="678788"/>
          </a:xfrm>
          <a:prstGeom prst="rect">
            <a:avLst/>
          </a:prstGeom>
        </p:spPr>
      </p:pic>
    </p:spTree>
    <p:extLst>
      <p:ext uri="{BB962C8B-B14F-4D97-AF65-F5344CB8AC3E}">
        <p14:creationId xmlns:p14="http://schemas.microsoft.com/office/powerpoint/2010/main" val="965329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anim to="" calcmode="lin" valueType="num">
                                      <p:cBhvr>
                                        <p:cTn id="6" dur="1000" fill="hold">
                                          <p:stCondLst>
                                            <p:cond delay="0"/>
                                          </p:stCondLst>
                                        </p:cTn>
                                        <p:tgtEl>
                                          <p:spTgt spid="5"/>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5"/>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5"/>
                                        </p:tgtEl>
                                      </p:cBhvr>
                                    </p:animEffect>
                                    <p:set>
                                      <p:cBhvr additive="base">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空谷幽兰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背景图片">
            <a:extLst>
              <a:ext uri="{FF2B5EF4-FFF2-40B4-BE49-F238E27FC236}">
                <a16:creationId xmlns:a16="http://schemas.microsoft.com/office/drawing/2014/main" id="{72F061ED-A42A-42EF-A25E-D73FA13CF5A8}"/>
              </a:ext>
            </a:extLst>
          </p:cNvPr>
          <p:cNvSpPr/>
          <p:nvPr/>
        </p:nvSpPr>
        <p:spPr>
          <a:xfrm>
            <a:off x="-21771" y="1"/>
            <a:ext cx="12213771" cy="6857999"/>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人像图片">
            <a:extLst>
              <a:ext uri="{FF2B5EF4-FFF2-40B4-BE49-F238E27FC236}">
                <a16:creationId xmlns:a16="http://schemas.microsoft.com/office/drawing/2014/main" id="{19180073-C514-467E-991B-2D9B4E65D4D3}"/>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rot="20731080">
            <a:off x="263803" y="3955019"/>
            <a:ext cx="2625530" cy="2625530"/>
          </a:xfrm>
          <a:prstGeom prst="rect">
            <a:avLst/>
          </a:prstGeom>
        </p:spPr>
      </p:pic>
      <p:sp>
        <p:nvSpPr>
          <p:cNvPr id="52" name="内容文本">
            <a:extLst>
              <a:ext uri="{FF2B5EF4-FFF2-40B4-BE49-F238E27FC236}">
                <a16:creationId xmlns:a16="http://schemas.microsoft.com/office/drawing/2014/main" id="{668584A3-35E0-42D7-B5B4-9ECC9C6F6497}"/>
              </a:ext>
            </a:extLst>
          </p:cNvPr>
          <p:cNvSpPr txBox="1"/>
          <p:nvPr/>
        </p:nvSpPr>
        <p:spPr>
          <a:xfrm>
            <a:off x="3971491" y="2033561"/>
            <a:ext cx="5399252" cy="3287118"/>
          </a:xfrm>
          <a:prstGeom prst="rect">
            <a:avLst/>
          </a:prstGeom>
          <a:noFill/>
        </p:spPr>
        <p:txBody>
          <a:bodyPr wrap="square" lIns="0" tIns="0" rIns="0" bIns="0" rtlCol="0">
            <a:spAutoFit/>
          </a:bodyPr>
          <a:lstStyle/>
          <a:p>
            <a:pPr algn="just">
              <a:lnSpc>
                <a:spcPct val="150000"/>
              </a:lnSpc>
            </a:pPr>
            <a:r>
              <a:rPr lang="zh-CN" altLang="en-US" b="1" dirty="0">
                <a:solidFill>
                  <a:schemeClr val="bg1"/>
                </a:solidFill>
              </a:rPr>
              <a:t>这里是部门总结的具体内容，这里是部门总结的内容，这里是部门总结的具体内容，这里是部门总结的内容，这里是部门总结的具体内容，这里是部门总结的内容，这里是部门总结的具体内容，这里是部门总结的内容，这里是部门总结的具体内容，这里是部门总结的内容， 这里是部门总结的具体内容，这里是部门总结的内容，这里是部门总结的具体内容，这里是部门总结的内容，        这里是部门总结的具体内容，这里是部门总结的内容。</a:t>
            </a:r>
          </a:p>
        </p:txBody>
      </p:sp>
      <p:grpSp>
        <p:nvGrpSpPr>
          <p:cNvPr id="3" name="线条下">
            <a:extLst>
              <a:ext uri="{FF2B5EF4-FFF2-40B4-BE49-F238E27FC236}">
                <a16:creationId xmlns:a16="http://schemas.microsoft.com/office/drawing/2014/main" id="{EC7A3316-F29B-4E8C-BCA2-48263C0C304D}"/>
              </a:ext>
            </a:extLst>
          </p:cNvPr>
          <p:cNvGrpSpPr/>
          <p:nvPr/>
        </p:nvGrpSpPr>
        <p:grpSpPr>
          <a:xfrm>
            <a:off x="3733045" y="5344732"/>
            <a:ext cx="7072034" cy="109766"/>
            <a:chOff x="3722412" y="5344732"/>
            <a:chExt cx="7072034" cy="109766"/>
          </a:xfrm>
        </p:grpSpPr>
        <p:grpSp>
          <p:nvGrpSpPr>
            <p:cNvPr id="35" name="组合 34">
              <a:extLst>
                <a:ext uri="{FF2B5EF4-FFF2-40B4-BE49-F238E27FC236}">
                  <a16:creationId xmlns:a16="http://schemas.microsoft.com/office/drawing/2014/main" id="{862795E6-1DC1-43A8-B813-C905B212FCB0}"/>
                </a:ext>
              </a:extLst>
            </p:cNvPr>
            <p:cNvGrpSpPr/>
            <p:nvPr/>
          </p:nvGrpSpPr>
          <p:grpSpPr>
            <a:xfrm>
              <a:off x="9552502" y="5344732"/>
              <a:ext cx="1241944" cy="109766"/>
              <a:chOff x="9170370" y="5410748"/>
              <a:chExt cx="276834" cy="80175"/>
            </a:xfrm>
          </p:grpSpPr>
          <p:sp>
            <p:nvSpPr>
              <p:cNvPr id="25" name="平行四边形 24">
                <a:extLst>
                  <a:ext uri="{FF2B5EF4-FFF2-40B4-BE49-F238E27FC236}">
                    <a16:creationId xmlns:a16="http://schemas.microsoft.com/office/drawing/2014/main" id="{D1FAF3F1-1304-405A-B079-7731A3C95224}"/>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6" name="平行四边形 25">
                <a:extLst>
                  <a:ext uri="{FF2B5EF4-FFF2-40B4-BE49-F238E27FC236}">
                    <a16:creationId xmlns:a16="http://schemas.microsoft.com/office/drawing/2014/main" id="{ECB976D8-5BC8-4B2E-B9C6-57C177569DB2}"/>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7" name="平行四边形 26">
                <a:extLst>
                  <a:ext uri="{FF2B5EF4-FFF2-40B4-BE49-F238E27FC236}">
                    <a16:creationId xmlns:a16="http://schemas.microsoft.com/office/drawing/2014/main" id="{5EABDAAE-3321-4722-8D88-8B8E71549BFD}"/>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8" name="平行四边形 27">
                <a:extLst>
                  <a:ext uri="{FF2B5EF4-FFF2-40B4-BE49-F238E27FC236}">
                    <a16:creationId xmlns:a16="http://schemas.microsoft.com/office/drawing/2014/main" id="{4B0DA6A4-E4A6-4826-A23C-D12535B23BE1}"/>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9" name="平行四边形 28">
                <a:extLst>
                  <a:ext uri="{FF2B5EF4-FFF2-40B4-BE49-F238E27FC236}">
                    <a16:creationId xmlns:a16="http://schemas.microsoft.com/office/drawing/2014/main" id="{592D309C-13D7-41FB-B37C-487D2D763678}"/>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34" name="直接连接符 33">
              <a:extLst>
                <a:ext uri="{FF2B5EF4-FFF2-40B4-BE49-F238E27FC236}">
                  <a16:creationId xmlns:a16="http://schemas.microsoft.com/office/drawing/2014/main" id="{08342AAE-5240-4FFB-A2C7-247AFD3D6F5F}"/>
                </a:ext>
              </a:extLst>
            </p:cNvPr>
            <p:cNvCxnSpPr>
              <a:cxnSpLocks/>
            </p:cNvCxnSpPr>
            <p:nvPr/>
          </p:nvCxnSpPr>
          <p:spPr>
            <a:xfrm flipH="1">
              <a:off x="3722412" y="5449979"/>
              <a:ext cx="5826675"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 name="线条上">
            <a:extLst>
              <a:ext uri="{FF2B5EF4-FFF2-40B4-BE49-F238E27FC236}">
                <a16:creationId xmlns:a16="http://schemas.microsoft.com/office/drawing/2014/main" id="{FCE52940-88D9-4EC2-A947-504FA6FB2915}"/>
              </a:ext>
            </a:extLst>
          </p:cNvPr>
          <p:cNvGrpSpPr/>
          <p:nvPr/>
        </p:nvGrpSpPr>
        <p:grpSpPr>
          <a:xfrm>
            <a:off x="2497531" y="1557584"/>
            <a:ext cx="7051556" cy="839871"/>
            <a:chOff x="2497531" y="1557584"/>
            <a:chExt cx="7051556" cy="839871"/>
          </a:xfrm>
        </p:grpSpPr>
        <p:cxnSp>
          <p:nvCxnSpPr>
            <p:cNvPr id="38" name="直接连接符 37">
              <a:extLst>
                <a:ext uri="{FF2B5EF4-FFF2-40B4-BE49-F238E27FC236}">
                  <a16:creationId xmlns:a16="http://schemas.microsoft.com/office/drawing/2014/main" id="{FD46D162-E001-4F25-91DD-1E839BF2B8FC}"/>
                </a:ext>
              </a:extLst>
            </p:cNvPr>
            <p:cNvCxnSpPr>
              <a:cxnSpLocks/>
            </p:cNvCxnSpPr>
            <p:nvPr/>
          </p:nvCxnSpPr>
          <p:spPr>
            <a:xfrm flipH="1">
              <a:off x="3722412" y="1873721"/>
              <a:ext cx="5826675"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46" name="组合 45">
              <a:extLst>
                <a:ext uri="{FF2B5EF4-FFF2-40B4-BE49-F238E27FC236}">
                  <a16:creationId xmlns:a16="http://schemas.microsoft.com/office/drawing/2014/main" id="{60851D8E-49AE-4CFA-A717-DE1AF4E6354B}"/>
                </a:ext>
              </a:extLst>
            </p:cNvPr>
            <p:cNvGrpSpPr/>
            <p:nvPr/>
          </p:nvGrpSpPr>
          <p:grpSpPr>
            <a:xfrm flipH="1" flipV="1">
              <a:off x="2497531" y="1869157"/>
              <a:ext cx="1241944" cy="109766"/>
              <a:chOff x="9170370" y="5410748"/>
              <a:chExt cx="276834" cy="80175"/>
            </a:xfrm>
          </p:grpSpPr>
          <p:sp>
            <p:nvSpPr>
              <p:cNvPr id="47" name="平行四边形 46">
                <a:extLst>
                  <a:ext uri="{FF2B5EF4-FFF2-40B4-BE49-F238E27FC236}">
                    <a16:creationId xmlns:a16="http://schemas.microsoft.com/office/drawing/2014/main" id="{A88CC789-5411-4F67-8588-B9AB7BF2244D}"/>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8" name="平行四边形 47">
                <a:extLst>
                  <a:ext uri="{FF2B5EF4-FFF2-40B4-BE49-F238E27FC236}">
                    <a16:creationId xmlns:a16="http://schemas.microsoft.com/office/drawing/2014/main" id="{378206D5-DDAE-45DE-91FB-2D04802B335E}"/>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9" name="平行四边形 48">
                <a:extLst>
                  <a:ext uri="{FF2B5EF4-FFF2-40B4-BE49-F238E27FC236}">
                    <a16:creationId xmlns:a16="http://schemas.microsoft.com/office/drawing/2014/main" id="{BE35D301-70A7-4D8D-8D0E-38628E03BEA6}"/>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50" name="平行四边形 49">
                <a:extLst>
                  <a:ext uri="{FF2B5EF4-FFF2-40B4-BE49-F238E27FC236}">
                    <a16:creationId xmlns:a16="http://schemas.microsoft.com/office/drawing/2014/main" id="{E52EF75D-8C78-4598-810E-45F76D1FB32F}"/>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51" name="平行四边形 50">
                <a:extLst>
                  <a:ext uri="{FF2B5EF4-FFF2-40B4-BE49-F238E27FC236}">
                    <a16:creationId xmlns:a16="http://schemas.microsoft.com/office/drawing/2014/main" id="{2DE114DF-9920-4A22-A98E-D6F5AC70403B}"/>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pic>
          <p:nvPicPr>
            <p:cNvPr id="56" name="光效">
              <a:extLst>
                <a:ext uri="{FF2B5EF4-FFF2-40B4-BE49-F238E27FC236}">
                  <a16:creationId xmlns:a16="http://schemas.microsoft.com/office/drawing/2014/main" id="{024877E0-B9FB-4581-9503-BCD788156D6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453207" y="1557584"/>
              <a:ext cx="5040368" cy="839871"/>
            </a:xfrm>
            <a:prstGeom prst="rect">
              <a:avLst/>
            </a:prstGeom>
          </p:spPr>
        </p:pic>
      </p:grpSp>
      <p:sp>
        <p:nvSpPr>
          <p:cNvPr id="31" name="标题文本">
            <a:extLst>
              <a:ext uri="{FF2B5EF4-FFF2-40B4-BE49-F238E27FC236}">
                <a16:creationId xmlns:a16="http://schemas.microsoft.com/office/drawing/2014/main" id="{A65E74C6-63E1-46E8-B19E-FFF5331889B4}"/>
              </a:ext>
            </a:extLst>
          </p:cNvPr>
          <p:cNvSpPr txBox="1"/>
          <p:nvPr/>
        </p:nvSpPr>
        <p:spPr>
          <a:xfrm>
            <a:off x="1575170" y="1350501"/>
            <a:ext cx="2519153" cy="461665"/>
          </a:xfrm>
          <a:prstGeom prst="rect">
            <a:avLst/>
          </a:prstGeom>
          <a:noFill/>
        </p:spPr>
        <p:txBody>
          <a:bodyPr wrap="square">
            <a:spAutoFit/>
          </a:bodyPr>
          <a:lstStyle/>
          <a:p>
            <a:r>
              <a:rPr lang="zh-CN" altLang="en-US" sz="2400" dirty="0">
                <a:gradFill flip="none" rotWithShape="1">
                  <a:gsLst>
                    <a:gs pos="59000">
                      <a:schemeClr val="accent3">
                        <a:lumMod val="80000"/>
                        <a:lumOff val="20000"/>
                      </a:schemeClr>
                    </a:gs>
                    <a:gs pos="100000">
                      <a:schemeClr val="accent3">
                        <a:lumMod val="65000"/>
                      </a:schemeClr>
                    </a:gs>
                    <a:gs pos="0">
                      <a:schemeClr val="accent5">
                        <a:lumMod val="0"/>
                        <a:lumOff val="100000"/>
                      </a:schemeClr>
                    </a:gs>
                  </a:gsLst>
                  <a:lin ang="5400000" scaled="1"/>
                  <a:tileRect/>
                </a:gradFill>
                <a:latin typeface="+mj-ea"/>
                <a:ea typeface="+mj-ea"/>
              </a:rPr>
              <a:t>引言（或概述）</a:t>
            </a:r>
          </a:p>
        </p:txBody>
      </p:sp>
      <p:pic>
        <p:nvPicPr>
          <p:cNvPr id="22" name="LOGO">
            <a:extLst>
              <a:ext uri="{FF2B5EF4-FFF2-40B4-BE49-F238E27FC236}">
                <a16:creationId xmlns:a16="http://schemas.microsoft.com/office/drawing/2014/main" id="{5C5985D7-311A-4890-88A5-775B1FCF63B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3864546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decel="50000" fill="hold"/>
                                        <p:tgtEl>
                                          <p:spTgt spid="31"/>
                                        </p:tgtEl>
                                        <p:attrNameLst>
                                          <p:attrName>ppt_w</p:attrName>
                                        </p:attrNameLst>
                                      </p:cBhvr>
                                      <p:tavLst>
                                        <p:tav tm="0">
                                          <p:val>
                                            <p:strVal val="#ppt_w*0"/>
                                          </p:val>
                                        </p:tav>
                                        <p:tav tm="100000">
                                          <p:val>
                                            <p:strVal val="#ppt_w"/>
                                          </p:val>
                                        </p:tav>
                                      </p:tavLst>
                                    </p:anim>
                                    <p:anim calcmode="lin" valueType="num">
                                      <p:cBhvr>
                                        <p:cTn id="8" dur="500" fill="hold"/>
                                        <p:tgtEl>
                                          <p:spTgt spid="31"/>
                                        </p:tgtEl>
                                        <p:attrNameLst>
                                          <p:attrName>ppt_h</p:attrName>
                                        </p:attrNameLst>
                                      </p:cBhvr>
                                      <p:tavLst>
                                        <p:tav tm="0">
                                          <p:val>
                                            <p:strVal val="#ppt_h"/>
                                          </p:val>
                                        </p:tav>
                                        <p:tav tm="100000">
                                          <p:val>
                                            <p:strVal val="#ppt_h"/>
                                          </p:val>
                                        </p:tav>
                                      </p:tavLst>
                                    </p:anim>
                                    <p:animEffect transition="in" filter="fade">
                                      <p:cBhvr>
                                        <p:cTn id="9" dur="500"/>
                                        <p:tgtEl>
                                          <p:spTgt spid="31"/>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par>
                                <p:cTn id="13" presetID="35" presetClass="path" presetSubtype="0" accel="50000" decel="50000" fill="hold" nodeType="withEffect">
                                  <p:stCondLst>
                                    <p:cond delay="0"/>
                                  </p:stCondLst>
                                  <p:childTnLst>
                                    <p:animMotion origin="layout" path="M -0.02396 4.07407E-6 L -0.41081 4.07407E-6 " pathEditMode="relative" rAng="0" ptsTypes="AA">
                                      <p:cBhvr>
                                        <p:cTn id="14" dur="1000" spd="-100000" fill="hold"/>
                                        <p:tgtEl>
                                          <p:spTgt spid="2"/>
                                        </p:tgtEl>
                                        <p:attrNameLst>
                                          <p:attrName>ppt_x</p:attrName>
                                          <p:attrName>ppt_y</p:attrName>
                                        </p:attrNameLst>
                                      </p:cBhvr>
                                      <p:rCtr x="-19349" y="0"/>
                                    </p:animMotion>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up)">
                                      <p:cBhvr>
                                        <p:cTn id="18" dur="500"/>
                                        <p:tgtEl>
                                          <p:spTgt spid="52"/>
                                        </p:tgtEl>
                                      </p:cBhvr>
                                    </p:animEffect>
                                  </p:childTnLst>
                                </p:cTn>
                              </p:par>
                              <p:par>
                                <p:cTn id="19" presetID="2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背景图片">
            <a:extLst>
              <a:ext uri="{FF2B5EF4-FFF2-40B4-BE49-F238E27FC236}">
                <a16:creationId xmlns:a16="http://schemas.microsoft.com/office/drawing/2014/main" id="{069C1DCC-EFCC-4ED9-8FF1-ED89D4A6FF22}"/>
              </a:ext>
            </a:extLst>
          </p:cNvPr>
          <p:cNvSpPr/>
          <p:nvPr/>
        </p:nvSpPr>
        <p:spPr>
          <a:xfrm>
            <a:off x="-20934" y="0"/>
            <a:ext cx="12212934"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大圆球">
            <a:extLst>
              <a:ext uri="{FF2B5EF4-FFF2-40B4-BE49-F238E27FC236}">
                <a16:creationId xmlns:a16="http://schemas.microsoft.com/office/drawing/2014/main" id="{40C5D2E4-5C9F-4E47-8773-AFA9972B3B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479887" flipV="1">
            <a:off x="580611" y="1702024"/>
            <a:ext cx="3356910" cy="3419832"/>
          </a:xfrm>
          <a:prstGeom prst="rect">
            <a:avLst/>
          </a:prstGeom>
        </p:spPr>
      </p:pic>
      <p:sp>
        <p:nvSpPr>
          <p:cNvPr id="55" name="小圆弧">
            <a:extLst>
              <a:ext uri="{FF2B5EF4-FFF2-40B4-BE49-F238E27FC236}">
                <a16:creationId xmlns:a16="http://schemas.microsoft.com/office/drawing/2014/main" id="{556F9B17-DC50-4A1E-8418-599EB3E38C64}"/>
              </a:ext>
            </a:extLst>
          </p:cNvPr>
          <p:cNvSpPr/>
          <p:nvPr/>
        </p:nvSpPr>
        <p:spPr>
          <a:xfrm rot="16200000">
            <a:off x="-119613" y="1084515"/>
            <a:ext cx="4852152" cy="4654792"/>
          </a:xfrm>
          <a:custGeom>
            <a:avLst/>
            <a:gdLst>
              <a:gd name="connsiteX0" fmla="*/ 4851431 w 4852152"/>
              <a:gd name="connsiteY0" fmla="*/ 2219431 h 4654792"/>
              <a:gd name="connsiteX1" fmla="*/ 4844988 w 4852152"/>
              <a:gd name="connsiteY1" fmla="*/ 2460920 h 4654792"/>
              <a:gd name="connsiteX2" fmla="*/ 2278807 w 4852152"/>
              <a:gd name="connsiteY2" fmla="*/ 4650341 h 4654792"/>
              <a:gd name="connsiteX3" fmla="*/ 3146 w 4852152"/>
              <a:gd name="connsiteY3" fmla="*/ 2160159 h 4654792"/>
              <a:gd name="connsiteX4" fmla="*/ 1571498 w 4852152"/>
              <a:gd name="connsiteY4" fmla="*/ 56861 h 4654792"/>
              <a:gd name="connsiteX5" fmla="*/ 1751919 w 4852152"/>
              <a:gd name="connsiteY5" fmla="*/ 0 h 4654792"/>
              <a:gd name="connsiteX6" fmla="*/ 3104491 w 4852152"/>
              <a:gd name="connsiteY6" fmla="*/ 0 h 4654792"/>
              <a:gd name="connsiteX7" fmla="*/ 3113057 w 4852152"/>
              <a:gd name="connsiteY7" fmla="*/ 2016 h 4654792"/>
              <a:gd name="connsiteX8" fmla="*/ 4851431 w 4852152"/>
              <a:gd name="connsiteY8" fmla="*/ 2219431 h 465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2152" h="4654792">
                <a:moveTo>
                  <a:pt x="4851431" y="2219431"/>
                </a:moveTo>
                <a:cubicBezTo>
                  <a:pt x="4853413" y="2299151"/>
                  <a:pt x="4851326" y="2379718"/>
                  <a:pt x="4844988" y="2460920"/>
                </a:cubicBezTo>
                <a:cubicBezTo>
                  <a:pt x="4744030" y="3754292"/>
                  <a:pt x="3601513" y="4729068"/>
                  <a:pt x="2278807" y="4650341"/>
                </a:cubicBezTo>
                <a:cubicBezTo>
                  <a:pt x="951115" y="4571317"/>
                  <a:pt x="-63980" y="3460532"/>
                  <a:pt x="3146" y="2160159"/>
                </a:cubicBezTo>
                <a:cubicBezTo>
                  <a:pt x="53339" y="1187801"/>
                  <a:pt x="694796" y="380175"/>
                  <a:pt x="1571498" y="56861"/>
                </a:cubicBezTo>
                <a:lnTo>
                  <a:pt x="1751919" y="0"/>
                </a:lnTo>
                <a:lnTo>
                  <a:pt x="3104491" y="0"/>
                </a:lnTo>
                <a:lnTo>
                  <a:pt x="3113057" y="2016"/>
                </a:lnTo>
                <a:cubicBezTo>
                  <a:pt x="4112252" y="289683"/>
                  <a:pt x="4825662" y="1183064"/>
                  <a:pt x="4851431" y="2219431"/>
                </a:cubicBezTo>
                <a:close/>
              </a:path>
            </a:pathLst>
          </a:custGeom>
          <a:ln w="38100" cmpd="dbl">
            <a:solidFill>
              <a:schemeClr val="accent6">
                <a:lumMod val="60000"/>
                <a:lumOff val="40000"/>
                <a:alpha val="90000"/>
              </a:schemeClr>
            </a:solidFill>
            <a:prstDash val="sysDot"/>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33" name="大圆弧">
            <a:extLst>
              <a:ext uri="{FF2B5EF4-FFF2-40B4-BE49-F238E27FC236}">
                <a16:creationId xmlns:a16="http://schemas.microsoft.com/office/drawing/2014/main" id="{72DA9609-E2DE-41FC-8353-0B847A8B3BAC}"/>
              </a:ext>
            </a:extLst>
          </p:cNvPr>
          <p:cNvSpPr/>
          <p:nvPr/>
        </p:nvSpPr>
        <p:spPr>
          <a:xfrm rot="16200000">
            <a:off x="-570746" y="652478"/>
            <a:ext cx="6660339" cy="5518844"/>
          </a:xfrm>
          <a:custGeom>
            <a:avLst/>
            <a:gdLst>
              <a:gd name="connsiteX0" fmla="*/ 6659349 w 6660339"/>
              <a:gd name="connsiteY0" fmla="*/ 2175927 h 5518844"/>
              <a:gd name="connsiteX1" fmla="*/ 6650505 w 6660339"/>
              <a:gd name="connsiteY1" fmla="*/ 2507409 h 5518844"/>
              <a:gd name="connsiteX2" fmla="*/ 3128020 w 6660339"/>
              <a:gd name="connsiteY2" fmla="*/ 5512734 h 5518844"/>
              <a:gd name="connsiteX3" fmla="*/ 4318 w 6660339"/>
              <a:gd name="connsiteY3" fmla="*/ 2094568 h 5518844"/>
              <a:gd name="connsiteX4" fmla="*/ 810469 w 6660339"/>
              <a:gd name="connsiteY4" fmla="*/ 127604 h 5518844"/>
              <a:gd name="connsiteX5" fmla="*/ 934165 w 6660339"/>
              <a:gd name="connsiteY5" fmla="*/ 0 h 5518844"/>
              <a:gd name="connsiteX6" fmla="*/ 5726076 w 6660339"/>
              <a:gd name="connsiteY6" fmla="*/ 0 h 5518844"/>
              <a:gd name="connsiteX7" fmla="*/ 5867307 w 6660339"/>
              <a:gd name="connsiteY7" fmla="*/ 147803 h 5518844"/>
              <a:gd name="connsiteX8" fmla="*/ 6659349 w 6660339"/>
              <a:gd name="connsiteY8" fmla="*/ 2175927 h 551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0339" h="5518844">
                <a:moveTo>
                  <a:pt x="6659349" y="2175927"/>
                </a:moveTo>
                <a:cubicBezTo>
                  <a:pt x="6662070" y="2285356"/>
                  <a:pt x="6659205" y="2395947"/>
                  <a:pt x="6650505" y="2507409"/>
                </a:cubicBezTo>
                <a:cubicBezTo>
                  <a:pt x="6511924" y="4282765"/>
                  <a:pt x="4943641" y="5620799"/>
                  <a:pt x="3128020" y="5512734"/>
                </a:cubicBezTo>
                <a:cubicBezTo>
                  <a:pt x="1305555" y="5404262"/>
                  <a:pt x="-87822" y="3879534"/>
                  <a:pt x="4318" y="2094568"/>
                </a:cubicBezTo>
                <a:cubicBezTo>
                  <a:pt x="43253" y="1340315"/>
                  <a:pt x="341366" y="658273"/>
                  <a:pt x="810469" y="127604"/>
                </a:cubicBezTo>
                <a:lnTo>
                  <a:pt x="934165" y="0"/>
                </a:lnTo>
                <a:lnTo>
                  <a:pt x="5726076" y="0"/>
                </a:lnTo>
                <a:lnTo>
                  <a:pt x="5867307" y="147803"/>
                </a:lnTo>
                <a:cubicBezTo>
                  <a:pt x="6347582" y="700829"/>
                  <a:pt x="6640302" y="1409924"/>
                  <a:pt x="6659349" y="2175927"/>
                </a:cubicBezTo>
                <a:close/>
              </a:path>
            </a:pathLst>
          </a:custGeom>
          <a:ln w="38100" cmpd="dbl">
            <a:solidFill>
              <a:schemeClr val="accent6">
                <a:lumMod val="75000"/>
              </a:schemeClr>
            </a:solidFill>
            <a:prstDash val="soli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grpSp>
        <p:nvGrpSpPr>
          <p:cNvPr id="118" name="规划">
            <a:extLst>
              <a:ext uri="{FF2B5EF4-FFF2-40B4-BE49-F238E27FC236}">
                <a16:creationId xmlns:a16="http://schemas.microsoft.com/office/drawing/2014/main" id="{154C0A7B-AF39-4C18-BB84-021C1EC39C6B}"/>
              </a:ext>
            </a:extLst>
          </p:cNvPr>
          <p:cNvGrpSpPr/>
          <p:nvPr/>
        </p:nvGrpSpPr>
        <p:grpSpPr>
          <a:xfrm>
            <a:off x="5324363" y="5229143"/>
            <a:ext cx="4480958" cy="512344"/>
            <a:chOff x="4856433" y="1722858"/>
            <a:chExt cx="4480958" cy="512344"/>
          </a:xfrm>
        </p:grpSpPr>
        <p:sp>
          <p:nvSpPr>
            <p:cNvPr id="119" name="文本框 118">
              <a:extLst>
                <a:ext uri="{FF2B5EF4-FFF2-40B4-BE49-F238E27FC236}">
                  <a16:creationId xmlns:a16="http://schemas.microsoft.com/office/drawing/2014/main" id="{C12AEC78-04C7-4742-9AE0-F7611D2AFBC4}"/>
                </a:ext>
              </a:extLst>
            </p:cNvPr>
            <p:cNvSpPr txBox="1"/>
            <p:nvPr/>
          </p:nvSpPr>
          <p:spPr>
            <a:xfrm>
              <a:off x="6303575" y="1731231"/>
              <a:ext cx="2114479" cy="430887"/>
            </a:xfrm>
            <a:prstGeom prst="rect">
              <a:avLst/>
            </a:prstGeom>
            <a:noFill/>
          </p:spPr>
          <p:txBody>
            <a:bodyPr wrap="square" lIns="0" tIns="0" rIns="0" bIns="0" rtlCol="0">
              <a:spAutoFit/>
            </a:bodyPr>
            <a:lstStyle>
              <a:defPPr>
                <a:defRPr lang="en-US"/>
              </a:defPPr>
              <a:lvl2pPr marL="0" lvl="1" algn="ctr">
                <a:defRPr sz="3200" b="1" spc="300">
                  <a:solidFill>
                    <a:schemeClr val="accent4">
                      <a:lumMod val="20000"/>
                      <a:lumOff val="80000"/>
                    </a:schemeClr>
                  </a:solidFill>
                  <a:latin typeface="+mn-ea"/>
                </a:defRPr>
              </a:lvl2pPr>
            </a:lstStyle>
            <a:p>
              <a:pPr lvl="1"/>
              <a:r>
                <a:rPr lang="zh-CN" altLang="en-US" sz="2800"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工作规划</a:t>
              </a:r>
            </a:p>
          </p:txBody>
        </p:sp>
        <p:grpSp>
          <p:nvGrpSpPr>
            <p:cNvPr id="120" name="组合 119">
              <a:extLst>
                <a:ext uri="{FF2B5EF4-FFF2-40B4-BE49-F238E27FC236}">
                  <a16:creationId xmlns:a16="http://schemas.microsoft.com/office/drawing/2014/main" id="{8AF7264A-7CC8-403D-90C3-65AE8C911CBD}"/>
                </a:ext>
              </a:extLst>
            </p:cNvPr>
            <p:cNvGrpSpPr/>
            <p:nvPr/>
          </p:nvGrpSpPr>
          <p:grpSpPr>
            <a:xfrm>
              <a:off x="8400305" y="2125436"/>
              <a:ext cx="937086" cy="109766"/>
              <a:chOff x="9170370" y="5410748"/>
              <a:chExt cx="276834" cy="80175"/>
            </a:xfrm>
          </p:grpSpPr>
          <p:sp>
            <p:nvSpPr>
              <p:cNvPr id="123" name="平行四边形 122">
                <a:extLst>
                  <a:ext uri="{FF2B5EF4-FFF2-40B4-BE49-F238E27FC236}">
                    <a16:creationId xmlns:a16="http://schemas.microsoft.com/office/drawing/2014/main" id="{F716C8A5-D75C-4A2E-AEBD-1D3529F7FF89}"/>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24" name="平行四边形 123">
                <a:extLst>
                  <a:ext uri="{FF2B5EF4-FFF2-40B4-BE49-F238E27FC236}">
                    <a16:creationId xmlns:a16="http://schemas.microsoft.com/office/drawing/2014/main" id="{1BFF0181-3EF1-4D5F-A863-399073801B75}"/>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25" name="平行四边形 124">
                <a:extLst>
                  <a:ext uri="{FF2B5EF4-FFF2-40B4-BE49-F238E27FC236}">
                    <a16:creationId xmlns:a16="http://schemas.microsoft.com/office/drawing/2014/main" id="{58D9773B-B6BC-405B-8887-C2C365EBAC6D}"/>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26" name="平行四边形 125">
                <a:extLst>
                  <a:ext uri="{FF2B5EF4-FFF2-40B4-BE49-F238E27FC236}">
                    <a16:creationId xmlns:a16="http://schemas.microsoft.com/office/drawing/2014/main" id="{F69AD0A5-2209-4D8A-9D69-9482F7F035B7}"/>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27" name="平行四边形 126">
                <a:extLst>
                  <a:ext uri="{FF2B5EF4-FFF2-40B4-BE49-F238E27FC236}">
                    <a16:creationId xmlns:a16="http://schemas.microsoft.com/office/drawing/2014/main" id="{6C887EB5-74DD-441A-B7F1-D7877C9FC95F}"/>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21" name="直接连接符 120">
              <a:extLst>
                <a:ext uri="{FF2B5EF4-FFF2-40B4-BE49-F238E27FC236}">
                  <a16:creationId xmlns:a16="http://schemas.microsoft.com/office/drawing/2014/main" id="{C27A4A02-29B5-439F-B251-AD346B856FEC}"/>
                </a:ext>
              </a:extLst>
            </p:cNvPr>
            <p:cNvCxnSpPr>
              <a:cxnSpLocks/>
            </p:cNvCxnSpPr>
            <p:nvPr/>
          </p:nvCxnSpPr>
          <p:spPr>
            <a:xfrm flipH="1">
              <a:off x="7149677" y="2135147"/>
              <a:ext cx="13018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2" name="Freeform 41">
              <a:extLst>
                <a:ext uri="{FF2B5EF4-FFF2-40B4-BE49-F238E27FC236}">
                  <a16:creationId xmlns:a16="http://schemas.microsoft.com/office/drawing/2014/main" id="{4EA3C465-87BB-4FF9-8D1D-E4FA3CC846D5}"/>
                </a:ext>
              </a:extLst>
            </p:cNvPr>
            <p:cNvSpPr/>
            <p:nvPr/>
          </p:nvSpPr>
          <p:spPr>
            <a:xfrm>
              <a:off x="4856433" y="1722858"/>
              <a:ext cx="2362053" cy="409018"/>
            </a:xfrm>
            <a:custGeom>
              <a:avLst/>
              <a:gdLst/>
              <a:ahLst/>
              <a:cxnLst/>
              <a:rect l="0" t="0" r="0" b="0"/>
              <a:pathLst>
                <a:path w="2179321" h="1239521">
                  <a:moveTo>
                    <a:pt x="0" y="0"/>
                  </a:moveTo>
                  <a:lnTo>
                    <a:pt x="911320" y="0"/>
                  </a:lnTo>
                  <a:cubicBezTo>
                    <a:pt x="1050424" y="0"/>
                    <a:pt x="1163320" y="112896"/>
                    <a:pt x="1163320" y="252000"/>
                  </a:cubicBezTo>
                  <a:lnTo>
                    <a:pt x="1163320" y="987520"/>
                  </a:lnTo>
                  <a:cubicBezTo>
                    <a:pt x="1163320" y="1126624"/>
                    <a:pt x="1276216" y="1239520"/>
                    <a:pt x="1415320" y="1239520"/>
                  </a:cubicBezTo>
                  <a:lnTo>
                    <a:pt x="2179320" y="1239520"/>
                  </a:lnTo>
                </a:path>
              </a:pathLst>
            </a:custGeom>
            <a:no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108" name="分析">
            <a:extLst>
              <a:ext uri="{FF2B5EF4-FFF2-40B4-BE49-F238E27FC236}">
                <a16:creationId xmlns:a16="http://schemas.microsoft.com/office/drawing/2014/main" id="{EF954D48-FA63-42FF-B585-E59A11916FFC}"/>
              </a:ext>
            </a:extLst>
          </p:cNvPr>
          <p:cNvGrpSpPr/>
          <p:nvPr/>
        </p:nvGrpSpPr>
        <p:grpSpPr>
          <a:xfrm>
            <a:off x="5847443" y="4061569"/>
            <a:ext cx="3971526" cy="495536"/>
            <a:chOff x="5365865" y="1739666"/>
            <a:chExt cx="3971526" cy="495536"/>
          </a:xfrm>
        </p:grpSpPr>
        <p:sp>
          <p:nvSpPr>
            <p:cNvPr id="109" name="文本框 108">
              <a:extLst>
                <a:ext uri="{FF2B5EF4-FFF2-40B4-BE49-F238E27FC236}">
                  <a16:creationId xmlns:a16="http://schemas.microsoft.com/office/drawing/2014/main" id="{9B221843-E157-43DC-B22B-DACA8041E0D6}"/>
                </a:ext>
              </a:extLst>
            </p:cNvPr>
            <p:cNvSpPr txBox="1"/>
            <p:nvPr/>
          </p:nvSpPr>
          <p:spPr>
            <a:xfrm>
              <a:off x="6285351" y="1739666"/>
              <a:ext cx="2114479" cy="430887"/>
            </a:xfrm>
            <a:prstGeom prst="rect">
              <a:avLst/>
            </a:prstGeom>
            <a:noFill/>
          </p:spPr>
          <p:txBody>
            <a:bodyPr wrap="square" lIns="0" tIns="0" rIns="0" bIns="0" rtlCol="0">
              <a:spAutoFit/>
            </a:bodyPr>
            <a:lstStyle>
              <a:defPPr>
                <a:defRPr lang="en-US"/>
              </a:defPPr>
              <a:lvl2pPr marL="0" lvl="1" algn="ctr">
                <a:defRPr sz="3200" b="1" spc="300">
                  <a:solidFill>
                    <a:schemeClr val="accent4">
                      <a:lumMod val="20000"/>
                      <a:lumOff val="80000"/>
                    </a:schemeClr>
                  </a:solidFill>
                  <a:latin typeface="+mn-ea"/>
                </a:defRPr>
              </a:lvl2pPr>
            </a:lstStyle>
            <a:p>
              <a:pPr lvl="1"/>
              <a:r>
                <a:rPr lang="zh-CN" altLang="en-US" sz="2800"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工作分析</a:t>
              </a:r>
            </a:p>
          </p:txBody>
        </p:sp>
        <p:grpSp>
          <p:nvGrpSpPr>
            <p:cNvPr id="110" name="组合 109">
              <a:extLst>
                <a:ext uri="{FF2B5EF4-FFF2-40B4-BE49-F238E27FC236}">
                  <a16:creationId xmlns:a16="http://schemas.microsoft.com/office/drawing/2014/main" id="{A13DBB20-F662-4F51-81F4-A994EB40C88B}"/>
                </a:ext>
              </a:extLst>
            </p:cNvPr>
            <p:cNvGrpSpPr/>
            <p:nvPr/>
          </p:nvGrpSpPr>
          <p:grpSpPr>
            <a:xfrm>
              <a:off x="8400305" y="2125436"/>
              <a:ext cx="937086" cy="109766"/>
              <a:chOff x="9170370" y="5410748"/>
              <a:chExt cx="276834" cy="80175"/>
            </a:xfrm>
          </p:grpSpPr>
          <p:sp>
            <p:nvSpPr>
              <p:cNvPr id="113" name="平行四边形 112">
                <a:extLst>
                  <a:ext uri="{FF2B5EF4-FFF2-40B4-BE49-F238E27FC236}">
                    <a16:creationId xmlns:a16="http://schemas.microsoft.com/office/drawing/2014/main" id="{2FEA7D1D-D9DA-4636-9FDC-73A75DEB6D2C}"/>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14" name="平行四边形 113">
                <a:extLst>
                  <a:ext uri="{FF2B5EF4-FFF2-40B4-BE49-F238E27FC236}">
                    <a16:creationId xmlns:a16="http://schemas.microsoft.com/office/drawing/2014/main" id="{6953B101-6B49-4E40-AC2B-5ACB1E0B132D}"/>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15" name="平行四边形 114">
                <a:extLst>
                  <a:ext uri="{FF2B5EF4-FFF2-40B4-BE49-F238E27FC236}">
                    <a16:creationId xmlns:a16="http://schemas.microsoft.com/office/drawing/2014/main" id="{80F6E6AD-3418-4B5D-B9A8-4560AC62821F}"/>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16" name="平行四边形 115">
                <a:extLst>
                  <a:ext uri="{FF2B5EF4-FFF2-40B4-BE49-F238E27FC236}">
                    <a16:creationId xmlns:a16="http://schemas.microsoft.com/office/drawing/2014/main" id="{2877E0D1-CE76-4F82-9FB7-2B0A955593F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17" name="平行四边形 116">
                <a:extLst>
                  <a:ext uri="{FF2B5EF4-FFF2-40B4-BE49-F238E27FC236}">
                    <a16:creationId xmlns:a16="http://schemas.microsoft.com/office/drawing/2014/main" id="{C1CF3AFF-2DF6-4A18-A437-88D67B414A2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11" name="直接连接符 110">
              <a:extLst>
                <a:ext uri="{FF2B5EF4-FFF2-40B4-BE49-F238E27FC236}">
                  <a16:creationId xmlns:a16="http://schemas.microsoft.com/office/drawing/2014/main" id="{60854008-95EC-4753-8798-22378E91880B}"/>
                </a:ext>
              </a:extLst>
            </p:cNvPr>
            <p:cNvCxnSpPr>
              <a:cxnSpLocks/>
            </p:cNvCxnSpPr>
            <p:nvPr/>
          </p:nvCxnSpPr>
          <p:spPr>
            <a:xfrm flipH="1">
              <a:off x="7204838" y="2146033"/>
              <a:ext cx="124670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2" name="Freeform 41">
              <a:extLst>
                <a:ext uri="{FF2B5EF4-FFF2-40B4-BE49-F238E27FC236}">
                  <a16:creationId xmlns:a16="http://schemas.microsoft.com/office/drawing/2014/main" id="{5A53F7D6-176E-4E80-90F2-47F1C4E2FDAA}"/>
                </a:ext>
              </a:extLst>
            </p:cNvPr>
            <p:cNvSpPr/>
            <p:nvPr/>
          </p:nvSpPr>
          <p:spPr>
            <a:xfrm>
              <a:off x="5365865" y="1790527"/>
              <a:ext cx="1838973" cy="355768"/>
            </a:xfrm>
            <a:custGeom>
              <a:avLst/>
              <a:gdLst/>
              <a:ahLst/>
              <a:cxnLst/>
              <a:rect l="0" t="0" r="0" b="0"/>
              <a:pathLst>
                <a:path w="2179321" h="1239521">
                  <a:moveTo>
                    <a:pt x="0" y="0"/>
                  </a:moveTo>
                  <a:lnTo>
                    <a:pt x="911320" y="0"/>
                  </a:lnTo>
                  <a:cubicBezTo>
                    <a:pt x="1050424" y="0"/>
                    <a:pt x="1163320" y="112896"/>
                    <a:pt x="1163320" y="252000"/>
                  </a:cubicBezTo>
                  <a:lnTo>
                    <a:pt x="1163320" y="987520"/>
                  </a:lnTo>
                  <a:cubicBezTo>
                    <a:pt x="1163320" y="1126624"/>
                    <a:pt x="1276216" y="1239520"/>
                    <a:pt x="1415320" y="1239520"/>
                  </a:cubicBezTo>
                  <a:lnTo>
                    <a:pt x="2179320" y="1239520"/>
                  </a:lnTo>
                </a:path>
              </a:pathLst>
            </a:custGeom>
            <a:no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98" name="详情">
            <a:extLst>
              <a:ext uri="{FF2B5EF4-FFF2-40B4-BE49-F238E27FC236}">
                <a16:creationId xmlns:a16="http://schemas.microsoft.com/office/drawing/2014/main" id="{2574353C-633B-4B37-A13E-E9BE25DE547C}"/>
              </a:ext>
            </a:extLst>
          </p:cNvPr>
          <p:cNvGrpSpPr/>
          <p:nvPr/>
        </p:nvGrpSpPr>
        <p:grpSpPr>
          <a:xfrm>
            <a:off x="5878912" y="2854372"/>
            <a:ext cx="3948727" cy="518351"/>
            <a:chOff x="5388664" y="1716851"/>
            <a:chExt cx="3948727" cy="518351"/>
          </a:xfrm>
        </p:grpSpPr>
        <p:sp>
          <p:nvSpPr>
            <p:cNvPr id="99" name="文本框 98">
              <a:extLst>
                <a:ext uri="{FF2B5EF4-FFF2-40B4-BE49-F238E27FC236}">
                  <a16:creationId xmlns:a16="http://schemas.microsoft.com/office/drawing/2014/main" id="{632DEE7B-6603-4C95-83F6-5FACDEA58616}"/>
                </a:ext>
              </a:extLst>
            </p:cNvPr>
            <p:cNvSpPr txBox="1"/>
            <p:nvPr/>
          </p:nvSpPr>
          <p:spPr>
            <a:xfrm>
              <a:off x="6285351" y="1717632"/>
              <a:ext cx="2114479" cy="430887"/>
            </a:xfrm>
            <a:prstGeom prst="rect">
              <a:avLst/>
            </a:prstGeom>
            <a:noFill/>
          </p:spPr>
          <p:txBody>
            <a:bodyPr wrap="square" lIns="0" tIns="0" rIns="0" bIns="0" rtlCol="0">
              <a:spAutoFit/>
            </a:bodyPr>
            <a:lstStyle>
              <a:defPPr>
                <a:defRPr lang="en-US"/>
              </a:defPPr>
              <a:lvl2pPr marL="0" lvl="1" algn="ctr">
                <a:defRPr sz="3200" b="1" spc="300">
                  <a:solidFill>
                    <a:schemeClr val="accent4">
                      <a:lumMod val="20000"/>
                      <a:lumOff val="80000"/>
                    </a:schemeClr>
                  </a:solidFill>
                  <a:latin typeface="+mn-ea"/>
                </a:defRPr>
              </a:lvl2pPr>
            </a:lstStyle>
            <a:p>
              <a:pPr lvl="1"/>
              <a:r>
                <a:rPr lang="zh-CN" altLang="en-US" sz="2800"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工作详情</a:t>
              </a:r>
            </a:p>
          </p:txBody>
        </p:sp>
        <p:grpSp>
          <p:nvGrpSpPr>
            <p:cNvPr id="100" name="组合 99">
              <a:extLst>
                <a:ext uri="{FF2B5EF4-FFF2-40B4-BE49-F238E27FC236}">
                  <a16:creationId xmlns:a16="http://schemas.microsoft.com/office/drawing/2014/main" id="{0D50F528-8E8C-4F93-B5E4-A2232417984B}"/>
                </a:ext>
              </a:extLst>
            </p:cNvPr>
            <p:cNvGrpSpPr/>
            <p:nvPr/>
          </p:nvGrpSpPr>
          <p:grpSpPr>
            <a:xfrm>
              <a:off x="8400305" y="2125436"/>
              <a:ext cx="937086" cy="109766"/>
              <a:chOff x="9170370" y="5410748"/>
              <a:chExt cx="276834" cy="80175"/>
            </a:xfrm>
          </p:grpSpPr>
          <p:sp>
            <p:nvSpPr>
              <p:cNvPr id="103" name="平行四边形 102">
                <a:extLst>
                  <a:ext uri="{FF2B5EF4-FFF2-40B4-BE49-F238E27FC236}">
                    <a16:creationId xmlns:a16="http://schemas.microsoft.com/office/drawing/2014/main" id="{5EF0DCF4-C082-4698-888F-150FD4B37D96}"/>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04" name="平行四边形 103">
                <a:extLst>
                  <a:ext uri="{FF2B5EF4-FFF2-40B4-BE49-F238E27FC236}">
                    <a16:creationId xmlns:a16="http://schemas.microsoft.com/office/drawing/2014/main" id="{4D477C4D-EF95-4497-B111-45E4B290D548}"/>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05" name="平行四边形 104">
                <a:extLst>
                  <a:ext uri="{FF2B5EF4-FFF2-40B4-BE49-F238E27FC236}">
                    <a16:creationId xmlns:a16="http://schemas.microsoft.com/office/drawing/2014/main" id="{65A33F74-6711-41B8-B57C-69F01633EAA6}"/>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06" name="平行四边形 105">
                <a:extLst>
                  <a:ext uri="{FF2B5EF4-FFF2-40B4-BE49-F238E27FC236}">
                    <a16:creationId xmlns:a16="http://schemas.microsoft.com/office/drawing/2014/main" id="{08EE60FE-DA0D-455D-BC2C-E24C5FF7D03E}"/>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07" name="平行四边形 106">
                <a:extLst>
                  <a:ext uri="{FF2B5EF4-FFF2-40B4-BE49-F238E27FC236}">
                    <a16:creationId xmlns:a16="http://schemas.microsoft.com/office/drawing/2014/main" id="{F6B5B070-2488-4863-9AEE-171791361EB6}"/>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01" name="直接连接符 100">
              <a:extLst>
                <a:ext uri="{FF2B5EF4-FFF2-40B4-BE49-F238E27FC236}">
                  <a16:creationId xmlns:a16="http://schemas.microsoft.com/office/drawing/2014/main" id="{425C1B64-C9FE-4541-91B2-9CFAFBC23D5D}"/>
                </a:ext>
              </a:extLst>
            </p:cNvPr>
            <p:cNvCxnSpPr>
              <a:cxnSpLocks/>
            </p:cNvCxnSpPr>
            <p:nvPr/>
          </p:nvCxnSpPr>
          <p:spPr>
            <a:xfrm flipH="1">
              <a:off x="7163325" y="2124261"/>
              <a:ext cx="13018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2" name="Freeform 41">
              <a:extLst>
                <a:ext uri="{FF2B5EF4-FFF2-40B4-BE49-F238E27FC236}">
                  <a16:creationId xmlns:a16="http://schemas.microsoft.com/office/drawing/2014/main" id="{AAAB1900-35ED-4298-98EC-2AA28311931F}"/>
                </a:ext>
              </a:extLst>
            </p:cNvPr>
            <p:cNvSpPr/>
            <p:nvPr/>
          </p:nvSpPr>
          <p:spPr>
            <a:xfrm>
              <a:off x="5388664" y="1716851"/>
              <a:ext cx="1802526" cy="410682"/>
            </a:xfrm>
            <a:custGeom>
              <a:avLst/>
              <a:gdLst/>
              <a:ahLst/>
              <a:cxnLst/>
              <a:rect l="0" t="0" r="0" b="0"/>
              <a:pathLst>
                <a:path w="2179321" h="1239521">
                  <a:moveTo>
                    <a:pt x="0" y="0"/>
                  </a:moveTo>
                  <a:lnTo>
                    <a:pt x="911320" y="0"/>
                  </a:lnTo>
                  <a:cubicBezTo>
                    <a:pt x="1050424" y="0"/>
                    <a:pt x="1163320" y="112896"/>
                    <a:pt x="1163320" y="252000"/>
                  </a:cubicBezTo>
                  <a:lnTo>
                    <a:pt x="1163320" y="987520"/>
                  </a:lnTo>
                  <a:cubicBezTo>
                    <a:pt x="1163320" y="1126624"/>
                    <a:pt x="1276216" y="1239520"/>
                    <a:pt x="1415320" y="1239520"/>
                  </a:cubicBezTo>
                  <a:lnTo>
                    <a:pt x="2179320" y="1239520"/>
                  </a:lnTo>
                </a:path>
              </a:pathLst>
            </a:custGeom>
            <a:no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grpSp>
        <p:nvGrpSpPr>
          <p:cNvPr id="2" name="概述">
            <a:extLst>
              <a:ext uri="{FF2B5EF4-FFF2-40B4-BE49-F238E27FC236}">
                <a16:creationId xmlns:a16="http://schemas.microsoft.com/office/drawing/2014/main" id="{008E3FDB-158C-41D5-8E1C-3DF382F7CD84}"/>
              </a:ext>
            </a:extLst>
          </p:cNvPr>
          <p:cNvGrpSpPr/>
          <p:nvPr/>
        </p:nvGrpSpPr>
        <p:grpSpPr>
          <a:xfrm>
            <a:off x="5445456" y="1637731"/>
            <a:ext cx="4373513" cy="550610"/>
            <a:chOff x="5445456" y="1637731"/>
            <a:chExt cx="4373513" cy="550610"/>
          </a:xfrm>
        </p:grpSpPr>
        <p:sp>
          <p:nvSpPr>
            <p:cNvPr id="13" name="文本框 12">
              <a:extLst>
                <a:ext uri="{FF2B5EF4-FFF2-40B4-BE49-F238E27FC236}">
                  <a16:creationId xmlns:a16="http://schemas.microsoft.com/office/drawing/2014/main" id="{A6B6C43A-25BC-4BFA-B6D0-8698CD96273A}"/>
                </a:ext>
              </a:extLst>
            </p:cNvPr>
            <p:cNvSpPr txBox="1"/>
            <p:nvPr/>
          </p:nvSpPr>
          <p:spPr>
            <a:xfrm>
              <a:off x="6979506" y="1652097"/>
              <a:ext cx="1615208" cy="430887"/>
            </a:xfrm>
            <a:prstGeom prst="rect">
              <a:avLst/>
            </a:prstGeom>
            <a:noFill/>
          </p:spPr>
          <p:txBody>
            <a:bodyPr wrap="square" lIns="0" tIns="0" rIns="0" bIns="0" rtlCol="0">
              <a:spAutoFit/>
            </a:bodyPr>
            <a:lstStyle/>
            <a:p>
              <a:pPr marL="0" lvl="1" algn="ctr"/>
              <a:r>
                <a:rPr lang="zh-CN" altLang="en-US" sz="2800"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工作概述</a:t>
              </a:r>
            </a:p>
          </p:txBody>
        </p:sp>
        <p:grpSp>
          <p:nvGrpSpPr>
            <p:cNvPr id="41" name="组合 40">
              <a:extLst>
                <a:ext uri="{FF2B5EF4-FFF2-40B4-BE49-F238E27FC236}">
                  <a16:creationId xmlns:a16="http://schemas.microsoft.com/office/drawing/2014/main" id="{664C9564-6DF2-4299-BD0C-4A7FC91A2017}"/>
                </a:ext>
              </a:extLst>
            </p:cNvPr>
            <p:cNvGrpSpPr/>
            <p:nvPr/>
          </p:nvGrpSpPr>
          <p:grpSpPr>
            <a:xfrm>
              <a:off x="8881883" y="2078575"/>
              <a:ext cx="937086" cy="109766"/>
              <a:chOff x="9170370" y="5410748"/>
              <a:chExt cx="276834" cy="80175"/>
            </a:xfrm>
          </p:grpSpPr>
          <p:sp>
            <p:nvSpPr>
              <p:cNvPr id="42" name="平行四边形 41">
                <a:extLst>
                  <a:ext uri="{FF2B5EF4-FFF2-40B4-BE49-F238E27FC236}">
                    <a16:creationId xmlns:a16="http://schemas.microsoft.com/office/drawing/2014/main" id="{0816F38F-3754-4002-A799-A5F2DAE6B104}"/>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3" name="平行四边形 42">
                <a:extLst>
                  <a:ext uri="{FF2B5EF4-FFF2-40B4-BE49-F238E27FC236}">
                    <a16:creationId xmlns:a16="http://schemas.microsoft.com/office/drawing/2014/main" id="{7F90C282-EA06-41C2-BA1C-E85093B359E4}"/>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4" name="平行四边形 43">
                <a:extLst>
                  <a:ext uri="{FF2B5EF4-FFF2-40B4-BE49-F238E27FC236}">
                    <a16:creationId xmlns:a16="http://schemas.microsoft.com/office/drawing/2014/main" id="{18A06B98-D8FA-4D4C-B4B8-FD93896354D1}"/>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5" name="平行四边形 44">
                <a:extLst>
                  <a:ext uri="{FF2B5EF4-FFF2-40B4-BE49-F238E27FC236}">
                    <a16:creationId xmlns:a16="http://schemas.microsoft.com/office/drawing/2014/main" id="{F0809F29-9DDA-433B-BA6D-9117313BC2E1}"/>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46" name="平行四边形 45">
                <a:extLst>
                  <a:ext uri="{FF2B5EF4-FFF2-40B4-BE49-F238E27FC236}">
                    <a16:creationId xmlns:a16="http://schemas.microsoft.com/office/drawing/2014/main" id="{75893DE3-5DF1-4CF8-9210-250EC0E85BA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47" name="直接连接符 46">
              <a:extLst>
                <a:ext uri="{FF2B5EF4-FFF2-40B4-BE49-F238E27FC236}">
                  <a16:creationId xmlns:a16="http://schemas.microsoft.com/office/drawing/2014/main" id="{2CBCBA67-1873-4AF5-BE75-F20CAED03514}"/>
                </a:ext>
              </a:extLst>
            </p:cNvPr>
            <p:cNvCxnSpPr>
              <a:cxnSpLocks/>
            </p:cNvCxnSpPr>
            <p:nvPr/>
          </p:nvCxnSpPr>
          <p:spPr>
            <a:xfrm flipH="1">
              <a:off x="7644903" y="2077400"/>
              <a:ext cx="1301869" cy="0"/>
            </a:xfrm>
            <a:prstGeom prst="line">
              <a:avLst/>
            </a:prstGeom>
            <a:ln w="1905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3" name="Freeform 41">
              <a:extLst>
                <a:ext uri="{FF2B5EF4-FFF2-40B4-BE49-F238E27FC236}">
                  <a16:creationId xmlns:a16="http://schemas.microsoft.com/office/drawing/2014/main" id="{94D71F44-525B-44DA-9A05-75432B0AA0A1}"/>
                </a:ext>
              </a:extLst>
            </p:cNvPr>
            <p:cNvSpPr/>
            <p:nvPr/>
          </p:nvSpPr>
          <p:spPr>
            <a:xfrm>
              <a:off x="5445456" y="1637731"/>
              <a:ext cx="2213664" cy="436728"/>
            </a:xfrm>
            <a:custGeom>
              <a:avLst/>
              <a:gdLst/>
              <a:ahLst/>
              <a:cxnLst/>
              <a:rect l="0" t="0" r="0" b="0"/>
              <a:pathLst>
                <a:path w="2179321" h="1239521">
                  <a:moveTo>
                    <a:pt x="0" y="0"/>
                  </a:moveTo>
                  <a:lnTo>
                    <a:pt x="911320" y="0"/>
                  </a:lnTo>
                  <a:cubicBezTo>
                    <a:pt x="1050424" y="0"/>
                    <a:pt x="1163320" y="112896"/>
                    <a:pt x="1163320" y="252000"/>
                  </a:cubicBezTo>
                  <a:lnTo>
                    <a:pt x="1163320" y="987520"/>
                  </a:lnTo>
                  <a:cubicBezTo>
                    <a:pt x="1163320" y="1126624"/>
                    <a:pt x="1276216" y="1239520"/>
                    <a:pt x="1415320" y="1239520"/>
                  </a:cubicBezTo>
                  <a:lnTo>
                    <a:pt x="2179320" y="1239520"/>
                  </a:lnTo>
                </a:path>
              </a:pathLst>
            </a:custGeom>
            <a:no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grpSp>
      <p:sp>
        <p:nvSpPr>
          <p:cNvPr id="128" name="目录文本框">
            <a:extLst>
              <a:ext uri="{FF2B5EF4-FFF2-40B4-BE49-F238E27FC236}">
                <a16:creationId xmlns:a16="http://schemas.microsoft.com/office/drawing/2014/main" id="{A762F246-3322-4609-A5B8-066E37AEACCD}"/>
              </a:ext>
            </a:extLst>
          </p:cNvPr>
          <p:cNvSpPr/>
          <p:nvPr/>
        </p:nvSpPr>
        <p:spPr>
          <a:xfrm>
            <a:off x="10826195" y="2712407"/>
            <a:ext cx="682304" cy="1839587"/>
          </a:xfrm>
          <a:prstGeom prst="roundRect">
            <a:avLst>
              <a:gd name="adj" fmla="val 33403"/>
            </a:avLst>
          </a:prstGeom>
          <a:no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目录文本">
            <a:extLst>
              <a:ext uri="{FF2B5EF4-FFF2-40B4-BE49-F238E27FC236}">
                <a16:creationId xmlns:a16="http://schemas.microsoft.com/office/drawing/2014/main" id="{C62605EA-7606-450C-BC5E-CF767DAD2AC2}"/>
              </a:ext>
            </a:extLst>
          </p:cNvPr>
          <p:cNvSpPr txBox="1"/>
          <p:nvPr/>
        </p:nvSpPr>
        <p:spPr>
          <a:xfrm>
            <a:off x="10921126" y="2976005"/>
            <a:ext cx="492443" cy="1312390"/>
          </a:xfrm>
          <a:prstGeom prst="rect">
            <a:avLst/>
          </a:prstGeom>
          <a:noFill/>
        </p:spPr>
        <p:txBody>
          <a:bodyPr vert="eaVert" wrap="square" lIns="0" tIns="0" rIns="0" bIns="0" rtlCol="0">
            <a:spAutoFit/>
          </a:bodyPr>
          <a:lstStyle/>
          <a:p>
            <a:pPr marL="0" lvl="1" algn="ctr"/>
            <a:r>
              <a:rPr lang="zh-CN" altLang="en-US" sz="3200"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path path="circle">
                    <a:fillToRect l="50000" t="50000" r="50000" b="50000"/>
                  </a:path>
                  <a:tileRect/>
                </a:gradFill>
                <a:latin typeface="+mj-ea"/>
                <a:ea typeface="+mj-ea"/>
              </a:rPr>
              <a:t>目   录</a:t>
            </a:r>
          </a:p>
        </p:txBody>
      </p:sp>
      <p:pic>
        <p:nvPicPr>
          <p:cNvPr id="39" name="光效4">
            <a:extLst>
              <a:ext uri="{FF2B5EF4-FFF2-40B4-BE49-F238E27FC236}">
                <a16:creationId xmlns:a16="http://schemas.microsoft.com/office/drawing/2014/main" id="{4EDDFF59-3650-4A1F-BCD5-E37741DFDE25}"/>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4572847" y="4863034"/>
            <a:ext cx="754397" cy="768540"/>
          </a:xfrm>
          <a:prstGeom prst="rect">
            <a:avLst/>
          </a:prstGeom>
          <a:effectLst>
            <a:glow rad="12700">
              <a:schemeClr val="accent1">
                <a:lumMod val="75000"/>
                <a:lumOff val="25000"/>
              </a:schemeClr>
            </a:glow>
          </a:effectLst>
        </p:spPr>
      </p:pic>
      <p:pic>
        <p:nvPicPr>
          <p:cNvPr id="38" name="光效3">
            <a:extLst>
              <a:ext uri="{FF2B5EF4-FFF2-40B4-BE49-F238E27FC236}">
                <a16:creationId xmlns:a16="http://schemas.microsoft.com/office/drawing/2014/main" id="{1C94195F-D2FE-4A72-BB22-7C1FE694FB4C}"/>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5063865" y="3740917"/>
            <a:ext cx="754397" cy="768540"/>
          </a:xfrm>
          <a:prstGeom prst="rect">
            <a:avLst/>
          </a:prstGeom>
          <a:effectLst>
            <a:glow rad="12700">
              <a:schemeClr val="accent1">
                <a:lumMod val="75000"/>
                <a:lumOff val="25000"/>
              </a:schemeClr>
            </a:glow>
          </a:effectLst>
        </p:spPr>
      </p:pic>
      <p:pic>
        <p:nvPicPr>
          <p:cNvPr id="37" name="光效2">
            <a:extLst>
              <a:ext uri="{FF2B5EF4-FFF2-40B4-BE49-F238E27FC236}">
                <a16:creationId xmlns:a16="http://schemas.microsoft.com/office/drawing/2014/main" id="{81FAE640-581D-4213-A231-F268CE52C5EC}"/>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5096911" y="2511091"/>
            <a:ext cx="754397" cy="768540"/>
          </a:xfrm>
          <a:prstGeom prst="rect">
            <a:avLst/>
          </a:prstGeom>
          <a:effectLst>
            <a:glow rad="12700">
              <a:schemeClr val="accent1">
                <a:lumMod val="75000"/>
                <a:lumOff val="25000"/>
              </a:schemeClr>
            </a:glow>
          </a:effectLst>
        </p:spPr>
      </p:pic>
      <p:pic>
        <p:nvPicPr>
          <p:cNvPr id="36" name="光效1">
            <a:extLst>
              <a:ext uri="{FF2B5EF4-FFF2-40B4-BE49-F238E27FC236}">
                <a16:creationId xmlns:a16="http://schemas.microsoft.com/office/drawing/2014/main" id="{8506E07A-431D-45F9-95AC-969AEB142721}"/>
              </a:ext>
            </a:extLst>
          </p:cNvPr>
          <p:cNvPicPr>
            <a:picLocks noChangeAspect="1"/>
          </p:cNvPicPr>
          <p:nvPr/>
        </p:nvPicPr>
        <p:blipFill>
          <a:blip r:embed="rId4" cstate="screen">
            <a:duotone>
              <a:schemeClr val="accent5">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brightnessContrast contrast="-40000"/>
                    </a14:imgEffect>
                  </a14:imgLayer>
                </a14:imgProps>
              </a:ext>
              <a:ext uri="{28A0092B-C50C-407E-A947-70E740481C1C}">
                <a14:useLocalDpi xmlns:a14="http://schemas.microsoft.com/office/drawing/2010/main"/>
              </a:ext>
            </a:extLst>
          </a:blip>
          <a:stretch>
            <a:fillRect/>
          </a:stretch>
        </p:blipFill>
        <p:spPr>
          <a:xfrm rot="3479887" flipV="1">
            <a:off x="4691667" y="1318360"/>
            <a:ext cx="754397" cy="768540"/>
          </a:xfrm>
          <a:prstGeom prst="rect">
            <a:avLst/>
          </a:prstGeom>
          <a:effectLst>
            <a:glow rad="12700">
              <a:schemeClr val="accent1">
                <a:lumMod val="75000"/>
                <a:lumOff val="25000"/>
              </a:schemeClr>
            </a:glow>
          </a:effectLst>
        </p:spPr>
      </p:pic>
      <p:pic>
        <p:nvPicPr>
          <p:cNvPr id="58" name="小圆球图片4">
            <a:extLst>
              <a:ext uri="{FF2B5EF4-FFF2-40B4-BE49-F238E27FC236}">
                <a16:creationId xmlns:a16="http://schemas.microsoft.com/office/drawing/2014/main" id="{E6F5F226-8AC1-4BB4-8375-F797EB3CD1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77846">
            <a:off x="4380110" y="4658212"/>
            <a:ext cx="1232492" cy="1232492"/>
          </a:xfrm>
          <a:prstGeom prst="rect">
            <a:avLst/>
          </a:prstGeom>
        </p:spPr>
      </p:pic>
      <p:pic>
        <p:nvPicPr>
          <p:cNvPr id="59" name="小圆球图片3">
            <a:extLst>
              <a:ext uri="{FF2B5EF4-FFF2-40B4-BE49-F238E27FC236}">
                <a16:creationId xmlns:a16="http://schemas.microsoft.com/office/drawing/2014/main" id="{3290337B-EE98-411A-87CC-397C549AF0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77846">
            <a:off x="4866686" y="3521605"/>
            <a:ext cx="1232492" cy="1232492"/>
          </a:xfrm>
          <a:prstGeom prst="rect">
            <a:avLst/>
          </a:prstGeom>
        </p:spPr>
      </p:pic>
      <p:pic>
        <p:nvPicPr>
          <p:cNvPr id="60" name="小圆球图片2">
            <a:extLst>
              <a:ext uri="{FF2B5EF4-FFF2-40B4-BE49-F238E27FC236}">
                <a16:creationId xmlns:a16="http://schemas.microsoft.com/office/drawing/2014/main" id="{A8E92E39-FEC5-4CFA-A6CE-FF6E20A0C4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77846">
            <a:off x="4895939" y="2292044"/>
            <a:ext cx="1232492" cy="1232492"/>
          </a:xfrm>
          <a:prstGeom prst="rect">
            <a:avLst/>
          </a:prstGeom>
        </p:spPr>
      </p:pic>
      <p:pic>
        <p:nvPicPr>
          <p:cNvPr id="61" name="小圆球图片1">
            <a:extLst>
              <a:ext uri="{FF2B5EF4-FFF2-40B4-BE49-F238E27FC236}">
                <a16:creationId xmlns:a16="http://schemas.microsoft.com/office/drawing/2014/main" id="{DF66200E-5FF8-4ABC-82DD-67CDB6228D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577846">
            <a:off x="4487873" y="1103690"/>
            <a:ext cx="1232492" cy="1232492"/>
          </a:xfrm>
          <a:prstGeom prst="rect">
            <a:avLst/>
          </a:prstGeom>
        </p:spPr>
      </p:pic>
      <p:pic>
        <p:nvPicPr>
          <p:cNvPr id="62" name="LOGO">
            <a:extLst>
              <a:ext uri="{FF2B5EF4-FFF2-40B4-BE49-F238E27FC236}">
                <a16:creationId xmlns:a16="http://schemas.microsoft.com/office/drawing/2014/main" id="{B036158F-C037-43A1-9FF1-20D38F7998F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36008533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8" presetClass="emph" presetSubtype="0" repeatCount="33" fill="hold" nodeType="withEffect">
                                  <p:stCondLst>
                                    <p:cond delay="0"/>
                                  </p:stCondLst>
                                  <p:childTnLst>
                                    <p:animRot by="21600000">
                                      <p:cBhvr>
                                        <p:cTn id="9" dur="1000" fill="hold"/>
                                        <p:tgtEl>
                                          <p:spTgt spid="8"/>
                                        </p:tgtEl>
                                        <p:attrNameLst>
                                          <p:attrName>r</p:attrName>
                                        </p:attrNameLst>
                                      </p:cBhvr>
                                    </p:animRot>
                                  </p:childTnLst>
                                </p:cTn>
                              </p:par>
                              <p:par>
                                <p:cTn id="10" presetID="10"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8" presetClass="emph" presetSubtype="0" decel="100000" fill="hold" nodeType="withEffect">
                                  <p:stCondLst>
                                    <p:cond delay="0"/>
                                  </p:stCondLst>
                                  <p:childTnLst>
                                    <p:animRot by="21600000">
                                      <p:cBhvr>
                                        <p:cTn id="14" dur="1000" fill="hold"/>
                                        <p:tgtEl>
                                          <p:spTgt spid="36"/>
                                        </p:tgtEl>
                                        <p:attrNameLst>
                                          <p:attrName>r</p:attrName>
                                        </p:attrNameLst>
                                      </p:cBhvr>
                                    </p:animRo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10" presetClass="entr" presetSubtype="0" fill="hold" nodeType="withEffect">
                                  <p:stCondLst>
                                    <p:cond delay="20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8" presetClass="emph" presetSubtype="0" decel="100000" fill="hold" nodeType="withEffect">
                                  <p:stCondLst>
                                    <p:cond delay="0"/>
                                  </p:stCondLst>
                                  <p:childTnLst>
                                    <p:animRot by="21600000">
                                      <p:cBhvr>
                                        <p:cTn id="23" dur="1000" fill="hold"/>
                                        <p:tgtEl>
                                          <p:spTgt spid="37"/>
                                        </p:tgtEl>
                                        <p:attrNameLst>
                                          <p:attrName>r</p:attrName>
                                        </p:attrNameLst>
                                      </p:cBhvr>
                                    </p:animRo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wipe(left)">
                                      <p:cBhvr>
                                        <p:cTn id="27" dur="500"/>
                                        <p:tgtEl>
                                          <p:spTgt spid="98"/>
                                        </p:tgtEl>
                                      </p:cBhvr>
                                    </p:animEffect>
                                  </p:childTnLst>
                                </p:cTn>
                              </p:par>
                              <p:par>
                                <p:cTn id="28" presetID="10" presetClass="entr" presetSubtype="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8" presetClass="emph" presetSubtype="0" decel="100000" fill="hold" nodeType="withEffect">
                                  <p:stCondLst>
                                    <p:cond delay="0"/>
                                  </p:stCondLst>
                                  <p:childTnLst>
                                    <p:animRot by="21600000">
                                      <p:cBhvr>
                                        <p:cTn id="32" dur="1000" fill="hold"/>
                                        <p:tgtEl>
                                          <p:spTgt spid="38"/>
                                        </p:tgtEl>
                                        <p:attrNameLst>
                                          <p:attrName>r</p:attrName>
                                        </p:attrNameLst>
                                      </p:cBhvr>
                                    </p:animRo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08"/>
                                        </p:tgtEl>
                                        <p:attrNameLst>
                                          <p:attrName>style.visibility</p:attrName>
                                        </p:attrNameLst>
                                      </p:cBhvr>
                                      <p:to>
                                        <p:strVal val="visible"/>
                                      </p:to>
                                    </p:set>
                                    <p:animEffect transition="in" filter="wipe(left)">
                                      <p:cBhvr>
                                        <p:cTn id="36" dur="500"/>
                                        <p:tgtEl>
                                          <p:spTgt spid="108"/>
                                        </p:tgtEl>
                                      </p:cBhvr>
                                    </p:animEffect>
                                  </p:childTnLst>
                                </p:cTn>
                              </p:par>
                              <p:par>
                                <p:cTn id="37" presetID="10"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8" presetClass="emph" presetSubtype="0" decel="100000" fill="hold" nodeType="withEffect">
                                  <p:stCondLst>
                                    <p:cond delay="0"/>
                                  </p:stCondLst>
                                  <p:childTnLst>
                                    <p:animRot by="21600000">
                                      <p:cBhvr>
                                        <p:cTn id="41" dur="1000" fill="hold"/>
                                        <p:tgtEl>
                                          <p:spTgt spid="39"/>
                                        </p:tgtEl>
                                        <p:attrNameLst>
                                          <p:attrName>r</p:attrName>
                                        </p:attrNameLst>
                                      </p:cBhvr>
                                    </p:animRo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wipe(left)">
                                      <p:cBhvr>
                                        <p:cTn id="4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背景图片">
            <a:extLst>
              <a:ext uri="{FF2B5EF4-FFF2-40B4-BE49-F238E27FC236}">
                <a16:creationId xmlns:a16="http://schemas.microsoft.com/office/drawing/2014/main" id="{057BDAE9-4663-4166-B7BC-E3FDC537E2A0}"/>
              </a:ext>
            </a:extLst>
          </p:cNvPr>
          <p:cNvSpPr/>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线条">
            <a:extLst>
              <a:ext uri="{FF2B5EF4-FFF2-40B4-BE49-F238E27FC236}">
                <a16:creationId xmlns:a16="http://schemas.microsoft.com/office/drawing/2014/main" id="{800B625A-B8D6-4AA6-8B86-584F5D3486F6}"/>
              </a:ext>
            </a:extLst>
          </p:cNvPr>
          <p:cNvPicPr>
            <a:picLocks noChangeAspect="1"/>
          </p:cNvPicPr>
          <p:nvPr/>
        </p:nvPicPr>
        <p:blipFill>
          <a:blip r:embed="rId3" cstate="screen">
            <a:extLst>
              <a:ext uri="{28A0092B-C50C-407E-A947-70E740481C1C}">
                <a14:useLocalDpi xmlns:a14="http://schemas.microsoft.com/office/drawing/2010/main"/>
              </a:ext>
            </a:extLst>
          </a:blip>
          <a:srcRect l="2938" t="1583"/>
          <a:stretch>
            <a:fillRect/>
          </a:stretch>
        </p:blipFill>
        <p:spPr>
          <a:xfrm rot="20589486" flipV="1">
            <a:off x="-145955" y="1951159"/>
            <a:ext cx="12638445" cy="6326896"/>
          </a:xfrm>
          <a:custGeom>
            <a:avLst/>
            <a:gdLst>
              <a:gd name="connsiteX0" fmla="*/ 12638445 w 12638445"/>
              <a:gd name="connsiteY0" fmla="*/ 5905905 h 6326896"/>
              <a:gd name="connsiteX1" fmla="*/ 12638445 w 12638445"/>
              <a:gd name="connsiteY1" fmla="*/ 3292676 h 6326896"/>
              <a:gd name="connsiteX2" fmla="*/ 12623771 w 12638445"/>
              <a:gd name="connsiteY2" fmla="*/ 3216600 h 6326896"/>
              <a:gd name="connsiteX3" fmla="*/ 11650055 w 12638445"/>
              <a:gd name="connsiteY3" fmla="*/ 0 h 6326896"/>
              <a:gd name="connsiteX4" fmla="*/ 9863772 w 12638445"/>
              <a:gd name="connsiteY4" fmla="*/ 268934 h 6326896"/>
              <a:gd name="connsiteX5" fmla="*/ 0 w 12638445"/>
              <a:gd name="connsiteY5" fmla="*/ 3254855 h 6326896"/>
              <a:gd name="connsiteX6" fmla="*/ 180942 w 12638445"/>
              <a:gd name="connsiteY6" fmla="*/ 4192917 h 6326896"/>
              <a:gd name="connsiteX7" fmla="*/ 826931 w 12638445"/>
              <a:gd name="connsiteY7" fmla="*/ 6326896 h 6326896"/>
              <a:gd name="connsiteX8" fmla="*/ 10686191 w 12638445"/>
              <a:gd name="connsiteY8" fmla="*/ 6326896 h 632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8445" h="6326896">
                <a:moveTo>
                  <a:pt x="12638445" y="5905905"/>
                </a:moveTo>
                <a:lnTo>
                  <a:pt x="12638445" y="3292676"/>
                </a:lnTo>
                <a:lnTo>
                  <a:pt x="12623771" y="3216600"/>
                </a:lnTo>
                <a:lnTo>
                  <a:pt x="11650055" y="0"/>
                </a:lnTo>
                <a:lnTo>
                  <a:pt x="9863772" y="268934"/>
                </a:lnTo>
                <a:lnTo>
                  <a:pt x="0" y="3254855"/>
                </a:lnTo>
                <a:lnTo>
                  <a:pt x="180942" y="4192917"/>
                </a:lnTo>
                <a:lnTo>
                  <a:pt x="826931" y="6326896"/>
                </a:lnTo>
                <a:lnTo>
                  <a:pt x="10686191" y="6326896"/>
                </a:lnTo>
                <a:close/>
              </a:path>
            </a:pathLst>
          </a:custGeom>
        </p:spPr>
      </p:pic>
      <p:pic>
        <p:nvPicPr>
          <p:cNvPr id="52" name="光效6">
            <a:extLst>
              <a:ext uri="{FF2B5EF4-FFF2-40B4-BE49-F238E27FC236}">
                <a16:creationId xmlns:a16="http://schemas.microsoft.com/office/drawing/2014/main" id="{32C4CA6D-D118-45E5-8BB3-A278C6709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9986741" y="5736328"/>
            <a:ext cx="476087" cy="476087"/>
          </a:xfrm>
          <a:prstGeom prst="rect">
            <a:avLst/>
          </a:prstGeom>
        </p:spPr>
      </p:pic>
      <p:pic>
        <p:nvPicPr>
          <p:cNvPr id="30" name="光效5">
            <a:extLst>
              <a:ext uri="{FF2B5EF4-FFF2-40B4-BE49-F238E27FC236}">
                <a16:creationId xmlns:a16="http://schemas.microsoft.com/office/drawing/2014/main" id="{31149A07-45DE-4E91-9037-47C858A4A5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7791700" y="5601065"/>
            <a:ext cx="476087" cy="476087"/>
          </a:xfrm>
          <a:prstGeom prst="rect">
            <a:avLst/>
          </a:prstGeom>
        </p:spPr>
      </p:pic>
      <p:pic>
        <p:nvPicPr>
          <p:cNvPr id="49" name="光效4">
            <a:extLst>
              <a:ext uri="{FF2B5EF4-FFF2-40B4-BE49-F238E27FC236}">
                <a16:creationId xmlns:a16="http://schemas.microsoft.com/office/drawing/2014/main" id="{28212DE7-0A1B-4C06-BC72-61A5FB5835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6183658" y="6101029"/>
            <a:ext cx="562319" cy="562319"/>
          </a:xfrm>
          <a:prstGeom prst="rect">
            <a:avLst/>
          </a:prstGeom>
        </p:spPr>
      </p:pic>
      <p:pic>
        <p:nvPicPr>
          <p:cNvPr id="16" name="光效3">
            <a:extLst>
              <a:ext uri="{FF2B5EF4-FFF2-40B4-BE49-F238E27FC236}">
                <a16:creationId xmlns:a16="http://schemas.microsoft.com/office/drawing/2014/main" id="{59360A79-D598-4F61-ACD0-1DB11B5C028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4309106" y="5194723"/>
            <a:ext cx="562319" cy="562319"/>
          </a:xfrm>
          <a:prstGeom prst="rect">
            <a:avLst/>
          </a:prstGeom>
        </p:spPr>
      </p:pic>
      <p:pic>
        <p:nvPicPr>
          <p:cNvPr id="50" name="光效2">
            <a:extLst>
              <a:ext uri="{FF2B5EF4-FFF2-40B4-BE49-F238E27FC236}">
                <a16:creationId xmlns:a16="http://schemas.microsoft.com/office/drawing/2014/main" id="{AD215C74-9C71-4BA1-9880-F7723EF87B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1692377" y="6079197"/>
            <a:ext cx="457218" cy="457218"/>
          </a:xfrm>
          <a:prstGeom prst="rect">
            <a:avLst/>
          </a:prstGeom>
        </p:spPr>
      </p:pic>
      <p:pic>
        <p:nvPicPr>
          <p:cNvPr id="31" name="光效1">
            <a:extLst>
              <a:ext uri="{FF2B5EF4-FFF2-40B4-BE49-F238E27FC236}">
                <a16:creationId xmlns:a16="http://schemas.microsoft.com/office/drawing/2014/main" id="{E47BE8B4-CE74-4EF5-8F7C-AEEEBC4687F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964497" y="4336802"/>
            <a:ext cx="672242" cy="672242"/>
          </a:xfrm>
          <a:prstGeom prst="rect">
            <a:avLst/>
          </a:prstGeom>
        </p:spPr>
      </p:pic>
      <p:sp>
        <p:nvSpPr>
          <p:cNvPr id="25" name="概述文本">
            <a:extLst>
              <a:ext uri="{FF2B5EF4-FFF2-40B4-BE49-F238E27FC236}">
                <a16:creationId xmlns:a16="http://schemas.microsoft.com/office/drawing/2014/main" id="{B70DEADA-5792-4A84-A204-E2D72AB52641}"/>
              </a:ext>
            </a:extLst>
          </p:cNvPr>
          <p:cNvSpPr txBox="1"/>
          <p:nvPr/>
        </p:nvSpPr>
        <p:spPr>
          <a:xfrm>
            <a:off x="4248724" y="3324651"/>
            <a:ext cx="3681853" cy="1107996"/>
          </a:xfrm>
          <a:prstGeom prst="rect">
            <a:avLst/>
          </a:prstGeom>
          <a:solidFill>
            <a:schemeClr val="accent2">
              <a:lumMod val="50000"/>
              <a:alpha val="50000"/>
            </a:schemeClr>
          </a:solidFill>
          <a:effectLst>
            <a:softEdge rad="635000"/>
          </a:effectLst>
        </p:spPr>
        <p:txBody>
          <a:bodyPr wrap="square" lIns="0" tIns="0" rIns="0" bIns="0" rtlCol="0">
            <a:spAutoFit/>
          </a:bodyPr>
          <a:lstStyle/>
          <a:p>
            <a:pPr marL="0" lvl="1"/>
            <a:r>
              <a:rPr lang="zh-CN" altLang="en-US" sz="72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工作概述</a:t>
            </a:r>
          </a:p>
        </p:txBody>
      </p:sp>
      <p:pic>
        <p:nvPicPr>
          <p:cNvPr id="15" name="01框">
            <a:extLst>
              <a:ext uri="{FF2B5EF4-FFF2-40B4-BE49-F238E27FC236}">
                <a16:creationId xmlns:a16="http://schemas.microsoft.com/office/drawing/2014/main" id="{DEC9E35E-9B57-4E8A-AC5F-EFD3FED9C5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63426" y="835746"/>
            <a:ext cx="2683617" cy="2683617"/>
          </a:xfrm>
          <a:prstGeom prst="rect">
            <a:avLst/>
          </a:prstGeom>
          <a:solidFill>
            <a:schemeClr val="accent2">
              <a:lumMod val="50000"/>
              <a:alpha val="20000"/>
            </a:schemeClr>
          </a:solidFill>
          <a:effectLst>
            <a:softEdge rad="101600"/>
          </a:effectLst>
        </p:spPr>
      </p:pic>
      <p:sp>
        <p:nvSpPr>
          <p:cNvPr id="36" name="01文本">
            <a:extLst>
              <a:ext uri="{FF2B5EF4-FFF2-40B4-BE49-F238E27FC236}">
                <a16:creationId xmlns:a16="http://schemas.microsoft.com/office/drawing/2014/main" id="{509D3A4F-87C2-4EC4-ACE2-B500F75EA1B1}"/>
              </a:ext>
            </a:extLst>
          </p:cNvPr>
          <p:cNvSpPr txBox="1"/>
          <p:nvPr/>
        </p:nvSpPr>
        <p:spPr>
          <a:xfrm>
            <a:off x="5692334" y="1676981"/>
            <a:ext cx="1225002" cy="923330"/>
          </a:xfrm>
          <a:prstGeom prst="rect">
            <a:avLst/>
          </a:prstGeom>
          <a:noFill/>
        </p:spPr>
        <p:txBody>
          <a:bodyPr wrap="square" lIns="0" tIns="0" rIns="0" bIns="0" rtlCol="0">
            <a:spAutoFit/>
          </a:bodyPr>
          <a:lstStyle/>
          <a:p>
            <a:pPr marL="0" lvl="1"/>
            <a:r>
              <a:rPr lang="en-US" altLang="zh-CN"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rPr>
              <a:t>01</a:t>
            </a:r>
            <a:endParaRPr lang="zh-CN" altLang="en-US" sz="6000" b="1" dirty="0">
              <a:gradFill flip="none" rotWithShape="1">
                <a:gsLst>
                  <a:gs pos="60000">
                    <a:schemeClr val="accent3">
                      <a:lumMod val="70000"/>
                      <a:lumOff val="30000"/>
                    </a:schemeClr>
                  </a:gs>
                  <a:gs pos="100000">
                    <a:schemeClr val="accent3">
                      <a:lumMod val="70000"/>
                    </a:schemeClr>
                  </a:gs>
                  <a:gs pos="0">
                    <a:schemeClr val="accent5">
                      <a:lumMod val="0"/>
                      <a:lumOff val="100000"/>
                    </a:schemeClr>
                  </a:gs>
                </a:gsLst>
                <a:lin ang="5400000" scaled="1"/>
                <a:tileRect/>
              </a:gradFill>
              <a:latin typeface="+mj-ea"/>
              <a:ea typeface="+mj-ea"/>
            </a:endParaRPr>
          </a:p>
        </p:txBody>
      </p:sp>
      <p:pic>
        <p:nvPicPr>
          <p:cNvPr id="53" name="光效0">
            <a:extLst>
              <a:ext uri="{FF2B5EF4-FFF2-40B4-BE49-F238E27FC236}">
                <a16:creationId xmlns:a16="http://schemas.microsoft.com/office/drawing/2014/main" id="{687CFA17-964A-433B-88B7-2217EAB368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5773310" y="2492999"/>
            <a:ext cx="820918" cy="820916"/>
          </a:xfrm>
          <a:prstGeom prst="rect">
            <a:avLst/>
          </a:prstGeom>
        </p:spPr>
      </p:pic>
      <p:pic>
        <p:nvPicPr>
          <p:cNvPr id="11" name="LOGO">
            <a:extLst>
              <a:ext uri="{FF2B5EF4-FFF2-40B4-BE49-F238E27FC236}">
                <a16:creationId xmlns:a16="http://schemas.microsoft.com/office/drawing/2014/main" id="{7640A486-DA0C-4CA1-A235-02AD06EF36C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2355762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6" presetClass="emph" presetSubtype="0" repeatCount="indefinite" accel="32000" decel="32000" autoRev="1" fill="hold" nodeType="afterEffect">
                                  <p:stCondLst>
                                    <p:cond delay="0"/>
                                  </p:stCondLst>
                                  <p:childTnLst>
                                    <p:animScale>
                                      <p:cBhvr>
                                        <p:cTn id="10" dur="500" fill="hold"/>
                                        <p:tgtEl>
                                          <p:spTgt spid="31"/>
                                        </p:tgtEl>
                                      </p:cBhvr>
                                      <p:by x="120000" y="120000"/>
                                    </p:animScale>
                                  </p:childTnLst>
                                </p:cTn>
                              </p:par>
                              <p:par>
                                <p:cTn id="11" presetID="6" presetClass="emph" presetSubtype="0" repeatCount="indefinite" accel="32000" decel="32000" autoRev="1" fill="hold" nodeType="withEffect">
                                  <p:stCondLst>
                                    <p:cond delay="0"/>
                                  </p:stCondLst>
                                  <p:childTnLst>
                                    <p:animScale>
                                      <p:cBhvr>
                                        <p:cTn id="12" dur="500" fill="hold"/>
                                        <p:tgtEl>
                                          <p:spTgt spid="30"/>
                                        </p:tgtEl>
                                      </p:cBhvr>
                                      <p:by x="120000" y="120000"/>
                                    </p:animScale>
                                  </p:childTnLst>
                                </p:cTn>
                              </p:par>
                              <p:par>
                                <p:cTn id="13" presetID="6" presetClass="emph" presetSubtype="0" repeatCount="indefinite" accel="32000" decel="32000" autoRev="1" fill="hold" nodeType="withEffect">
                                  <p:stCondLst>
                                    <p:cond delay="0"/>
                                  </p:stCondLst>
                                  <p:childTnLst>
                                    <p:animScale>
                                      <p:cBhvr>
                                        <p:cTn id="14" dur="500" fill="hold"/>
                                        <p:tgtEl>
                                          <p:spTgt spid="52"/>
                                        </p:tgtEl>
                                      </p:cBhvr>
                                      <p:by x="120000" y="120000"/>
                                    </p:animScale>
                                  </p:childTnLst>
                                </p:cTn>
                              </p:par>
                              <p:par>
                                <p:cTn id="15" presetID="6" presetClass="emph" presetSubtype="0" repeatCount="indefinite" accel="32000" decel="32000" autoRev="1" fill="hold" nodeType="withEffect">
                                  <p:stCondLst>
                                    <p:cond delay="0"/>
                                  </p:stCondLst>
                                  <p:childTnLst>
                                    <p:animScale>
                                      <p:cBhvr>
                                        <p:cTn id="16" dur="500" fill="hold"/>
                                        <p:tgtEl>
                                          <p:spTgt spid="49"/>
                                        </p:tgtEl>
                                      </p:cBhvr>
                                      <p:by x="120000" y="120000"/>
                                    </p:animScale>
                                  </p:childTnLst>
                                </p:cTn>
                              </p:par>
                              <p:par>
                                <p:cTn id="17" presetID="6" presetClass="emph" presetSubtype="0" repeatCount="indefinite" accel="32000" decel="32000" autoRev="1" fill="hold" nodeType="withEffect">
                                  <p:stCondLst>
                                    <p:cond delay="0"/>
                                  </p:stCondLst>
                                  <p:childTnLst>
                                    <p:animScale>
                                      <p:cBhvr>
                                        <p:cTn id="18" dur="500" fill="hold"/>
                                        <p:tgtEl>
                                          <p:spTgt spid="50"/>
                                        </p:tgtEl>
                                      </p:cBhvr>
                                      <p:by x="120000" y="120000"/>
                                    </p:animScale>
                                  </p:childTnLst>
                                </p:cTn>
                              </p:par>
                              <p:par>
                                <p:cTn id="19" presetID="6" presetClass="emph" presetSubtype="0" repeatCount="indefinite" accel="32000" decel="32000" autoRev="1" fill="hold" nodeType="withEffect">
                                  <p:stCondLst>
                                    <p:cond delay="0"/>
                                  </p:stCondLst>
                                  <p:childTnLst>
                                    <p:animScale>
                                      <p:cBhvr>
                                        <p:cTn id="20" dur="500" fill="hold"/>
                                        <p:tgtEl>
                                          <p:spTgt spid="16"/>
                                        </p:tgtEl>
                                      </p:cBhvr>
                                      <p:by x="120000" y="120000"/>
                                    </p:animScale>
                                  </p:childTnLst>
                                </p:cTn>
                              </p:par>
                              <p:par>
                                <p:cTn id="21" presetID="6" presetClass="emph" presetSubtype="0" repeatCount="indefinite" accel="32000" decel="32000" autoRev="1" fill="hold" nodeType="withEffect">
                                  <p:stCondLst>
                                    <p:cond delay="0"/>
                                  </p:stCondLst>
                                  <p:childTnLst>
                                    <p:animScale>
                                      <p:cBhvr>
                                        <p:cTn id="22" dur="500" fill="hold"/>
                                        <p:tgtEl>
                                          <p:spTgt spid="53"/>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 name="背景图片">
            <a:extLst>
              <a:ext uri="{FF2B5EF4-FFF2-40B4-BE49-F238E27FC236}">
                <a16:creationId xmlns:a16="http://schemas.microsoft.com/office/drawing/2014/main" id="{10E5B566-19D3-4397-A602-5DB9D7350320}"/>
              </a:ext>
            </a:extLst>
          </p:cNvPr>
          <p:cNvSpPr/>
          <p:nvPr/>
        </p:nvSpPr>
        <p:spPr>
          <a:xfrm>
            <a:off x="0" y="1"/>
            <a:ext cx="12192000" cy="6857999"/>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4" name="底部圆环">
            <a:extLst>
              <a:ext uri="{FF2B5EF4-FFF2-40B4-BE49-F238E27FC236}">
                <a16:creationId xmlns:a16="http://schemas.microsoft.com/office/drawing/2014/main" id="{52EEC9F5-9FD1-4EF1-B57C-D5776475D6F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03992" y="2825086"/>
            <a:ext cx="8785953" cy="3660382"/>
          </a:xfrm>
          <a:prstGeom prst="rect">
            <a:avLst/>
          </a:prstGeom>
        </p:spPr>
      </p:pic>
      <p:grpSp>
        <p:nvGrpSpPr>
          <p:cNvPr id="105" name="标题">
            <a:extLst>
              <a:ext uri="{FF2B5EF4-FFF2-40B4-BE49-F238E27FC236}">
                <a16:creationId xmlns:a16="http://schemas.microsoft.com/office/drawing/2014/main" id="{BD1F1FE6-AB98-4935-A87B-92E06B19AF1C}"/>
              </a:ext>
            </a:extLst>
          </p:cNvPr>
          <p:cNvGrpSpPr/>
          <p:nvPr/>
        </p:nvGrpSpPr>
        <p:grpSpPr>
          <a:xfrm>
            <a:off x="666750" y="592714"/>
            <a:ext cx="3117917" cy="667626"/>
            <a:chOff x="666750" y="1125585"/>
            <a:chExt cx="3117917" cy="667626"/>
          </a:xfrm>
        </p:grpSpPr>
        <p:sp>
          <p:nvSpPr>
            <p:cNvPr id="87" name="文本框 86">
              <a:extLst>
                <a:ext uri="{FF2B5EF4-FFF2-40B4-BE49-F238E27FC236}">
                  <a16:creationId xmlns:a16="http://schemas.microsoft.com/office/drawing/2014/main" id="{8BEA4619-B02B-4906-BC20-F61FB8BF6F1D}"/>
                </a:ext>
              </a:extLst>
            </p:cNvPr>
            <p:cNvSpPr txBox="1"/>
            <p:nvPr/>
          </p:nvSpPr>
          <p:spPr>
            <a:xfrm>
              <a:off x="771383" y="1125585"/>
              <a:ext cx="2775646"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全年工作回顾</a:t>
              </a:r>
            </a:p>
          </p:txBody>
        </p:sp>
        <p:grpSp>
          <p:nvGrpSpPr>
            <p:cNvPr id="88" name="组合 87">
              <a:extLst>
                <a:ext uri="{FF2B5EF4-FFF2-40B4-BE49-F238E27FC236}">
                  <a16:creationId xmlns:a16="http://schemas.microsoft.com/office/drawing/2014/main" id="{06DDF0BC-210E-46B4-BB41-09AAD71886CD}"/>
                </a:ext>
              </a:extLst>
            </p:cNvPr>
            <p:cNvGrpSpPr/>
            <p:nvPr/>
          </p:nvGrpSpPr>
          <p:grpSpPr>
            <a:xfrm>
              <a:off x="2847581" y="1683445"/>
              <a:ext cx="937086" cy="109766"/>
              <a:chOff x="9170370" y="5410748"/>
              <a:chExt cx="276834" cy="80175"/>
            </a:xfrm>
          </p:grpSpPr>
          <p:sp>
            <p:nvSpPr>
              <p:cNvPr id="91" name="平行四边形 90">
                <a:extLst>
                  <a:ext uri="{FF2B5EF4-FFF2-40B4-BE49-F238E27FC236}">
                    <a16:creationId xmlns:a16="http://schemas.microsoft.com/office/drawing/2014/main" id="{F21C47BC-68EA-44EB-8B82-EE0987D45083}"/>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92" name="平行四边形 91">
                <a:extLst>
                  <a:ext uri="{FF2B5EF4-FFF2-40B4-BE49-F238E27FC236}">
                    <a16:creationId xmlns:a16="http://schemas.microsoft.com/office/drawing/2014/main" id="{309C78F6-C8B7-4DB7-9AD1-9341D9559152}"/>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93" name="平行四边形 92">
                <a:extLst>
                  <a:ext uri="{FF2B5EF4-FFF2-40B4-BE49-F238E27FC236}">
                    <a16:creationId xmlns:a16="http://schemas.microsoft.com/office/drawing/2014/main" id="{B652F089-5D8D-46FA-A481-7FE44572FCB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94" name="平行四边形 93">
                <a:extLst>
                  <a:ext uri="{FF2B5EF4-FFF2-40B4-BE49-F238E27FC236}">
                    <a16:creationId xmlns:a16="http://schemas.microsoft.com/office/drawing/2014/main" id="{6F4C50BE-0698-4BD2-B4A0-8C649D383C9E}"/>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95" name="平行四边形 94">
                <a:extLst>
                  <a:ext uri="{FF2B5EF4-FFF2-40B4-BE49-F238E27FC236}">
                    <a16:creationId xmlns:a16="http://schemas.microsoft.com/office/drawing/2014/main" id="{E5485082-4804-4B92-86A3-C104F243A53B}"/>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89" name="直接连接符 88">
              <a:extLst>
                <a:ext uri="{FF2B5EF4-FFF2-40B4-BE49-F238E27FC236}">
                  <a16:creationId xmlns:a16="http://schemas.microsoft.com/office/drawing/2014/main" id="{CB8A3E39-D6B6-4932-894C-3C4EBCCFF439}"/>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12">
            <a:extLst>
              <a:ext uri="{FF2B5EF4-FFF2-40B4-BE49-F238E27FC236}">
                <a16:creationId xmlns:a16="http://schemas.microsoft.com/office/drawing/2014/main" id="{9EE3AB90-C7ED-4FC2-AC0F-352DCA751F26}"/>
              </a:ext>
            </a:extLst>
          </p:cNvPr>
          <p:cNvGrpSpPr/>
          <p:nvPr/>
        </p:nvGrpSpPr>
        <p:grpSpPr>
          <a:xfrm>
            <a:off x="10715503" y="3795266"/>
            <a:ext cx="728012" cy="954153"/>
            <a:chOff x="1761013" y="2895697"/>
            <a:chExt cx="790741" cy="1132111"/>
          </a:xfrm>
        </p:grpSpPr>
        <p:sp>
          <p:nvSpPr>
            <p:cNvPr id="37" name="文本框 36">
              <a:extLst>
                <a:ext uri="{FF2B5EF4-FFF2-40B4-BE49-F238E27FC236}">
                  <a16:creationId xmlns:a16="http://schemas.microsoft.com/office/drawing/2014/main" id="{CE7F2399-31A9-44A9-87DB-AE37D1732325}"/>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38" name="文本框 37">
              <a:extLst>
                <a:ext uri="{FF2B5EF4-FFF2-40B4-BE49-F238E27FC236}">
                  <a16:creationId xmlns:a16="http://schemas.microsoft.com/office/drawing/2014/main" id="{852EA769-FFAA-4EAB-B590-A4FCF71A782E}"/>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34" name="连接符: 曲线 12">
            <a:extLst>
              <a:ext uri="{FF2B5EF4-FFF2-40B4-BE49-F238E27FC236}">
                <a16:creationId xmlns:a16="http://schemas.microsoft.com/office/drawing/2014/main" id="{CF5972A8-B86C-4A9C-A43D-D7B42C1758F0}"/>
              </a:ext>
            </a:extLst>
          </p:cNvPr>
          <p:cNvCxnSpPr>
            <a:cxnSpLocks/>
          </p:cNvCxnSpPr>
          <p:nvPr/>
        </p:nvCxnSpPr>
        <p:spPr>
          <a:xfrm flipV="1">
            <a:off x="7884354" y="4777030"/>
            <a:ext cx="3270382" cy="1004834"/>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42" name="组合 11">
            <a:extLst>
              <a:ext uri="{FF2B5EF4-FFF2-40B4-BE49-F238E27FC236}">
                <a16:creationId xmlns:a16="http://schemas.microsoft.com/office/drawing/2014/main" id="{F9F5DBEB-D891-4A94-9228-491A6CD1DEA0}"/>
              </a:ext>
            </a:extLst>
          </p:cNvPr>
          <p:cNvGrpSpPr/>
          <p:nvPr/>
        </p:nvGrpSpPr>
        <p:grpSpPr>
          <a:xfrm>
            <a:off x="9896228" y="2813553"/>
            <a:ext cx="894581" cy="954153"/>
            <a:chOff x="1761013" y="2895697"/>
            <a:chExt cx="790741" cy="1132111"/>
          </a:xfrm>
        </p:grpSpPr>
        <p:sp>
          <p:nvSpPr>
            <p:cNvPr id="43" name="文本框 42">
              <a:extLst>
                <a:ext uri="{FF2B5EF4-FFF2-40B4-BE49-F238E27FC236}">
                  <a16:creationId xmlns:a16="http://schemas.microsoft.com/office/drawing/2014/main" id="{16FD1E48-9E40-41D3-97EE-406DC2E662C0}"/>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44" name="文本框 43">
              <a:extLst>
                <a:ext uri="{FF2B5EF4-FFF2-40B4-BE49-F238E27FC236}">
                  <a16:creationId xmlns:a16="http://schemas.microsoft.com/office/drawing/2014/main" id="{786DE7F4-37D2-4E78-98D0-6E55351935E0}"/>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29" name="连接符: 曲线 11">
            <a:extLst>
              <a:ext uri="{FF2B5EF4-FFF2-40B4-BE49-F238E27FC236}">
                <a16:creationId xmlns:a16="http://schemas.microsoft.com/office/drawing/2014/main" id="{62D15396-DBF5-4936-8A52-35AE50B025FC}"/>
              </a:ext>
            </a:extLst>
          </p:cNvPr>
          <p:cNvCxnSpPr>
            <a:cxnSpLocks/>
          </p:cNvCxnSpPr>
          <p:nvPr/>
        </p:nvCxnSpPr>
        <p:spPr>
          <a:xfrm flipV="1">
            <a:off x="8094698" y="3834410"/>
            <a:ext cx="2361036" cy="1625616"/>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83" name="组合10">
            <a:extLst>
              <a:ext uri="{FF2B5EF4-FFF2-40B4-BE49-F238E27FC236}">
                <a16:creationId xmlns:a16="http://schemas.microsoft.com/office/drawing/2014/main" id="{F3DAE73E-81FB-4A0F-9406-65FA4F7397A9}"/>
              </a:ext>
            </a:extLst>
          </p:cNvPr>
          <p:cNvGrpSpPr/>
          <p:nvPr/>
        </p:nvGrpSpPr>
        <p:grpSpPr>
          <a:xfrm>
            <a:off x="8950022" y="1773051"/>
            <a:ext cx="728012" cy="954153"/>
            <a:chOff x="1761013" y="2895697"/>
            <a:chExt cx="790741" cy="1132111"/>
          </a:xfrm>
        </p:grpSpPr>
        <p:sp>
          <p:nvSpPr>
            <p:cNvPr id="84" name="文本框 83">
              <a:extLst>
                <a:ext uri="{FF2B5EF4-FFF2-40B4-BE49-F238E27FC236}">
                  <a16:creationId xmlns:a16="http://schemas.microsoft.com/office/drawing/2014/main" id="{DBBFF069-5A18-4D80-91D4-4A724208B995}"/>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85" name="文本框 84">
              <a:extLst>
                <a:ext uri="{FF2B5EF4-FFF2-40B4-BE49-F238E27FC236}">
                  <a16:creationId xmlns:a16="http://schemas.microsoft.com/office/drawing/2014/main" id="{26C86BFF-B1AA-47D6-A10C-7453E0DA1910}"/>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09" name="连接符: 曲线10">
            <a:extLst>
              <a:ext uri="{FF2B5EF4-FFF2-40B4-BE49-F238E27FC236}">
                <a16:creationId xmlns:a16="http://schemas.microsoft.com/office/drawing/2014/main" id="{7AAF8BBB-F396-4925-B82A-254D84CA6FD9}"/>
              </a:ext>
            </a:extLst>
          </p:cNvPr>
          <p:cNvCxnSpPr>
            <a:cxnSpLocks/>
          </p:cNvCxnSpPr>
          <p:nvPr/>
        </p:nvCxnSpPr>
        <p:spPr>
          <a:xfrm rot="5400000" flipH="1" flipV="1">
            <a:off x="7314098" y="3361546"/>
            <a:ext cx="2482105" cy="1517757"/>
          </a:xfrm>
          <a:prstGeom prst="curvedConnector3">
            <a:avLst>
              <a:gd name="adj1" fmla="val 27456"/>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80" name="组合 9">
            <a:extLst>
              <a:ext uri="{FF2B5EF4-FFF2-40B4-BE49-F238E27FC236}">
                <a16:creationId xmlns:a16="http://schemas.microsoft.com/office/drawing/2014/main" id="{D856B855-833A-47A5-87A0-0CCF400066E3}"/>
              </a:ext>
            </a:extLst>
          </p:cNvPr>
          <p:cNvGrpSpPr/>
          <p:nvPr/>
        </p:nvGrpSpPr>
        <p:grpSpPr>
          <a:xfrm>
            <a:off x="8094698" y="2434342"/>
            <a:ext cx="728012" cy="954153"/>
            <a:chOff x="1761013" y="2895697"/>
            <a:chExt cx="790741" cy="1132111"/>
          </a:xfrm>
        </p:grpSpPr>
        <p:sp>
          <p:nvSpPr>
            <p:cNvPr id="81" name="文本框 80">
              <a:extLst>
                <a:ext uri="{FF2B5EF4-FFF2-40B4-BE49-F238E27FC236}">
                  <a16:creationId xmlns:a16="http://schemas.microsoft.com/office/drawing/2014/main" id="{CC7BE6DC-C860-44BA-BE9F-C9A628C9653E}"/>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82" name="文本框 81">
              <a:extLst>
                <a:ext uri="{FF2B5EF4-FFF2-40B4-BE49-F238E27FC236}">
                  <a16:creationId xmlns:a16="http://schemas.microsoft.com/office/drawing/2014/main" id="{CA31121F-CE44-425D-9492-BC3878F455F8}"/>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32" name="连接符: 曲线 9">
            <a:extLst>
              <a:ext uri="{FF2B5EF4-FFF2-40B4-BE49-F238E27FC236}">
                <a16:creationId xmlns:a16="http://schemas.microsoft.com/office/drawing/2014/main" id="{7EEE97DE-964C-4FE7-BBA0-A93F39965FCF}"/>
              </a:ext>
            </a:extLst>
          </p:cNvPr>
          <p:cNvCxnSpPr>
            <a:cxnSpLocks/>
          </p:cNvCxnSpPr>
          <p:nvPr/>
        </p:nvCxnSpPr>
        <p:spPr>
          <a:xfrm rot="5400000" flipH="1" flipV="1">
            <a:off x="7039230" y="3985333"/>
            <a:ext cx="1829448" cy="978063"/>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77" name="组合8">
            <a:extLst>
              <a:ext uri="{FF2B5EF4-FFF2-40B4-BE49-F238E27FC236}">
                <a16:creationId xmlns:a16="http://schemas.microsoft.com/office/drawing/2014/main" id="{F07CC97A-A1A9-46B2-B7AC-E4AC5988CFB8}"/>
              </a:ext>
            </a:extLst>
          </p:cNvPr>
          <p:cNvGrpSpPr/>
          <p:nvPr/>
        </p:nvGrpSpPr>
        <p:grpSpPr>
          <a:xfrm>
            <a:off x="7164953" y="3034946"/>
            <a:ext cx="728012" cy="954153"/>
            <a:chOff x="1761013" y="2895697"/>
            <a:chExt cx="790741" cy="1132111"/>
          </a:xfrm>
        </p:grpSpPr>
        <p:sp>
          <p:nvSpPr>
            <p:cNvPr id="78" name="文本框 77">
              <a:extLst>
                <a:ext uri="{FF2B5EF4-FFF2-40B4-BE49-F238E27FC236}">
                  <a16:creationId xmlns:a16="http://schemas.microsoft.com/office/drawing/2014/main" id="{DA993BEE-7E4A-45D6-A59D-834F0CB148F1}"/>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79" name="文本框 78">
              <a:extLst>
                <a:ext uri="{FF2B5EF4-FFF2-40B4-BE49-F238E27FC236}">
                  <a16:creationId xmlns:a16="http://schemas.microsoft.com/office/drawing/2014/main" id="{EB20CEF0-BA59-46FB-B13F-49CADA1E91ED}"/>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12" name="连接符: 曲线 8">
            <a:extLst>
              <a:ext uri="{FF2B5EF4-FFF2-40B4-BE49-F238E27FC236}">
                <a16:creationId xmlns:a16="http://schemas.microsoft.com/office/drawing/2014/main" id="{5DC781B9-D04A-458F-A64A-5AAF8634645E}"/>
              </a:ext>
            </a:extLst>
          </p:cNvPr>
          <p:cNvCxnSpPr>
            <a:cxnSpLocks/>
          </p:cNvCxnSpPr>
          <p:nvPr/>
        </p:nvCxnSpPr>
        <p:spPr>
          <a:xfrm rot="5400000" flipH="1" flipV="1">
            <a:off x="6616617" y="4477519"/>
            <a:ext cx="1224287" cy="472323"/>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74" name="组合7">
            <a:extLst>
              <a:ext uri="{FF2B5EF4-FFF2-40B4-BE49-F238E27FC236}">
                <a16:creationId xmlns:a16="http://schemas.microsoft.com/office/drawing/2014/main" id="{75319269-5981-4F17-A09A-BDB752243D44}"/>
              </a:ext>
            </a:extLst>
          </p:cNvPr>
          <p:cNvGrpSpPr/>
          <p:nvPr/>
        </p:nvGrpSpPr>
        <p:grpSpPr>
          <a:xfrm>
            <a:off x="6318375" y="1992746"/>
            <a:ext cx="728012" cy="954153"/>
            <a:chOff x="1761013" y="2895697"/>
            <a:chExt cx="790741" cy="1132111"/>
          </a:xfrm>
        </p:grpSpPr>
        <p:sp>
          <p:nvSpPr>
            <p:cNvPr id="75" name="文本框 74">
              <a:extLst>
                <a:ext uri="{FF2B5EF4-FFF2-40B4-BE49-F238E27FC236}">
                  <a16:creationId xmlns:a16="http://schemas.microsoft.com/office/drawing/2014/main" id="{AA0640BB-A7A8-43CD-9F11-7C982B241372}"/>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76" name="文本框 75">
              <a:extLst>
                <a:ext uri="{FF2B5EF4-FFF2-40B4-BE49-F238E27FC236}">
                  <a16:creationId xmlns:a16="http://schemas.microsoft.com/office/drawing/2014/main" id="{EA68D2D8-8496-42BA-AAB9-137A22B2B6EF}"/>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15" name="连接符: 曲线7">
            <a:extLst>
              <a:ext uri="{FF2B5EF4-FFF2-40B4-BE49-F238E27FC236}">
                <a16:creationId xmlns:a16="http://schemas.microsoft.com/office/drawing/2014/main" id="{14FCB246-6C14-4E28-B8FE-63BF1BE423A0}"/>
              </a:ext>
            </a:extLst>
          </p:cNvPr>
          <p:cNvCxnSpPr>
            <a:cxnSpLocks/>
          </p:cNvCxnSpPr>
          <p:nvPr/>
        </p:nvCxnSpPr>
        <p:spPr>
          <a:xfrm rot="5400000" flipH="1" flipV="1">
            <a:off x="5487895" y="4068489"/>
            <a:ext cx="2267311" cy="228840"/>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71" name="组合 6">
            <a:extLst>
              <a:ext uri="{FF2B5EF4-FFF2-40B4-BE49-F238E27FC236}">
                <a16:creationId xmlns:a16="http://schemas.microsoft.com/office/drawing/2014/main" id="{B030BD0C-DDAF-4F98-9C71-98A3190112AF}"/>
              </a:ext>
            </a:extLst>
          </p:cNvPr>
          <p:cNvGrpSpPr/>
          <p:nvPr/>
        </p:nvGrpSpPr>
        <p:grpSpPr>
          <a:xfrm>
            <a:off x="5258036" y="2016822"/>
            <a:ext cx="728012" cy="954153"/>
            <a:chOff x="1761013" y="2895697"/>
            <a:chExt cx="790741" cy="1132111"/>
          </a:xfrm>
        </p:grpSpPr>
        <p:sp>
          <p:nvSpPr>
            <p:cNvPr id="72" name="文本框 71">
              <a:extLst>
                <a:ext uri="{FF2B5EF4-FFF2-40B4-BE49-F238E27FC236}">
                  <a16:creationId xmlns:a16="http://schemas.microsoft.com/office/drawing/2014/main" id="{B17FAC61-E02B-401B-89B5-BE4C09241FA8}"/>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73" name="文本框 72">
              <a:extLst>
                <a:ext uri="{FF2B5EF4-FFF2-40B4-BE49-F238E27FC236}">
                  <a16:creationId xmlns:a16="http://schemas.microsoft.com/office/drawing/2014/main" id="{740AB204-3153-4A9D-B703-7C25E4808603}"/>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16" name="连接符: 曲线6">
            <a:extLst>
              <a:ext uri="{FF2B5EF4-FFF2-40B4-BE49-F238E27FC236}">
                <a16:creationId xmlns:a16="http://schemas.microsoft.com/office/drawing/2014/main" id="{0B3E4B24-8DD9-42F1-96DD-817E76236876}"/>
              </a:ext>
            </a:extLst>
          </p:cNvPr>
          <p:cNvCxnSpPr>
            <a:cxnSpLocks/>
          </p:cNvCxnSpPr>
          <p:nvPr/>
        </p:nvCxnSpPr>
        <p:spPr>
          <a:xfrm rot="16200000" flipV="1">
            <a:off x="4562449" y="3984222"/>
            <a:ext cx="2273757" cy="360244"/>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68" name="组合5">
            <a:extLst>
              <a:ext uri="{FF2B5EF4-FFF2-40B4-BE49-F238E27FC236}">
                <a16:creationId xmlns:a16="http://schemas.microsoft.com/office/drawing/2014/main" id="{80EDBEF8-D3BC-48AC-8767-C410972B5120}"/>
              </a:ext>
            </a:extLst>
          </p:cNvPr>
          <p:cNvGrpSpPr/>
          <p:nvPr/>
        </p:nvGrpSpPr>
        <p:grpSpPr>
          <a:xfrm>
            <a:off x="4417833" y="3059886"/>
            <a:ext cx="728012" cy="975419"/>
            <a:chOff x="1761013" y="2870465"/>
            <a:chExt cx="790741" cy="1157343"/>
          </a:xfrm>
        </p:grpSpPr>
        <p:sp>
          <p:nvSpPr>
            <p:cNvPr id="69" name="文本框 68">
              <a:extLst>
                <a:ext uri="{FF2B5EF4-FFF2-40B4-BE49-F238E27FC236}">
                  <a16:creationId xmlns:a16="http://schemas.microsoft.com/office/drawing/2014/main" id="{0FC91C2D-6239-4C66-A0D9-1506A0923F2E}"/>
                </a:ext>
              </a:extLst>
            </p:cNvPr>
            <p:cNvSpPr txBox="1"/>
            <p:nvPr/>
          </p:nvSpPr>
          <p:spPr>
            <a:xfrm>
              <a:off x="1761013" y="2870465"/>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70" name="文本框 69">
              <a:extLst>
                <a:ext uri="{FF2B5EF4-FFF2-40B4-BE49-F238E27FC236}">
                  <a16:creationId xmlns:a16="http://schemas.microsoft.com/office/drawing/2014/main" id="{0B024CC2-B3CF-46CF-A029-33848216EE0A}"/>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13" name="连接符: 曲线 5">
            <a:extLst>
              <a:ext uri="{FF2B5EF4-FFF2-40B4-BE49-F238E27FC236}">
                <a16:creationId xmlns:a16="http://schemas.microsoft.com/office/drawing/2014/main" id="{965DA077-38BD-4631-AEE3-C1566D93C0A8}"/>
              </a:ext>
            </a:extLst>
          </p:cNvPr>
          <p:cNvCxnSpPr>
            <a:cxnSpLocks/>
          </p:cNvCxnSpPr>
          <p:nvPr/>
        </p:nvCxnSpPr>
        <p:spPr>
          <a:xfrm rot="16200000" flipV="1">
            <a:off x="4509545" y="4379333"/>
            <a:ext cx="1199212" cy="693766"/>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65" name="组合4">
            <a:extLst>
              <a:ext uri="{FF2B5EF4-FFF2-40B4-BE49-F238E27FC236}">
                <a16:creationId xmlns:a16="http://schemas.microsoft.com/office/drawing/2014/main" id="{31C576EF-7789-40FF-BD7B-7C3AAC637DB2}"/>
              </a:ext>
            </a:extLst>
          </p:cNvPr>
          <p:cNvGrpSpPr/>
          <p:nvPr/>
        </p:nvGrpSpPr>
        <p:grpSpPr>
          <a:xfrm>
            <a:off x="3498385" y="2418101"/>
            <a:ext cx="728012" cy="954153"/>
            <a:chOff x="1761013" y="2895697"/>
            <a:chExt cx="790741" cy="1132111"/>
          </a:xfrm>
        </p:grpSpPr>
        <p:sp>
          <p:nvSpPr>
            <p:cNvPr id="66" name="文本框 65">
              <a:extLst>
                <a:ext uri="{FF2B5EF4-FFF2-40B4-BE49-F238E27FC236}">
                  <a16:creationId xmlns:a16="http://schemas.microsoft.com/office/drawing/2014/main" id="{FDCD2E5A-BB4F-4D2F-B4F2-3B5F6121CB8A}"/>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67" name="文本框 66">
              <a:extLst>
                <a:ext uri="{FF2B5EF4-FFF2-40B4-BE49-F238E27FC236}">
                  <a16:creationId xmlns:a16="http://schemas.microsoft.com/office/drawing/2014/main" id="{BA98C6DA-D613-416E-B50A-5724E1AEB652}"/>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33" name="连接符: 曲线4">
            <a:extLst>
              <a:ext uri="{FF2B5EF4-FFF2-40B4-BE49-F238E27FC236}">
                <a16:creationId xmlns:a16="http://schemas.microsoft.com/office/drawing/2014/main" id="{BCE14B02-7FDE-4F3B-8877-A1BE7B791CC5}"/>
              </a:ext>
            </a:extLst>
          </p:cNvPr>
          <p:cNvCxnSpPr>
            <a:cxnSpLocks/>
          </p:cNvCxnSpPr>
          <p:nvPr/>
        </p:nvCxnSpPr>
        <p:spPr>
          <a:xfrm rot="16200000" flipV="1">
            <a:off x="3413694" y="3872432"/>
            <a:ext cx="1839337" cy="1048925"/>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58" name="组合3">
            <a:extLst>
              <a:ext uri="{FF2B5EF4-FFF2-40B4-BE49-F238E27FC236}">
                <a16:creationId xmlns:a16="http://schemas.microsoft.com/office/drawing/2014/main" id="{270603DA-163D-497D-AF8D-A71B72AC3CF2}"/>
              </a:ext>
            </a:extLst>
          </p:cNvPr>
          <p:cNvGrpSpPr/>
          <p:nvPr/>
        </p:nvGrpSpPr>
        <p:grpSpPr>
          <a:xfrm>
            <a:off x="2551521" y="1762613"/>
            <a:ext cx="728012" cy="954153"/>
            <a:chOff x="1761013" y="2895697"/>
            <a:chExt cx="790741" cy="1132111"/>
          </a:xfrm>
        </p:grpSpPr>
        <p:sp>
          <p:nvSpPr>
            <p:cNvPr id="59" name="文本框 58">
              <a:extLst>
                <a:ext uri="{FF2B5EF4-FFF2-40B4-BE49-F238E27FC236}">
                  <a16:creationId xmlns:a16="http://schemas.microsoft.com/office/drawing/2014/main" id="{225FFF67-7716-44A7-A6B9-12704F9D1CEE}"/>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60" name="文本框 59">
              <a:extLst>
                <a:ext uri="{FF2B5EF4-FFF2-40B4-BE49-F238E27FC236}">
                  <a16:creationId xmlns:a16="http://schemas.microsoft.com/office/drawing/2014/main" id="{07C32C4B-E43E-456F-B656-1133F972CD3B}"/>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110" name="连接符: 曲线3">
            <a:extLst>
              <a:ext uri="{FF2B5EF4-FFF2-40B4-BE49-F238E27FC236}">
                <a16:creationId xmlns:a16="http://schemas.microsoft.com/office/drawing/2014/main" id="{E849E168-3774-49CA-A1FD-80BA38F485FA}"/>
              </a:ext>
            </a:extLst>
          </p:cNvPr>
          <p:cNvCxnSpPr>
            <a:cxnSpLocks/>
          </p:cNvCxnSpPr>
          <p:nvPr/>
        </p:nvCxnSpPr>
        <p:spPr>
          <a:xfrm rot="16200000" flipV="1">
            <a:off x="2408336" y="3324585"/>
            <a:ext cx="2455824" cy="1561995"/>
          </a:xfrm>
          <a:prstGeom prst="curvedConnector3">
            <a:avLst>
              <a:gd name="adj1" fmla="val 23325"/>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39" name="组合 2">
            <a:extLst>
              <a:ext uri="{FF2B5EF4-FFF2-40B4-BE49-F238E27FC236}">
                <a16:creationId xmlns:a16="http://schemas.microsoft.com/office/drawing/2014/main" id="{954F88C2-2B93-4B90-87D2-ADED4100D468}"/>
              </a:ext>
            </a:extLst>
          </p:cNvPr>
          <p:cNvGrpSpPr/>
          <p:nvPr/>
        </p:nvGrpSpPr>
        <p:grpSpPr>
          <a:xfrm>
            <a:off x="1635234" y="2776421"/>
            <a:ext cx="728012" cy="954153"/>
            <a:chOff x="1761013" y="2895697"/>
            <a:chExt cx="790741" cy="1132111"/>
          </a:xfrm>
        </p:grpSpPr>
        <p:sp>
          <p:nvSpPr>
            <p:cNvPr id="40" name="文本框 39">
              <a:extLst>
                <a:ext uri="{FF2B5EF4-FFF2-40B4-BE49-F238E27FC236}">
                  <a16:creationId xmlns:a16="http://schemas.microsoft.com/office/drawing/2014/main" id="{C0956F75-8D0F-4A78-9318-F1C3B1E9EF32}"/>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41" name="文本框 40">
              <a:extLst>
                <a:ext uri="{FF2B5EF4-FFF2-40B4-BE49-F238E27FC236}">
                  <a16:creationId xmlns:a16="http://schemas.microsoft.com/office/drawing/2014/main" id="{DD5AB8C4-E6F1-4FD9-8E0B-41E8718AEB3F}"/>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30" name="连接符: 曲线2">
            <a:extLst>
              <a:ext uri="{FF2B5EF4-FFF2-40B4-BE49-F238E27FC236}">
                <a16:creationId xmlns:a16="http://schemas.microsoft.com/office/drawing/2014/main" id="{4628FFA0-5B2C-45EC-B169-7ABF626888E9}"/>
              </a:ext>
            </a:extLst>
          </p:cNvPr>
          <p:cNvCxnSpPr>
            <a:cxnSpLocks/>
          </p:cNvCxnSpPr>
          <p:nvPr/>
        </p:nvCxnSpPr>
        <p:spPr>
          <a:xfrm rot="10800000">
            <a:off x="1715470" y="3810356"/>
            <a:ext cx="2331027" cy="1682664"/>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grpSp>
        <p:nvGrpSpPr>
          <p:cNvPr id="128" name="组合1">
            <a:extLst>
              <a:ext uri="{FF2B5EF4-FFF2-40B4-BE49-F238E27FC236}">
                <a16:creationId xmlns:a16="http://schemas.microsoft.com/office/drawing/2014/main" id="{27D7BFBE-2820-4752-BED7-19CD248C8E35}"/>
              </a:ext>
            </a:extLst>
          </p:cNvPr>
          <p:cNvGrpSpPr/>
          <p:nvPr/>
        </p:nvGrpSpPr>
        <p:grpSpPr>
          <a:xfrm>
            <a:off x="824371" y="3795266"/>
            <a:ext cx="728012" cy="954153"/>
            <a:chOff x="1761013" y="2895697"/>
            <a:chExt cx="790741" cy="1132111"/>
          </a:xfrm>
        </p:grpSpPr>
        <p:sp>
          <p:nvSpPr>
            <p:cNvPr id="102" name="文本框 101">
              <a:extLst>
                <a:ext uri="{FF2B5EF4-FFF2-40B4-BE49-F238E27FC236}">
                  <a16:creationId xmlns:a16="http://schemas.microsoft.com/office/drawing/2014/main" id="{8C44336D-A2DD-4CC4-8D8B-F3CF0414162B}"/>
                </a:ext>
              </a:extLst>
            </p:cNvPr>
            <p:cNvSpPr txBox="1"/>
            <p:nvPr/>
          </p:nvSpPr>
          <p:spPr>
            <a:xfrm>
              <a:off x="1761013" y="2895697"/>
              <a:ext cx="595339" cy="401240"/>
            </a:xfrm>
            <a:prstGeom prst="rect">
              <a:avLst/>
            </a:prstGeom>
            <a:noFill/>
          </p:spPr>
          <p:txBody>
            <a:bodyPr wrap="square" lIns="0" tIns="0" rIns="0" bIns="0" rtlCol="0">
              <a:spAutoFit/>
            </a:bodyPr>
            <a:lstStyle/>
            <a:p>
              <a:pPr algn="just">
                <a:lnSpc>
                  <a:spcPct val="150000"/>
                </a:lnSpc>
              </a:pPr>
              <a:r>
                <a:rPr lang="zh-CN" altLang="en-US" sz="1600" b="1" dirty="0">
                  <a:solidFill>
                    <a:schemeClr val="accent6">
                      <a:lumMod val="60000"/>
                      <a:lumOff val="40000"/>
                    </a:schemeClr>
                  </a:solidFill>
                  <a:effectLst>
                    <a:outerShdw blurRad="38100" dist="38100" dir="2700000" algn="tl">
                      <a:srgbClr val="000000">
                        <a:alpha val="43137"/>
                      </a:srgbClr>
                    </a:outerShdw>
                  </a:effectLst>
                </a:rPr>
                <a:t>时间</a:t>
              </a:r>
            </a:p>
          </p:txBody>
        </p:sp>
        <p:sp>
          <p:nvSpPr>
            <p:cNvPr id="103" name="文本框 102">
              <a:extLst>
                <a:ext uri="{FF2B5EF4-FFF2-40B4-BE49-F238E27FC236}">
                  <a16:creationId xmlns:a16="http://schemas.microsoft.com/office/drawing/2014/main" id="{B34B94FA-38F2-4E98-8E7A-1AE32DBFEDD1}"/>
                </a:ext>
              </a:extLst>
            </p:cNvPr>
            <p:cNvSpPr txBox="1"/>
            <p:nvPr/>
          </p:nvSpPr>
          <p:spPr>
            <a:xfrm>
              <a:off x="1761013" y="3384483"/>
              <a:ext cx="790741" cy="643325"/>
            </a:xfrm>
            <a:prstGeom prst="rect">
              <a:avLst/>
            </a:prstGeom>
            <a:noFill/>
          </p:spPr>
          <p:txBody>
            <a:bodyPr wrap="square" lIns="0" tIns="0" rIns="0" bIns="0" rtlCol="0">
              <a:spAutoFit/>
            </a:bodyPr>
            <a:lstStyle/>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a:p>
              <a:pPr algn="just">
                <a:lnSpc>
                  <a:spcPct val="130000"/>
                </a:lnSpc>
              </a:pPr>
              <a:r>
                <a:rPr lang="zh-CN" altLang="en-US" sz="1400" b="1" spc="-100" dirty="0">
                  <a:solidFill>
                    <a:schemeClr val="bg1"/>
                  </a:solidFill>
                </a:rPr>
                <a:t>工作内容</a:t>
              </a:r>
              <a:endParaRPr lang="en-US" altLang="zh-CN" sz="1400" b="1" spc="-100" dirty="0">
                <a:solidFill>
                  <a:schemeClr val="bg1"/>
                </a:solidFill>
              </a:endParaRPr>
            </a:p>
          </p:txBody>
        </p:sp>
      </p:grpSp>
      <p:cxnSp>
        <p:nvCxnSpPr>
          <p:cNvPr id="35" name="连接符: 曲线 1">
            <a:extLst>
              <a:ext uri="{FF2B5EF4-FFF2-40B4-BE49-F238E27FC236}">
                <a16:creationId xmlns:a16="http://schemas.microsoft.com/office/drawing/2014/main" id="{4F37E7E4-C700-4FCF-95AD-70318E0F82B2}"/>
              </a:ext>
            </a:extLst>
          </p:cNvPr>
          <p:cNvCxnSpPr>
            <a:cxnSpLocks/>
          </p:cNvCxnSpPr>
          <p:nvPr/>
        </p:nvCxnSpPr>
        <p:spPr>
          <a:xfrm rot="10800000">
            <a:off x="1003564" y="4801243"/>
            <a:ext cx="3096722" cy="998334"/>
          </a:xfrm>
          <a:prstGeom prst="curvedConnector3">
            <a:avLst>
              <a:gd name="adj1" fmla="val 50000"/>
            </a:avLst>
          </a:prstGeom>
          <a:ln w="12700">
            <a:gradFill flip="none" rotWithShape="1">
              <a:gsLst>
                <a:gs pos="0">
                  <a:schemeClr val="accent6">
                    <a:lumMod val="60000"/>
                    <a:lumOff val="40000"/>
                  </a:schemeClr>
                </a:gs>
                <a:gs pos="100000">
                  <a:schemeClr val="accent1">
                    <a:lumMod val="50000"/>
                    <a:lumOff val="50000"/>
                  </a:schemeClr>
                </a:gs>
              </a:gsLst>
              <a:lin ang="0" scaled="1"/>
              <a:tileRect/>
            </a:gradFill>
            <a:prstDash val="lgDashDotDot"/>
            <a:tailEnd type="oval"/>
          </a:ln>
        </p:spPr>
        <p:style>
          <a:lnRef idx="1">
            <a:schemeClr val="accent1"/>
          </a:lnRef>
          <a:fillRef idx="0">
            <a:schemeClr val="accent1"/>
          </a:fillRef>
          <a:effectRef idx="0">
            <a:schemeClr val="accent1"/>
          </a:effectRef>
          <a:fontRef idx="minor">
            <a:schemeClr val="tx1"/>
          </a:fontRef>
        </p:style>
      </p:cxnSp>
      <p:pic>
        <p:nvPicPr>
          <p:cNvPr id="86" name="光效2">
            <a:extLst>
              <a:ext uri="{FF2B5EF4-FFF2-40B4-BE49-F238E27FC236}">
                <a16:creationId xmlns:a16="http://schemas.microsoft.com/office/drawing/2014/main" id="{5F077E24-05E0-4A09-9E59-839B28476B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6889134" y="4884722"/>
            <a:ext cx="1396246" cy="1396246"/>
          </a:xfrm>
          <a:prstGeom prst="rect">
            <a:avLst/>
          </a:prstGeom>
        </p:spPr>
      </p:pic>
      <p:pic>
        <p:nvPicPr>
          <p:cNvPr id="63" name="光效1">
            <a:extLst>
              <a:ext uri="{FF2B5EF4-FFF2-40B4-BE49-F238E27FC236}">
                <a16:creationId xmlns:a16="http://schemas.microsoft.com/office/drawing/2014/main" id="{9993D0E6-1D9F-4016-A282-429F4EB6E0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77846">
            <a:off x="4018227" y="4887589"/>
            <a:ext cx="1396246" cy="1396246"/>
          </a:xfrm>
          <a:prstGeom prst="rect">
            <a:avLst/>
          </a:prstGeom>
        </p:spPr>
      </p:pic>
      <p:pic>
        <p:nvPicPr>
          <p:cNvPr id="90" name="LOGO">
            <a:extLst>
              <a:ext uri="{FF2B5EF4-FFF2-40B4-BE49-F238E27FC236}">
                <a16:creationId xmlns:a16="http://schemas.microsoft.com/office/drawing/2014/main" id="{57C5FDA8-8BF4-4E47-B9F3-AB1E4451EB8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511323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down)">
                                      <p:cBhvr>
                                        <p:cTn id="11" dur="500"/>
                                        <p:tgtEl>
                                          <p:spTgt spid="1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wipe(down)">
                                      <p:cBhvr>
                                        <p:cTn id="23" dur="500"/>
                                        <p:tgtEl>
                                          <p:spTgt spid="11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down)">
                                      <p:cBhvr>
                                        <p:cTn id="31" dur="500"/>
                                        <p:tgtEl>
                                          <p:spTgt spid="133"/>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wipe(down)">
                                      <p:cBhvr>
                                        <p:cTn id="39" dur="500"/>
                                        <p:tgtEl>
                                          <p:spTgt spid="11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down)">
                                      <p:cBhvr>
                                        <p:cTn id="43" dur="500"/>
                                        <p:tgtEl>
                                          <p:spTgt spid="6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116"/>
                                        </p:tgtEl>
                                        <p:attrNameLst>
                                          <p:attrName>style.visibility</p:attrName>
                                        </p:attrNameLst>
                                      </p:cBhvr>
                                      <p:to>
                                        <p:strVal val="visible"/>
                                      </p:to>
                                    </p:set>
                                    <p:animEffect transition="in" filter="wipe(down)">
                                      <p:cBhvr>
                                        <p:cTn id="47" dur="500"/>
                                        <p:tgtEl>
                                          <p:spTgt spid="11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down)">
                                      <p:cBhvr>
                                        <p:cTn id="51" dur="500"/>
                                        <p:tgtEl>
                                          <p:spTgt spid="7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115"/>
                                        </p:tgtEl>
                                        <p:attrNameLst>
                                          <p:attrName>style.visibility</p:attrName>
                                        </p:attrNameLst>
                                      </p:cBhvr>
                                      <p:to>
                                        <p:strVal val="visible"/>
                                      </p:to>
                                    </p:set>
                                    <p:animEffect transition="in" filter="wipe(down)">
                                      <p:cBhvr>
                                        <p:cTn id="55" dur="500"/>
                                        <p:tgtEl>
                                          <p:spTgt spid="115"/>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down)">
                                      <p:cBhvr>
                                        <p:cTn id="59" dur="500"/>
                                        <p:tgtEl>
                                          <p:spTgt spid="74"/>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12"/>
                                        </p:tgtEl>
                                        <p:attrNameLst>
                                          <p:attrName>style.visibility</p:attrName>
                                        </p:attrNameLst>
                                      </p:cBhvr>
                                      <p:to>
                                        <p:strVal val="visible"/>
                                      </p:to>
                                    </p:set>
                                    <p:animEffect transition="in" filter="wipe(down)">
                                      <p:cBhvr>
                                        <p:cTn id="63" dur="500"/>
                                        <p:tgtEl>
                                          <p:spTgt spid="112"/>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wipe(down)">
                                      <p:cBhvr>
                                        <p:cTn id="67" dur="500"/>
                                        <p:tgtEl>
                                          <p:spTgt spid="77"/>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132"/>
                                        </p:tgtEl>
                                        <p:attrNameLst>
                                          <p:attrName>style.visibility</p:attrName>
                                        </p:attrNameLst>
                                      </p:cBhvr>
                                      <p:to>
                                        <p:strVal val="visible"/>
                                      </p:to>
                                    </p:set>
                                    <p:animEffect transition="in" filter="wipe(down)">
                                      <p:cBhvr>
                                        <p:cTn id="71" dur="500"/>
                                        <p:tgtEl>
                                          <p:spTgt spid="132"/>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down)">
                                      <p:cBhvr>
                                        <p:cTn id="75" dur="500"/>
                                        <p:tgtEl>
                                          <p:spTgt spid="80"/>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109"/>
                                        </p:tgtEl>
                                        <p:attrNameLst>
                                          <p:attrName>style.visibility</p:attrName>
                                        </p:attrNameLst>
                                      </p:cBhvr>
                                      <p:to>
                                        <p:strVal val="visible"/>
                                      </p:to>
                                    </p:set>
                                    <p:animEffect transition="in" filter="wipe(down)">
                                      <p:cBhvr>
                                        <p:cTn id="79" dur="500"/>
                                        <p:tgtEl>
                                          <p:spTgt spid="109"/>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wipe(down)">
                                      <p:cBhvr>
                                        <p:cTn id="83" dur="500"/>
                                        <p:tgtEl>
                                          <p:spTgt spid="83"/>
                                        </p:tgtEl>
                                      </p:cBhvr>
                                    </p:animEffect>
                                  </p:childTnLst>
                                </p:cTn>
                              </p:par>
                            </p:childTnLst>
                          </p:cTn>
                        </p:par>
                        <p:par>
                          <p:cTn id="84" fill="hold">
                            <p:stCondLst>
                              <p:cond delay="10000"/>
                            </p:stCondLst>
                            <p:childTnLst>
                              <p:par>
                                <p:cTn id="85" presetID="22" presetClass="entr" presetSubtype="4"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down)">
                                      <p:cBhvr>
                                        <p:cTn id="87" dur="500"/>
                                        <p:tgtEl>
                                          <p:spTgt spid="29"/>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wipe(down)">
                                      <p:cBhvr>
                                        <p:cTn id="95" dur="500"/>
                                        <p:tgtEl>
                                          <p:spTgt spid="34"/>
                                        </p:tgtEl>
                                      </p:cBhvr>
                                    </p:animEffect>
                                  </p:childTnLst>
                                </p:cTn>
                              </p:par>
                            </p:childTnLst>
                          </p:cTn>
                        </p:par>
                        <p:par>
                          <p:cTn id="96" fill="hold">
                            <p:stCondLst>
                              <p:cond delay="11500"/>
                            </p:stCondLst>
                            <p:childTnLst>
                              <p:par>
                                <p:cTn id="97" presetID="22" presetClass="entr" presetSubtype="4" fill="hold"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down)">
                                      <p:cBhvr>
                                        <p:cTn id="9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背景图片">
            <a:extLst>
              <a:ext uri="{FF2B5EF4-FFF2-40B4-BE49-F238E27FC236}">
                <a16:creationId xmlns:a16="http://schemas.microsoft.com/office/drawing/2014/main" id="{6D99FB80-EEF1-41C1-A76E-14D8D6D0F08A}"/>
              </a:ext>
            </a:extLst>
          </p:cNvPr>
          <p:cNvSpPr/>
          <p:nvPr/>
        </p:nvSpPr>
        <p:spPr>
          <a:xfrm>
            <a:off x="0" y="1"/>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虚线园">
            <a:extLst>
              <a:ext uri="{FF2B5EF4-FFF2-40B4-BE49-F238E27FC236}">
                <a16:creationId xmlns:a16="http://schemas.microsoft.com/office/drawing/2014/main" id="{DBFA93F1-4F7A-403F-A40F-B1CFCAA605CA}"/>
              </a:ext>
            </a:extLst>
          </p:cNvPr>
          <p:cNvSpPr/>
          <p:nvPr/>
        </p:nvSpPr>
        <p:spPr>
          <a:xfrm>
            <a:off x="4462816" y="1937983"/>
            <a:ext cx="3384648" cy="3411940"/>
          </a:xfrm>
          <a:prstGeom prst="ellipse">
            <a:avLst/>
          </a:prstGeom>
          <a:noFill/>
          <a:ln>
            <a:solidFill>
              <a:schemeClr val="accent6">
                <a:lumMod val="20000"/>
                <a:lumOff val="80000"/>
                <a:alpha val="7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大圆弧">
            <a:extLst>
              <a:ext uri="{FF2B5EF4-FFF2-40B4-BE49-F238E27FC236}">
                <a16:creationId xmlns:a16="http://schemas.microsoft.com/office/drawing/2014/main" id="{C3826B6B-CB9E-4CF7-B8CF-43A2799DB699}"/>
              </a:ext>
            </a:extLst>
          </p:cNvPr>
          <p:cNvSpPr/>
          <p:nvPr/>
        </p:nvSpPr>
        <p:spPr>
          <a:xfrm>
            <a:off x="327544" y="0"/>
            <a:ext cx="11491416" cy="6858000"/>
          </a:xfrm>
          <a:custGeom>
            <a:avLst/>
            <a:gdLst>
              <a:gd name="connsiteX0" fmla="*/ 1303513 w 11491416"/>
              <a:gd name="connsiteY0" fmla="*/ 0 h 6858000"/>
              <a:gd name="connsiteX1" fmla="*/ 10187903 w 11491416"/>
              <a:gd name="connsiteY1" fmla="*/ 0 h 6858000"/>
              <a:gd name="connsiteX2" fmla="*/ 10349947 w 11491416"/>
              <a:gd name="connsiteY2" fmla="*/ 206204 h 6858000"/>
              <a:gd name="connsiteX3" fmla="*/ 11491416 w 11491416"/>
              <a:gd name="connsiteY3" fmla="*/ 3643953 h 6858000"/>
              <a:gd name="connsiteX4" fmla="*/ 10510139 w 11491416"/>
              <a:gd name="connsiteY4" fmla="*/ 6856433 h 6858000"/>
              <a:gd name="connsiteX5" fmla="*/ 10509025 w 11491416"/>
              <a:gd name="connsiteY5" fmla="*/ 6858000 h 6858000"/>
              <a:gd name="connsiteX6" fmla="*/ 982391 w 11491416"/>
              <a:gd name="connsiteY6" fmla="*/ 6858000 h 6858000"/>
              <a:gd name="connsiteX7" fmla="*/ 981277 w 11491416"/>
              <a:gd name="connsiteY7" fmla="*/ 6856433 h 6858000"/>
              <a:gd name="connsiteX8" fmla="*/ 0 w 11491416"/>
              <a:gd name="connsiteY8" fmla="*/ 3643953 h 6858000"/>
              <a:gd name="connsiteX9" fmla="*/ 1141469 w 11491416"/>
              <a:gd name="connsiteY9" fmla="*/ 2062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91416" h="6858000">
                <a:moveTo>
                  <a:pt x="1303513" y="0"/>
                </a:moveTo>
                <a:lnTo>
                  <a:pt x="10187903" y="0"/>
                </a:lnTo>
                <a:lnTo>
                  <a:pt x="10349947" y="206204"/>
                </a:lnTo>
                <a:cubicBezTo>
                  <a:pt x="11066863" y="1164834"/>
                  <a:pt x="11491416" y="2354814"/>
                  <a:pt x="11491416" y="3643953"/>
                </a:cubicBezTo>
                <a:cubicBezTo>
                  <a:pt x="11491416" y="4833928"/>
                  <a:pt x="11129667" y="5939412"/>
                  <a:pt x="10510139" y="6856433"/>
                </a:cubicBezTo>
                <a:lnTo>
                  <a:pt x="10509025" y="6858000"/>
                </a:lnTo>
                <a:lnTo>
                  <a:pt x="982391" y="6858000"/>
                </a:lnTo>
                <a:lnTo>
                  <a:pt x="981277" y="6856433"/>
                </a:lnTo>
                <a:cubicBezTo>
                  <a:pt x="361750" y="5939412"/>
                  <a:pt x="0" y="4833928"/>
                  <a:pt x="0" y="3643953"/>
                </a:cubicBezTo>
                <a:cubicBezTo>
                  <a:pt x="0" y="2354814"/>
                  <a:pt x="424553" y="1164834"/>
                  <a:pt x="1141469" y="206204"/>
                </a:cubicBezTo>
                <a:close/>
              </a:path>
            </a:pathLst>
          </a:custGeom>
          <a:noFill/>
          <a:ln>
            <a:solidFill>
              <a:schemeClr val="accent5">
                <a:lumMod val="20000"/>
                <a:lumOff val="80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椭圆 43">
            <a:extLst>
              <a:ext uri="{FF2B5EF4-FFF2-40B4-BE49-F238E27FC236}">
                <a16:creationId xmlns:a16="http://schemas.microsoft.com/office/drawing/2014/main" id="{C0BDB590-6EBF-4C4A-AB82-C6B170E3A0F2}"/>
              </a:ext>
            </a:extLst>
          </p:cNvPr>
          <p:cNvSpPr/>
          <p:nvPr/>
        </p:nvSpPr>
        <p:spPr>
          <a:xfrm>
            <a:off x="1160059" y="2292824"/>
            <a:ext cx="2702257" cy="2702257"/>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0D423D32-C74E-4796-A12E-FE137B276E6F}"/>
              </a:ext>
            </a:extLst>
          </p:cNvPr>
          <p:cNvSpPr/>
          <p:nvPr/>
        </p:nvSpPr>
        <p:spPr>
          <a:xfrm>
            <a:off x="4804011" y="2292824"/>
            <a:ext cx="2702257" cy="2702257"/>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DECAF3F2-0192-4A09-9B5E-3439D4636978}"/>
              </a:ext>
            </a:extLst>
          </p:cNvPr>
          <p:cNvSpPr/>
          <p:nvPr/>
        </p:nvSpPr>
        <p:spPr>
          <a:xfrm>
            <a:off x="8447963" y="2292824"/>
            <a:ext cx="2702257" cy="2702257"/>
          </a:xfrm>
          <a:prstGeom prst="ellips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圆弧2"/>
          <p:cNvGrpSpPr/>
          <p:nvPr/>
        </p:nvGrpSpPr>
        <p:grpSpPr>
          <a:xfrm>
            <a:off x="2289198" y="-205650"/>
            <a:ext cx="7718238" cy="7718238"/>
            <a:chOff x="2289198" y="-205650"/>
            <a:chExt cx="7718238" cy="7718238"/>
          </a:xfrm>
        </p:grpSpPr>
        <p:sp>
          <p:nvSpPr>
            <p:cNvPr id="51" name="右下">
              <a:extLst>
                <a:ext uri="{FF2B5EF4-FFF2-40B4-BE49-F238E27FC236}">
                  <a16:creationId xmlns:a16="http://schemas.microsoft.com/office/drawing/2014/main" id="{299B3EAA-B6D3-43B2-A10E-9FCDB09B83F1}"/>
                </a:ext>
              </a:extLst>
            </p:cNvPr>
            <p:cNvSpPr/>
            <p:nvPr/>
          </p:nvSpPr>
          <p:spPr>
            <a:xfrm rot="2304810" flipH="1">
              <a:off x="2350460" y="-205650"/>
              <a:ext cx="7595714" cy="7718238"/>
            </a:xfrm>
            <a:prstGeom prst="arc">
              <a:avLst>
                <a:gd name="adj1" fmla="val 9650022"/>
                <a:gd name="adj2" fmla="val 11849862"/>
              </a:avLst>
            </a:prstGeom>
            <a:ln>
              <a:solidFill>
                <a:schemeClr val="accent6">
                  <a:lumMod val="75000"/>
                  <a:alpha val="8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0" name="左下">
              <a:extLst>
                <a:ext uri="{FF2B5EF4-FFF2-40B4-BE49-F238E27FC236}">
                  <a16:creationId xmlns:a16="http://schemas.microsoft.com/office/drawing/2014/main" id="{528864E2-447D-4904-9AEC-66203C06101A}"/>
                </a:ext>
              </a:extLst>
            </p:cNvPr>
            <p:cNvSpPr/>
            <p:nvPr/>
          </p:nvSpPr>
          <p:spPr>
            <a:xfrm rot="19295190">
              <a:off x="2350460" y="-205650"/>
              <a:ext cx="7595714" cy="7718238"/>
            </a:xfrm>
            <a:prstGeom prst="arc">
              <a:avLst>
                <a:gd name="adj1" fmla="val 9650022"/>
                <a:gd name="adj2" fmla="val 11849862"/>
              </a:avLst>
            </a:prstGeom>
            <a:ln>
              <a:solidFill>
                <a:schemeClr val="accent6">
                  <a:lumMod val="75000"/>
                  <a:alpha val="8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右上">
              <a:extLst>
                <a:ext uri="{FF2B5EF4-FFF2-40B4-BE49-F238E27FC236}">
                  <a16:creationId xmlns:a16="http://schemas.microsoft.com/office/drawing/2014/main" id="{6BF67AF0-898F-43CD-ABF1-5A9BCB1564C6}"/>
                </a:ext>
              </a:extLst>
            </p:cNvPr>
            <p:cNvSpPr/>
            <p:nvPr/>
          </p:nvSpPr>
          <p:spPr>
            <a:xfrm rot="4473848" flipH="1">
              <a:off x="2350460" y="-221990"/>
              <a:ext cx="7595714" cy="7718238"/>
            </a:xfrm>
            <a:prstGeom prst="arc">
              <a:avLst>
                <a:gd name="adj1" fmla="val 16502152"/>
                <a:gd name="adj2" fmla="val 19553352"/>
              </a:avLst>
            </a:prstGeom>
            <a:ln>
              <a:solidFill>
                <a:schemeClr val="accent6">
                  <a:lumMod val="75000"/>
                  <a:alpha val="8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左上">
              <a:extLst>
                <a:ext uri="{FF2B5EF4-FFF2-40B4-BE49-F238E27FC236}">
                  <a16:creationId xmlns:a16="http://schemas.microsoft.com/office/drawing/2014/main" id="{0AD6CD4B-B9EC-4455-A289-A1EA3CBDFEAF}"/>
                </a:ext>
              </a:extLst>
            </p:cNvPr>
            <p:cNvSpPr/>
            <p:nvPr/>
          </p:nvSpPr>
          <p:spPr>
            <a:xfrm rot="17126152">
              <a:off x="2350460" y="-221990"/>
              <a:ext cx="7595714" cy="7718238"/>
            </a:xfrm>
            <a:prstGeom prst="arc">
              <a:avLst>
                <a:gd name="adj1" fmla="val 16502152"/>
                <a:gd name="adj2" fmla="val 19553352"/>
              </a:avLst>
            </a:prstGeom>
            <a:ln>
              <a:solidFill>
                <a:schemeClr val="accent6">
                  <a:lumMod val="75000"/>
                  <a:alpha val="80000"/>
                </a:scheme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 name="圆弧3">
            <a:extLst>
              <a:ext uri="{FF2B5EF4-FFF2-40B4-BE49-F238E27FC236}">
                <a16:creationId xmlns:a16="http://schemas.microsoft.com/office/drawing/2014/main" id="{E895E09D-7850-4A84-BEC7-0B411661C8DA}"/>
              </a:ext>
            </a:extLst>
          </p:cNvPr>
          <p:cNvGrpSpPr/>
          <p:nvPr/>
        </p:nvGrpSpPr>
        <p:grpSpPr>
          <a:xfrm>
            <a:off x="3452883" y="941697"/>
            <a:ext cx="5390865" cy="5390864"/>
            <a:chOff x="3452883" y="941697"/>
            <a:chExt cx="5390865" cy="5390864"/>
          </a:xfrm>
        </p:grpSpPr>
        <p:sp>
          <p:nvSpPr>
            <p:cNvPr id="48" name="下">
              <a:extLst>
                <a:ext uri="{FF2B5EF4-FFF2-40B4-BE49-F238E27FC236}">
                  <a16:creationId xmlns:a16="http://schemas.microsoft.com/office/drawing/2014/main" id="{8A703E57-FDC4-4CB0-B2CE-67EE3ABDCA4C}"/>
                </a:ext>
              </a:extLst>
            </p:cNvPr>
            <p:cNvSpPr/>
            <p:nvPr/>
          </p:nvSpPr>
          <p:spPr>
            <a:xfrm rot="4473848" flipV="1">
              <a:off x="3452884" y="941696"/>
              <a:ext cx="5390864" cy="5390865"/>
            </a:xfrm>
            <a:prstGeom prst="arc">
              <a:avLst>
                <a:gd name="adj1" fmla="val 16364067"/>
                <a:gd name="adj2" fmla="val 5566126"/>
              </a:avLst>
            </a:prstGeom>
            <a:ln>
              <a:solidFill>
                <a:schemeClr val="accent6">
                  <a:lumMod val="60000"/>
                  <a:lumOff val="40000"/>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上">
              <a:extLst>
                <a:ext uri="{FF2B5EF4-FFF2-40B4-BE49-F238E27FC236}">
                  <a16:creationId xmlns:a16="http://schemas.microsoft.com/office/drawing/2014/main" id="{E3D9474E-BA09-4A0C-81A6-C6D2BBE5ADBD}"/>
                </a:ext>
              </a:extLst>
            </p:cNvPr>
            <p:cNvSpPr/>
            <p:nvPr/>
          </p:nvSpPr>
          <p:spPr>
            <a:xfrm rot="4473848" flipV="1">
              <a:off x="3452884" y="941696"/>
              <a:ext cx="5390864" cy="5390865"/>
            </a:xfrm>
            <a:prstGeom prst="arc">
              <a:avLst>
                <a:gd name="adj1" fmla="val 5546732"/>
                <a:gd name="adj2" fmla="val 16411181"/>
              </a:avLst>
            </a:prstGeom>
            <a:noFill/>
            <a:ln>
              <a:solidFill>
                <a:schemeClr val="accent6">
                  <a:lumMod val="60000"/>
                  <a:lumOff val="40000"/>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771383" y="1125585"/>
              <a:ext cx="2775646"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重点工作情况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1">
            <a:extLst>
              <a:ext uri="{FF2B5EF4-FFF2-40B4-BE49-F238E27FC236}">
                <a16:creationId xmlns:a16="http://schemas.microsoft.com/office/drawing/2014/main" id="{D40B9C51-6D7D-4F30-93D7-F6DF254A8432}"/>
              </a:ext>
            </a:extLst>
          </p:cNvPr>
          <p:cNvGrpSpPr/>
          <p:nvPr/>
        </p:nvGrpSpPr>
        <p:grpSpPr>
          <a:xfrm>
            <a:off x="1725797" y="5309575"/>
            <a:ext cx="1582947" cy="756014"/>
            <a:chOff x="1725797" y="5309575"/>
            <a:chExt cx="1582947" cy="756014"/>
          </a:xfrm>
        </p:grpSpPr>
        <p:sp>
          <p:nvSpPr>
            <p:cNvPr id="54" name="文本1">
              <a:extLst>
                <a:ext uri="{FF2B5EF4-FFF2-40B4-BE49-F238E27FC236}">
                  <a16:creationId xmlns:a16="http://schemas.microsoft.com/office/drawing/2014/main" id="{C2DCFDAD-BA63-4EED-807A-898A40C78FD0}"/>
                </a:ext>
              </a:extLst>
            </p:cNvPr>
            <p:cNvSpPr txBox="1"/>
            <p:nvPr/>
          </p:nvSpPr>
          <p:spPr>
            <a:xfrm>
              <a:off x="1777450" y="5309575"/>
              <a:ext cx="1479641" cy="378630"/>
            </a:xfrm>
            <a:prstGeom prst="rect">
              <a:avLst/>
            </a:prstGeom>
            <a:noFill/>
          </p:spPr>
          <p:txBody>
            <a:bodyPr wrap="square" lIns="0" tIns="0" rIns="0" bIns="0" rtlCol="0">
              <a:spAutoFit/>
            </a:bodyPr>
            <a:lstStyle/>
            <a:p>
              <a:pPr algn="just">
                <a:lnSpc>
                  <a:spcPct val="150000"/>
                </a:lnSpc>
              </a:pPr>
              <a:r>
                <a:rPr lang="zh-CN" altLang="en-US" b="1" dirty="0">
                  <a:solidFill>
                    <a:schemeClr val="accent6">
                      <a:lumMod val="60000"/>
                      <a:lumOff val="40000"/>
                    </a:schemeClr>
                  </a:solidFill>
                </a:rPr>
                <a:t>工作项目名称</a:t>
              </a:r>
            </a:p>
          </p:txBody>
        </p:sp>
        <p:sp>
          <p:nvSpPr>
            <p:cNvPr id="55" name="文本2">
              <a:extLst>
                <a:ext uri="{FF2B5EF4-FFF2-40B4-BE49-F238E27FC236}">
                  <a16:creationId xmlns:a16="http://schemas.microsoft.com/office/drawing/2014/main" id="{4E94F297-1479-4E47-A19B-7DFCC5973D4D}"/>
                </a:ext>
              </a:extLst>
            </p:cNvPr>
            <p:cNvSpPr txBox="1"/>
            <p:nvPr/>
          </p:nvSpPr>
          <p:spPr>
            <a:xfrm>
              <a:off x="1725797" y="5765955"/>
              <a:ext cx="1582947" cy="299634"/>
            </a:xfrm>
            <a:prstGeom prst="rect">
              <a:avLst/>
            </a:prstGeom>
            <a:noFill/>
          </p:spPr>
          <p:txBody>
            <a:bodyPr wrap="square" lIns="0" tIns="0" rIns="0" bIns="0" rtlCol="0">
              <a:spAutoFit/>
            </a:bodyPr>
            <a:lstStyle/>
            <a:p>
              <a:pPr algn="just">
                <a:lnSpc>
                  <a:spcPct val="130000"/>
                </a:lnSpc>
              </a:pPr>
              <a:r>
                <a:rPr lang="zh-CN" altLang="en-US" sz="1600" b="1" spc="-100" dirty="0">
                  <a:solidFill>
                    <a:schemeClr val="bg1"/>
                  </a:solidFill>
                </a:rPr>
                <a:t>工作项目情况描述</a:t>
              </a:r>
              <a:endParaRPr lang="en-US" altLang="zh-CN" sz="1600" b="1" spc="-100" dirty="0">
                <a:solidFill>
                  <a:schemeClr val="bg1"/>
                </a:solidFill>
              </a:endParaRPr>
            </a:p>
          </p:txBody>
        </p:sp>
      </p:grpSp>
      <p:grpSp>
        <p:nvGrpSpPr>
          <p:cNvPr id="5" name="组合 2">
            <a:extLst>
              <a:ext uri="{FF2B5EF4-FFF2-40B4-BE49-F238E27FC236}">
                <a16:creationId xmlns:a16="http://schemas.microsoft.com/office/drawing/2014/main" id="{550ABD17-D803-4C86-BC86-856C1DB0E03B}"/>
              </a:ext>
            </a:extLst>
          </p:cNvPr>
          <p:cNvGrpSpPr/>
          <p:nvPr/>
        </p:nvGrpSpPr>
        <p:grpSpPr>
          <a:xfrm>
            <a:off x="5353072" y="5309575"/>
            <a:ext cx="1614123" cy="756014"/>
            <a:chOff x="5353072" y="5309575"/>
            <a:chExt cx="1614123" cy="756014"/>
          </a:xfrm>
        </p:grpSpPr>
        <p:sp>
          <p:nvSpPr>
            <p:cNvPr id="56" name="文本3">
              <a:extLst>
                <a:ext uri="{FF2B5EF4-FFF2-40B4-BE49-F238E27FC236}">
                  <a16:creationId xmlns:a16="http://schemas.microsoft.com/office/drawing/2014/main" id="{264C59C0-9A9E-43B4-8E4A-F86C4EC2DF97}"/>
                </a:ext>
              </a:extLst>
            </p:cNvPr>
            <p:cNvSpPr txBox="1"/>
            <p:nvPr/>
          </p:nvSpPr>
          <p:spPr>
            <a:xfrm>
              <a:off x="5416804" y="5309575"/>
              <a:ext cx="1486659" cy="378630"/>
            </a:xfrm>
            <a:prstGeom prst="rect">
              <a:avLst/>
            </a:prstGeom>
            <a:noFill/>
          </p:spPr>
          <p:txBody>
            <a:bodyPr wrap="square" lIns="0" tIns="0" rIns="0" bIns="0" rtlCol="0">
              <a:spAutoFit/>
            </a:bodyPr>
            <a:lstStyle/>
            <a:p>
              <a:pPr algn="just">
                <a:lnSpc>
                  <a:spcPct val="150000"/>
                </a:lnSpc>
              </a:pPr>
              <a:r>
                <a:rPr lang="zh-CN" altLang="en-US" b="1" dirty="0">
                  <a:solidFill>
                    <a:schemeClr val="accent6">
                      <a:lumMod val="60000"/>
                      <a:lumOff val="40000"/>
                    </a:schemeClr>
                  </a:solidFill>
                </a:rPr>
                <a:t>工作项目名称</a:t>
              </a:r>
            </a:p>
          </p:txBody>
        </p:sp>
        <p:sp>
          <p:nvSpPr>
            <p:cNvPr id="57" name="文本4">
              <a:extLst>
                <a:ext uri="{FF2B5EF4-FFF2-40B4-BE49-F238E27FC236}">
                  <a16:creationId xmlns:a16="http://schemas.microsoft.com/office/drawing/2014/main" id="{DA381C4A-6B53-4AF4-8839-F0D212320DAA}"/>
                </a:ext>
              </a:extLst>
            </p:cNvPr>
            <p:cNvSpPr txBox="1"/>
            <p:nvPr/>
          </p:nvSpPr>
          <p:spPr>
            <a:xfrm>
              <a:off x="5353072" y="5765955"/>
              <a:ext cx="1614123" cy="299634"/>
            </a:xfrm>
            <a:prstGeom prst="rect">
              <a:avLst/>
            </a:prstGeom>
            <a:noFill/>
          </p:spPr>
          <p:txBody>
            <a:bodyPr wrap="square" lIns="0" tIns="0" rIns="0" bIns="0" rtlCol="0">
              <a:spAutoFit/>
            </a:bodyPr>
            <a:lstStyle/>
            <a:p>
              <a:pPr algn="just">
                <a:lnSpc>
                  <a:spcPct val="130000"/>
                </a:lnSpc>
              </a:pPr>
              <a:r>
                <a:rPr lang="zh-CN" altLang="en-US" sz="1600" b="1" spc="-100" dirty="0">
                  <a:solidFill>
                    <a:schemeClr val="bg1"/>
                  </a:solidFill>
                </a:rPr>
                <a:t>工作项目情况描述</a:t>
              </a:r>
              <a:endParaRPr lang="en-US" altLang="zh-CN" sz="1600" b="1" spc="-100" dirty="0">
                <a:solidFill>
                  <a:schemeClr val="bg1"/>
                </a:solidFill>
              </a:endParaRPr>
            </a:p>
          </p:txBody>
        </p:sp>
      </p:grpSp>
      <p:grpSp>
        <p:nvGrpSpPr>
          <p:cNvPr id="7" name="组合 3">
            <a:extLst>
              <a:ext uri="{FF2B5EF4-FFF2-40B4-BE49-F238E27FC236}">
                <a16:creationId xmlns:a16="http://schemas.microsoft.com/office/drawing/2014/main" id="{FB20F6F7-51C2-494C-B22A-D1C3926D904C}"/>
              </a:ext>
            </a:extLst>
          </p:cNvPr>
          <p:cNvGrpSpPr/>
          <p:nvPr/>
        </p:nvGrpSpPr>
        <p:grpSpPr>
          <a:xfrm>
            <a:off x="9037802" y="5349923"/>
            <a:ext cx="1534394" cy="715666"/>
            <a:chOff x="9037802" y="5349923"/>
            <a:chExt cx="1534394" cy="715666"/>
          </a:xfrm>
        </p:grpSpPr>
        <p:sp>
          <p:nvSpPr>
            <p:cNvPr id="58" name="文本5">
              <a:extLst>
                <a:ext uri="{FF2B5EF4-FFF2-40B4-BE49-F238E27FC236}">
                  <a16:creationId xmlns:a16="http://schemas.microsoft.com/office/drawing/2014/main" id="{1669E961-6319-4597-B8E6-17723F40DC77}"/>
                </a:ext>
              </a:extLst>
            </p:cNvPr>
            <p:cNvSpPr txBox="1"/>
            <p:nvPr/>
          </p:nvSpPr>
          <p:spPr>
            <a:xfrm>
              <a:off x="9049421" y="5349923"/>
              <a:ext cx="1511157" cy="378630"/>
            </a:xfrm>
            <a:prstGeom prst="rect">
              <a:avLst/>
            </a:prstGeom>
            <a:noFill/>
          </p:spPr>
          <p:txBody>
            <a:bodyPr wrap="square" lIns="0" tIns="0" rIns="0" bIns="0" rtlCol="0">
              <a:spAutoFit/>
            </a:bodyPr>
            <a:lstStyle/>
            <a:p>
              <a:pPr algn="just">
                <a:lnSpc>
                  <a:spcPct val="150000"/>
                </a:lnSpc>
              </a:pPr>
              <a:r>
                <a:rPr lang="zh-CN" altLang="en-US" b="1" dirty="0">
                  <a:solidFill>
                    <a:schemeClr val="accent6">
                      <a:lumMod val="60000"/>
                      <a:lumOff val="40000"/>
                    </a:schemeClr>
                  </a:solidFill>
                </a:rPr>
                <a:t>工作项目名称</a:t>
              </a:r>
            </a:p>
          </p:txBody>
        </p:sp>
        <p:sp>
          <p:nvSpPr>
            <p:cNvPr id="59" name="文本6">
              <a:extLst>
                <a:ext uri="{FF2B5EF4-FFF2-40B4-BE49-F238E27FC236}">
                  <a16:creationId xmlns:a16="http://schemas.microsoft.com/office/drawing/2014/main" id="{06ED4F19-D23A-46FE-9BA4-0F56D783558D}"/>
                </a:ext>
              </a:extLst>
            </p:cNvPr>
            <p:cNvSpPr txBox="1"/>
            <p:nvPr/>
          </p:nvSpPr>
          <p:spPr>
            <a:xfrm>
              <a:off x="9037802" y="5765955"/>
              <a:ext cx="1534394" cy="299634"/>
            </a:xfrm>
            <a:prstGeom prst="rect">
              <a:avLst/>
            </a:prstGeom>
            <a:noFill/>
          </p:spPr>
          <p:txBody>
            <a:bodyPr wrap="square" lIns="0" tIns="0" rIns="0" bIns="0" rtlCol="0">
              <a:spAutoFit/>
            </a:bodyPr>
            <a:lstStyle/>
            <a:p>
              <a:pPr algn="just">
                <a:lnSpc>
                  <a:spcPct val="130000"/>
                </a:lnSpc>
              </a:pPr>
              <a:r>
                <a:rPr lang="zh-CN" altLang="en-US" sz="1600" b="1" spc="-100" dirty="0">
                  <a:solidFill>
                    <a:schemeClr val="bg1"/>
                  </a:solidFill>
                </a:rPr>
                <a:t>工作项目情况描述</a:t>
              </a:r>
              <a:endParaRPr lang="en-US" altLang="zh-CN" sz="1600" b="1" spc="-100" dirty="0">
                <a:solidFill>
                  <a:schemeClr val="bg1"/>
                </a:solidFill>
              </a:endParaRPr>
            </a:p>
          </p:txBody>
        </p:sp>
      </p:grpSp>
      <p:pic>
        <p:nvPicPr>
          <p:cNvPr id="73" name="图片3">
            <a:extLst>
              <a:ext uri="{FF2B5EF4-FFF2-40B4-BE49-F238E27FC236}">
                <a16:creationId xmlns:a16="http://schemas.microsoft.com/office/drawing/2014/main" id="{E93B3B8D-41B7-459B-9CCA-A22574CBB6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671"/>
          <a:stretch/>
        </p:blipFill>
        <p:spPr>
          <a:xfrm>
            <a:off x="8447818" y="2298806"/>
            <a:ext cx="2702256" cy="2717445"/>
          </a:xfrm>
          <a:prstGeom prst="ellipse">
            <a:avLst/>
          </a:prstGeom>
        </p:spPr>
      </p:pic>
      <p:pic>
        <p:nvPicPr>
          <p:cNvPr id="69" name="图片2">
            <a:extLst>
              <a:ext uri="{FF2B5EF4-FFF2-40B4-BE49-F238E27FC236}">
                <a16:creationId xmlns:a16="http://schemas.microsoft.com/office/drawing/2014/main" id="{BC2B85D6-1BF6-4CB8-A918-22FCD0271B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006"/>
          <a:stretch/>
        </p:blipFill>
        <p:spPr>
          <a:xfrm>
            <a:off x="4808970" y="2291130"/>
            <a:ext cx="2692267" cy="2739460"/>
          </a:xfrm>
          <a:prstGeom prst="ellipse">
            <a:avLst/>
          </a:prstGeom>
        </p:spPr>
      </p:pic>
      <p:pic>
        <p:nvPicPr>
          <p:cNvPr id="71" name="图片1">
            <a:extLst>
              <a:ext uri="{FF2B5EF4-FFF2-40B4-BE49-F238E27FC236}">
                <a16:creationId xmlns:a16="http://schemas.microsoft.com/office/drawing/2014/main" id="{C45DE1DE-208D-4EF5-AA05-1E81637A6B7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964"/>
          <a:stretch/>
        </p:blipFill>
        <p:spPr>
          <a:xfrm>
            <a:off x="1157089" y="2301116"/>
            <a:ext cx="2702256" cy="2740091"/>
          </a:xfrm>
          <a:prstGeom prst="ellipse">
            <a:avLst/>
          </a:prstGeom>
        </p:spPr>
      </p:pic>
      <p:pic>
        <p:nvPicPr>
          <p:cNvPr id="68" name="光效3">
            <a:extLst>
              <a:ext uri="{FF2B5EF4-FFF2-40B4-BE49-F238E27FC236}">
                <a16:creationId xmlns:a16="http://schemas.microsoft.com/office/drawing/2014/main" id="{548A92E0-A2DB-41E6-805E-B3690727A3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82387">
            <a:off x="8339215" y="416681"/>
            <a:ext cx="1508010" cy="1508010"/>
          </a:xfrm>
          <a:prstGeom prst="rect">
            <a:avLst/>
          </a:prstGeom>
        </p:spPr>
      </p:pic>
      <p:pic>
        <p:nvPicPr>
          <p:cNvPr id="70" name="光效2">
            <a:extLst>
              <a:ext uri="{FF2B5EF4-FFF2-40B4-BE49-F238E27FC236}">
                <a16:creationId xmlns:a16="http://schemas.microsoft.com/office/drawing/2014/main" id="{993BBC19-0273-4CF4-89D2-C9A5B83923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6426">
            <a:off x="7612645" y="4928288"/>
            <a:ext cx="1102628" cy="1102628"/>
          </a:xfrm>
          <a:prstGeom prst="rect">
            <a:avLst/>
          </a:prstGeom>
        </p:spPr>
      </p:pic>
      <p:pic>
        <p:nvPicPr>
          <p:cNvPr id="6" name="光效1">
            <a:extLst>
              <a:ext uri="{FF2B5EF4-FFF2-40B4-BE49-F238E27FC236}">
                <a16:creationId xmlns:a16="http://schemas.microsoft.com/office/drawing/2014/main" id="{44EBCFC4-BE00-4C72-A778-12AEAAC339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07491">
            <a:off x="-132840" y="4787635"/>
            <a:ext cx="1574656" cy="1574656"/>
          </a:xfrm>
          <a:prstGeom prst="rect">
            <a:avLst/>
          </a:prstGeom>
        </p:spPr>
      </p:pic>
      <p:grpSp>
        <p:nvGrpSpPr>
          <p:cNvPr id="89" name="连接形状2">
            <a:extLst>
              <a:ext uri="{FF2B5EF4-FFF2-40B4-BE49-F238E27FC236}">
                <a16:creationId xmlns:a16="http://schemas.microsoft.com/office/drawing/2014/main" id="{FFED11DC-D2C8-4318-83ED-FE4AEFF61CC7}"/>
              </a:ext>
            </a:extLst>
          </p:cNvPr>
          <p:cNvGrpSpPr/>
          <p:nvPr/>
        </p:nvGrpSpPr>
        <p:grpSpPr>
          <a:xfrm flipH="1">
            <a:off x="7479475" y="3336818"/>
            <a:ext cx="1008842" cy="614267"/>
            <a:chOff x="3396377" y="2255139"/>
            <a:chExt cx="1352361" cy="614267"/>
          </a:xfrm>
        </p:grpSpPr>
        <p:cxnSp>
          <p:nvCxnSpPr>
            <p:cNvPr id="90" name="直接连接符 89">
              <a:extLst>
                <a:ext uri="{FF2B5EF4-FFF2-40B4-BE49-F238E27FC236}">
                  <a16:creationId xmlns:a16="http://schemas.microsoft.com/office/drawing/2014/main" id="{32B361DD-AC79-4E5A-9455-68248D2D7A70}"/>
                </a:ext>
              </a:extLst>
            </p:cNvPr>
            <p:cNvCxnSpPr/>
            <p:nvPr/>
          </p:nvCxnSpPr>
          <p:spPr>
            <a:xfrm flipH="1">
              <a:off x="4306778" y="2561993"/>
              <a:ext cx="44196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6558142E-D8D4-4AA1-A123-DC283ECBC7FB}"/>
                </a:ext>
              </a:extLst>
            </p:cNvPr>
            <p:cNvCxnSpPr>
              <a:cxnSpLocks/>
            </p:cNvCxnSpPr>
            <p:nvPr/>
          </p:nvCxnSpPr>
          <p:spPr>
            <a:xfrm flipH="1" flipV="1">
              <a:off x="4278679" y="2377327"/>
              <a:ext cx="28100" cy="184666"/>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272DF4A2-7D6C-4A15-8122-B306F24B73B0}"/>
                </a:ext>
              </a:extLst>
            </p:cNvPr>
            <p:cNvCxnSpPr>
              <a:cxnSpLocks/>
            </p:cNvCxnSpPr>
            <p:nvPr/>
          </p:nvCxnSpPr>
          <p:spPr>
            <a:xfrm flipV="1">
              <a:off x="4254867" y="2377327"/>
              <a:ext cx="21351" cy="299198"/>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805424DE-01B4-475B-8643-57CC564D20AF}"/>
                </a:ext>
              </a:extLst>
            </p:cNvPr>
            <p:cNvCxnSpPr>
              <a:cxnSpLocks/>
            </p:cNvCxnSpPr>
            <p:nvPr/>
          </p:nvCxnSpPr>
          <p:spPr>
            <a:xfrm flipH="1" flipV="1">
              <a:off x="4216847" y="2561993"/>
              <a:ext cx="34141" cy="114532"/>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CF962CC1-F525-4600-A596-0B3A766CC007}"/>
                </a:ext>
              </a:extLst>
            </p:cNvPr>
            <p:cNvCxnSpPr>
              <a:cxnSpLocks/>
            </p:cNvCxnSpPr>
            <p:nvPr/>
          </p:nvCxnSpPr>
          <p:spPr>
            <a:xfrm flipH="1">
              <a:off x="4157236" y="2561993"/>
              <a:ext cx="59611"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C9F3071C-FD45-424C-A11D-45220CEB12FE}"/>
                </a:ext>
              </a:extLst>
            </p:cNvPr>
            <p:cNvCxnSpPr>
              <a:cxnSpLocks/>
            </p:cNvCxnSpPr>
            <p:nvPr/>
          </p:nvCxnSpPr>
          <p:spPr>
            <a:xfrm flipH="1" flipV="1">
              <a:off x="4108082" y="2255139"/>
              <a:ext cx="46693" cy="306854"/>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EAA59217-1152-4AE3-B74B-238F4221C4A9}"/>
                </a:ext>
              </a:extLst>
            </p:cNvPr>
            <p:cNvCxnSpPr>
              <a:cxnSpLocks/>
            </p:cNvCxnSpPr>
            <p:nvPr/>
          </p:nvCxnSpPr>
          <p:spPr>
            <a:xfrm flipV="1">
              <a:off x="4063176" y="2255139"/>
              <a:ext cx="43834" cy="614267"/>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D698420E-7F0E-45B5-BE36-BE7014DE9B8B}"/>
                </a:ext>
              </a:extLst>
            </p:cNvPr>
            <p:cNvCxnSpPr>
              <a:cxnSpLocks/>
            </p:cNvCxnSpPr>
            <p:nvPr/>
          </p:nvCxnSpPr>
          <p:spPr>
            <a:xfrm flipH="1" flipV="1">
              <a:off x="3969017" y="2561993"/>
              <a:ext cx="91636" cy="307413"/>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47945628-F884-4D2E-932C-B013B548EBF0}"/>
                </a:ext>
              </a:extLst>
            </p:cNvPr>
            <p:cNvCxnSpPr>
              <a:cxnSpLocks/>
            </p:cNvCxnSpPr>
            <p:nvPr/>
          </p:nvCxnSpPr>
          <p:spPr>
            <a:xfrm flipH="1">
              <a:off x="3396377" y="2561993"/>
              <a:ext cx="57264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72" name="连接形状1">
            <a:extLst>
              <a:ext uri="{FF2B5EF4-FFF2-40B4-BE49-F238E27FC236}">
                <a16:creationId xmlns:a16="http://schemas.microsoft.com/office/drawing/2014/main" id="{C6DEC33B-4E73-43E5-BBA7-C701EEA40CD6}"/>
              </a:ext>
            </a:extLst>
          </p:cNvPr>
          <p:cNvGrpSpPr/>
          <p:nvPr/>
        </p:nvGrpSpPr>
        <p:grpSpPr>
          <a:xfrm>
            <a:off x="3820757" y="3336818"/>
            <a:ext cx="1008842" cy="614267"/>
            <a:chOff x="3396377" y="2255139"/>
            <a:chExt cx="1352361" cy="614267"/>
          </a:xfrm>
        </p:grpSpPr>
        <p:cxnSp>
          <p:nvCxnSpPr>
            <p:cNvPr id="74" name="直接连接符 73">
              <a:extLst>
                <a:ext uri="{FF2B5EF4-FFF2-40B4-BE49-F238E27FC236}">
                  <a16:creationId xmlns:a16="http://schemas.microsoft.com/office/drawing/2014/main" id="{1F6D3C36-6E92-485F-AD0A-4BA6DFB1FDCB}"/>
                </a:ext>
              </a:extLst>
            </p:cNvPr>
            <p:cNvCxnSpPr/>
            <p:nvPr/>
          </p:nvCxnSpPr>
          <p:spPr>
            <a:xfrm flipH="1">
              <a:off x="4306778" y="2561993"/>
              <a:ext cx="44196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49B99961-D16C-4F01-8342-04DC5EE22438}"/>
                </a:ext>
              </a:extLst>
            </p:cNvPr>
            <p:cNvCxnSpPr>
              <a:cxnSpLocks/>
            </p:cNvCxnSpPr>
            <p:nvPr/>
          </p:nvCxnSpPr>
          <p:spPr>
            <a:xfrm flipH="1" flipV="1">
              <a:off x="4278679" y="2377327"/>
              <a:ext cx="28100" cy="184666"/>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FBD042C6-7169-46F2-9409-A78565EC1D58}"/>
                </a:ext>
              </a:extLst>
            </p:cNvPr>
            <p:cNvCxnSpPr>
              <a:cxnSpLocks/>
            </p:cNvCxnSpPr>
            <p:nvPr/>
          </p:nvCxnSpPr>
          <p:spPr>
            <a:xfrm flipV="1">
              <a:off x="4254867" y="2377327"/>
              <a:ext cx="21351" cy="299198"/>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243D81F-91A7-4E9E-8CEB-58E52342A766}"/>
                </a:ext>
              </a:extLst>
            </p:cNvPr>
            <p:cNvCxnSpPr>
              <a:cxnSpLocks/>
            </p:cNvCxnSpPr>
            <p:nvPr/>
          </p:nvCxnSpPr>
          <p:spPr>
            <a:xfrm flipH="1" flipV="1">
              <a:off x="4216847" y="2561993"/>
              <a:ext cx="34141" cy="114532"/>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F687707E-57AE-40C8-A8AD-6509BA6D0DC5}"/>
                </a:ext>
              </a:extLst>
            </p:cNvPr>
            <p:cNvCxnSpPr>
              <a:cxnSpLocks/>
            </p:cNvCxnSpPr>
            <p:nvPr/>
          </p:nvCxnSpPr>
          <p:spPr>
            <a:xfrm flipH="1">
              <a:off x="4157236" y="2561993"/>
              <a:ext cx="59611"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F111A180-287B-4036-8948-E2945B41D6B3}"/>
                </a:ext>
              </a:extLst>
            </p:cNvPr>
            <p:cNvCxnSpPr>
              <a:cxnSpLocks/>
            </p:cNvCxnSpPr>
            <p:nvPr/>
          </p:nvCxnSpPr>
          <p:spPr>
            <a:xfrm flipH="1" flipV="1">
              <a:off x="4108082" y="2255139"/>
              <a:ext cx="46693" cy="306854"/>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7AB249FF-D00A-408D-92E4-BAA63FF05976}"/>
                </a:ext>
              </a:extLst>
            </p:cNvPr>
            <p:cNvCxnSpPr>
              <a:cxnSpLocks/>
            </p:cNvCxnSpPr>
            <p:nvPr/>
          </p:nvCxnSpPr>
          <p:spPr>
            <a:xfrm flipV="1">
              <a:off x="4063176" y="2255139"/>
              <a:ext cx="43834" cy="614267"/>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6EBE08C2-39BF-46C9-9410-EB8856A6CBC3}"/>
                </a:ext>
              </a:extLst>
            </p:cNvPr>
            <p:cNvCxnSpPr>
              <a:cxnSpLocks/>
            </p:cNvCxnSpPr>
            <p:nvPr/>
          </p:nvCxnSpPr>
          <p:spPr>
            <a:xfrm flipH="1" flipV="1">
              <a:off x="3969017" y="2561993"/>
              <a:ext cx="91636" cy="307413"/>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854AFAF4-10A0-43EB-A5E4-955CD56E9A7E}"/>
                </a:ext>
              </a:extLst>
            </p:cNvPr>
            <p:cNvCxnSpPr>
              <a:cxnSpLocks/>
            </p:cNvCxnSpPr>
            <p:nvPr/>
          </p:nvCxnSpPr>
          <p:spPr>
            <a:xfrm flipH="1">
              <a:off x="3396377" y="2561993"/>
              <a:ext cx="572640"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7" name="LOGO">
            <a:extLst>
              <a:ext uri="{FF2B5EF4-FFF2-40B4-BE49-F238E27FC236}">
                <a16:creationId xmlns:a16="http://schemas.microsoft.com/office/drawing/2014/main" id="{AD106A56-B8F6-440D-9D5B-E9FD795BDAC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208549880"/>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Effect transition="in" filter="fade">
                                      <p:cBhvr>
                                        <p:cTn id="19" dur="500"/>
                                        <p:tgtEl>
                                          <p:spTgt spid="69"/>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背景图片">
            <a:extLst>
              <a:ext uri="{FF2B5EF4-FFF2-40B4-BE49-F238E27FC236}">
                <a16:creationId xmlns:a16="http://schemas.microsoft.com/office/drawing/2014/main" id="{93AA880B-E530-43D6-815B-3C636ECCBCD7}"/>
              </a:ext>
            </a:extLst>
          </p:cNvPr>
          <p:cNvSpPr/>
          <p:nvPr/>
        </p:nvSpPr>
        <p:spPr>
          <a:xfrm>
            <a:off x="0" y="-10885"/>
            <a:ext cx="12192000" cy="6868886"/>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771383" y="1125585"/>
              <a:ext cx="2775646"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合作项目情况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他方文本">
            <a:extLst>
              <a:ext uri="{FF2B5EF4-FFF2-40B4-BE49-F238E27FC236}">
                <a16:creationId xmlns:a16="http://schemas.microsoft.com/office/drawing/2014/main" id="{3A975218-A70B-4A16-B920-372C38FBE738}"/>
              </a:ext>
            </a:extLst>
          </p:cNvPr>
          <p:cNvGrpSpPr/>
          <p:nvPr/>
        </p:nvGrpSpPr>
        <p:grpSpPr>
          <a:xfrm>
            <a:off x="7422288" y="2088169"/>
            <a:ext cx="3617509" cy="3467553"/>
            <a:chOff x="7422288" y="2088169"/>
            <a:chExt cx="3617509" cy="3467553"/>
          </a:xfrm>
        </p:grpSpPr>
        <p:sp>
          <p:nvSpPr>
            <p:cNvPr id="92" name="右4下">
              <a:extLst>
                <a:ext uri="{FF2B5EF4-FFF2-40B4-BE49-F238E27FC236}">
                  <a16:creationId xmlns:a16="http://schemas.microsoft.com/office/drawing/2014/main" id="{264E4FA1-49C9-4E8B-A3B6-B617CAD932B5}"/>
                </a:ext>
              </a:extLst>
            </p:cNvPr>
            <p:cNvSpPr txBox="1"/>
            <p:nvPr/>
          </p:nvSpPr>
          <p:spPr>
            <a:xfrm>
              <a:off x="7587144" y="5217424"/>
              <a:ext cx="2686696" cy="338298"/>
            </a:xfrm>
            <a:prstGeom prst="rect">
              <a:avLst/>
            </a:prstGeom>
            <a:noFill/>
          </p:spPr>
          <p:txBody>
            <a:bodyPr wrap="square" rtlCol="0">
              <a:spAutoFit/>
            </a:bodyPr>
            <a:lstStyle>
              <a:defPPr>
                <a:defRPr lang="zh-CN"/>
              </a:defPPr>
              <a:lvl1pPr algn="r">
                <a:defRPr sz="1400"/>
              </a:lvl1pPr>
            </a:lstStyle>
            <a:p>
              <a:pPr algn="l"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6" name="右4上">
              <a:extLst>
                <a:ext uri="{FF2B5EF4-FFF2-40B4-BE49-F238E27FC236}">
                  <a16:creationId xmlns:a16="http://schemas.microsoft.com/office/drawing/2014/main" id="{DCCBBF93-64F1-4F4E-9B0A-BDC741B989CA}"/>
                </a:ext>
              </a:extLst>
            </p:cNvPr>
            <p:cNvSpPr txBox="1"/>
            <p:nvPr/>
          </p:nvSpPr>
          <p:spPr>
            <a:xfrm>
              <a:off x="7674955" y="4991381"/>
              <a:ext cx="568199" cy="227626"/>
            </a:xfrm>
            <a:prstGeom prst="rect">
              <a:avLst/>
            </a:prstGeom>
          </p:spPr>
          <p:txBody>
            <a:bodyPr vert="horz" wrap="square" lIns="0" tIns="12065"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5"/>
                  </a:solidFill>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5"/>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101" name="右3下">
              <a:extLst>
                <a:ext uri="{FF2B5EF4-FFF2-40B4-BE49-F238E27FC236}">
                  <a16:creationId xmlns:a16="http://schemas.microsoft.com/office/drawing/2014/main" id="{9F4743AB-D63C-4671-8621-4A302CFEEBAE}"/>
                </a:ext>
              </a:extLst>
            </p:cNvPr>
            <p:cNvSpPr txBox="1"/>
            <p:nvPr/>
          </p:nvSpPr>
          <p:spPr>
            <a:xfrm>
              <a:off x="8309021" y="4269117"/>
              <a:ext cx="2730776" cy="338298"/>
            </a:xfrm>
            <a:prstGeom prst="rect">
              <a:avLst/>
            </a:prstGeom>
            <a:noFill/>
          </p:spPr>
          <p:txBody>
            <a:bodyPr wrap="square" rtlCol="0">
              <a:spAutoFit/>
            </a:bodyPr>
            <a:lstStyle>
              <a:defPPr>
                <a:defRPr lang="zh-CN"/>
              </a:defPPr>
              <a:lvl1pPr>
                <a:defRPr sz="1400"/>
              </a:lvl1p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7" name="右3上">
              <a:extLst>
                <a:ext uri="{FF2B5EF4-FFF2-40B4-BE49-F238E27FC236}">
                  <a16:creationId xmlns:a16="http://schemas.microsoft.com/office/drawing/2014/main" id="{CFA3C487-0F87-4F38-915A-12E5D3EB7E38}"/>
                </a:ext>
              </a:extLst>
            </p:cNvPr>
            <p:cNvSpPr txBox="1"/>
            <p:nvPr/>
          </p:nvSpPr>
          <p:spPr>
            <a:xfrm>
              <a:off x="8608935" y="4046371"/>
              <a:ext cx="502927" cy="228909"/>
            </a:xfrm>
            <a:prstGeom prst="rect">
              <a:avLst/>
            </a:prstGeom>
          </p:spPr>
          <p:txBody>
            <a:bodyPr vert="horz" wrap="square" lIns="0" tIns="13335"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5"/>
                  </a:solidFill>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5"/>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102" name="右2下1">
              <a:extLst>
                <a:ext uri="{FF2B5EF4-FFF2-40B4-BE49-F238E27FC236}">
                  <a16:creationId xmlns:a16="http://schemas.microsoft.com/office/drawing/2014/main" id="{05CE882B-D469-4F43-AE6F-BAB32E1B706F}"/>
                </a:ext>
              </a:extLst>
            </p:cNvPr>
            <p:cNvSpPr txBox="1"/>
            <p:nvPr/>
          </p:nvSpPr>
          <p:spPr>
            <a:xfrm>
              <a:off x="8502554" y="3247651"/>
              <a:ext cx="2514287" cy="338298"/>
            </a:xfrm>
            <a:prstGeom prst="rect">
              <a:avLst/>
            </a:prstGeom>
            <a:noFill/>
          </p:spPr>
          <p:txBody>
            <a:bodyPr wrap="square" rtlCol="0">
              <a:spAutoFit/>
            </a:bodyPr>
            <a:lstStyle>
              <a:defPPr>
                <a:defRPr lang="zh-CN"/>
              </a:defPPr>
              <a:lvl1pPr>
                <a:defRPr sz="1400"/>
              </a:lvl1p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8" name="右2上">
              <a:extLst>
                <a:ext uri="{FF2B5EF4-FFF2-40B4-BE49-F238E27FC236}">
                  <a16:creationId xmlns:a16="http://schemas.microsoft.com/office/drawing/2014/main" id="{DC90DF8D-F1C5-42C0-B789-CCFA43D24A67}"/>
                </a:ext>
              </a:extLst>
            </p:cNvPr>
            <p:cNvSpPr txBox="1"/>
            <p:nvPr/>
          </p:nvSpPr>
          <p:spPr>
            <a:xfrm>
              <a:off x="8616950" y="3033744"/>
              <a:ext cx="502927" cy="228909"/>
            </a:xfrm>
            <a:prstGeom prst="rect">
              <a:avLst/>
            </a:prstGeom>
          </p:spPr>
          <p:txBody>
            <a:bodyPr vert="horz" wrap="square" lIns="0" tIns="13335"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a:solidFill>
                    <a:schemeClr val="accent5"/>
                  </a:solidFill>
                  <a:latin typeface="OPPOSans L" panose="00020600040101010101" pitchFamily="18" charset="-122"/>
                  <a:ea typeface="OPPOSans L" panose="00020600040101010101" pitchFamily="18" charset="-122"/>
                  <a:cs typeface="OPPOSans L" panose="00020600040101010101" pitchFamily="18" charset="-122"/>
                </a:rPr>
                <a:t>项目</a:t>
              </a:r>
              <a:r>
                <a:rPr lang="en-US" sz="1400" b="1" dirty="0">
                  <a:solidFill>
                    <a:schemeClr val="accent5"/>
                  </a:solidFill>
                  <a:latin typeface="OPPOSans L" panose="00020600040101010101" pitchFamily="18" charset="-122"/>
                  <a:ea typeface="OPPOSans L" panose="00020600040101010101" pitchFamily="18" charset="-122"/>
                  <a:cs typeface="OPPOSans L" panose="00020600040101010101" pitchFamily="18" charset="-122"/>
                </a:rPr>
                <a:t> </a:t>
              </a:r>
              <a:endParaRPr kumimoji="0" sz="1400" b="1" i="0" u="none" strike="noStrike" kern="1200" cap="none" spc="0" normalizeH="0" baseline="0" noProof="0" dirty="0">
                <a:ln>
                  <a:noFill/>
                </a:ln>
                <a:solidFill>
                  <a:schemeClr val="accent5"/>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90" name="右1下">
              <a:extLst>
                <a:ext uri="{FF2B5EF4-FFF2-40B4-BE49-F238E27FC236}">
                  <a16:creationId xmlns:a16="http://schemas.microsoft.com/office/drawing/2014/main" id="{A90D0B9D-7EFE-4F15-9BA8-795A5A73783C}"/>
                </a:ext>
              </a:extLst>
            </p:cNvPr>
            <p:cNvSpPr txBox="1"/>
            <p:nvPr/>
          </p:nvSpPr>
          <p:spPr>
            <a:xfrm>
              <a:off x="7422288" y="2296443"/>
              <a:ext cx="2650028" cy="338298"/>
            </a:xfrm>
            <a:prstGeom prst="rect">
              <a:avLst/>
            </a:prstGeom>
            <a:noFill/>
          </p:spPr>
          <p:txBody>
            <a:bodyPr wrap="square" rtlCol="0">
              <a:spAutoFit/>
            </a:bodyPr>
            <a:lstStyle>
              <a:defPPr>
                <a:defRPr lang="zh-CN"/>
              </a:defPPr>
              <a:lvl1pPr>
                <a:defRPr sz="1400"/>
              </a:lvl1p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9" name="右1上">
              <a:extLst>
                <a:ext uri="{FF2B5EF4-FFF2-40B4-BE49-F238E27FC236}">
                  <a16:creationId xmlns:a16="http://schemas.microsoft.com/office/drawing/2014/main" id="{B2CDA673-1258-47DD-864D-E1D2A3DF24C6}"/>
                </a:ext>
              </a:extLst>
            </p:cNvPr>
            <p:cNvSpPr txBox="1"/>
            <p:nvPr/>
          </p:nvSpPr>
          <p:spPr>
            <a:xfrm>
              <a:off x="7661307" y="2088169"/>
              <a:ext cx="737236" cy="228909"/>
            </a:xfrm>
            <a:prstGeom prst="rect">
              <a:avLst/>
            </a:prstGeom>
          </p:spPr>
          <p:txBody>
            <a:bodyPr vert="horz" wrap="square" lIns="0" tIns="13335" rIns="0" bIns="0" rtlCol="0">
              <a:spAutoFit/>
            </a:bodyPr>
            <a:lstStyle/>
            <a:p>
              <a:pPr marL="0" marR="508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5"/>
                  </a:solidFill>
                  <a:effectLst/>
                  <a:uLnTx/>
                  <a:uFillTx/>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5"/>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grpSp>
      <p:grpSp>
        <p:nvGrpSpPr>
          <p:cNvPr id="3" name="我方文本">
            <a:extLst>
              <a:ext uri="{FF2B5EF4-FFF2-40B4-BE49-F238E27FC236}">
                <a16:creationId xmlns:a16="http://schemas.microsoft.com/office/drawing/2014/main" id="{6E174AAE-0997-4271-839D-190E9A23B05C}"/>
              </a:ext>
            </a:extLst>
          </p:cNvPr>
          <p:cNvGrpSpPr/>
          <p:nvPr/>
        </p:nvGrpSpPr>
        <p:grpSpPr>
          <a:xfrm>
            <a:off x="529134" y="2085650"/>
            <a:ext cx="4150657" cy="3699820"/>
            <a:chOff x="529134" y="2085650"/>
            <a:chExt cx="4150657" cy="3699820"/>
          </a:xfrm>
        </p:grpSpPr>
        <p:sp>
          <p:nvSpPr>
            <p:cNvPr id="89" name="左4下">
              <a:extLst>
                <a:ext uri="{FF2B5EF4-FFF2-40B4-BE49-F238E27FC236}">
                  <a16:creationId xmlns:a16="http://schemas.microsoft.com/office/drawing/2014/main" id="{E6E0E289-9594-4233-826E-24E3F1ED84C9}"/>
                </a:ext>
              </a:extLst>
            </p:cNvPr>
            <p:cNvSpPr txBox="1"/>
            <p:nvPr/>
          </p:nvSpPr>
          <p:spPr>
            <a:xfrm>
              <a:off x="1529101" y="5188640"/>
              <a:ext cx="3150690" cy="596830"/>
            </a:xfrm>
            <a:prstGeom prst="rect">
              <a:avLst/>
            </a:prstGeom>
            <a:noFill/>
          </p:spPr>
          <p:txBody>
            <a:bodyPr wrap="square" rtlCol="0">
              <a:spAutoFit/>
            </a:body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a:p>
              <a:pPr marL="0" marR="0" lvl="0" indent="0" algn="r" defTabSz="914400" rtl="0" eaLnBrk="1" fontAlgn="auto" latinLnBrk="0" hangingPunct="1">
                <a:lnSpc>
                  <a:spcPct val="12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sp>
          <p:nvSpPr>
            <p:cNvPr id="100" name="左4上">
              <a:extLst>
                <a:ext uri="{FF2B5EF4-FFF2-40B4-BE49-F238E27FC236}">
                  <a16:creationId xmlns:a16="http://schemas.microsoft.com/office/drawing/2014/main" id="{F1C349E9-5D3C-43F8-ABAD-126C0FE4A76B}"/>
                </a:ext>
              </a:extLst>
            </p:cNvPr>
            <p:cNvSpPr txBox="1"/>
            <p:nvPr/>
          </p:nvSpPr>
          <p:spPr>
            <a:xfrm>
              <a:off x="3831505" y="4984344"/>
              <a:ext cx="737235" cy="228909"/>
            </a:xfrm>
            <a:prstGeom prst="rect">
              <a:avLst/>
            </a:prstGeom>
          </p:spPr>
          <p:txBody>
            <a:bodyPr vert="horz" wrap="square" lIns="0" tIns="13335" rIns="0" bIns="0" rtlCol="0">
              <a:spAutoFit/>
            </a:bodyPr>
            <a:lstStyle/>
            <a:p>
              <a:pPr marL="190500" marR="5080" lvl="0" indent="-177800" algn="r" defTabSz="914400" rtl="0" eaLnBrk="1" fontAlgn="auto" latinLnBrk="0" hangingPunct="1">
                <a:lnSpc>
                  <a:spcPct val="100000"/>
                </a:lnSpc>
                <a:spcBef>
                  <a:spcPts val="105"/>
                </a:spcBef>
                <a:spcAft>
                  <a:spcPts val="0"/>
                </a:spcAft>
                <a:buClrTx/>
                <a:buSzTx/>
                <a:buFontTx/>
                <a:buNone/>
                <a:tabLst/>
                <a:defRPr/>
              </a:pPr>
              <a:r>
                <a:rPr lang="zh-CN" altLang="en-US" sz="1400" b="1" dirty="0">
                  <a:solidFill>
                    <a:schemeClr val="accent6">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88" name="左3下">
              <a:extLst>
                <a:ext uri="{FF2B5EF4-FFF2-40B4-BE49-F238E27FC236}">
                  <a16:creationId xmlns:a16="http://schemas.microsoft.com/office/drawing/2014/main" id="{E04E56DE-19AE-4F90-A1A7-70315B890323}"/>
                </a:ext>
              </a:extLst>
            </p:cNvPr>
            <p:cNvSpPr txBox="1"/>
            <p:nvPr/>
          </p:nvSpPr>
          <p:spPr>
            <a:xfrm>
              <a:off x="699200" y="4265491"/>
              <a:ext cx="2961739" cy="338298"/>
            </a:xfrm>
            <a:prstGeom prst="rect">
              <a:avLst/>
            </a:prstGeom>
            <a:noFill/>
          </p:spPr>
          <p:txBody>
            <a:bodyPr wrap="square" rtlCol="0">
              <a:spAutoFit/>
            </a:body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5" name="左3上">
              <a:extLst>
                <a:ext uri="{FF2B5EF4-FFF2-40B4-BE49-F238E27FC236}">
                  <a16:creationId xmlns:a16="http://schemas.microsoft.com/office/drawing/2014/main" id="{A7D27A89-28ED-418D-A2C4-DF6E482FE846}"/>
                </a:ext>
              </a:extLst>
            </p:cNvPr>
            <p:cNvSpPr txBox="1"/>
            <p:nvPr/>
          </p:nvSpPr>
          <p:spPr>
            <a:xfrm>
              <a:off x="3216639" y="4046489"/>
              <a:ext cx="737235" cy="228909"/>
            </a:xfrm>
            <a:prstGeom prst="rect">
              <a:avLst/>
            </a:prstGeom>
          </p:spPr>
          <p:txBody>
            <a:bodyPr vert="horz" wrap="square" lIns="0" tIns="13335" rIns="0" bIns="0" rtlCol="0">
              <a:spAutoFit/>
            </a:bodyPr>
            <a:lstStyle/>
            <a:p>
              <a:pPr marL="190500" marR="5080" lvl="0" indent="-177800" algn="l" defTabSz="914400" rtl="0" eaLnBrk="1" fontAlgn="auto" latinLnBrk="0" hangingPunct="1">
                <a:lnSpc>
                  <a:spcPct val="100000"/>
                </a:lnSpc>
                <a:spcBef>
                  <a:spcPts val="105"/>
                </a:spcBef>
                <a:spcAft>
                  <a:spcPts val="0"/>
                </a:spcAft>
                <a:buClrTx/>
                <a:buSzTx/>
                <a:buFontTx/>
                <a:buNone/>
                <a:tabLst/>
                <a:defRPr/>
              </a:pPr>
              <a:r>
                <a:rPr kumimoji="0" lang="zh-CN" altLang="en-US"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87" name="左2下">
              <a:extLst>
                <a:ext uri="{FF2B5EF4-FFF2-40B4-BE49-F238E27FC236}">
                  <a16:creationId xmlns:a16="http://schemas.microsoft.com/office/drawing/2014/main" id="{49DD4447-ECDC-4350-A321-43C6854B1E02}"/>
                </a:ext>
              </a:extLst>
            </p:cNvPr>
            <p:cNvSpPr txBox="1"/>
            <p:nvPr/>
          </p:nvSpPr>
          <p:spPr>
            <a:xfrm>
              <a:off x="529134" y="3224059"/>
              <a:ext cx="3150690" cy="338298"/>
            </a:xfrm>
            <a:prstGeom prst="rect">
              <a:avLst/>
            </a:prstGeom>
            <a:noFill/>
          </p:spPr>
          <p:txBody>
            <a:bodyPr wrap="square" rtlCol="0">
              <a:spAutoFit/>
            </a:body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4" name="左2上">
              <a:extLst>
                <a:ext uri="{FF2B5EF4-FFF2-40B4-BE49-F238E27FC236}">
                  <a16:creationId xmlns:a16="http://schemas.microsoft.com/office/drawing/2014/main" id="{CC942026-8F22-4B6B-9C33-A6C6ABC2C030}"/>
                </a:ext>
              </a:extLst>
            </p:cNvPr>
            <p:cNvSpPr txBox="1"/>
            <p:nvPr/>
          </p:nvSpPr>
          <p:spPr>
            <a:xfrm>
              <a:off x="3206432" y="3005615"/>
              <a:ext cx="737235" cy="228909"/>
            </a:xfrm>
            <a:prstGeom prst="rect">
              <a:avLst/>
            </a:prstGeom>
          </p:spPr>
          <p:txBody>
            <a:bodyPr vert="horz" wrap="square" lIns="0" tIns="13335" rIns="0" bIns="0" rtlCol="0">
              <a:spAutoFit/>
            </a:bodyPr>
            <a:lstStyle/>
            <a:p>
              <a:pPr marL="12700" marR="0" lvl="0" indent="0" algn="l" defTabSz="914400" rtl="0" eaLnBrk="1" fontAlgn="auto" latinLnBrk="0" hangingPunct="1">
                <a:lnSpc>
                  <a:spcPct val="100000"/>
                </a:lnSpc>
                <a:spcBef>
                  <a:spcPts val="105"/>
                </a:spcBef>
                <a:spcAft>
                  <a:spcPts val="0"/>
                </a:spcAft>
                <a:buClrTx/>
                <a:buSzTx/>
                <a:buFontTx/>
                <a:buNone/>
                <a:tabLst/>
                <a:defRPr/>
              </a:pPr>
              <a:r>
                <a:rPr kumimoji="0" lang="zh-CN" altLang="en-US"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sp>
          <p:nvSpPr>
            <p:cNvPr id="86" name="左1下">
              <a:extLst>
                <a:ext uri="{FF2B5EF4-FFF2-40B4-BE49-F238E27FC236}">
                  <a16:creationId xmlns:a16="http://schemas.microsoft.com/office/drawing/2014/main" id="{2277D7F4-B65F-493A-AA05-5B59113D2AAC}"/>
                </a:ext>
              </a:extLst>
            </p:cNvPr>
            <p:cNvSpPr txBox="1"/>
            <p:nvPr/>
          </p:nvSpPr>
          <p:spPr>
            <a:xfrm>
              <a:off x="2127969" y="2319665"/>
              <a:ext cx="2524289" cy="338298"/>
            </a:xfrm>
            <a:prstGeom prst="rect">
              <a:avLst/>
            </a:prstGeom>
            <a:noFill/>
          </p:spPr>
          <p:txBody>
            <a:bodyPr wrap="square" rtlCol="0">
              <a:spAutoFit/>
            </a:bodyPr>
            <a:lstStyle/>
            <a:p>
              <a:pPr algn="r" defTabSz="914400">
                <a:lnSpc>
                  <a:spcPct val="120000"/>
                </a:lnSpc>
                <a:defRPr/>
              </a:pPr>
              <a:r>
                <a:rPr kumimoji="0" lang="zh-CN" altLang="en-US" sz="1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项目情况描述，项目情况描述</a:t>
              </a:r>
            </a:p>
          </p:txBody>
        </p:sp>
        <p:sp>
          <p:nvSpPr>
            <p:cNvPr id="93" name="左1上">
              <a:extLst>
                <a:ext uri="{FF2B5EF4-FFF2-40B4-BE49-F238E27FC236}">
                  <a16:creationId xmlns:a16="http://schemas.microsoft.com/office/drawing/2014/main" id="{09D13D91-2222-4772-BAF2-9142EA56EE27}"/>
                </a:ext>
              </a:extLst>
            </p:cNvPr>
            <p:cNvSpPr txBox="1"/>
            <p:nvPr/>
          </p:nvSpPr>
          <p:spPr>
            <a:xfrm>
              <a:off x="3848085" y="2085650"/>
              <a:ext cx="737235" cy="228909"/>
            </a:xfrm>
            <a:prstGeom prst="rect">
              <a:avLst/>
            </a:prstGeom>
          </p:spPr>
          <p:txBody>
            <a:bodyPr vert="horz" wrap="square" lIns="0" tIns="13335" rIns="0" bIns="0" rtlCol="0">
              <a:spAutoFit/>
            </a:bodyPr>
            <a:lstStyle/>
            <a:p>
              <a:pPr marL="12700" marR="0" lvl="0" indent="0" algn="r" defTabSz="914400" rtl="0" eaLnBrk="1" fontAlgn="auto" latinLnBrk="0" hangingPunct="1">
                <a:lnSpc>
                  <a:spcPct val="100000"/>
                </a:lnSpc>
                <a:spcBef>
                  <a:spcPts val="105"/>
                </a:spcBef>
                <a:spcAft>
                  <a:spcPts val="0"/>
                </a:spcAft>
                <a:buClrTx/>
                <a:buSzTx/>
                <a:buFontTx/>
                <a:buNone/>
                <a:tabLst/>
                <a:defRPr/>
              </a:pPr>
              <a:r>
                <a:rPr kumimoji="0" lang="zh-CN" altLang="en-US"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rPr>
                <a:t>项目</a:t>
              </a:r>
              <a:endParaRPr kumimoji="0" sz="14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OPPOSans L" panose="00020600040101010101" pitchFamily="18" charset="-122"/>
              </a:endParaRPr>
            </a:p>
          </p:txBody>
        </p:sp>
      </p:grpSp>
      <p:grpSp>
        <p:nvGrpSpPr>
          <p:cNvPr id="7" name="他方框">
            <a:extLst>
              <a:ext uri="{FF2B5EF4-FFF2-40B4-BE49-F238E27FC236}">
                <a16:creationId xmlns:a16="http://schemas.microsoft.com/office/drawing/2014/main" id="{B3D0E800-A7B8-411E-BBCE-8E0DCBF67658}"/>
              </a:ext>
            </a:extLst>
          </p:cNvPr>
          <p:cNvGrpSpPr/>
          <p:nvPr/>
        </p:nvGrpSpPr>
        <p:grpSpPr>
          <a:xfrm>
            <a:off x="5672285" y="2166754"/>
            <a:ext cx="2989486" cy="2973668"/>
            <a:chOff x="5672285" y="2166754"/>
            <a:chExt cx="2989486" cy="2973668"/>
          </a:xfrm>
        </p:grpSpPr>
        <p:sp>
          <p:nvSpPr>
            <p:cNvPr id="60" name="他方框">
              <a:extLst>
                <a:ext uri="{FF2B5EF4-FFF2-40B4-BE49-F238E27FC236}">
                  <a16:creationId xmlns:a16="http://schemas.microsoft.com/office/drawing/2014/main" id="{9C254894-ADF9-4D72-9A16-9CB3A277027F}"/>
                </a:ext>
              </a:extLst>
            </p:cNvPr>
            <p:cNvSpPr/>
            <p:nvPr/>
          </p:nvSpPr>
          <p:spPr>
            <a:xfrm flipH="1">
              <a:off x="5672285" y="2166754"/>
              <a:ext cx="2973668" cy="2973668"/>
            </a:xfrm>
            <a:prstGeom prst="diamond">
              <a:avLst/>
            </a:prstGeom>
            <a:solidFill>
              <a:schemeClr val="accent2">
                <a:lumMod val="50000"/>
                <a:alpha val="70000"/>
              </a:schemeClr>
            </a:solidFill>
            <a:ln w="190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cxnSp>
          <p:nvCxnSpPr>
            <p:cNvPr id="34" name="3左下">
              <a:extLst>
                <a:ext uri="{FF2B5EF4-FFF2-40B4-BE49-F238E27FC236}">
                  <a16:creationId xmlns:a16="http://schemas.microsoft.com/office/drawing/2014/main" id="{889E2439-AE6B-4AFF-BE36-AAF34274E87E}"/>
                </a:ext>
              </a:extLst>
            </p:cNvPr>
            <p:cNvCxnSpPr>
              <a:cxnSpLocks/>
              <a:stCxn id="60" idx="2"/>
            </p:cNvCxnSpPr>
            <p:nvPr/>
          </p:nvCxnSpPr>
          <p:spPr>
            <a:xfrm flipH="1" flipV="1">
              <a:off x="6220927" y="4202228"/>
              <a:ext cx="938192" cy="938194"/>
            </a:xfrm>
            <a:prstGeom prst="line">
              <a:avLst/>
            </a:prstGeom>
            <a:ln>
              <a:gradFill>
                <a:gsLst>
                  <a:gs pos="0">
                    <a:schemeClr val="accent5"/>
                  </a:gs>
                  <a:gs pos="100000">
                    <a:schemeClr val="accent5">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3左上">
              <a:extLst>
                <a:ext uri="{FF2B5EF4-FFF2-40B4-BE49-F238E27FC236}">
                  <a16:creationId xmlns:a16="http://schemas.microsoft.com/office/drawing/2014/main" id="{2FBC0886-6618-4137-B094-B705A0E3AEC8}"/>
                </a:ext>
              </a:extLst>
            </p:cNvPr>
            <p:cNvCxnSpPr>
              <a:cxnSpLocks/>
            </p:cNvCxnSpPr>
            <p:nvPr/>
          </p:nvCxnSpPr>
          <p:spPr>
            <a:xfrm flipH="1">
              <a:off x="6220927" y="2166754"/>
              <a:ext cx="938192" cy="938194"/>
            </a:xfrm>
            <a:prstGeom prst="line">
              <a:avLst/>
            </a:prstGeom>
            <a:ln>
              <a:gradFill>
                <a:gsLst>
                  <a:gs pos="0">
                    <a:schemeClr val="accent5"/>
                  </a:gs>
                  <a:gs pos="100000">
                    <a:schemeClr val="accent5">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3左上">
              <a:extLst>
                <a:ext uri="{FF2B5EF4-FFF2-40B4-BE49-F238E27FC236}">
                  <a16:creationId xmlns:a16="http://schemas.microsoft.com/office/drawing/2014/main" id="{447470D2-8260-465F-8C14-45FE0D80386A}"/>
                </a:ext>
              </a:extLst>
            </p:cNvPr>
            <p:cNvCxnSpPr>
              <a:cxnSpLocks/>
              <a:stCxn id="60" idx="0"/>
            </p:cNvCxnSpPr>
            <p:nvPr/>
          </p:nvCxnSpPr>
          <p:spPr>
            <a:xfrm flipH="1">
              <a:off x="6220927" y="2166754"/>
              <a:ext cx="938192" cy="938194"/>
            </a:xfrm>
            <a:prstGeom prst="line">
              <a:avLst/>
            </a:prstGeom>
            <a:ln>
              <a:gradFill>
                <a:gsLst>
                  <a:gs pos="0">
                    <a:schemeClr val="accent5"/>
                  </a:gs>
                  <a:gs pos="100000">
                    <a:schemeClr val="accent5">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3右上">
              <a:extLst>
                <a:ext uri="{FF2B5EF4-FFF2-40B4-BE49-F238E27FC236}">
                  <a16:creationId xmlns:a16="http://schemas.microsoft.com/office/drawing/2014/main" id="{8A7578AD-7CB5-433D-8C2F-B6E5FD6D49A2}"/>
                </a:ext>
              </a:extLst>
            </p:cNvPr>
            <p:cNvCxnSpPr>
              <a:cxnSpLocks/>
            </p:cNvCxnSpPr>
            <p:nvPr/>
          </p:nvCxnSpPr>
          <p:spPr>
            <a:xfrm flipH="1" flipV="1">
              <a:off x="7723579" y="2707514"/>
              <a:ext cx="938192" cy="938194"/>
            </a:xfrm>
            <a:prstGeom prst="line">
              <a:avLst/>
            </a:prstGeom>
            <a:ln>
              <a:gradFill>
                <a:gsLst>
                  <a:gs pos="0">
                    <a:schemeClr val="accent5"/>
                  </a:gs>
                  <a:gs pos="100000">
                    <a:schemeClr val="accent5">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3右下">
              <a:extLst>
                <a:ext uri="{FF2B5EF4-FFF2-40B4-BE49-F238E27FC236}">
                  <a16:creationId xmlns:a16="http://schemas.microsoft.com/office/drawing/2014/main" id="{184F5755-B657-427E-A2DE-A0C21170C84D}"/>
                </a:ext>
              </a:extLst>
            </p:cNvPr>
            <p:cNvCxnSpPr>
              <a:cxnSpLocks/>
            </p:cNvCxnSpPr>
            <p:nvPr/>
          </p:nvCxnSpPr>
          <p:spPr>
            <a:xfrm flipH="1">
              <a:off x="7721624" y="3644296"/>
              <a:ext cx="938192" cy="938194"/>
            </a:xfrm>
            <a:prstGeom prst="line">
              <a:avLst/>
            </a:prstGeom>
            <a:ln>
              <a:gradFill>
                <a:gsLst>
                  <a:gs pos="0">
                    <a:schemeClr val="accent5"/>
                  </a:gs>
                  <a:gs pos="100000">
                    <a:schemeClr val="accent5">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 name="我方框">
            <a:extLst>
              <a:ext uri="{FF2B5EF4-FFF2-40B4-BE49-F238E27FC236}">
                <a16:creationId xmlns:a16="http://schemas.microsoft.com/office/drawing/2014/main" id="{710EEEF7-0306-407B-BBA5-5316CE9E2195}"/>
              </a:ext>
            </a:extLst>
          </p:cNvPr>
          <p:cNvGrpSpPr/>
          <p:nvPr/>
        </p:nvGrpSpPr>
        <p:grpSpPr>
          <a:xfrm>
            <a:off x="3542506" y="2166754"/>
            <a:ext cx="2977209" cy="2984554"/>
            <a:chOff x="3542506" y="2166754"/>
            <a:chExt cx="2977209" cy="2984554"/>
          </a:xfrm>
        </p:grpSpPr>
        <p:sp>
          <p:nvSpPr>
            <p:cNvPr id="53" name="我方框">
              <a:extLst>
                <a:ext uri="{FF2B5EF4-FFF2-40B4-BE49-F238E27FC236}">
                  <a16:creationId xmlns:a16="http://schemas.microsoft.com/office/drawing/2014/main" id="{506D7D07-446C-492D-B275-B8C0A457CAC9}"/>
                </a:ext>
              </a:extLst>
            </p:cNvPr>
            <p:cNvSpPr/>
            <p:nvPr/>
          </p:nvSpPr>
          <p:spPr>
            <a:xfrm>
              <a:off x="3546047" y="2166754"/>
              <a:ext cx="2973668" cy="2973668"/>
            </a:xfrm>
            <a:prstGeom prst="diamond">
              <a:avLst/>
            </a:prstGeom>
            <a:solidFill>
              <a:schemeClr val="accent2">
                <a:lumMod val="50000"/>
                <a:alpha val="70000"/>
              </a:schemeClr>
            </a:solidFill>
            <a:ln w="190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cxnSp>
          <p:nvCxnSpPr>
            <p:cNvPr id="30" name="1左上">
              <a:extLst>
                <a:ext uri="{FF2B5EF4-FFF2-40B4-BE49-F238E27FC236}">
                  <a16:creationId xmlns:a16="http://schemas.microsoft.com/office/drawing/2014/main" id="{5461206F-28E4-4E28-8E93-BEF8DB2659AB}"/>
                </a:ext>
              </a:extLst>
            </p:cNvPr>
            <p:cNvCxnSpPr/>
            <p:nvPr/>
          </p:nvCxnSpPr>
          <p:spPr>
            <a:xfrm>
              <a:off x="5032881" y="2166754"/>
              <a:ext cx="938194" cy="938194"/>
            </a:xfrm>
            <a:prstGeom prst="line">
              <a:avLst/>
            </a:prstGeom>
            <a:ln>
              <a:gradFill>
                <a:gsLst>
                  <a:gs pos="0">
                    <a:schemeClr val="accent3"/>
                  </a:gs>
                  <a:gs pos="100000">
                    <a:schemeClr val="accent3">
                      <a:alpha val="0"/>
                    </a:schemeClr>
                  </a:gs>
                </a:gsLst>
                <a:lin ang="5400000" scaled="1"/>
              </a:gradFill>
            </a:ln>
          </p:spPr>
          <p:style>
            <a:lnRef idx="1">
              <a:schemeClr val="dk1"/>
            </a:lnRef>
            <a:fillRef idx="0">
              <a:schemeClr val="dk1"/>
            </a:fillRef>
            <a:effectRef idx="0">
              <a:schemeClr val="dk1"/>
            </a:effectRef>
            <a:fontRef idx="minor">
              <a:schemeClr val="tx1"/>
            </a:fontRef>
          </p:style>
        </p:cxnSp>
        <p:cxnSp>
          <p:nvCxnSpPr>
            <p:cNvPr id="36" name="1右下">
              <a:extLst>
                <a:ext uri="{FF2B5EF4-FFF2-40B4-BE49-F238E27FC236}">
                  <a16:creationId xmlns:a16="http://schemas.microsoft.com/office/drawing/2014/main" id="{247A8C13-E002-4B3D-874D-8B9B06F2BE30}"/>
                </a:ext>
              </a:extLst>
            </p:cNvPr>
            <p:cNvCxnSpPr/>
            <p:nvPr/>
          </p:nvCxnSpPr>
          <p:spPr>
            <a:xfrm flipV="1">
              <a:off x="5027386" y="4196733"/>
              <a:ext cx="954575" cy="954575"/>
            </a:xfrm>
            <a:prstGeom prst="line">
              <a:avLst/>
            </a:prstGeom>
            <a:ln>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1左下">
              <a:extLst>
                <a:ext uri="{FF2B5EF4-FFF2-40B4-BE49-F238E27FC236}">
                  <a16:creationId xmlns:a16="http://schemas.microsoft.com/office/drawing/2014/main" id="{4D9927A2-4F43-4B00-BD98-B5D1674FBF52}"/>
                </a:ext>
              </a:extLst>
            </p:cNvPr>
            <p:cNvCxnSpPr/>
            <p:nvPr/>
          </p:nvCxnSpPr>
          <p:spPr>
            <a:xfrm>
              <a:off x="3542506" y="3656519"/>
              <a:ext cx="938194" cy="938194"/>
            </a:xfrm>
            <a:prstGeom prst="line">
              <a:avLst/>
            </a:prstGeom>
            <a:ln>
              <a:gradFill>
                <a:gsLst>
                  <a:gs pos="0">
                    <a:schemeClr val="accent3"/>
                  </a:gs>
                  <a:gs pos="100000">
                    <a:schemeClr val="accent3">
                      <a:alpha val="0"/>
                    </a:schemeClr>
                  </a:gs>
                </a:gsLst>
                <a:lin ang="5400000" scaled="1"/>
              </a:gradFill>
            </a:ln>
          </p:spPr>
          <p:style>
            <a:lnRef idx="1">
              <a:schemeClr val="dk1"/>
            </a:lnRef>
            <a:fillRef idx="0">
              <a:schemeClr val="dk1"/>
            </a:fillRef>
            <a:effectRef idx="0">
              <a:schemeClr val="dk1"/>
            </a:effectRef>
            <a:fontRef idx="minor">
              <a:schemeClr val="tx1"/>
            </a:fontRef>
          </p:style>
        </p:cxnSp>
        <p:cxnSp>
          <p:nvCxnSpPr>
            <p:cNvPr id="62" name="1左上">
              <a:extLst>
                <a:ext uri="{FF2B5EF4-FFF2-40B4-BE49-F238E27FC236}">
                  <a16:creationId xmlns:a16="http://schemas.microsoft.com/office/drawing/2014/main" id="{DC466135-5ECD-40B8-AC53-193BCBD3BD54}"/>
                </a:ext>
              </a:extLst>
            </p:cNvPr>
            <p:cNvCxnSpPr/>
            <p:nvPr/>
          </p:nvCxnSpPr>
          <p:spPr>
            <a:xfrm flipV="1">
              <a:off x="3556998" y="2686910"/>
              <a:ext cx="954575" cy="954575"/>
            </a:xfrm>
            <a:prstGeom prst="line">
              <a:avLst/>
            </a:prstGeom>
            <a:ln>
              <a:gradFill>
                <a:gsLst>
                  <a:gs pos="0">
                    <a:schemeClr val="accent3"/>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1" name="项目框">
            <a:extLst>
              <a:ext uri="{FF2B5EF4-FFF2-40B4-BE49-F238E27FC236}">
                <a16:creationId xmlns:a16="http://schemas.microsoft.com/office/drawing/2014/main" id="{66D5C6CE-565F-42C7-AA88-80C1195471B7}"/>
              </a:ext>
            </a:extLst>
          </p:cNvPr>
          <p:cNvSpPr/>
          <p:nvPr/>
        </p:nvSpPr>
        <p:spPr>
          <a:xfrm>
            <a:off x="5547360" y="3104948"/>
            <a:ext cx="1097280" cy="1097280"/>
          </a:xfrm>
          <a:prstGeom prst="diamond">
            <a:avLst/>
          </a:prstGeom>
          <a:solidFill>
            <a:schemeClr val="accent2">
              <a:lumMod val="50000"/>
            </a:schemeClr>
          </a:solidFill>
          <a:ln w="19050">
            <a:gradFill flip="none" rotWithShape="1">
              <a:gsLst>
                <a:gs pos="37036">
                  <a:schemeClr val="accent6">
                    <a:alpha val="18000"/>
                    <a:lumMod val="100000"/>
                  </a:schemeClr>
                </a:gs>
                <a:gs pos="34000">
                  <a:schemeClr val="accent6">
                    <a:alpha val="0"/>
                    <a:lumMod val="100000"/>
                  </a:schemeClr>
                </a:gs>
                <a:gs pos="100000">
                  <a:schemeClr val="accent6">
                    <a:lumMod val="10000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等线" panose="020F0502020204030204"/>
              <a:ea typeface="等线" panose="02010600030101010101" pitchFamily="2" charset="-122"/>
            </a:endParaRPr>
          </a:p>
        </p:txBody>
      </p:sp>
      <p:sp>
        <p:nvSpPr>
          <p:cNvPr id="84" name="他方">
            <a:extLst>
              <a:ext uri="{FF2B5EF4-FFF2-40B4-BE49-F238E27FC236}">
                <a16:creationId xmlns:a16="http://schemas.microsoft.com/office/drawing/2014/main" id="{5AA50A0D-7EBC-447C-A1B4-6D1CEC0AEE45}"/>
              </a:ext>
            </a:extLst>
          </p:cNvPr>
          <p:cNvSpPr txBox="1"/>
          <p:nvPr/>
        </p:nvSpPr>
        <p:spPr>
          <a:xfrm>
            <a:off x="6921169" y="2693347"/>
            <a:ext cx="548111" cy="378630"/>
          </a:xfrm>
          <a:prstGeom prst="rect">
            <a:avLst/>
          </a:prstGeom>
          <a:noFill/>
        </p:spPr>
        <p:txBody>
          <a:bodyPr wrap="square" lIns="0" tIns="0" rIns="0" bIns="0" rtlCol="0">
            <a:spAutoFit/>
          </a:bodyPr>
          <a:lstStyle/>
          <a:p>
            <a:pPr algn="just">
              <a:lnSpc>
                <a:spcPct val="150000"/>
              </a:lnSpc>
            </a:pPr>
            <a:r>
              <a:rPr lang="zh-CN" altLang="en-US" b="1" dirty="0">
                <a:solidFill>
                  <a:schemeClr val="accent5"/>
                </a:solidFill>
              </a:rPr>
              <a:t>他方</a:t>
            </a:r>
          </a:p>
        </p:txBody>
      </p:sp>
      <p:sp>
        <p:nvSpPr>
          <p:cNvPr id="72" name="我方">
            <a:extLst>
              <a:ext uri="{FF2B5EF4-FFF2-40B4-BE49-F238E27FC236}">
                <a16:creationId xmlns:a16="http://schemas.microsoft.com/office/drawing/2014/main" id="{FFAE3211-4225-4A5F-B09E-760B705056DF}"/>
              </a:ext>
            </a:extLst>
          </p:cNvPr>
          <p:cNvSpPr txBox="1"/>
          <p:nvPr/>
        </p:nvSpPr>
        <p:spPr>
          <a:xfrm>
            <a:off x="4769712" y="2693347"/>
            <a:ext cx="548111" cy="378630"/>
          </a:xfrm>
          <a:prstGeom prst="rect">
            <a:avLst/>
          </a:prstGeom>
          <a:noFill/>
        </p:spPr>
        <p:txBody>
          <a:bodyPr wrap="square" lIns="0" tIns="0" rIns="0" bIns="0" rtlCol="0">
            <a:spAutoFit/>
          </a:bodyPr>
          <a:lstStyle/>
          <a:p>
            <a:pPr algn="just">
              <a:lnSpc>
                <a:spcPct val="150000"/>
              </a:lnSpc>
            </a:pPr>
            <a:r>
              <a:rPr lang="zh-CN" altLang="en-US" b="1" dirty="0">
                <a:solidFill>
                  <a:schemeClr val="accent6">
                    <a:lumMod val="60000"/>
                    <a:lumOff val="40000"/>
                  </a:schemeClr>
                </a:solidFill>
              </a:rPr>
              <a:t>我方</a:t>
            </a:r>
          </a:p>
        </p:txBody>
      </p:sp>
      <p:pic>
        <p:nvPicPr>
          <p:cNvPr id="56" name="图标3">
            <a:extLst>
              <a:ext uri="{FF2B5EF4-FFF2-40B4-BE49-F238E27FC236}">
                <a16:creationId xmlns:a16="http://schemas.microsoft.com/office/drawing/2014/main" id="{EA78406D-0E9E-40CA-BCFF-FBF3D99B51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1994" y="3350291"/>
            <a:ext cx="688321" cy="688321"/>
          </a:xfrm>
          <a:prstGeom prst="rect">
            <a:avLst/>
          </a:prstGeom>
        </p:spPr>
      </p:pic>
      <p:pic>
        <p:nvPicPr>
          <p:cNvPr id="55" name="图标2">
            <a:extLst>
              <a:ext uri="{FF2B5EF4-FFF2-40B4-BE49-F238E27FC236}">
                <a16:creationId xmlns:a16="http://schemas.microsoft.com/office/drawing/2014/main" id="{BE0049EE-E5E4-4C4B-93F8-E88A1A3312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77830" y="3278307"/>
            <a:ext cx="636340" cy="636340"/>
          </a:xfrm>
          <a:prstGeom prst="rect">
            <a:avLst/>
          </a:prstGeom>
        </p:spPr>
      </p:pic>
      <p:pic>
        <p:nvPicPr>
          <p:cNvPr id="57" name="图标1">
            <a:extLst>
              <a:ext uri="{FF2B5EF4-FFF2-40B4-BE49-F238E27FC236}">
                <a16:creationId xmlns:a16="http://schemas.microsoft.com/office/drawing/2014/main" id="{017A604F-CF48-4087-AF05-BFDEF123AA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9295" y="3290517"/>
            <a:ext cx="807869" cy="807869"/>
          </a:xfrm>
          <a:prstGeom prst="rect">
            <a:avLst/>
          </a:prstGeom>
        </p:spPr>
      </p:pic>
      <p:pic>
        <p:nvPicPr>
          <p:cNvPr id="49" name="LOGO">
            <a:extLst>
              <a:ext uri="{FF2B5EF4-FFF2-40B4-BE49-F238E27FC236}">
                <a16:creationId xmlns:a16="http://schemas.microsoft.com/office/drawing/2014/main" id="{E3A05B5C-5CC7-4C5E-B9A6-1B8B8A24622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73012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5000"/>
                                  </p:iterate>
                                  <p:childTnLst>
                                    <p:anim to="" calcmode="lin" valueType="num">
                                      <p:cBhvr>
                                        <p:cTn id="6" dur="1000" fill="hold">
                                          <p:stCondLst>
                                            <p:cond delay="0"/>
                                          </p:stCondLst>
                                        </p:cTn>
                                        <p:tgtEl>
                                          <p:spTgt spid="72"/>
                                        </p:tgtEl>
                                        <p:attrNameLst>
                                          <p:attrName>ppt_h</p:attrName>
                                        </p:attrNameLst>
                                      </p:cBhvr>
                                      <p:tavLst>
                                        <p:tav tm="0" fmla="#ppt_h-(#ppt_h-#ppt_h*8)*(1-$)^8">
                                          <p:val>
                                            <p:fltVal val="0"/>
                                          </p:val>
                                        </p:tav>
                                        <p:tav tm="100000">
                                          <p:val>
                                            <p:fltVal val="1"/>
                                          </p:val>
                                        </p:tav>
                                      </p:tavLst>
                                    </p:anim>
                                    <p:anim to="" calcmode="lin" valueType="num">
                                      <p:cBhvr>
                                        <p:cTn id="7" dur="1000" fill="hold">
                                          <p:stCondLst>
                                            <p:cond delay="0"/>
                                          </p:stCondLst>
                                        </p:cTn>
                                        <p:tgtEl>
                                          <p:spTgt spid="72"/>
                                        </p:tgtEl>
                                        <p:attrNameLst>
                                          <p:attrName>ppt_w</p:attrName>
                                        </p:attrNameLst>
                                      </p:cBhvr>
                                      <p:tavLst>
                                        <p:tav tm="0" fmla="#ppt_w-(#ppt_w-#ppt_w*8)*(1-$)^8">
                                          <p:val>
                                            <p:fltVal val="0"/>
                                          </p:val>
                                        </p:tav>
                                        <p:tav tm="100000">
                                          <p:val>
                                            <p:fltVal val="1"/>
                                          </p:val>
                                        </p:tav>
                                      </p:tavLst>
                                    </p:anim>
                                    <p:animEffect filter="fade">
                                      <p:cBhvr additive="base">
                                        <p:cTn id="8" dur="600" fill="hold">
                                          <p:stCondLst>
                                            <p:cond delay="0"/>
                                          </p:stCondLst>
                                        </p:cTn>
                                        <p:tgtEl>
                                          <p:spTgt spid="72"/>
                                        </p:tgtEl>
                                      </p:cBhvr>
                                    </p:animEffect>
                                    <p:set>
                                      <p:cBhvr additive="base">
                                        <p:cTn id="9" dur="1" fill="hold">
                                          <p:stCondLst>
                                            <p:cond delay="0"/>
                                          </p:stCondLst>
                                        </p:cTn>
                                        <p:tgtEl>
                                          <p:spTgt spid="72"/>
                                        </p:tgtEl>
                                        <p:attrNameLst>
                                          <p:attrName>style.visibility</p:attrName>
                                        </p:attrNameLst>
                                      </p:cBhvr>
                                      <p:to>
                                        <p:strVal val="visible"/>
                                      </p:to>
                                    </p:set>
                                  </p:childTnLst>
                                </p:cTn>
                              </p:par>
                            </p:childTnLst>
                          </p:cTn>
                        </p:par>
                        <p:par>
                          <p:cTn id="10" fill="hold">
                            <p:stCondLst>
                              <p:cond delay="1050"/>
                            </p:stCondLst>
                            <p:childTnLst>
                              <p:par>
                                <p:cTn id="11" presetID="0" presetClass="entr" presetSubtype="0" fill="hold" grpId="0" nodeType="afterEffect">
                                  <p:stCondLst>
                                    <p:cond delay="0"/>
                                  </p:stCondLst>
                                  <p:iterate type="lt">
                                    <p:tmPct val="5000"/>
                                  </p:iterate>
                                  <p:childTnLst>
                                    <p:anim to="" calcmode="lin" valueType="num">
                                      <p:cBhvr>
                                        <p:cTn id="12" dur="1000" fill="hold">
                                          <p:stCondLst>
                                            <p:cond delay="0"/>
                                          </p:stCondLst>
                                        </p:cTn>
                                        <p:tgtEl>
                                          <p:spTgt spid="84"/>
                                        </p:tgtEl>
                                        <p:attrNameLst>
                                          <p:attrName>ppt_h</p:attrName>
                                        </p:attrNameLst>
                                      </p:cBhvr>
                                      <p:tavLst>
                                        <p:tav tm="0" fmla="#ppt_h-(#ppt_h-#ppt_h*8)*(1-$)^8">
                                          <p:val>
                                            <p:fltVal val="0"/>
                                          </p:val>
                                        </p:tav>
                                        <p:tav tm="100000">
                                          <p:val>
                                            <p:fltVal val="1"/>
                                          </p:val>
                                        </p:tav>
                                      </p:tavLst>
                                    </p:anim>
                                    <p:anim to="" calcmode="lin" valueType="num">
                                      <p:cBhvr>
                                        <p:cTn id="13" dur="1000" fill="hold">
                                          <p:stCondLst>
                                            <p:cond delay="0"/>
                                          </p:stCondLst>
                                        </p:cTn>
                                        <p:tgtEl>
                                          <p:spTgt spid="84"/>
                                        </p:tgtEl>
                                        <p:attrNameLst>
                                          <p:attrName>ppt_w</p:attrName>
                                        </p:attrNameLst>
                                      </p:cBhvr>
                                      <p:tavLst>
                                        <p:tav tm="0" fmla="#ppt_w-(#ppt_w-#ppt_w*8)*(1-$)^8">
                                          <p:val>
                                            <p:fltVal val="0"/>
                                          </p:val>
                                        </p:tav>
                                        <p:tav tm="100000">
                                          <p:val>
                                            <p:fltVal val="1"/>
                                          </p:val>
                                        </p:tav>
                                      </p:tavLst>
                                    </p:anim>
                                    <p:animEffect filter="fade">
                                      <p:cBhvr additive="base">
                                        <p:cTn id="14" dur="600" fill="hold">
                                          <p:stCondLst>
                                            <p:cond delay="0"/>
                                          </p:stCondLst>
                                        </p:cTn>
                                        <p:tgtEl>
                                          <p:spTgt spid="84"/>
                                        </p:tgtEl>
                                      </p:cBhvr>
                                    </p:animEffect>
                                    <p:set>
                                      <p:cBhvr additive="base">
                                        <p:cTn id="15"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背景图片">
            <a:extLst>
              <a:ext uri="{FF2B5EF4-FFF2-40B4-BE49-F238E27FC236}">
                <a16:creationId xmlns:a16="http://schemas.microsoft.com/office/drawing/2014/main" id="{DE7C5EE2-C0C0-41F0-A2EC-0050CA5F71CD}"/>
              </a:ext>
            </a:extLst>
          </p:cNvPr>
          <p:cNvSpPr/>
          <p:nvPr/>
        </p:nvSpPr>
        <p:spPr>
          <a:xfrm>
            <a:off x="0" y="1"/>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标题">
            <a:extLst>
              <a:ext uri="{FF2B5EF4-FFF2-40B4-BE49-F238E27FC236}">
                <a16:creationId xmlns:a16="http://schemas.microsoft.com/office/drawing/2014/main" id="{81952CEB-68AA-4BB9-851C-134648856A32}"/>
              </a:ext>
            </a:extLst>
          </p:cNvPr>
          <p:cNvGrpSpPr/>
          <p:nvPr/>
        </p:nvGrpSpPr>
        <p:grpSpPr>
          <a:xfrm>
            <a:off x="666750" y="592714"/>
            <a:ext cx="3117917" cy="667626"/>
            <a:chOff x="666750" y="1125585"/>
            <a:chExt cx="3117917" cy="667626"/>
          </a:xfrm>
        </p:grpSpPr>
        <p:sp>
          <p:nvSpPr>
            <p:cNvPr id="13" name="文本框 12">
              <a:extLst>
                <a:ext uri="{FF2B5EF4-FFF2-40B4-BE49-F238E27FC236}">
                  <a16:creationId xmlns:a16="http://schemas.microsoft.com/office/drawing/2014/main" id="{A21E6303-12CD-4F6A-88E7-A1A215D52AB4}"/>
                </a:ext>
              </a:extLst>
            </p:cNvPr>
            <p:cNvSpPr txBox="1"/>
            <p:nvPr/>
          </p:nvSpPr>
          <p:spPr>
            <a:xfrm>
              <a:off x="771383" y="1125585"/>
              <a:ext cx="2775646" cy="430887"/>
            </a:xfrm>
            <a:prstGeom prst="rect">
              <a:avLst/>
            </a:prstGeom>
            <a:noFill/>
          </p:spPr>
          <p:txBody>
            <a:bodyPr wrap="square" lIns="0" tIns="0" rIns="0" bIns="0" rtlCol="0">
              <a:spAutoFit/>
            </a:bodyPr>
            <a:lstStyle/>
            <a:p>
              <a:pPr marL="0" lvl="1" algn="ctr"/>
              <a:r>
                <a:rPr lang="zh-CN" altLang="en-US" sz="2800" b="1" spc="300" dirty="0">
                  <a:solidFill>
                    <a:schemeClr val="accent6">
                      <a:lumMod val="60000"/>
                      <a:lumOff val="40000"/>
                    </a:schemeClr>
                  </a:solidFill>
                  <a:latin typeface="+mn-ea"/>
                </a:rPr>
                <a:t>阶段性工作情况</a:t>
              </a:r>
            </a:p>
          </p:txBody>
        </p:sp>
        <p:grpSp>
          <p:nvGrpSpPr>
            <p:cNvPr id="14" name="组合 13">
              <a:extLst>
                <a:ext uri="{FF2B5EF4-FFF2-40B4-BE49-F238E27FC236}">
                  <a16:creationId xmlns:a16="http://schemas.microsoft.com/office/drawing/2014/main" id="{5A153689-D479-4E06-ACF1-C204082677BE}"/>
                </a:ext>
              </a:extLst>
            </p:cNvPr>
            <p:cNvGrpSpPr/>
            <p:nvPr/>
          </p:nvGrpSpPr>
          <p:grpSpPr>
            <a:xfrm>
              <a:off x="2847581" y="1683445"/>
              <a:ext cx="937086" cy="109766"/>
              <a:chOff x="9170370" y="5410748"/>
              <a:chExt cx="276834" cy="80175"/>
            </a:xfrm>
          </p:grpSpPr>
          <p:sp>
            <p:nvSpPr>
              <p:cNvPr id="16" name="平行四边形 15">
                <a:extLst>
                  <a:ext uri="{FF2B5EF4-FFF2-40B4-BE49-F238E27FC236}">
                    <a16:creationId xmlns:a16="http://schemas.microsoft.com/office/drawing/2014/main" id="{888FBD8A-C9A9-4BD5-B19C-727F20E5F328}"/>
                  </a:ext>
                </a:extLst>
              </p:cNvPr>
              <p:cNvSpPr/>
              <p:nvPr/>
            </p:nvSpPr>
            <p:spPr>
              <a:xfrm>
                <a:off x="9170370" y="5410748"/>
                <a:ext cx="65154" cy="80175"/>
              </a:xfrm>
              <a:prstGeom prst="parallelogram">
                <a:avLst>
                  <a:gd name="adj" fmla="val 59202"/>
                </a:avLst>
              </a:prstGeom>
              <a:solidFill>
                <a:schemeClr val="accent6">
                  <a:lumMod val="60000"/>
                  <a:lumOff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7" name="平行四边形 16">
                <a:extLst>
                  <a:ext uri="{FF2B5EF4-FFF2-40B4-BE49-F238E27FC236}">
                    <a16:creationId xmlns:a16="http://schemas.microsoft.com/office/drawing/2014/main" id="{70EA144C-D01A-4062-B9E4-562F80EAB060}"/>
                  </a:ext>
                </a:extLst>
              </p:cNvPr>
              <p:cNvSpPr/>
              <p:nvPr/>
            </p:nvSpPr>
            <p:spPr>
              <a:xfrm>
                <a:off x="9223289" y="5410748"/>
                <a:ext cx="65154" cy="80175"/>
              </a:xfrm>
              <a:prstGeom prst="parallelogram">
                <a:avLst>
                  <a:gd name="adj" fmla="val 59202"/>
                </a:avLst>
              </a:prstGeom>
              <a:solidFill>
                <a:schemeClr val="accent6">
                  <a:lumMod val="60000"/>
                  <a:lumOff val="40000"/>
                  <a:alpha val="8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8" name="平行四边形 17">
                <a:extLst>
                  <a:ext uri="{FF2B5EF4-FFF2-40B4-BE49-F238E27FC236}">
                    <a16:creationId xmlns:a16="http://schemas.microsoft.com/office/drawing/2014/main" id="{7CE4BCA1-2977-44FD-BE71-94702CDCF23A}"/>
                  </a:ext>
                </a:extLst>
              </p:cNvPr>
              <p:cNvSpPr/>
              <p:nvPr/>
            </p:nvSpPr>
            <p:spPr>
              <a:xfrm>
                <a:off x="9276209" y="5410748"/>
                <a:ext cx="65154" cy="80175"/>
              </a:xfrm>
              <a:prstGeom prst="parallelogram">
                <a:avLst>
                  <a:gd name="adj" fmla="val 59202"/>
                </a:avLst>
              </a:prstGeom>
              <a:solidFill>
                <a:schemeClr val="accent6">
                  <a:lumMod val="60000"/>
                  <a:lumOff val="40000"/>
                  <a:alpha val="6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19" name="平行四边形 18">
                <a:extLst>
                  <a:ext uri="{FF2B5EF4-FFF2-40B4-BE49-F238E27FC236}">
                    <a16:creationId xmlns:a16="http://schemas.microsoft.com/office/drawing/2014/main" id="{A4D6851F-E156-4AFB-BB9D-B2B4C4BFCC4D}"/>
                  </a:ext>
                </a:extLst>
              </p:cNvPr>
              <p:cNvSpPr/>
              <p:nvPr/>
            </p:nvSpPr>
            <p:spPr>
              <a:xfrm>
                <a:off x="9329130" y="5410748"/>
                <a:ext cx="65154" cy="80175"/>
              </a:xfrm>
              <a:prstGeom prst="parallelogram">
                <a:avLst>
                  <a:gd name="adj" fmla="val 59202"/>
                </a:avLst>
              </a:prstGeom>
              <a:solidFill>
                <a:schemeClr val="accent6">
                  <a:lumMod val="60000"/>
                  <a:lumOff val="40000"/>
                  <a:alpha val="4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sp>
            <p:nvSpPr>
              <p:cNvPr id="20" name="平行四边形 19">
                <a:extLst>
                  <a:ext uri="{FF2B5EF4-FFF2-40B4-BE49-F238E27FC236}">
                    <a16:creationId xmlns:a16="http://schemas.microsoft.com/office/drawing/2014/main" id="{988DA3D7-2CE6-49C1-9658-F3B09F723B35}"/>
                  </a:ext>
                </a:extLst>
              </p:cNvPr>
              <p:cNvSpPr/>
              <p:nvPr/>
            </p:nvSpPr>
            <p:spPr>
              <a:xfrm>
                <a:off x="9382050" y="5410748"/>
                <a:ext cx="65154" cy="80175"/>
              </a:xfrm>
              <a:prstGeom prst="parallelogram">
                <a:avLst>
                  <a:gd name="adj" fmla="val 59202"/>
                </a:avLst>
              </a:prstGeom>
              <a:solidFill>
                <a:schemeClr val="accent6">
                  <a:lumMod val="60000"/>
                  <a:lumOff val="40000"/>
                  <a:alpha val="20000"/>
                </a:schemeClr>
              </a:solidFill>
              <a:ln>
                <a:noFill/>
              </a:ln>
              <a:effectLst>
                <a:outerShdw blurRad="635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4606"/>
                <a:endParaRPr lang="zh-CN" altLang="en-US" sz="1584" dirty="0">
                  <a:solidFill>
                    <a:prstClr val="white"/>
                  </a:solidFill>
                  <a:latin typeface="OPPOSans L" panose="00020600040101010101" pitchFamily="18" charset="-122"/>
                  <a:ea typeface="OPPOSans L" panose="00020600040101010101" pitchFamily="18" charset="-122"/>
                </a:endParaRPr>
              </a:p>
            </p:txBody>
          </p:sp>
        </p:grpSp>
        <p:cxnSp>
          <p:nvCxnSpPr>
            <p:cNvPr id="15" name="直接连接符 14">
              <a:extLst>
                <a:ext uri="{FF2B5EF4-FFF2-40B4-BE49-F238E27FC236}">
                  <a16:creationId xmlns:a16="http://schemas.microsoft.com/office/drawing/2014/main" id="{0ACE7D69-967B-49FF-A40F-37A4EF744D08}"/>
                </a:ext>
              </a:extLst>
            </p:cNvPr>
            <p:cNvCxnSpPr>
              <a:cxnSpLocks/>
            </p:cNvCxnSpPr>
            <p:nvPr/>
          </p:nvCxnSpPr>
          <p:spPr>
            <a:xfrm flipH="1">
              <a:off x="666750" y="1679508"/>
              <a:ext cx="2245722" cy="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11">
            <a:extLst>
              <a:ext uri="{FF2B5EF4-FFF2-40B4-BE49-F238E27FC236}">
                <a16:creationId xmlns:a16="http://schemas.microsoft.com/office/drawing/2014/main" id="{C2FF2221-5832-4855-9AC9-83E50C5DC669}"/>
              </a:ext>
            </a:extLst>
          </p:cNvPr>
          <p:cNvGrpSpPr/>
          <p:nvPr/>
        </p:nvGrpSpPr>
        <p:grpSpPr>
          <a:xfrm>
            <a:off x="834704" y="2068103"/>
            <a:ext cx="2985636" cy="1990426"/>
            <a:chOff x="812403" y="1849988"/>
            <a:chExt cx="3023252" cy="2015504"/>
          </a:xfrm>
        </p:grpSpPr>
        <p:graphicFrame>
          <p:nvGraphicFramePr>
            <p:cNvPr id="41" name="图表 11">
              <a:extLst>
                <a:ext uri="{FF2B5EF4-FFF2-40B4-BE49-F238E27FC236}">
                  <a16:creationId xmlns:a16="http://schemas.microsoft.com/office/drawing/2014/main" id="{1CC65A61-4BF4-4229-BA23-4D7C40DFFCBD}"/>
                </a:ext>
              </a:extLst>
            </p:cNvPr>
            <p:cNvGraphicFramePr/>
            <p:nvPr>
              <p:extLst>
                <p:ext uri="{D42A27DB-BD31-4B8C-83A1-F6EECF244321}">
                  <p14:modId xmlns:p14="http://schemas.microsoft.com/office/powerpoint/2010/main" val="3591844348"/>
                </p:ext>
              </p:extLst>
            </p:nvPr>
          </p:nvGraphicFramePr>
          <p:xfrm>
            <a:off x="812403" y="1849988"/>
            <a:ext cx="3023252" cy="2015504"/>
          </p:xfrm>
          <a:graphic>
            <a:graphicData uri="http://schemas.openxmlformats.org/drawingml/2006/chart">
              <c:chart xmlns:c="http://schemas.openxmlformats.org/drawingml/2006/chart" xmlns:r="http://schemas.openxmlformats.org/officeDocument/2006/relationships" r:id="rId3"/>
            </a:graphicData>
          </a:graphic>
        </p:graphicFrame>
        <p:sp>
          <p:nvSpPr>
            <p:cNvPr id="42" name="文本框 11">
              <a:extLst>
                <a:ext uri="{FF2B5EF4-FFF2-40B4-BE49-F238E27FC236}">
                  <a16:creationId xmlns:a16="http://schemas.microsoft.com/office/drawing/2014/main" id="{02F2C2DF-0437-4C95-9174-CE79AC5C43D8}"/>
                </a:ext>
              </a:extLst>
            </p:cNvPr>
            <p:cNvSpPr txBox="1"/>
            <p:nvPr/>
          </p:nvSpPr>
          <p:spPr>
            <a:xfrm>
              <a:off x="1818411" y="2626907"/>
              <a:ext cx="995345" cy="46748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84.5</a:t>
              </a:r>
              <a:r>
                <a:rPr kumimoji="0" lang="en-US" altLang="zh-CN"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endParaRPr kumimoji="0" lang="zh-CN" altLang="en-US"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24" name="组合 21">
            <a:extLst>
              <a:ext uri="{FF2B5EF4-FFF2-40B4-BE49-F238E27FC236}">
                <a16:creationId xmlns:a16="http://schemas.microsoft.com/office/drawing/2014/main" id="{82FA4193-6FDD-41AC-B3DD-FA21E3959F43}"/>
              </a:ext>
            </a:extLst>
          </p:cNvPr>
          <p:cNvGrpSpPr/>
          <p:nvPr/>
        </p:nvGrpSpPr>
        <p:grpSpPr>
          <a:xfrm>
            <a:off x="3343231" y="2068103"/>
            <a:ext cx="2985636" cy="1990426"/>
            <a:chOff x="3699668" y="1849988"/>
            <a:chExt cx="3023252" cy="2015504"/>
          </a:xfrm>
        </p:grpSpPr>
        <p:graphicFrame>
          <p:nvGraphicFramePr>
            <p:cNvPr id="39" name="图表 21">
              <a:extLst>
                <a:ext uri="{FF2B5EF4-FFF2-40B4-BE49-F238E27FC236}">
                  <a16:creationId xmlns:a16="http://schemas.microsoft.com/office/drawing/2014/main" id="{79D57719-C6C1-4E17-958D-760EC65C6ACA}"/>
                </a:ext>
              </a:extLst>
            </p:cNvPr>
            <p:cNvGraphicFramePr/>
            <p:nvPr>
              <p:extLst>
                <p:ext uri="{D42A27DB-BD31-4B8C-83A1-F6EECF244321}">
                  <p14:modId xmlns:p14="http://schemas.microsoft.com/office/powerpoint/2010/main" val="3718046638"/>
                </p:ext>
              </p:extLst>
            </p:nvPr>
          </p:nvGraphicFramePr>
          <p:xfrm>
            <a:off x="3699668" y="1849988"/>
            <a:ext cx="3023252" cy="2015504"/>
          </p:xfrm>
          <a:graphic>
            <a:graphicData uri="http://schemas.openxmlformats.org/drawingml/2006/chart">
              <c:chart xmlns:c="http://schemas.openxmlformats.org/drawingml/2006/chart" xmlns:r="http://schemas.openxmlformats.org/officeDocument/2006/relationships" r:id="rId4"/>
            </a:graphicData>
          </a:graphic>
        </p:graphicFrame>
        <p:sp>
          <p:nvSpPr>
            <p:cNvPr id="40" name="文本框 21">
              <a:extLst>
                <a:ext uri="{FF2B5EF4-FFF2-40B4-BE49-F238E27FC236}">
                  <a16:creationId xmlns:a16="http://schemas.microsoft.com/office/drawing/2014/main" id="{3589387C-5E80-49F5-BE8E-E45FB2EDBBA4}"/>
                </a:ext>
              </a:extLst>
            </p:cNvPr>
            <p:cNvSpPr txBox="1"/>
            <p:nvPr/>
          </p:nvSpPr>
          <p:spPr>
            <a:xfrm>
              <a:off x="4720672" y="2626907"/>
              <a:ext cx="995345" cy="46748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75.6</a:t>
              </a:r>
              <a:r>
                <a:rPr kumimoji="0" lang="en-US" altLang="zh-CN"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endParaRPr kumimoji="0" lang="zh-CN" altLang="en-US"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25" name="组合31">
            <a:extLst>
              <a:ext uri="{FF2B5EF4-FFF2-40B4-BE49-F238E27FC236}">
                <a16:creationId xmlns:a16="http://schemas.microsoft.com/office/drawing/2014/main" id="{506F5408-BF74-427E-B164-5BB53C9850A9}"/>
              </a:ext>
            </a:extLst>
          </p:cNvPr>
          <p:cNvGrpSpPr/>
          <p:nvPr/>
        </p:nvGrpSpPr>
        <p:grpSpPr>
          <a:xfrm>
            <a:off x="5851758" y="2068103"/>
            <a:ext cx="2985636" cy="1990426"/>
            <a:chOff x="6066233" y="1849988"/>
            <a:chExt cx="3023252" cy="2015504"/>
          </a:xfrm>
        </p:grpSpPr>
        <p:graphicFrame>
          <p:nvGraphicFramePr>
            <p:cNvPr id="37" name="图表 31">
              <a:extLst>
                <a:ext uri="{FF2B5EF4-FFF2-40B4-BE49-F238E27FC236}">
                  <a16:creationId xmlns:a16="http://schemas.microsoft.com/office/drawing/2014/main" id="{B5471696-8240-4001-8648-B8B972BA3915}"/>
                </a:ext>
              </a:extLst>
            </p:cNvPr>
            <p:cNvGraphicFramePr/>
            <p:nvPr>
              <p:extLst>
                <p:ext uri="{D42A27DB-BD31-4B8C-83A1-F6EECF244321}">
                  <p14:modId xmlns:p14="http://schemas.microsoft.com/office/powerpoint/2010/main" val="3610003836"/>
                </p:ext>
              </p:extLst>
            </p:nvPr>
          </p:nvGraphicFramePr>
          <p:xfrm>
            <a:off x="6066233" y="1849988"/>
            <a:ext cx="3023252" cy="2015504"/>
          </p:xfrm>
          <a:graphic>
            <a:graphicData uri="http://schemas.openxmlformats.org/drawingml/2006/chart">
              <c:chart xmlns:c="http://schemas.openxmlformats.org/drawingml/2006/chart" xmlns:r="http://schemas.openxmlformats.org/officeDocument/2006/relationships" r:id="rId5"/>
            </a:graphicData>
          </a:graphic>
        </p:graphicFrame>
        <p:sp>
          <p:nvSpPr>
            <p:cNvPr id="38" name="文本框 31">
              <a:extLst>
                <a:ext uri="{FF2B5EF4-FFF2-40B4-BE49-F238E27FC236}">
                  <a16:creationId xmlns:a16="http://schemas.microsoft.com/office/drawing/2014/main" id="{A7D14DD6-6451-4BF5-880B-751EEC07EB76}"/>
                </a:ext>
              </a:extLst>
            </p:cNvPr>
            <p:cNvSpPr txBox="1"/>
            <p:nvPr/>
          </p:nvSpPr>
          <p:spPr>
            <a:xfrm>
              <a:off x="7136322" y="2626907"/>
              <a:ext cx="927171" cy="46748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51.3</a:t>
              </a:r>
              <a:r>
                <a:rPr kumimoji="0" lang="en-US" altLang="zh-CN"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endParaRPr kumimoji="0" lang="zh-CN" altLang="en-US"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26" name="组合 41">
            <a:extLst>
              <a:ext uri="{FF2B5EF4-FFF2-40B4-BE49-F238E27FC236}">
                <a16:creationId xmlns:a16="http://schemas.microsoft.com/office/drawing/2014/main" id="{07F41BFB-C76F-41E5-B5EA-43D360132CCF}"/>
              </a:ext>
            </a:extLst>
          </p:cNvPr>
          <p:cNvGrpSpPr/>
          <p:nvPr/>
        </p:nvGrpSpPr>
        <p:grpSpPr>
          <a:xfrm>
            <a:off x="8360286" y="2068103"/>
            <a:ext cx="2985636" cy="1990426"/>
            <a:chOff x="8432800" y="1849988"/>
            <a:chExt cx="3023252" cy="2015504"/>
          </a:xfrm>
        </p:grpSpPr>
        <p:graphicFrame>
          <p:nvGraphicFramePr>
            <p:cNvPr id="35" name="图表 41">
              <a:extLst>
                <a:ext uri="{FF2B5EF4-FFF2-40B4-BE49-F238E27FC236}">
                  <a16:creationId xmlns:a16="http://schemas.microsoft.com/office/drawing/2014/main" id="{5850EBC5-ECB9-4319-8D76-E3F357EFDFA4}"/>
                </a:ext>
              </a:extLst>
            </p:cNvPr>
            <p:cNvGraphicFramePr/>
            <p:nvPr>
              <p:extLst>
                <p:ext uri="{D42A27DB-BD31-4B8C-83A1-F6EECF244321}">
                  <p14:modId xmlns:p14="http://schemas.microsoft.com/office/powerpoint/2010/main" val="657326918"/>
                </p:ext>
              </p:extLst>
            </p:nvPr>
          </p:nvGraphicFramePr>
          <p:xfrm>
            <a:off x="8432800" y="1849988"/>
            <a:ext cx="3023252" cy="2015504"/>
          </p:xfrm>
          <a:graphic>
            <a:graphicData uri="http://schemas.openxmlformats.org/drawingml/2006/chart">
              <c:chart xmlns:c="http://schemas.openxmlformats.org/drawingml/2006/chart" xmlns:r="http://schemas.openxmlformats.org/officeDocument/2006/relationships" r:id="rId6"/>
            </a:graphicData>
          </a:graphic>
        </p:graphicFrame>
        <p:sp>
          <p:nvSpPr>
            <p:cNvPr id="36" name="文本框 41">
              <a:extLst>
                <a:ext uri="{FF2B5EF4-FFF2-40B4-BE49-F238E27FC236}">
                  <a16:creationId xmlns:a16="http://schemas.microsoft.com/office/drawing/2014/main" id="{4349F6BE-78DD-412E-91C7-4882C8F99A93}"/>
                </a:ext>
              </a:extLst>
            </p:cNvPr>
            <p:cNvSpPr txBox="1"/>
            <p:nvPr/>
          </p:nvSpPr>
          <p:spPr>
            <a:xfrm>
              <a:off x="9483795" y="2626907"/>
              <a:ext cx="995345" cy="46748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bg1"/>
                  </a:solidFill>
                  <a:latin typeface="OPPOSans L" panose="00020600040101010101" pitchFamily="18" charset="-122"/>
                  <a:ea typeface="OPPOSans L" panose="00020600040101010101" pitchFamily="18" charset="-122"/>
                </a:rPr>
                <a:t>54.8</a:t>
              </a:r>
              <a:r>
                <a:rPr kumimoji="0" lang="en-US" altLang="zh-CN"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rPr>
                <a:t>%</a:t>
              </a:r>
              <a:endParaRPr kumimoji="0" lang="zh-CN" altLang="en-US" sz="1800" b="1" i="0" u="none" strike="noStrike" kern="1200" cap="none" spc="0" normalizeH="0" baseline="0" noProof="0" dirty="0">
                <a:ln>
                  <a:noFill/>
                </a:ln>
                <a:solidFill>
                  <a:schemeClr val="bg1"/>
                </a:solidFill>
                <a:effectLst/>
                <a:uLnTx/>
                <a:uFillTx/>
                <a:latin typeface="OPPOSans L" panose="00020600040101010101" pitchFamily="18" charset="-122"/>
                <a:ea typeface="OPPOSans L" panose="00020600040101010101" pitchFamily="18" charset="-122"/>
                <a:cs typeface="+mn-cs"/>
              </a:endParaRPr>
            </a:p>
          </p:txBody>
        </p:sp>
      </p:grpSp>
      <p:grpSp>
        <p:nvGrpSpPr>
          <p:cNvPr id="2" name="组合 1">
            <a:extLst>
              <a:ext uri="{FF2B5EF4-FFF2-40B4-BE49-F238E27FC236}">
                <a16:creationId xmlns:a16="http://schemas.microsoft.com/office/drawing/2014/main" id="{CC657724-4907-4323-9E8A-2125C6C30DB2}"/>
              </a:ext>
            </a:extLst>
          </p:cNvPr>
          <p:cNvGrpSpPr/>
          <p:nvPr/>
        </p:nvGrpSpPr>
        <p:grpSpPr>
          <a:xfrm>
            <a:off x="1225853" y="4128688"/>
            <a:ext cx="2203339" cy="1237723"/>
            <a:chOff x="1225853" y="4128688"/>
            <a:chExt cx="2203339" cy="1237723"/>
          </a:xfrm>
        </p:grpSpPr>
        <p:sp>
          <p:nvSpPr>
            <p:cNvPr id="29" name="文本1下">
              <a:extLst>
                <a:ext uri="{FF2B5EF4-FFF2-40B4-BE49-F238E27FC236}">
                  <a16:creationId xmlns:a16="http://schemas.microsoft.com/office/drawing/2014/main" id="{2F1237F3-E95B-4777-B25A-D8D153476955}"/>
                </a:ext>
              </a:extLst>
            </p:cNvPr>
            <p:cNvSpPr/>
            <p:nvPr/>
          </p:nvSpPr>
          <p:spPr>
            <a:xfrm>
              <a:off x="1961877" y="4128688"/>
              <a:ext cx="731290"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工作</a:t>
              </a:r>
              <a:r>
                <a:rPr kumimoji="0" lang="en-US" altLang="zh-CN"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1</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sp>
          <p:nvSpPr>
            <p:cNvPr id="43" name="文本1">
              <a:extLst>
                <a:ext uri="{FF2B5EF4-FFF2-40B4-BE49-F238E27FC236}">
                  <a16:creationId xmlns:a16="http://schemas.microsoft.com/office/drawing/2014/main" id="{2A363C5A-2138-4924-9C62-5AFF89DEC993}"/>
                </a:ext>
              </a:extLst>
            </p:cNvPr>
            <p:cNvSpPr txBox="1"/>
            <p:nvPr/>
          </p:nvSpPr>
          <p:spPr>
            <a:xfrm>
              <a:off x="1225853" y="4568179"/>
              <a:ext cx="2203339" cy="798232"/>
            </a:xfrm>
            <a:prstGeom prst="rect">
              <a:avLst/>
            </a:prstGeom>
            <a:noFill/>
          </p:spPr>
          <p:txBody>
            <a:bodyPr wrap="square" rtlCol="0">
              <a:spAutoFit/>
            </a:bodyPr>
            <a:lstStyle>
              <a:defPPr>
                <a:defRPr lang="zh-CN"/>
              </a:defPPr>
              <a:lvl1pPr>
                <a:defRPr sz="1400"/>
              </a:lvl1pPr>
            </a:lstStyle>
            <a:p>
              <a:pPr algn="ctr" defTabSz="914400">
                <a:lnSpc>
                  <a:spcPct val="150000"/>
                </a:lnSpc>
                <a:defRPr/>
              </a:pPr>
              <a:r>
                <a:rPr kumimoji="0" lang="zh-CN" altLang="en-US" sz="1600" b="1" i="0" u="none" strike="noStrike" kern="1200" cap="none" spc="0" normalizeH="0" baseline="0" noProof="0" dirty="0">
                  <a:ln>
                    <a:noFill/>
                  </a:ln>
                  <a:solidFill>
                    <a:schemeClr val="bg1">
                      <a:alpha val="85000"/>
                    </a:schemeClr>
                  </a:solidFill>
                  <a:effectLst/>
                  <a:uLnTx/>
                  <a:uFillTx/>
                  <a:latin typeface="OPPOSans L" panose="00020600040101010101" pitchFamily="18" charset="-122"/>
                  <a:ea typeface="OPPOSans L" panose="00020600040101010101" pitchFamily="18" charset="-122"/>
                  <a:cs typeface="+mn-cs"/>
                </a:rPr>
                <a:t>工作的规划，已经完成部分，待完成部分</a:t>
              </a:r>
            </a:p>
          </p:txBody>
        </p:sp>
      </p:grpSp>
      <p:grpSp>
        <p:nvGrpSpPr>
          <p:cNvPr id="3" name="组合 2">
            <a:extLst>
              <a:ext uri="{FF2B5EF4-FFF2-40B4-BE49-F238E27FC236}">
                <a16:creationId xmlns:a16="http://schemas.microsoft.com/office/drawing/2014/main" id="{FCC81390-5737-4590-B459-BA593A364312}"/>
              </a:ext>
            </a:extLst>
          </p:cNvPr>
          <p:cNvGrpSpPr/>
          <p:nvPr/>
        </p:nvGrpSpPr>
        <p:grpSpPr>
          <a:xfrm>
            <a:off x="3734380" y="4128688"/>
            <a:ext cx="2203339" cy="1237723"/>
            <a:chOff x="3734380" y="4128688"/>
            <a:chExt cx="2203339" cy="1237723"/>
          </a:xfrm>
        </p:grpSpPr>
        <p:sp>
          <p:nvSpPr>
            <p:cNvPr id="27" name="文本2下">
              <a:extLst>
                <a:ext uri="{FF2B5EF4-FFF2-40B4-BE49-F238E27FC236}">
                  <a16:creationId xmlns:a16="http://schemas.microsoft.com/office/drawing/2014/main" id="{026FF939-C426-4548-B5B2-4EB3E6FE3074}"/>
                </a:ext>
              </a:extLst>
            </p:cNvPr>
            <p:cNvSpPr/>
            <p:nvPr/>
          </p:nvSpPr>
          <p:spPr>
            <a:xfrm>
              <a:off x="4444756" y="4128688"/>
              <a:ext cx="78258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工作</a:t>
              </a:r>
              <a:r>
                <a:rPr lang="en-US" altLang="zh-CN" b="1" dirty="0">
                  <a:solidFill>
                    <a:schemeClr val="accent6">
                      <a:lumMod val="60000"/>
                      <a:lumOff val="40000"/>
                    </a:schemeClr>
                  </a:solidFill>
                  <a:latin typeface="OPPOSans L" panose="00020600040101010101" pitchFamily="18" charset="-122"/>
                  <a:ea typeface="OPPOSans L" panose="00020600040101010101" pitchFamily="18" charset="-122"/>
                </a:rPr>
                <a:t>2</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sp>
          <p:nvSpPr>
            <p:cNvPr id="44" name="文本2">
              <a:extLst>
                <a:ext uri="{FF2B5EF4-FFF2-40B4-BE49-F238E27FC236}">
                  <a16:creationId xmlns:a16="http://schemas.microsoft.com/office/drawing/2014/main" id="{732B0B26-AF02-4C84-9FAB-09D0327970DC}"/>
                </a:ext>
              </a:extLst>
            </p:cNvPr>
            <p:cNvSpPr txBox="1"/>
            <p:nvPr/>
          </p:nvSpPr>
          <p:spPr>
            <a:xfrm>
              <a:off x="3734380" y="4568179"/>
              <a:ext cx="2203339" cy="798232"/>
            </a:xfrm>
            <a:prstGeom prst="rect">
              <a:avLst/>
            </a:prstGeom>
            <a:noFill/>
          </p:spPr>
          <p:txBody>
            <a:bodyPr wrap="square" rtlCol="0">
              <a:spAutoFit/>
            </a:bodyPr>
            <a:lstStyle>
              <a:defPPr>
                <a:defRPr lang="zh-CN"/>
              </a:defPPr>
              <a:lvl1pPr>
                <a:defRPr sz="1400"/>
              </a:lvl1pPr>
            </a:lstStyle>
            <a:p>
              <a:pPr algn="ctr" defTabSz="914400">
                <a:lnSpc>
                  <a:spcPct val="150000"/>
                </a:lnSpc>
                <a:defRPr/>
              </a:pPr>
              <a:r>
                <a:rPr kumimoji="0" lang="zh-CN" altLang="en-US" sz="1600" b="1" i="0" u="none" strike="noStrike" kern="1200" cap="none" spc="0" normalizeH="0" baseline="0" noProof="0" dirty="0">
                  <a:ln>
                    <a:noFill/>
                  </a:ln>
                  <a:solidFill>
                    <a:schemeClr val="bg1">
                      <a:alpha val="85000"/>
                    </a:schemeClr>
                  </a:solidFill>
                  <a:effectLst/>
                  <a:uLnTx/>
                  <a:uFillTx/>
                  <a:latin typeface="OPPOSans L" panose="00020600040101010101" pitchFamily="18" charset="-122"/>
                  <a:ea typeface="OPPOSans L" panose="00020600040101010101" pitchFamily="18" charset="-122"/>
                  <a:cs typeface="+mn-cs"/>
                </a:rPr>
                <a:t>工作的规划，已经完成部分，待完成部分</a:t>
              </a:r>
            </a:p>
          </p:txBody>
        </p:sp>
      </p:grpSp>
      <p:grpSp>
        <p:nvGrpSpPr>
          <p:cNvPr id="5" name="组合 3">
            <a:extLst>
              <a:ext uri="{FF2B5EF4-FFF2-40B4-BE49-F238E27FC236}">
                <a16:creationId xmlns:a16="http://schemas.microsoft.com/office/drawing/2014/main" id="{43A74A13-9AF2-44C8-9D46-607F4975DE8B}"/>
              </a:ext>
            </a:extLst>
          </p:cNvPr>
          <p:cNvGrpSpPr/>
          <p:nvPr/>
        </p:nvGrpSpPr>
        <p:grpSpPr>
          <a:xfrm>
            <a:off x="6242907" y="4128688"/>
            <a:ext cx="2203339" cy="1237723"/>
            <a:chOff x="6242907" y="4128688"/>
            <a:chExt cx="2203339" cy="1237723"/>
          </a:xfrm>
        </p:grpSpPr>
        <p:sp>
          <p:nvSpPr>
            <p:cNvPr id="28" name="文本3下">
              <a:extLst>
                <a:ext uri="{FF2B5EF4-FFF2-40B4-BE49-F238E27FC236}">
                  <a16:creationId xmlns:a16="http://schemas.microsoft.com/office/drawing/2014/main" id="{F9F84E70-DD49-448D-931F-904E4FCDF0CB}"/>
                </a:ext>
              </a:extLst>
            </p:cNvPr>
            <p:cNvSpPr/>
            <p:nvPr/>
          </p:nvSpPr>
          <p:spPr>
            <a:xfrm>
              <a:off x="6953283" y="4128688"/>
              <a:ext cx="78258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工作</a:t>
              </a:r>
              <a:r>
                <a:rPr kumimoji="0" lang="en-US" altLang="zh-CN"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3</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sp>
          <p:nvSpPr>
            <p:cNvPr id="45" name="文本3">
              <a:extLst>
                <a:ext uri="{FF2B5EF4-FFF2-40B4-BE49-F238E27FC236}">
                  <a16:creationId xmlns:a16="http://schemas.microsoft.com/office/drawing/2014/main" id="{96FFD18E-3FC5-4AD2-8B4E-B977524140D4}"/>
                </a:ext>
              </a:extLst>
            </p:cNvPr>
            <p:cNvSpPr txBox="1"/>
            <p:nvPr/>
          </p:nvSpPr>
          <p:spPr>
            <a:xfrm>
              <a:off x="6242907" y="4568179"/>
              <a:ext cx="2203339" cy="798232"/>
            </a:xfrm>
            <a:prstGeom prst="rect">
              <a:avLst/>
            </a:prstGeom>
            <a:noFill/>
          </p:spPr>
          <p:txBody>
            <a:bodyPr wrap="square" rtlCol="0">
              <a:spAutoFit/>
            </a:bodyPr>
            <a:lstStyle>
              <a:defPPr>
                <a:defRPr lang="zh-CN"/>
              </a:defPPr>
              <a:lvl1pPr>
                <a:defRPr sz="1400"/>
              </a:lvl1pPr>
            </a:lstStyle>
            <a:p>
              <a:pPr algn="ctr" defTabSz="914400">
                <a:lnSpc>
                  <a:spcPct val="150000"/>
                </a:lnSpc>
                <a:defRPr/>
              </a:pPr>
              <a:r>
                <a:rPr kumimoji="0" lang="zh-CN" altLang="en-US" sz="1600" b="1" i="0" u="none" strike="noStrike" kern="1200" cap="none" spc="0" normalizeH="0" baseline="0" noProof="0" dirty="0">
                  <a:ln>
                    <a:noFill/>
                  </a:ln>
                  <a:solidFill>
                    <a:schemeClr val="bg1">
                      <a:alpha val="85000"/>
                    </a:schemeClr>
                  </a:solidFill>
                  <a:effectLst/>
                  <a:uLnTx/>
                  <a:uFillTx/>
                  <a:latin typeface="OPPOSans L" panose="00020600040101010101" pitchFamily="18" charset="-122"/>
                  <a:ea typeface="OPPOSans L" panose="00020600040101010101" pitchFamily="18" charset="-122"/>
                  <a:cs typeface="+mn-cs"/>
                </a:rPr>
                <a:t>工作的规划，已经完成部分，待完成部分</a:t>
              </a:r>
            </a:p>
          </p:txBody>
        </p:sp>
      </p:grpSp>
      <p:grpSp>
        <p:nvGrpSpPr>
          <p:cNvPr id="6" name="组合 4">
            <a:extLst>
              <a:ext uri="{FF2B5EF4-FFF2-40B4-BE49-F238E27FC236}">
                <a16:creationId xmlns:a16="http://schemas.microsoft.com/office/drawing/2014/main" id="{1F9E58EF-85C2-423F-A48E-A255DDFE86FB}"/>
              </a:ext>
            </a:extLst>
          </p:cNvPr>
          <p:cNvGrpSpPr/>
          <p:nvPr/>
        </p:nvGrpSpPr>
        <p:grpSpPr>
          <a:xfrm>
            <a:off x="8751435" y="4128688"/>
            <a:ext cx="2203339" cy="1237723"/>
            <a:chOff x="8751435" y="4128688"/>
            <a:chExt cx="2203339" cy="1237723"/>
          </a:xfrm>
        </p:grpSpPr>
        <p:sp>
          <p:nvSpPr>
            <p:cNvPr id="33" name="文本4下">
              <a:extLst>
                <a:ext uri="{FF2B5EF4-FFF2-40B4-BE49-F238E27FC236}">
                  <a16:creationId xmlns:a16="http://schemas.microsoft.com/office/drawing/2014/main" id="{ECF8F83E-CAF5-4A0E-9B2B-E1F4B92B3019}"/>
                </a:ext>
              </a:extLst>
            </p:cNvPr>
            <p:cNvSpPr/>
            <p:nvPr/>
          </p:nvSpPr>
          <p:spPr>
            <a:xfrm>
              <a:off x="9461811" y="4128688"/>
              <a:ext cx="782587"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工作</a:t>
              </a:r>
              <a:r>
                <a:rPr kumimoji="0" lang="en-US" altLang="zh-CN"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rPr>
                <a:t>4</a:t>
              </a:r>
              <a:endParaRPr kumimoji="0" lang="zh-CN" altLang="en-US" sz="1800" b="1" i="0" u="none" strike="noStrike" kern="1200" cap="none" spc="0" normalizeH="0" baseline="0" noProof="0" dirty="0">
                <a:ln>
                  <a:noFill/>
                </a:ln>
                <a:solidFill>
                  <a:schemeClr val="accent6">
                    <a:lumMod val="60000"/>
                    <a:lumOff val="40000"/>
                  </a:schemeClr>
                </a:solidFill>
                <a:effectLst/>
                <a:uLnTx/>
                <a:uFillTx/>
                <a:latin typeface="OPPOSans L" panose="00020600040101010101" pitchFamily="18" charset="-122"/>
                <a:ea typeface="OPPOSans L" panose="00020600040101010101" pitchFamily="18" charset="-122"/>
                <a:cs typeface="+mn-cs"/>
              </a:endParaRPr>
            </a:p>
          </p:txBody>
        </p:sp>
        <p:sp>
          <p:nvSpPr>
            <p:cNvPr id="46" name="文本4">
              <a:extLst>
                <a:ext uri="{FF2B5EF4-FFF2-40B4-BE49-F238E27FC236}">
                  <a16:creationId xmlns:a16="http://schemas.microsoft.com/office/drawing/2014/main" id="{15260CB7-2D1D-4A5A-B3F6-C5CCF4D28F6D}"/>
                </a:ext>
              </a:extLst>
            </p:cNvPr>
            <p:cNvSpPr txBox="1"/>
            <p:nvPr/>
          </p:nvSpPr>
          <p:spPr>
            <a:xfrm>
              <a:off x="8751435" y="4568179"/>
              <a:ext cx="2203339" cy="798232"/>
            </a:xfrm>
            <a:prstGeom prst="rect">
              <a:avLst/>
            </a:prstGeom>
            <a:noFill/>
          </p:spPr>
          <p:txBody>
            <a:bodyPr wrap="square" rtlCol="0">
              <a:spAutoFit/>
            </a:bodyPr>
            <a:lstStyle>
              <a:defPPr>
                <a:defRPr lang="zh-CN"/>
              </a:defPPr>
              <a:lvl1pPr>
                <a:defRPr sz="1400"/>
              </a:lvl1pPr>
            </a:lstStyle>
            <a:p>
              <a:pPr algn="ctr" defTabSz="914400">
                <a:lnSpc>
                  <a:spcPct val="150000"/>
                </a:lnSpc>
                <a:defRPr/>
              </a:pPr>
              <a:r>
                <a:rPr kumimoji="0" lang="zh-CN" altLang="en-US" sz="1600" b="1" i="0" u="none" strike="noStrike" kern="1200" cap="none" spc="0" normalizeH="0" baseline="0" noProof="0" dirty="0">
                  <a:ln>
                    <a:noFill/>
                  </a:ln>
                  <a:solidFill>
                    <a:schemeClr val="bg1">
                      <a:alpha val="85000"/>
                    </a:schemeClr>
                  </a:solidFill>
                  <a:effectLst/>
                  <a:uLnTx/>
                  <a:uFillTx/>
                  <a:latin typeface="OPPOSans L" panose="00020600040101010101" pitchFamily="18" charset="-122"/>
                  <a:ea typeface="OPPOSans L" panose="00020600040101010101" pitchFamily="18" charset="-122"/>
                  <a:cs typeface="+mn-cs"/>
                </a:rPr>
                <a:t>工作的规划，已经完成部分，待完成部分</a:t>
              </a:r>
            </a:p>
          </p:txBody>
        </p:sp>
      </p:grpSp>
      <p:pic>
        <p:nvPicPr>
          <p:cNvPr id="47" name="LOGO">
            <a:extLst>
              <a:ext uri="{FF2B5EF4-FFF2-40B4-BE49-F238E27FC236}">
                <a16:creationId xmlns:a16="http://schemas.microsoft.com/office/drawing/2014/main" id="{01D4BDE8-5F48-4739-A014-DE0AE042625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91541" y="349912"/>
            <a:ext cx="716601" cy="678788"/>
          </a:xfrm>
          <a:prstGeom prst="rect">
            <a:avLst/>
          </a:prstGeom>
        </p:spPr>
      </p:pic>
    </p:spTree>
    <p:extLst>
      <p:ext uri="{BB962C8B-B14F-4D97-AF65-F5344CB8AC3E}">
        <p14:creationId xmlns:p14="http://schemas.microsoft.com/office/powerpoint/2010/main" val="26592545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decel="10000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decel="10000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decel="10000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decel="10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decel="10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ADJUSTMENTS" val="9.36575"/>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Theme">
  <a:themeElements>
    <a:clrScheme name="稿定CL">
      <a:dk1>
        <a:srgbClr val="0C0C0C"/>
      </a:dk1>
      <a:lt1>
        <a:srgbClr val="FFFFFF"/>
      </a:lt1>
      <a:dk2>
        <a:srgbClr val="B9B9B9"/>
      </a:dk2>
      <a:lt2>
        <a:srgbClr val="D8D8D8"/>
      </a:lt2>
      <a:accent1>
        <a:srgbClr val="00095A"/>
      </a:accent1>
      <a:accent2>
        <a:srgbClr val="0011AA"/>
      </a:accent2>
      <a:accent3>
        <a:srgbClr val="55BCFF"/>
      </a:accent3>
      <a:accent4>
        <a:srgbClr val="00C1EE"/>
      </a:accent4>
      <a:accent5>
        <a:srgbClr val="1BE9FF"/>
      </a:accent5>
      <a:accent6>
        <a:srgbClr val="3EBBF0"/>
      </a:accent6>
      <a:hlink>
        <a:srgbClr val="9454C3"/>
      </a:hlink>
      <a:folHlink>
        <a:srgbClr val="3EBBF0"/>
      </a:folHlink>
    </a:clrScheme>
    <a:fontScheme name="稿定">
      <a:majorFont>
        <a:latin typeface="OPPOSans H"/>
        <a:ea typeface="OPPOSans H"/>
        <a:cs typeface=""/>
      </a:majorFont>
      <a:minorFont>
        <a:latin typeface="OPPOSans L"/>
        <a:ea typeface="OPPOSans L"/>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7400</TotalTime>
  <Words>1328</Words>
  <Application>Microsoft Office PowerPoint</Application>
  <PresentationFormat>宽屏</PresentationFormat>
  <Paragraphs>371</Paragraphs>
  <Slides>28</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OPPOSans H</vt:lpstr>
      <vt:lpstr>OPPOSans L</vt:lpstr>
      <vt:lpstr>阿里巴巴普惠体 2.0 105 Heavy</vt:lpstr>
      <vt:lpstr>阿里巴巴普惠体 2.0 35 Thin</vt:lpstr>
      <vt:lpstr>等线</vt:lpstr>
      <vt:lpstr>江城律动宋</vt:lpstr>
      <vt:lpstr>微软雅黑</vt:lpstr>
      <vt:lpstr>演示新手书</vt:lpstr>
      <vt:lpstr>Arial</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蓝色科技风格年终总结汇报通用ppt模板</dc:title>
  <dc:creator>空谷幽兰</dc:creator>
  <cp:keywords>稿定年终PPT模板大赛</cp:keywords>
  <dc:description>www.51pptmoban.com</dc:description>
  <cp:lastModifiedBy>Win user</cp:lastModifiedBy>
  <cp:revision>291</cp:revision>
  <dcterms:created xsi:type="dcterms:W3CDTF">2021-11-07T14:58:32Z</dcterms:created>
  <dcterms:modified xsi:type="dcterms:W3CDTF">2022-01-17T12:16:02Z</dcterms:modified>
</cp:coreProperties>
</file>